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x-wav"/>
  <Override PartName="/ppt/media/audio3.wav" ContentType="audio/x-wav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773" r:id="rId2"/>
    <p:sldMasterId id="2147483787" r:id="rId3"/>
    <p:sldMasterId id="2147483799" r:id="rId4"/>
    <p:sldMasterId id="2147483806" r:id="rId5"/>
    <p:sldMasterId id="2147483819" r:id="rId6"/>
  </p:sldMasterIdLst>
  <p:notesMasterIdLst>
    <p:notesMasterId r:id="rId23"/>
  </p:notesMasterIdLst>
  <p:sldIdLst>
    <p:sldId id="598" r:id="rId7"/>
    <p:sldId id="257" r:id="rId8"/>
    <p:sldId id="588" r:id="rId9"/>
    <p:sldId id="586" r:id="rId10"/>
    <p:sldId id="599" r:id="rId11"/>
    <p:sldId id="395" r:id="rId12"/>
    <p:sldId id="592" r:id="rId13"/>
    <p:sldId id="397" r:id="rId14"/>
    <p:sldId id="590" r:id="rId15"/>
    <p:sldId id="593" r:id="rId16"/>
    <p:sldId id="594" r:id="rId17"/>
    <p:sldId id="595" r:id="rId18"/>
    <p:sldId id="596" r:id="rId19"/>
    <p:sldId id="597" r:id="rId20"/>
    <p:sldId id="281" r:id="rId21"/>
    <p:sldId id="591" r:id="rId22"/>
  </p:sldIdLst>
  <p:sldSz cx="12192000" cy="6858000"/>
  <p:notesSz cx="6858000" cy="9144000"/>
  <p:custDataLst>
    <p:tags r:id="rId24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6600"/>
    <a:srgbClr val="FF66CC"/>
    <a:srgbClr val="0000FF"/>
    <a:srgbClr val="FCD5B5"/>
    <a:srgbClr val="F8CBAD"/>
    <a:srgbClr val="00FF00"/>
    <a:srgbClr val="FFFFCC"/>
    <a:srgbClr val="51B416"/>
    <a:srgbClr val="E6B9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587" autoAdjust="0"/>
    <p:restoredTop sz="94660"/>
  </p:normalViewPr>
  <p:slideViewPr>
    <p:cSldViewPr snapToGrid="0">
      <p:cViewPr varScale="1">
        <p:scale>
          <a:sx n="74" d="100"/>
          <a:sy n="74" d="100"/>
        </p:scale>
        <p:origin x="798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ags" Target="tags/tag1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078017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9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5" y="1930598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06" tIns="45694" rIns="91406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377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9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092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9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3168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9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7235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t" anchorCtr="0">
            <a:normAutofit/>
          </a:bodyPr>
          <a:lstStyle>
            <a:lvl1pPr marL="457167" lvl="0" indent="-22858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332" lvl="1" indent="-2285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498" lvl="2" indent="-2285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900">
                <a:solidFill>
                  <a:srgbClr val="888888"/>
                </a:solidFill>
              </a:defRPr>
            </a:lvl3pPr>
            <a:lvl4pPr marL="1828664" lvl="3" indent="-2285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5830" lvl="4" indent="-2285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2994" lvl="5" indent="-2285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160" lvl="6" indent="-2285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327" lvl="7" indent="-2285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492" lvl="8" indent="-2285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t" anchorCtr="0">
            <a:normAutofit/>
          </a:bodyPr>
          <a:lstStyle>
            <a:lvl1pPr marL="457167" lvl="0" indent="-34287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32" lvl="1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98" lvl="2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64" lvl="3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830" lvl="4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94" lvl="5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160" lvl="6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327" lvl="7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492" lvl="8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t" anchorCtr="0">
            <a:normAutofit/>
          </a:bodyPr>
          <a:lstStyle>
            <a:lvl1pPr marL="457167" lvl="0" indent="-34287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32" lvl="1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98" lvl="2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64" lvl="3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830" lvl="4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94" lvl="5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160" lvl="6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327" lvl="7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492" lvl="8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b" anchorCtr="0">
            <a:normAutofit/>
          </a:bodyPr>
          <a:lstStyle>
            <a:lvl1pPr marL="457167" lvl="0" indent="-22858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32" lvl="1" indent="-2285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98" lvl="2" indent="-2285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900" b="1"/>
            </a:lvl3pPr>
            <a:lvl4pPr marL="1828664" lvl="3" indent="-2285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830" lvl="4" indent="-2285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94" lvl="5" indent="-2285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160" lvl="6" indent="-2285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327" lvl="7" indent="-2285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492" lvl="8" indent="-2285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t" anchorCtr="0">
            <a:normAutofit/>
          </a:bodyPr>
          <a:lstStyle>
            <a:lvl1pPr marL="457167" lvl="0" indent="-34287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32" lvl="1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98" lvl="2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64" lvl="3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830" lvl="4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94" lvl="5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160" lvl="6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327" lvl="7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492" lvl="8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3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b" anchorCtr="0">
            <a:normAutofit/>
          </a:bodyPr>
          <a:lstStyle>
            <a:lvl1pPr marL="457167" lvl="0" indent="-22858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32" lvl="1" indent="-2285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98" lvl="2" indent="-2285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900" b="1"/>
            </a:lvl3pPr>
            <a:lvl4pPr marL="1828664" lvl="3" indent="-2285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830" lvl="4" indent="-2285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94" lvl="5" indent="-2285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160" lvl="6" indent="-2285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327" lvl="7" indent="-2285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492" lvl="8" indent="-2285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3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t" anchorCtr="0">
            <a:normAutofit/>
          </a:bodyPr>
          <a:lstStyle>
            <a:lvl1pPr marL="457167" lvl="0" indent="-34287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32" lvl="1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98" lvl="2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64" lvl="3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830" lvl="4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94" lvl="5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160" lvl="6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327" lvl="7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492" lvl="8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4653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6938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41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5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0179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t" anchorCtr="0">
            <a:normAutofit/>
          </a:bodyPr>
          <a:lstStyle>
            <a:lvl1pPr marL="457167" lvl="0" indent="-43176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332" lvl="1" indent="-40637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498" lvl="2" indent="-38097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664" lvl="3" indent="-3555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5830" lvl="4" indent="-3555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2994" lvl="5" indent="-3555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160" lvl="6" indent="-3555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327" lvl="7" indent="-3555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492" lvl="8" indent="-3555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t" anchorCtr="0">
            <a:normAutofit/>
          </a:bodyPr>
          <a:lstStyle>
            <a:lvl1pPr marL="457167" lvl="0" indent="-22858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332" lvl="1" indent="-2285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500"/>
            </a:lvl2pPr>
            <a:lvl3pPr marL="1371498" lvl="2" indent="-2285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664" lvl="3" indent="-2285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100"/>
            </a:lvl4pPr>
            <a:lvl5pPr marL="2285830" lvl="4" indent="-2285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100"/>
            </a:lvl5pPr>
            <a:lvl6pPr marL="2742994" lvl="5" indent="-2285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100"/>
            </a:lvl6pPr>
            <a:lvl7pPr marL="3200160" lvl="6" indent="-2285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100"/>
            </a:lvl7pPr>
            <a:lvl8pPr marL="3657327" lvl="7" indent="-2285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100"/>
            </a:lvl8pPr>
            <a:lvl9pPr marL="4114492" lvl="8" indent="-2285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1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t" anchorCtr="0">
            <a:normAutofit/>
          </a:bodyPr>
          <a:lstStyle>
            <a:lvl1pPr marL="457167" lvl="0" indent="-22858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332" lvl="1" indent="-2285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500"/>
            </a:lvl2pPr>
            <a:lvl3pPr marL="1371498" lvl="2" indent="-2285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664" lvl="3" indent="-2285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100"/>
            </a:lvl4pPr>
            <a:lvl5pPr marL="2285830" lvl="4" indent="-2285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100"/>
            </a:lvl5pPr>
            <a:lvl6pPr marL="2742994" lvl="5" indent="-2285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100"/>
            </a:lvl6pPr>
            <a:lvl7pPr marL="3200160" lvl="6" indent="-2285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100"/>
            </a:lvl7pPr>
            <a:lvl8pPr marL="3657327" lvl="7" indent="-2285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100"/>
            </a:lvl8pPr>
            <a:lvl9pPr marL="4114492" lvl="8" indent="-2285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1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3" y="-1256507"/>
            <a:ext cx="4351339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t" anchorCtr="0">
            <a:normAutofit/>
          </a:bodyPr>
          <a:lstStyle>
            <a:lvl1pPr marL="457167" lvl="0" indent="-34287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32" lvl="1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98" lvl="2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64" lvl="3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830" lvl="4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94" lvl="5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160" lvl="6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327" lvl="7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492" lvl="8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4" y="1956595"/>
            <a:ext cx="5811839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4" y="-596106"/>
            <a:ext cx="5811839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t" anchorCtr="0">
            <a:normAutofit/>
          </a:bodyPr>
          <a:lstStyle>
            <a:lvl1pPr marL="457167" lvl="0" indent="-34287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32" lvl="1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98" lvl="2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64" lvl="3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830" lvl="4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94" lvl="5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160" lvl="6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327" lvl="7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492" lvl="8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5C1F6-CA05-4BF9-9120-06FA3755F7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198753-3F0E-4108-AE0B-FF1BA5D4CC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9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123F26-6FF2-4518-ABF8-B9FAAC3BB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67384C-7FC4-48C1-AE05-E0583D1E8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7CC8D6-CB9D-4C31-B0A0-96FE1B754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9960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8E485-0A2E-4387-A9DC-18B2AAA31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BFC9C7-1A27-4C67-A4E2-8E875E2597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9326A6-68BF-4D31-B6A4-177181B1E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B215BA-1996-45CA-A5D0-013C3A47B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FD06EF-BB66-4306-BB1E-40B2E1E4E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5546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8E485-0A2E-4387-A9DC-18B2AAA31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BFC9C7-1A27-4C67-A4E2-8E875E2597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9326A6-68BF-4D31-B6A4-177181B1E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B215BA-1996-45CA-A5D0-013C3A47B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FD06EF-BB66-4306-BB1E-40B2E1E4E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597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8E485-0A2E-4387-A9DC-18B2AAA31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BFC9C7-1A27-4C67-A4E2-8E875E2597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9326A6-68BF-4D31-B6A4-177181B1E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B215BA-1996-45CA-A5D0-013C3A47B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FD06EF-BB66-4306-BB1E-40B2E1E4E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0119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8BC49-B3CC-4D70-BE1A-E90D43479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7E37DD-B9FD-441D-9205-9F26B7565F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B991BB-DF6F-4F13-A027-67028761A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72FED-61C5-4C98-95A6-393AE5704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B3E557-0C90-4C9A-82C6-2052075AF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699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5" y="2005"/>
            <a:ext cx="12165839" cy="6853995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1332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9FAAA-0185-42F6-953F-AC9EBDA41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4DAFB4-E62B-49B5-A1AE-9878EDB083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10870D-A4D4-4094-BC91-94ECDF07A9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28544E-9626-430B-BA15-4D105A100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2691C3-380C-4B3A-B171-422A99D24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046F11-9725-4322-99CD-797CAEE7A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6241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CBB48-5136-4D9A-AC3D-FD9E8D982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929FFD-B1C9-4F8D-9778-8D847068FC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4C97D4-F683-42AA-B2D0-622A580F9B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B06A91-1DD3-4A9A-A81B-7880F7C9EE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A5D319-B95D-4933-91B0-316FEBBDC1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CEBFA6-8CA3-4533-9587-0E563E8EA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1D3C5E-514C-4F45-A4DE-7606407BE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A68DEB-B6AF-4C6C-ABC6-1547963FD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9851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F2E91-C220-46D9-B764-3E3BAE6E5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694B16-EB16-4221-952A-025DCEE3A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B39461-8BC4-480B-B560-29A1C82E9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D5E32B-78C7-4C2C-9D03-03B8A8E7C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5386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C58E9D-3023-4A8E-ADD6-D6782ABB3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4D3E38-709D-42BC-AAF0-254836A9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191791-8B9D-4B1A-89C7-C396D4487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4223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D073A-0FB0-430B-A558-D5D6D4996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957282-1134-4DA4-83B1-D5ADC1B81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197B86-6379-4E78-B40D-116315D13A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500"/>
            </a:lvl2pPr>
            <a:lvl3pPr marL="914354" indent="0">
              <a:buNone/>
              <a:defRPr sz="1200"/>
            </a:lvl3pPr>
            <a:lvl4pPr marL="1371532" indent="0">
              <a:buNone/>
              <a:defRPr sz="1100"/>
            </a:lvl4pPr>
            <a:lvl5pPr marL="1828709" indent="0">
              <a:buNone/>
              <a:defRPr sz="1100"/>
            </a:lvl5pPr>
            <a:lvl6pPr marL="2285886" indent="0">
              <a:buNone/>
              <a:defRPr sz="1100"/>
            </a:lvl6pPr>
            <a:lvl7pPr marL="2743062" indent="0">
              <a:buNone/>
              <a:defRPr sz="1100"/>
            </a:lvl7pPr>
            <a:lvl8pPr marL="3200240" indent="0">
              <a:buNone/>
              <a:defRPr sz="1100"/>
            </a:lvl8pPr>
            <a:lvl9pPr marL="3657418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AAB4A6-FDA7-4C43-B626-1B402C62F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04D35-63D5-49EF-A7B1-BCF353FFE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A53872-A523-4F56-AFBD-65A8D2AD8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6971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7AFBD-3BEE-4B74-928F-E095ECC40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54C5C7-34A5-4D10-A742-EC3731C942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ACBB18-419E-4B8B-83B3-8BBE752333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500"/>
            </a:lvl2pPr>
            <a:lvl3pPr marL="914354" indent="0">
              <a:buNone/>
              <a:defRPr sz="1200"/>
            </a:lvl3pPr>
            <a:lvl4pPr marL="1371532" indent="0">
              <a:buNone/>
              <a:defRPr sz="1100"/>
            </a:lvl4pPr>
            <a:lvl5pPr marL="1828709" indent="0">
              <a:buNone/>
              <a:defRPr sz="1100"/>
            </a:lvl5pPr>
            <a:lvl6pPr marL="2285886" indent="0">
              <a:buNone/>
              <a:defRPr sz="1100"/>
            </a:lvl6pPr>
            <a:lvl7pPr marL="2743062" indent="0">
              <a:buNone/>
              <a:defRPr sz="1100"/>
            </a:lvl7pPr>
            <a:lvl8pPr marL="3200240" indent="0">
              <a:buNone/>
              <a:defRPr sz="1100"/>
            </a:lvl8pPr>
            <a:lvl9pPr marL="3657418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2DFB48-3C54-4490-92DF-F09789980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9F9CFA-39E1-4D71-ACB6-4B4E77756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14A61E-F39C-435A-ADAB-82E5AEF1A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8378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DE94C-ED5B-4BFB-8FA1-257820592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BC7E8A-707C-475F-8300-1A7CC8FAC6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B4F3C5-0683-4535-A21E-DFC446C13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E6E8A5-28A7-449A-9813-EAC63DE3F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A1AD0D-21E0-4B9C-ADDC-3681AD3B6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7521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2387BF-25B0-4B22-8625-E4FFCD4E17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345EBA-F126-4E8D-B470-5451DA8E0B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C28D7-15E0-4444-A131-82CED0069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98A84-B66F-4047-AC88-956C31CCF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CDAFCE-11AF-41CB-B8D2-41EA0CA2A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2462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3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67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5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35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1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03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86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70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68355-26E5-47D4-B6C0-27C7861455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DE928-59B3-45C9-A0F3-A8E03D17D8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377234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68355-26E5-47D4-B6C0-27C7861455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DE928-59B3-45C9-A0F3-A8E03D17D8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812663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5" y="2010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7453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83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677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515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353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191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030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586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6706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68355-26E5-47D4-B6C0-27C7861455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DE928-59B3-45C9-A0F3-A8E03D17D8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75061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68355-26E5-47D4-B6C0-27C7861455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DE928-59B3-45C9-A0F3-A8E03D17D8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3025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385" indent="0">
              <a:buNone/>
              <a:defRPr sz="2700" b="1"/>
            </a:lvl2pPr>
            <a:lvl3pPr marL="1216770" indent="0">
              <a:buNone/>
              <a:defRPr sz="2400" b="1"/>
            </a:lvl3pPr>
            <a:lvl4pPr marL="1825152" indent="0">
              <a:buNone/>
              <a:defRPr sz="2100" b="1"/>
            </a:lvl4pPr>
            <a:lvl5pPr marL="2433536" indent="0">
              <a:buNone/>
              <a:defRPr sz="2100" b="1"/>
            </a:lvl5pPr>
            <a:lvl6pPr marL="3041919" indent="0">
              <a:buNone/>
              <a:defRPr sz="2100" b="1"/>
            </a:lvl6pPr>
            <a:lvl7pPr marL="3650302" indent="0">
              <a:buNone/>
              <a:defRPr sz="2100" b="1"/>
            </a:lvl7pPr>
            <a:lvl8pPr marL="4258688" indent="0">
              <a:buNone/>
              <a:defRPr sz="2100" b="1"/>
            </a:lvl8pPr>
            <a:lvl9pPr marL="4867069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385" indent="0">
              <a:buNone/>
              <a:defRPr sz="2700" b="1"/>
            </a:lvl2pPr>
            <a:lvl3pPr marL="1216770" indent="0">
              <a:buNone/>
              <a:defRPr sz="2400" b="1"/>
            </a:lvl3pPr>
            <a:lvl4pPr marL="1825152" indent="0">
              <a:buNone/>
              <a:defRPr sz="2100" b="1"/>
            </a:lvl4pPr>
            <a:lvl5pPr marL="2433536" indent="0">
              <a:buNone/>
              <a:defRPr sz="2100" b="1"/>
            </a:lvl5pPr>
            <a:lvl6pPr marL="3041919" indent="0">
              <a:buNone/>
              <a:defRPr sz="2100" b="1"/>
            </a:lvl6pPr>
            <a:lvl7pPr marL="3650302" indent="0">
              <a:buNone/>
              <a:defRPr sz="2100" b="1"/>
            </a:lvl7pPr>
            <a:lvl8pPr marL="4258688" indent="0">
              <a:buNone/>
              <a:defRPr sz="2100" b="1"/>
            </a:lvl8pPr>
            <a:lvl9pPr marL="4867069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68355-26E5-47D4-B6C0-27C7861455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DE928-59B3-45C9-A0F3-A8E03D17D8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36368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68355-26E5-47D4-B6C0-27C7861455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DE928-59B3-45C9-A0F3-A8E03D17D8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282262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68355-26E5-47D4-B6C0-27C7861455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DE928-59B3-45C9-A0F3-A8E03D17D8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511693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5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8385" indent="0">
              <a:buNone/>
              <a:defRPr sz="1600"/>
            </a:lvl2pPr>
            <a:lvl3pPr marL="1216770" indent="0">
              <a:buNone/>
              <a:defRPr sz="1300"/>
            </a:lvl3pPr>
            <a:lvl4pPr marL="1825152" indent="0">
              <a:buNone/>
              <a:defRPr sz="1200"/>
            </a:lvl4pPr>
            <a:lvl5pPr marL="2433536" indent="0">
              <a:buNone/>
              <a:defRPr sz="1200"/>
            </a:lvl5pPr>
            <a:lvl6pPr marL="3041919" indent="0">
              <a:buNone/>
              <a:defRPr sz="1200"/>
            </a:lvl6pPr>
            <a:lvl7pPr marL="3650302" indent="0">
              <a:buNone/>
              <a:defRPr sz="1200"/>
            </a:lvl7pPr>
            <a:lvl8pPr marL="4258688" indent="0">
              <a:buNone/>
              <a:defRPr sz="1200"/>
            </a:lvl8pPr>
            <a:lvl9pPr marL="4867069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68355-26E5-47D4-B6C0-27C7861455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DE928-59B3-45C9-A0F3-A8E03D17D8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470683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8385" indent="0">
              <a:buNone/>
              <a:defRPr sz="3700"/>
            </a:lvl2pPr>
            <a:lvl3pPr marL="1216770" indent="0">
              <a:buNone/>
              <a:defRPr sz="3200"/>
            </a:lvl3pPr>
            <a:lvl4pPr marL="1825152" indent="0">
              <a:buNone/>
              <a:defRPr sz="2700"/>
            </a:lvl4pPr>
            <a:lvl5pPr marL="2433536" indent="0">
              <a:buNone/>
              <a:defRPr sz="2700"/>
            </a:lvl5pPr>
            <a:lvl6pPr marL="3041919" indent="0">
              <a:buNone/>
              <a:defRPr sz="2700"/>
            </a:lvl6pPr>
            <a:lvl7pPr marL="3650302" indent="0">
              <a:buNone/>
              <a:defRPr sz="2700"/>
            </a:lvl7pPr>
            <a:lvl8pPr marL="4258688" indent="0">
              <a:buNone/>
              <a:defRPr sz="2700"/>
            </a:lvl8pPr>
            <a:lvl9pPr marL="4867069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8385" indent="0">
              <a:buNone/>
              <a:defRPr sz="1600"/>
            </a:lvl2pPr>
            <a:lvl3pPr marL="1216770" indent="0">
              <a:buNone/>
              <a:defRPr sz="1300"/>
            </a:lvl3pPr>
            <a:lvl4pPr marL="1825152" indent="0">
              <a:buNone/>
              <a:defRPr sz="1200"/>
            </a:lvl4pPr>
            <a:lvl5pPr marL="2433536" indent="0">
              <a:buNone/>
              <a:defRPr sz="1200"/>
            </a:lvl5pPr>
            <a:lvl6pPr marL="3041919" indent="0">
              <a:buNone/>
              <a:defRPr sz="1200"/>
            </a:lvl6pPr>
            <a:lvl7pPr marL="3650302" indent="0">
              <a:buNone/>
              <a:defRPr sz="1200"/>
            </a:lvl7pPr>
            <a:lvl8pPr marL="4258688" indent="0">
              <a:buNone/>
              <a:defRPr sz="1200"/>
            </a:lvl8pPr>
            <a:lvl9pPr marL="4867069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68355-26E5-47D4-B6C0-27C7861455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DE928-59B3-45C9-A0F3-A8E03D17D8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826640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68355-26E5-47D4-B6C0-27C7861455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DE928-59B3-45C9-A0F3-A8E03D17D8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854897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68355-26E5-47D4-B6C0-27C7861455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DE928-59B3-45C9-A0F3-A8E03D17D8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706556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2/19/2025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7049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b" anchorCtr="0">
            <a:normAutofit/>
          </a:bodyPr>
          <a:lstStyle>
            <a:lvl1pPr marL="457119" lvl="0" indent="-22856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241" lvl="1" indent="-22856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360" lvl="2" indent="-22856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900" b="1"/>
            </a:lvl3pPr>
            <a:lvl4pPr marL="1828481" lvl="3" indent="-22856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602" lvl="4" indent="-22856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722" lvl="5" indent="-22856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199840" lvl="6" indent="-22856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6959" lvl="7" indent="-22856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081" lvl="8" indent="-22856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t" anchorCtr="0">
            <a:normAutofit/>
          </a:bodyPr>
          <a:lstStyle>
            <a:lvl1pPr marL="457119" lvl="0" indent="-342842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241" lvl="1" indent="-34284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360" lvl="2" indent="-34284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481" lvl="3" indent="-34284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602" lvl="4" indent="-34284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722" lvl="5" indent="-34284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9840" lvl="6" indent="-34284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6959" lvl="7" indent="-34284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081" lvl="8" indent="-34284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3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b" anchorCtr="0">
            <a:normAutofit/>
          </a:bodyPr>
          <a:lstStyle>
            <a:lvl1pPr marL="457119" lvl="0" indent="-22856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241" lvl="1" indent="-22856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360" lvl="2" indent="-22856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900" b="1"/>
            </a:lvl3pPr>
            <a:lvl4pPr marL="1828481" lvl="3" indent="-22856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602" lvl="4" indent="-22856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722" lvl="5" indent="-22856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199840" lvl="6" indent="-22856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6959" lvl="7" indent="-22856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081" lvl="8" indent="-22856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3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t" anchorCtr="0">
            <a:normAutofit/>
          </a:bodyPr>
          <a:lstStyle>
            <a:lvl1pPr marL="457119" lvl="0" indent="-342842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241" lvl="1" indent="-34284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360" lvl="2" indent="-34284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481" lvl="3" indent="-34284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602" lvl="4" indent="-34284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722" lvl="5" indent="-34284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9840" lvl="6" indent="-34284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6959" lvl="7" indent="-34284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081" lvl="8" indent="-34284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74171" y="-145144"/>
            <a:ext cx="12496800" cy="700314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907349" y="17421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1193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2/19/2025</a:t>
            </a:fld>
            <a:endParaRPr lang="en-US" dirty="0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29105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2/19/2025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26394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 dirty="0"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SG" dirty="0"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SG" dirty="0"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648511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2/19/2025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 dirty="0">
              <a:solidFill>
                <a:srgbClr val="FFFFFF"/>
              </a:solidFill>
              <a:latin typeface="UTM Avo" panose="020406030505060202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FFFFFF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9430867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2/19/2025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19387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8C6701-2818-4E2E-A6F3-F9715C503640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202525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76420B-954E-4639-BFD6-170D89856814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104434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B87FF6-13FF-40F0-AB20-E5ED813174AE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075710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4C4B38-D376-4D10-A682-7EF5EC983C3A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599500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5802F2-ED0E-441D-92D4-456052058366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618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9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FC9E43-7409-407B-BB4D-49A664E6B4C4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003321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E9EBBAF-924F-4C51-982A-F9046ADEB79C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710113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1360334-FB68-4284-8388-003511022D44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406377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7E79E4-84AE-44EF-8463-94670A63A690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916379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E8F66C2-C6E9-43E3-8AAC-E67E5E0FFE0B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1495826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F36761D-59BC-4EAB-A367-5DA02928334C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242994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963813-4D77-4C87-8434-AD0F742629CE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653047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6E9206-D2D6-4057-92D4-39C87A03E66D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2/19/2025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2999427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2E9E1-D97D-4C90-BB96-FA1ED58B786F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2/19/2025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2822300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4779EE-1E16-4CC5-A459-C716090F6017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2/19/2025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5226181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9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84817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311C9F-D64E-4824-A709-CF61DE4E0BDD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2/19/2025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4138734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4318BD-B3C6-4D4B-B871-C29490A2E55A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2/19/2025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6427183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CAFC4-799C-4CDE-B92B-8C262F06CF3E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2/19/2025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4775554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9073-8FFE-4F18-B513-07581FC6638E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2/19/2025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ITC Avant Garde Std Bk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1677323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68120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C7FCF6-76BD-4495-B08F-4C059D2BA31F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2/19/2025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6899741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7577C-F53D-4BB9-9408-EB84DEB3CD80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2/19/2025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5879063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D58058-BD14-4845-947D-4A9B79A00D09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2/19/2025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3849232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ECB469-C949-4E3F-B0CB-0C15DA7B7F92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2/19/2025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9705455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1613636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9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6866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6645188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9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833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5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6" Type="http://schemas.openxmlformats.org/officeDocument/2006/relationships/image" Target="../media/image7.jpeg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649" r:id="rId6"/>
    <p:sldLayoutId id="2147483753" r:id="rId7"/>
    <p:sldLayoutId id="2147483752" r:id="rId8"/>
    <p:sldLayoutId id="2147483751" r:id="rId9"/>
    <p:sldLayoutId id="2147483750" r:id="rId10"/>
    <p:sldLayoutId id="2147483749" r:id="rId11"/>
    <p:sldLayoutId id="2147483748" r:id="rId12"/>
    <p:sldLayoutId id="2147483652" r:id="rId13"/>
    <p:sldLayoutId id="2147483653" r:id="rId14"/>
    <p:sldLayoutId id="2147483654" r:id="rId15"/>
    <p:sldLayoutId id="2147483655" r:id="rId16"/>
    <p:sldLayoutId id="2147483754" r:id="rId17"/>
    <p:sldLayoutId id="2147483737" r:id="rId18"/>
    <p:sldLayoutId id="2147483733" r:id="rId19"/>
    <p:sldLayoutId id="2147483657" r:id="rId20"/>
    <p:sldLayoutId id="2147483658" r:id="rId21"/>
    <p:sldLayoutId id="2147483659" r:id="rId22"/>
    <p:sldLayoutId id="2147483660" r:id="rId23"/>
    <p:sldLayoutId id="2147483661" r:id="rId2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92852B-EDC0-4980-B15B-C0A5FDA99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CE92D3-7CBE-4F8E-A60F-D057CE3616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6D4AD6-2FF6-42D2-A4F6-32B216D2F1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A3C202EA-64BA-4536-92C8-86F8D4670CBB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2/19/2025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4E2A3D-A6F8-41F9-A693-F6E36CD389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E582A9-65B3-4B96-B433-AC76452AFE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C689278A-739A-42EE-988E-7A6EF2E4E23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8977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  <p:sldLayoutId id="2147483786" r:id="rId13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677" tIns="60838" rIns="121677" bIns="6083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21677" tIns="60838" rIns="121677" bIns="6083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121677" tIns="60838" rIns="121677" bIns="6083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6770">
              <a:buClrTx/>
              <a:buFontTx/>
              <a:buNone/>
            </a:pPr>
            <a:fld id="{A7B68355-26E5-47D4-B6C0-27C78614554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216770">
                <a:buClrTx/>
                <a:buFontTx/>
                <a:buNone/>
              </a:pPr>
              <a:t>2/19/2025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121677" tIns="60838" rIns="121677" bIns="6083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6770"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121677" tIns="60838" rIns="121677" bIns="6083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6770">
              <a:buClrTx/>
              <a:buFontTx/>
              <a:buNone/>
            </a:pPr>
            <a:fld id="{AAEDE928-59B3-45C9-A0F3-A8E03D17D89A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216770"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3990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</p:sldLayoutIdLst>
  <p:transition spd="slow">
    <p:randomBar dir="vert"/>
    <p:sndAc>
      <p:stSnd>
        <p:snd r:embed="rId13" name="chimes.wav"/>
      </p:stSnd>
    </p:sndAc>
  </p:transition>
  <p:txStyles>
    <p:titleStyle>
      <a:lvl1pPr algn="ctr" defTabSz="12167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287" indent="-456287" algn="l" defTabSz="12167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8625" indent="-380240" algn="l" defTabSz="1216770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0961" indent="-304192" algn="l" defTabSz="12167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29345" indent="-304192" algn="l" defTabSz="12167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7729" indent="-304192" algn="l" defTabSz="12167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6110" indent="-304192" algn="l" defTabSz="12167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4496" indent="-304192" algn="l" defTabSz="12167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2878" indent="-304192" algn="l" defTabSz="12167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1261" indent="-304192" algn="l" defTabSz="12167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67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385" algn="l" defTabSz="12167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6770" algn="l" defTabSz="12167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152" algn="l" defTabSz="12167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3536" algn="l" defTabSz="12167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1919" algn="l" defTabSz="12167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0302" algn="l" defTabSz="12167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58688" algn="l" defTabSz="12167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7069" algn="l" defTabSz="12167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48510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3AA12B-C5BA-4154-A524-FB012E8335EA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4265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  <p:sldLayoutId id="214748381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96EC2F-0988-4314-AD4B-24FF16D7B45E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2/19/2025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5809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  <p:sldLayoutId id="2147483831" r:id="rId12"/>
    <p:sldLayoutId id="2147483832" r:id="rId13"/>
    <p:sldLayoutId id="2147483833" r:id="rId14"/>
  </p:sldLayoutIdLst>
  <p:transition/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7" Type="http://schemas.openxmlformats.org/officeDocument/2006/relationships/image" Target="../media/image19.sv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13" Type="http://schemas.microsoft.com/office/2007/relationships/hdphoto" Target="../media/hdphoto2.wdp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32.gif"/><Relationship Id="rId12" Type="http://schemas.openxmlformats.org/officeDocument/2006/relationships/image" Target="../media/image3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1.png"/><Relationship Id="rId11" Type="http://schemas.microsoft.com/office/2007/relationships/hdphoto" Target="../media/hdphoto1.wdp"/><Relationship Id="rId5" Type="http://schemas.openxmlformats.org/officeDocument/2006/relationships/image" Target="../media/image30.jp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13" Type="http://schemas.microsoft.com/office/2007/relationships/hdphoto" Target="../media/hdphoto2.wdp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30.jpg"/><Relationship Id="rId12" Type="http://schemas.openxmlformats.org/officeDocument/2006/relationships/image" Target="../media/image36.png"/><Relationship Id="rId2" Type="http://schemas.microsoft.com/office/2007/relationships/media" Target="../media/media1.mp3"/><Relationship Id="rId16" Type="http://schemas.openxmlformats.org/officeDocument/2006/relationships/image" Target="../media/image31.png"/><Relationship Id="rId1" Type="http://schemas.openxmlformats.org/officeDocument/2006/relationships/audio" Target="NULL" TargetMode="External"/><Relationship Id="rId6" Type="http://schemas.openxmlformats.org/officeDocument/2006/relationships/image" Target="../media/image29.png"/><Relationship Id="rId11" Type="http://schemas.microsoft.com/office/2007/relationships/hdphoto" Target="../media/hdphoto1.wdp"/><Relationship Id="rId5" Type="http://schemas.openxmlformats.org/officeDocument/2006/relationships/audio" Target="../media/audio3.wav"/><Relationship Id="rId15" Type="http://schemas.openxmlformats.org/officeDocument/2006/relationships/image" Target="../media/image32.gif"/><Relationship Id="rId10" Type="http://schemas.openxmlformats.org/officeDocument/2006/relationships/image" Target="../media/image35.png"/><Relationship Id="rId4" Type="http://schemas.openxmlformats.org/officeDocument/2006/relationships/audio" Target="../media/audio2.wav"/><Relationship Id="rId9" Type="http://schemas.openxmlformats.org/officeDocument/2006/relationships/image" Target="../media/image33.GIF"/><Relationship Id="rId1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13" Type="http://schemas.openxmlformats.org/officeDocument/2006/relationships/image" Target="../media/image38.pn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30.jpg"/><Relationship Id="rId12" Type="http://schemas.microsoft.com/office/2007/relationships/hdphoto" Target="../media/hdphoto2.wdp"/><Relationship Id="rId2" Type="http://schemas.microsoft.com/office/2007/relationships/media" Target="../media/media1.mp3"/><Relationship Id="rId16" Type="http://schemas.openxmlformats.org/officeDocument/2006/relationships/image" Target="../media/image31.png"/><Relationship Id="rId1" Type="http://schemas.openxmlformats.org/officeDocument/2006/relationships/audio" Target="NULL" TargetMode="External"/><Relationship Id="rId6" Type="http://schemas.openxmlformats.org/officeDocument/2006/relationships/image" Target="../media/image29.png"/><Relationship Id="rId11" Type="http://schemas.openxmlformats.org/officeDocument/2006/relationships/image" Target="../media/image36.png"/><Relationship Id="rId5" Type="http://schemas.openxmlformats.org/officeDocument/2006/relationships/audio" Target="../media/audio3.wav"/><Relationship Id="rId15" Type="http://schemas.openxmlformats.org/officeDocument/2006/relationships/image" Target="../media/image33.GIF"/><Relationship Id="rId10" Type="http://schemas.microsoft.com/office/2007/relationships/hdphoto" Target="../media/hdphoto1.wdp"/><Relationship Id="rId4" Type="http://schemas.openxmlformats.org/officeDocument/2006/relationships/audio" Target="../media/audio2.wav"/><Relationship Id="rId9" Type="http://schemas.openxmlformats.org/officeDocument/2006/relationships/image" Target="../media/image35.png"/><Relationship Id="rId14" Type="http://schemas.openxmlformats.org/officeDocument/2006/relationships/image" Target="../media/image32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13" Type="http://schemas.openxmlformats.org/officeDocument/2006/relationships/image" Target="../media/image38.pn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30.jpg"/><Relationship Id="rId12" Type="http://schemas.microsoft.com/office/2007/relationships/hdphoto" Target="../media/hdphoto2.wdp"/><Relationship Id="rId2" Type="http://schemas.microsoft.com/office/2007/relationships/media" Target="../media/media1.mp3"/><Relationship Id="rId16" Type="http://schemas.openxmlformats.org/officeDocument/2006/relationships/image" Target="../media/image31.png"/><Relationship Id="rId1" Type="http://schemas.openxmlformats.org/officeDocument/2006/relationships/audio" Target="NULL" TargetMode="External"/><Relationship Id="rId6" Type="http://schemas.openxmlformats.org/officeDocument/2006/relationships/image" Target="../media/image29.png"/><Relationship Id="rId11" Type="http://schemas.openxmlformats.org/officeDocument/2006/relationships/image" Target="../media/image36.png"/><Relationship Id="rId5" Type="http://schemas.openxmlformats.org/officeDocument/2006/relationships/audio" Target="../media/audio3.wav"/><Relationship Id="rId15" Type="http://schemas.openxmlformats.org/officeDocument/2006/relationships/image" Target="../media/image33.GIF"/><Relationship Id="rId10" Type="http://schemas.microsoft.com/office/2007/relationships/hdphoto" Target="../media/hdphoto1.wdp"/><Relationship Id="rId4" Type="http://schemas.openxmlformats.org/officeDocument/2006/relationships/audio" Target="../media/audio2.wav"/><Relationship Id="rId9" Type="http://schemas.openxmlformats.org/officeDocument/2006/relationships/image" Target="../media/image35.png"/><Relationship Id="rId14" Type="http://schemas.openxmlformats.org/officeDocument/2006/relationships/image" Target="../media/image32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13" Type="http://schemas.openxmlformats.org/officeDocument/2006/relationships/image" Target="../media/image38.pn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30.jpg"/><Relationship Id="rId12" Type="http://schemas.microsoft.com/office/2007/relationships/hdphoto" Target="../media/hdphoto2.wdp"/><Relationship Id="rId2" Type="http://schemas.microsoft.com/office/2007/relationships/media" Target="../media/media1.mp3"/><Relationship Id="rId16" Type="http://schemas.openxmlformats.org/officeDocument/2006/relationships/image" Target="../media/image31.png"/><Relationship Id="rId1" Type="http://schemas.openxmlformats.org/officeDocument/2006/relationships/audio" Target="NULL" TargetMode="External"/><Relationship Id="rId6" Type="http://schemas.openxmlformats.org/officeDocument/2006/relationships/image" Target="../media/image29.png"/><Relationship Id="rId11" Type="http://schemas.openxmlformats.org/officeDocument/2006/relationships/image" Target="../media/image36.png"/><Relationship Id="rId5" Type="http://schemas.openxmlformats.org/officeDocument/2006/relationships/audio" Target="../media/audio3.wav"/><Relationship Id="rId15" Type="http://schemas.openxmlformats.org/officeDocument/2006/relationships/image" Target="../media/image33.GIF"/><Relationship Id="rId10" Type="http://schemas.microsoft.com/office/2007/relationships/hdphoto" Target="../media/hdphoto1.wdp"/><Relationship Id="rId4" Type="http://schemas.openxmlformats.org/officeDocument/2006/relationships/audio" Target="../media/audio2.wav"/><Relationship Id="rId9" Type="http://schemas.openxmlformats.org/officeDocument/2006/relationships/image" Target="../media/image35.png"/><Relationship Id="rId14" Type="http://schemas.openxmlformats.org/officeDocument/2006/relationships/image" Target="../media/image32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12116363" cy="6858000"/>
          </a:xfrm>
          <a:gradFill rotWithShape="1">
            <a:gsLst>
              <a:gs pos="0">
                <a:srgbClr val="FF66CC"/>
              </a:gs>
              <a:gs pos="100000">
                <a:srgbClr val="9AF8A3"/>
              </a:gs>
            </a:gsLst>
            <a:lin ang="2700000" scaled="1"/>
          </a:gradFill>
        </p:spPr>
        <p:txBody>
          <a:bodyPr/>
          <a:lstStyle/>
          <a:p>
            <a:pPr lvl="4" eaLnBrk="1" hangingPunct="1"/>
            <a:endParaRPr lang="en-US" altLang="en-US" dirty="0" smtClean="0"/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3429000" y="2819401"/>
            <a:ext cx="4572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1828800" y="5334001"/>
            <a:ext cx="1371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1752600" y="5334001"/>
            <a:ext cx="1295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54" name="Picture 6" descr="Bouque_of_pink_rosse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6919">
            <a:off x="5554663" y="1066801"/>
            <a:ext cx="1708150" cy="182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 descr="FLOWRBO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313" y="2667001"/>
            <a:ext cx="1427162" cy="117157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Text Box 8"/>
          <p:cNvSpPr txBox="1">
            <a:spLocks noChangeArrowheads="1"/>
          </p:cNvSpPr>
          <p:nvPr/>
        </p:nvSpPr>
        <p:spPr bwMode="auto">
          <a:xfrm>
            <a:off x="7162800" y="5029201"/>
            <a:ext cx="609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57" name="Text Box 9"/>
          <p:cNvSpPr txBox="1">
            <a:spLocks noChangeArrowheads="1"/>
          </p:cNvSpPr>
          <p:nvPr/>
        </p:nvSpPr>
        <p:spPr bwMode="auto">
          <a:xfrm>
            <a:off x="1828800" y="3505201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58" name="Picture 10" descr="AG00130_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1" y="2971801"/>
            <a:ext cx="40957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 descr="AG00130_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514601"/>
            <a:ext cx="609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 descr="AG00130_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676401"/>
            <a:ext cx="457200" cy="39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1" name="Text Box 13"/>
          <p:cNvSpPr txBox="1">
            <a:spLocks noChangeArrowheads="1"/>
          </p:cNvSpPr>
          <p:nvPr/>
        </p:nvSpPr>
        <p:spPr bwMode="auto">
          <a:xfrm>
            <a:off x="2057400" y="457201"/>
            <a:ext cx="685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62" name="Text Box 14"/>
          <p:cNvSpPr txBox="1">
            <a:spLocks noChangeArrowheads="1"/>
          </p:cNvSpPr>
          <p:nvPr/>
        </p:nvSpPr>
        <p:spPr bwMode="auto">
          <a:xfrm>
            <a:off x="1981200" y="609601"/>
            <a:ext cx="838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64" name="Text Box 16"/>
          <p:cNvSpPr txBox="1">
            <a:spLocks noChangeArrowheads="1"/>
          </p:cNvSpPr>
          <p:nvPr/>
        </p:nvSpPr>
        <p:spPr bwMode="auto">
          <a:xfrm>
            <a:off x="8991600" y="1"/>
            <a:ext cx="106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67" name="Text Box 19"/>
          <p:cNvSpPr txBox="1">
            <a:spLocks noChangeArrowheads="1"/>
          </p:cNvSpPr>
          <p:nvPr/>
        </p:nvSpPr>
        <p:spPr bwMode="auto">
          <a:xfrm>
            <a:off x="5867400" y="2514601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92" name="AutoShape 20"/>
          <p:cNvSpPr>
            <a:spLocks noChangeArrowheads="1"/>
          </p:cNvSpPr>
          <p:nvPr/>
        </p:nvSpPr>
        <p:spPr bwMode="auto">
          <a:xfrm>
            <a:off x="2895600" y="1447800"/>
            <a:ext cx="609600" cy="685800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.VnTime" pitchFamily="34" charset="0"/>
              <a:ea typeface="+mn-ea"/>
              <a:cs typeface="Arial" charset="0"/>
            </a:endParaRPr>
          </a:p>
        </p:txBody>
      </p:sp>
      <p:sp>
        <p:nvSpPr>
          <p:cNvPr id="3093" name="AutoShape 21"/>
          <p:cNvSpPr>
            <a:spLocks noChangeArrowheads="1"/>
          </p:cNvSpPr>
          <p:nvPr/>
        </p:nvSpPr>
        <p:spPr bwMode="auto">
          <a:xfrm>
            <a:off x="5562600" y="5181600"/>
            <a:ext cx="609600" cy="685800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.VnTime" pitchFamily="34" charset="0"/>
              <a:ea typeface="+mn-ea"/>
              <a:cs typeface="Arial" charset="0"/>
            </a:endParaRPr>
          </a:p>
        </p:txBody>
      </p:sp>
      <p:sp>
        <p:nvSpPr>
          <p:cNvPr id="3094" name="AutoShape 22"/>
          <p:cNvSpPr>
            <a:spLocks noChangeArrowheads="1"/>
          </p:cNvSpPr>
          <p:nvPr/>
        </p:nvSpPr>
        <p:spPr bwMode="auto">
          <a:xfrm>
            <a:off x="8534400" y="1066800"/>
            <a:ext cx="609600" cy="685800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.VnTime" pitchFamily="34" charset="0"/>
              <a:ea typeface="+mn-ea"/>
              <a:cs typeface="Arial" charset="0"/>
            </a:endParaRPr>
          </a:p>
        </p:txBody>
      </p:sp>
      <p:sp>
        <p:nvSpPr>
          <p:cNvPr id="2071" name="Text Box 23"/>
          <p:cNvSpPr txBox="1">
            <a:spLocks noChangeArrowheads="1"/>
          </p:cNvSpPr>
          <p:nvPr/>
        </p:nvSpPr>
        <p:spPr bwMode="auto">
          <a:xfrm>
            <a:off x="9906000" y="1981201"/>
            <a:ext cx="228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96" name="AutoShape 24"/>
          <p:cNvSpPr>
            <a:spLocks noChangeArrowheads="1"/>
          </p:cNvSpPr>
          <p:nvPr/>
        </p:nvSpPr>
        <p:spPr bwMode="auto">
          <a:xfrm>
            <a:off x="9677400" y="1981200"/>
            <a:ext cx="4572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97" name="AutoShape 25"/>
          <p:cNvSpPr>
            <a:spLocks noChangeArrowheads="1"/>
          </p:cNvSpPr>
          <p:nvPr/>
        </p:nvSpPr>
        <p:spPr bwMode="auto">
          <a:xfrm>
            <a:off x="2133600" y="2743200"/>
            <a:ext cx="4572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98" name="AutoShape 26"/>
          <p:cNvSpPr>
            <a:spLocks noChangeArrowheads="1"/>
          </p:cNvSpPr>
          <p:nvPr/>
        </p:nvSpPr>
        <p:spPr bwMode="auto">
          <a:xfrm>
            <a:off x="9753600" y="4267201"/>
            <a:ext cx="5080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99" name="AutoShape 27"/>
          <p:cNvSpPr>
            <a:spLocks noChangeArrowheads="1"/>
          </p:cNvSpPr>
          <p:nvPr/>
        </p:nvSpPr>
        <p:spPr bwMode="auto">
          <a:xfrm>
            <a:off x="7086600" y="5029201"/>
            <a:ext cx="5080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02" name="WordArt 30"/>
          <p:cNvSpPr>
            <a:spLocks noChangeArrowheads="1" noChangeShapeType="1" noTextEdit="1"/>
          </p:cNvSpPr>
          <p:nvPr/>
        </p:nvSpPr>
        <p:spPr bwMode="auto">
          <a:xfrm>
            <a:off x="2374900" y="579440"/>
            <a:ext cx="7632700" cy="552926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397822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0" cap="none" spc="0" normalizeH="0" baseline="0" noProof="0" dirty="0"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 MỪNG QUÝ THẦY CÔ VỀ DỰ GIỜ </a:t>
            </a:r>
          </a:p>
        </p:txBody>
      </p:sp>
      <p:sp>
        <p:nvSpPr>
          <p:cNvPr id="2079" name="WordArt 13"/>
          <p:cNvSpPr>
            <a:spLocks noChangeArrowheads="1" noChangeShapeType="1" noTextEdit="1"/>
          </p:cNvSpPr>
          <p:nvPr/>
        </p:nvSpPr>
        <p:spPr bwMode="auto">
          <a:xfrm>
            <a:off x="4239769" y="3903666"/>
            <a:ext cx="3864862" cy="135006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</a:t>
            </a:r>
            <a:r>
              <a:rPr kumimoji="0" lang="en-US" sz="3600" b="1" i="0" u="none" strike="noStrike" kern="10" cap="none" spc="0" normalizeH="0" baseline="0" noProof="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en-US" sz="3600" b="1" i="0" u="none" strike="noStrike" kern="10" cap="none" spc="0" normalizeH="0" noProof="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  <a:endParaRPr kumimoji="0" lang="en-US" sz="3600" b="1" i="0" u="none" strike="noStrike" kern="10" cap="none" spc="0" normalizeH="0" baseline="0" noProof="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00206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3600" b="1" i="0" u="none" strike="noStrike" kern="10" cap="none" spc="0" normalizeH="0" baseline="0" noProof="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600" b="1" i="0" u="none" strike="noStrike" kern="10" cap="none" spc="0" normalizeH="0" baseline="0" noProof="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2D</a:t>
            </a:r>
            <a:endParaRPr kumimoji="0" lang="en-US" sz="3600" b="1" i="0" u="none" strike="noStrike" kern="10" cap="none" spc="0" normalizeH="0" baseline="0" noProof="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00206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80" name="TextBox 33"/>
          <p:cNvSpPr txBox="1">
            <a:spLocks noChangeArrowheads="1"/>
          </p:cNvSpPr>
          <p:nvPr/>
        </p:nvSpPr>
        <p:spPr bwMode="auto">
          <a:xfrm>
            <a:off x="3167062" y="5356543"/>
            <a:ext cx="63150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Nguyễn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3" name="Freeform 28"/>
          <p:cNvSpPr/>
          <p:nvPr/>
        </p:nvSpPr>
        <p:spPr>
          <a:xfrm>
            <a:off x="9155113" y="3586531"/>
            <a:ext cx="2961250" cy="2522169"/>
          </a:xfrm>
          <a:custGeom>
            <a:avLst/>
            <a:gdLst/>
            <a:ahLst/>
            <a:cxnLst/>
            <a:rect l="l" t="t" r="r" b="b"/>
            <a:pathLst>
              <a:path w="5009324" h="5009324">
                <a:moveTo>
                  <a:pt x="0" y="0"/>
                </a:moveTo>
                <a:lnTo>
                  <a:pt x="5009324" y="0"/>
                </a:lnTo>
                <a:lnTo>
                  <a:pt x="5009324" y="5009324"/>
                </a:lnTo>
                <a:lnTo>
                  <a:pt x="0" y="50093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35" name="Freeform 4"/>
          <p:cNvSpPr/>
          <p:nvPr/>
        </p:nvSpPr>
        <p:spPr>
          <a:xfrm>
            <a:off x="141668" y="3683357"/>
            <a:ext cx="2601532" cy="3036531"/>
          </a:xfrm>
          <a:custGeom>
            <a:avLst/>
            <a:gdLst/>
            <a:ahLst/>
            <a:cxnLst/>
            <a:rect l="l" t="t" r="r" b="b"/>
            <a:pathLst>
              <a:path w="6852743" h="7438527">
                <a:moveTo>
                  <a:pt x="0" y="0"/>
                </a:moveTo>
                <a:lnTo>
                  <a:pt x="6852743" y="0"/>
                </a:lnTo>
                <a:lnTo>
                  <a:pt x="6852743" y="7438527"/>
                </a:lnTo>
                <a:lnTo>
                  <a:pt x="0" y="74385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134421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2000" fill="hold"/>
                                        <p:tgtEl>
                                          <p:spTgt spid="31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2000" fill="hold"/>
                                        <p:tgtEl>
                                          <p:spTgt spid="31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2000" fill="hold"/>
                                        <p:tgtEl>
                                          <p:spTgt spid="310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31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6" grpId="0" animBg="1"/>
      <p:bldP spid="3097" grpId="0" animBg="1"/>
      <p:bldP spid="3098" grpId="0" animBg="1"/>
      <p:bldP spid="309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9BC20F-1BDF-41EC-9C88-5AF2AF0BFA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5399"/>
            <a:ext cx="12192001" cy="6832601"/>
          </a:xfrm>
          <a:prstGeom prst="rect">
            <a:avLst/>
          </a:prstGeom>
        </p:spPr>
      </p:pic>
      <p:pic>
        <p:nvPicPr>
          <p:cNvPr id="3" name="Tay-Du-Ky-Main-Theme-Hoa-Tau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508828" y="4556362"/>
            <a:ext cx="609600" cy="609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81FCD63-66E4-4A99-B7D0-ADAB1E63E6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810" y="3692010"/>
            <a:ext cx="3333750" cy="20383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9D4EEF8-BCD2-4AD9-B91F-1118483902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104" y="3747003"/>
            <a:ext cx="3333750" cy="20383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48580" y="1985658"/>
            <a:ext cx="1780006" cy="228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4964" y="1985658"/>
            <a:ext cx="1780008" cy="22860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1F5E9312-FCAE-47CF-9D0E-4CD53DE1E678}"/>
              </a:ext>
            </a:extLst>
          </p:cNvPr>
          <p:cNvGrpSpPr/>
          <p:nvPr/>
        </p:nvGrpSpPr>
        <p:grpSpPr>
          <a:xfrm>
            <a:off x="3464556" y="3854545"/>
            <a:ext cx="5720412" cy="2735820"/>
            <a:chOff x="2566941" y="981113"/>
            <a:chExt cx="5720412" cy="298185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5B3967E-2091-4AE7-994B-3DAEFD29943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936219" y="-388165"/>
              <a:ext cx="2981855" cy="5720412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9906910-4936-46E3-BD8E-965098AC4A49}"/>
                </a:ext>
              </a:extLst>
            </p:cNvPr>
            <p:cNvSpPr txBox="1"/>
            <p:nvPr/>
          </p:nvSpPr>
          <p:spPr>
            <a:xfrm>
              <a:off x="3030922" y="1698566"/>
              <a:ext cx="4708872" cy="17108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Em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hãy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ngăn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chặn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trận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chiến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của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Ngộ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Không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thật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và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Ngộ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Không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Giả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bằng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trả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lời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đúng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câu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đố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nhé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  <a:endPara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055" y="246450"/>
            <a:ext cx="2468880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560" y="291846"/>
            <a:ext cx="2468880" cy="246888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C1380AFA-2F3E-472F-9CE3-D3FF6C5D9B55}"/>
              </a:ext>
            </a:extLst>
          </p:cNvPr>
          <p:cNvSpPr/>
          <p:nvPr/>
        </p:nvSpPr>
        <p:spPr>
          <a:xfrm>
            <a:off x="646972" y="452775"/>
            <a:ext cx="10813478" cy="132343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4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</a:rPr>
              <a:t>NGỘ KHÔNG THẬT                        NGỘ KHÔNG GIẢ</a:t>
            </a:r>
          </a:p>
        </p:txBody>
      </p:sp>
    </p:spTree>
    <p:extLst>
      <p:ext uri="{BB962C8B-B14F-4D97-AF65-F5344CB8AC3E}">
        <p14:creationId xmlns:p14="http://schemas.microsoft.com/office/powerpoint/2010/main" val="248526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50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35A0864-F16A-4542-8921-B454B9B183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052"/>
          <a:stretch/>
        </p:blipFill>
        <p:spPr>
          <a:xfrm flipH="1">
            <a:off x="9353567" y="409938"/>
            <a:ext cx="1549718" cy="513183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3043738" y="3060439"/>
            <a:ext cx="658668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016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CHỌN SAI RỒI </a:t>
            </a:r>
          </a:p>
          <a:p>
            <a:pPr algn="ctr"/>
            <a:r>
              <a:rPr lang="en-US" sz="2400" b="1" dirty="0">
                <a:ln w="1016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BỌN TA ĐI ĐÁNH TIẾP ĐÂY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60625" y="2933027"/>
            <a:ext cx="1780006" cy="228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006" y="2933027"/>
            <a:ext cx="1780008" cy="2286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006" y="638155"/>
            <a:ext cx="2274521" cy="24688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CF607D8-CD1C-4D32-B53C-8CC49F88795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952" y="4482636"/>
            <a:ext cx="3333750" cy="20383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56D847D-8A41-44F8-929D-082A08818ED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389" y="4409712"/>
            <a:ext cx="3333750" cy="203835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7BC217E-FFBD-439A-82A3-E4516B5B9786}"/>
              </a:ext>
            </a:extLst>
          </p:cNvPr>
          <p:cNvGrpSpPr/>
          <p:nvPr/>
        </p:nvGrpSpPr>
        <p:grpSpPr>
          <a:xfrm>
            <a:off x="1909738" y="314207"/>
            <a:ext cx="3518746" cy="2468880"/>
            <a:chOff x="1973425" y="234348"/>
            <a:chExt cx="3518746" cy="2468880"/>
          </a:xfrm>
        </p:grpSpPr>
        <p:sp>
          <p:nvSpPr>
            <p:cNvPr id="17" name="Cloud Callout 16"/>
            <p:cNvSpPr/>
            <p:nvPr/>
          </p:nvSpPr>
          <p:spPr>
            <a:xfrm>
              <a:off x="1973425" y="234348"/>
              <a:ext cx="3518746" cy="2468880"/>
            </a:xfrm>
            <a:prstGeom prst="cloudCallout">
              <a:avLst>
                <a:gd name="adj1" fmla="val 73924"/>
                <a:gd name="adj2" fmla="val 4097"/>
              </a:avLst>
            </a:prstGeom>
            <a:solidFill>
              <a:srgbClr val="FF0000">
                <a:alpha val="75000"/>
              </a:srgb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8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2D8106A-2AF0-4384-B8D8-F484B5552D6F}"/>
                </a:ext>
              </a:extLst>
            </p:cNvPr>
            <p:cNvGrpSpPr/>
            <p:nvPr/>
          </p:nvGrpSpPr>
          <p:grpSpPr>
            <a:xfrm>
              <a:off x="3219144" y="606589"/>
              <a:ext cx="1027307" cy="1669795"/>
              <a:chOff x="5596633" y="923763"/>
              <a:chExt cx="1027307" cy="1669795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0BF067A-906C-4F17-A6F3-6B699421E808}"/>
                  </a:ext>
                </a:extLst>
              </p:cNvPr>
              <p:cNvSpPr txBox="1"/>
              <p:nvPr/>
            </p:nvSpPr>
            <p:spPr>
              <a:xfrm>
                <a:off x="5869338" y="923763"/>
                <a:ext cx="754602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FFFFF"/>
                    </a:solidFill>
                    <a:latin typeface="UTM Avo" panose="02040603050506020204" pitchFamily="18" charset="0"/>
                  </a:rPr>
                  <a:t>18</a:t>
                </a:r>
              </a:p>
              <a:p>
                <a:r>
                  <a:rPr lang="en-US" sz="3200" b="1" dirty="0">
                    <a:solidFill>
                      <a:srgbClr val="FFFFFF"/>
                    </a:solidFill>
                    <a:latin typeface="UTM Avo" panose="02040603050506020204" pitchFamily="18" charset="0"/>
                  </a:rPr>
                  <a:t>  7</a:t>
                </a:r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53B3E938-9EA5-4805-A6E3-C7FA89D4CDFD}"/>
                  </a:ext>
                </a:extLst>
              </p:cNvPr>
              <p:cNvCxnSpPr/>
              <p:nvPr/>
            </p:nvCxnSpPr>
            <p:spPr>
              <a:xfrm>
                <a:off x="5623267" y="2009988"/>
                <a:ext cx="846667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4B14E25-939A-4D88-B7A5-AA48CD0BEFFB}"/>
                  </a:ext>
                </a:extLst>
              </p:cNvPr>
              <p:cNvSpPr txBox="1"/>
              <p:nvPr/>
            </p:nvSpPr>
            <p:spPr>
              <a:xfrm>
                <a:off x="5596633" y="1185373"/>
                <a:ext cx="346689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dirty="0">
                    <a:solidFill>
                      <a:srgbClr val="FFFFFF"/>
                    </a:solidFill>
                    <a:latin typeface="UTM Avo" panose="02040603050506020204" pitchFamily="18" charset="0"/>
                  </a:rPr>
                  <a:t>+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3F58363-FAFC-4F7D-A5D6-63E3DCA5B03B}"/>
                  </a:ext>
                </a:extLst>
              </p:cNvPr>
              <p:cNvSpPr txBox="1"/>
              <p:nvPr/>
            </p:nvSpPr>
            <p:spPr>
              <a:xfrm>
                <a:off x="5869338" y="2008783"/>
                <a:ext cx="75460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FFFFF"/>
                    </a:solidFill>
                    <a:latin typeface="UTM Avo" panose="02040603050506020204" pitchFamily="18" charset="0"/>
                  </a:rPr>
                  <a:t>??</a:t>
                </a:r>
              </a:p>
            </p:txBody>
          </p:sp>
        </p:grp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AE2F639-8FC4-4F03-92F1-81E54A21FF7C}"/>
              </a:ext>
            </a:extLst>
          </p:cNvPr>
          <p:cNvSpPr txBox="1"/>
          <p:nvPr/>
        </p:nvSpPr>
        <p:spPr>
          <a:xfrm>
            <a:off x="8183658" y="5145481"/>
            <a:ext cx="1245279" cy="58477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FF"/>
                </a:solidFill>
                <a:latin typeface="UTM Avo" panose="02040603050506020204" pitchFamily="18" charset="0"/>
              </a:rPr>
              <a:t>B. 15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F9BC521-255A-4F8A-A56B-C24D110D4909}"/>
              </a:ext>
            </a:extLst>
          </p:cNvPr>
          <p:cNvSpPr txBox="1"/>
          <p:nvPr/>
        </p:nvSpPr>
        <p:spPr>
          <a:xfrm>
            <a:off x="3043738" y="5157591"/>
            <a:ext cx="1245279" cy="58477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FF"/>
                </a:solidFill>
                <a:latin typeface="UTM Avo" panose="02040603050506020204" pitchFamily="18" charset="0"/>
              </a:rPr>
              <a:t>A. 25</a:t>
            </a:r>
          </a:p>
        </p:txBody>
      </p:sp>
      <p:pic>
        <p:nvPicPr>
          <p:cNvPr id="24" name="Tay-Du-Ky-Main-Theme-Hoa-Tau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000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08828" y="45563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951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4502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33333E-6 C -0.05104 -0.06064 0.21233 -0.15162 0.16215 -0.21111 " pathEditMode="relative" rAng="0" ptsTypes="AA">
                                      <p:cBhvr>
                                        <p:cTn id="6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3" y="-10556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5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9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9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0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1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6" grpId="0"/>
      <p:bldP spid="26" grpId="1"/>
      <p:bldP spid="5" grpId="0" animBg="1"/>
      <p:bldP spid="5" grpId="1" animBg="1"/>
      <p:bldP spid="22" grpId="0" animBg="1"/>
      <p:bldP spid="2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35A0864-F16A-4542-8921-B454B9B183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3886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052"/>
          <a:stretch/>
        </p:blipFill>
        <p:spPr>
          <a:xfrm flipH="1">
            <a:off x="9353567" y="409938"/>
            <a:ext cx="1549718" cy="513183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887871" y="3156399"/>
            <a:ext cx="753943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016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CHỌN SAI RỒI </a:t>
            </a:r>
          </a:p>
          <a:p>
            <a:pPr algn="ctr"/>
            <a:r>
              <a:rPr lang="en-US" sz="2400" b="1" dirty="0">
                <a:ln w="1016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BỌN TA ĐI ĐÁNH TIẾP ĐÂY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006" y="638155"/>
            <a:ext cx="2274521" cy="24688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CF607D8-CD1C-4D32-B53C-8CC49F88795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086" y="4578595"/>
            <a:ext cx="3815970" cy="23331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56D847D-8A41-44F8-929D-082A08818ED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523" y="4505671"/>
            <a:ext cx="3815970" cy="233319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7BC217E-FFBD-439A-82A3-E4516B5B9786}"/>
              </a:ext>
            </a:extLst>
          </p:cNvPr>
          <p:cNvGrpSpPr/>
          <p:nvPr/>
        </p:nvGrpSpPr>
        <p:grpSpPr>
          <a:xfrm>
            <a:off x="1424066" y="234348"/>
            <a:ext cx="4068105" cy="2373941"/>
            <a:chOff x="1424066" y="234348"/>
            <a:chExt cx="4068105" cy="2373941"/>
          </a:xfrm>
        </p:grpSpPr>
        <p:sp>
          <p:nvSpPr>
            <p:cNvPr id="17" name="Cloud Callout 16"/>
            <p:cNvSpPr/>
            <p:nvPr/>
          </p:nvSpPr>
          <p:spPr>
            <a:xfrm>
              <a:off x="1424066" y="234348"/>
              <a:ext cx="4068105" cy="2373941"/>
            </a:xfrm>
            <a:prstGeom prst="cloudCallout">
              <a:avLst>
                <a:gd name="adj1" fmla="val 73924"/>
                <a:gd name="adj2" fmla="val 4097"/>
              </a:avLst>
            </a:prstGeom>
            <a:solidFill>
              <a:srgbClr val="FF0000">
                <a:alpha val="75000"/>
              </a:srgb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54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2D8106A-2AF0-4384-B8D8-F484B5552D6F}"/>
                </a:ext>
              </a:extLst>
            </p:cNvPr>
            <p:cNvGrpSpPr/>
            <p:nvPr/>
          </p:nvGrpSpPr>
          <p:grpSpPr>
            <a:xfrm>
              <a:off x="1822200" y="908049"/>
              <a:ext cx="3461195" cy="707886"/>
              <a:chOff x="4199689" y="1225223"/>
              <a:chExt cx="3461195" cy="707886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0BF067A-906C-4F17-A6F3-6B699421E808}"/>
                  </a:ext>
                </a:extLst>
              </p:cNvPr>
              <p:cNvSpPr txBox="1"/>
              <p:nvPr/>
            </p:nvSpPr>
            <p:spPr>
              <a:xfrm>
                <a:off x="4199689" y="1225223"/>
                <a:ext cx="283314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smtClean="0">
                    <a:solidFill>
                      <a:srgbClr val="FFFFFF"/>
                    </a:solidFill>
                    <a:latin typeface="UTM Avo" panose="02040603050506020204" pitchFamily="18" charset="0"/>
                  </a:rPr>
                  <a:t>34 +27 + 9 = </a:t>
                </a:r>
                <a:endParaRPr lang="en-US" sz="4000" b="1" dirty="0">
                  <a:solidFill>
                    <a:srgbClr val="FFFFFF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3F58363-FAFC-4F7D-A5D6-63E3DCA5B03B}"/>
                  </a:ext>
                </a:extLst>
              </p:cNvPr>
              <p:cNvSpPr txBox="1"/>
              <p:nvPr/>
            </p:nvSpPr>
            <p:spPr>
              <a:xfrm>
                <a:off x="6906282" y="1225223"/>
                <a:ext cx="75460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FFFFFF"/>
                    </a:solidFill>
                    <a:latin typeface="UTM Avo" panose="02040603050506020204" pitchFamily="18" charset="0"/>
                  </a:rPr>
                  <a:t>??</a:t>
                </a:r>
              </a:p>
            </p:txBody>
          </p:sp>
        </p:grp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466" y="3083170"/>
            <a:ext cx="1982733" cy="26166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46856" y="3083170"/>
            <a:ext cx="2181937" cy="26166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E2F639-8FC4-4F03-92F1-81E54A21FF7C}"/>
              </a:ext>
            </a:extLst>
          </p:cNvPr>
          <p:cNvSpPr txBox="1"/>
          <p:nvPr/>
        </p:nvSpPr>
        <p:spPr>
          <a:xfrm>
            <a:off x="2893571" y="5406005"/>
            <a:ext cx="1425406" cy="58477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FF"/>
                </a:solidFill>
                <a:latin typeface="UTM Avo" panose="02040603050506020204" pitchFamily="18" charset="0"/>
              </a:rPr>
              <a:t>A</a:t>
            </a:r>
            <a:r>
              <a:rPr lang="en-US" sz="3200" b="1">
                <a:solidFill>
                  <a:srgbClr val="FFFFFF"/>
                </a:solidFill>
                <a:latin typeface="UTM Avo" panose="02040603050506020204" pitchFamily="18" charset="0"/>
              </a:rPr>
              <a:t>. </a:t>
            </a:r>
            <a:r>
              <a:rPr lang="en-US" sz="3200" b="1" smtClean="0">
                <a:solidFill>
                  <a:srgbClr val="FFFFFF"/>
                </a:solidFill>
                <a:latin typeface="UTM Avo" panose="02040603050506020204" pitchFamily="18" charset="0"/>
              </a:rPr>
              <a:t>60</a:t>
            </a:r>
            <a:endParaRPr lang="en-US" sz="3200" b="1" dirty="0">
              <a:solidFill>
                <a:srgbClr val="FFFFFF"/>
              </a:solidFill>
              <a:latin typeface="UTM Avo" panose="0204060305050602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F9BC521-255A-4F8A-A56B-C24D110D4909}"/>
              </a:ext>
            </a:extLst>
          </p:cNvPr>
          <p:cNvSpPr txBox="1"/>
          <p:nvPr/>
        </p:nvSpPr>
        <p:spPr>
          <a:xfrm>
            <a:off x="8060239" y="5283134"/>
            <a:ext cx="1425406" cy="58477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FF"/>
                </a:solidFill>
                <a:latin typeface="UTM Avo" panose="02040603050506020204" pitchFamily="18" charset="0"/>
              </a:rPr>
              <a:t>B</a:t>
            </a:r>
            <a:r>
              <a:rPr lang="en-US" sz="3200" b="1">
                <a:solidFill>
                  <a:srgbClr val="FFFFFF"/>
                </a:solidFill>
                <a:latin typeface="UTM Avo" panose="02040603050506020204" pitchFamily="18" charset="0"/>
              </a:rPr>
              <a:t>. </a:t>
            </a:r>
            <a:r>
              <a:rPr lang="en-US" sz="3200" b="1" smtClean="0">
                <a:solidFill>
                  <a:srgbClr val="FFFFFF"/>
                </a:solidFill>
                <a:latin typeface="UTM Avo" panose="02040603050506020204" pitchFamily="18" charset="0"/>
              </a:rPr>
              <a:t>70</a:t>
            </a:r>
            <a:endParaRPr lang="en-US" sz="3200" b="1" dirty="0">
              <a:solidFill>
                <a:srgbClr val="FFFFFF"/>
              </a:solidFill>
              <a:latin typeface="UTM Avo" panose="02040603050506020204" pitchFamily="18" charset="0"/>
            </a:endParaRPr>
          </a:p>
        </p:txBody>
      </p:sp>
      <p:pic>
        <p:nvPicPr>
          <p:cNvPr id="24" name="Tay-Du-Ky-Main-Theme-Hoa-Tau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000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08828" y="45563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061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4502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7 -3.7037E-6 C -0.17006 -0.05231 0.79934 -0.13055 0.61432 -0.18148 " pathEditMode="relative" rAng="0" ptsTypes="AA">
                                      <p:cBhvr>
                                        <p:cTn id="6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92" y="-9074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5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9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9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0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1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6" grpId="0"/>
      <p:bldP spid="26" grpId="1"/>
      <p:bldP spid="5" grpId="0" animBg="1"/>
      <p:bldP spid="5" grpId="1" animBg="1"/>
      <p:bldP spid="22" grpId="0" animBg="1"/>
      <p:bldP spid="2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35A0864-F16A-4542-8921-B454B9B183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052"/>
          <a:stretch/>
        </p:blipFill>
        <p:spPr>
          <a:xfrm flipH="1">
            <a:off x="9353567" y="409938"/>
            <a:ext cx="1549718" cy="513183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858001" y="3060439"/>
            <a:ext cx="658668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016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CHỌN SAI RỒI </a:t>
            </a:r>
          </a:p>
          <a:p>
            <a:pPr algn="ctr"/>
            <a:r>
              <a:rPr lang="en-US" sz="2400" b="1" dirty="0">
                <a:ln w="1016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BỌN TA ĐI ĐÁNH TIẾP ĐÂY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006" y="638155"/>
            <a:ext cx="2274521" cy="24688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CF607D8-CD1C-4D32-B53C-8CC49F88795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215" y="4482636"/>
            <a:ext cx="3333750" cy="20383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56D847D-8A41-44F8-929D-082A08818ED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652" y="4409712"/>
            <a:ext cx="3333750" cy="203835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7BC217E-FFBD-439A-82A3-E4516B5B9786}"/>
              </a:ext>
            </a:extLst>
          </p:cNvPr>
          <p:cNvGrpSpPr/>
          <p:nvPr/>
        </p:nvGrpSpPr>
        <p:grpSpPr>
          <a:xfrm>
            <a:off x="1687619" y="523969"/>
            <a:ext cx="3518746" cy="2038350"/>
            <a:chOff x="1973425" y="234348"/>
            <a:chExt cx="3518746" cy="2038350"/>
          </a:xfrm>
        </p:grpSpPr>
        <p:sp>
          <p:nvSpPr>
            <p:cNvPr id="17" name="Cloud Callout 16"/>
            <p:cNvSpPr/>
            <p:nvPr/>
          </p:nvSpPr>
          <p:spPr>
            <a:xfrm>
              <a:off x="1973425" y="234348"/>
              <a:ext cx="3518746" cy="2038350"/>
            </a:xfrm>
            <a:prstGeom prst="cloudCallout">
              <a:avLst>
                <a:gd name="adj1" fmla="val 73924"/>
                <a:gd name="adj2" fmla="val 4097"/>
              </a:avLst>
            </a:prstGeom>
            <a:solidFill>
              <a:srgbClr val="FF0000">
                <a:alpha val="75000"/>
              </a:srgb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8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0BF067A-906C-4F17-A6F3-6B699421E808}"/>
                </a:ext>
              </a:extLst>
            </p:cNvPr>
            <p:cNvSpPr txBox="1"/>
            <p:nvPr/>
          </p:nvSpPr>
          <p:spPr>
            <a:xfrm>
              <a:off x="2159576" y="824348"/>
              <a:ext cx="333259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FFFF"/>
                  </a:solidFill>
                  <a:latin typeface="UTM Avo" panose="02040603050506020204" pitchFamily="18" charset="0"/>
                </a:rPr>
                <a:t>29 + </a:t>
              </a:r>
              <a:r>
                <a:rPr lang="en-US" sz="3200" b="1">
                  <a:solidFill>
                    <a:srgbClr val="FFFFFF"/>
                  </a:solidFill>
                  <a:latin typeface="UTM Avo" panose="02040603050506020204" pitchFamily="18" charset="0"/>
                </a:rPr>
                <a:t>5 </a:t>
              </a:r>
              <a:r>
                <a:rPr lang="en-US" sz="3200" b="1" smtClean="0">
                  <a:solidFill>
                    <a:srgbClr val="FFFFFF"/>
                  </a:solidFill>
                  <a:latin typeface="UTM Avo" panose="02040603050506020204" pitchFamily="18" charset="0"/>
                </a:rPr>
                <a:t>…. 5 + 29</a:t>
              </a:r>
              <a:endParaRPr lang="en-US" sz="3200" b="1" dirty="0">
                <a:solidFill>
                  <a:srgbClr val="FFFFFF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595" y="2987211"/>
            <a:ext cx="1732177" cy="228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16986" y="2987211"/>
            <a:ext cx="1906208" cy="2286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E2F639-8FC4-4F03-92F1-81E54A21FF7C}"/>
              </a:ext>
            </a:extLst>
          </p:cNvPr>
          <p:cNvSpPr txBox="1"/>
          <p:nvPr/>
        </p:nvSpPr>
        <p:spPr>
          <a:xfrm>
            <a:off x="2863700" y="5310045"/>
            <a:ext cx="1245279" cy="58477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FF"/>
                </a:solidFill>
                <a:latin typeface="UTM Avo" panose="02040603050506020204" pitchFamily="18" charset="0"/>
              </a:rPr>
              <a:t>A</a:t>
            </a:r>
            <a:r>
              <a:rPr lang="en-US" sz="3200" b="1">
                <a:solidFill>
                  <a:srgbClr val="FFFFFF"/>
                </a:solidFill>
                <a:latin typeface="UTM Avo" panose="02040603050506020204" pitchFamily="18" charset="0"/>
              </a:rPr>
              <a:t>. &gt;</a:t>
            </a:r>
            <a:endParaRPr lang="en-US" sz="3200" b="1" dirty="0">
              <a:solidFill>
                <a:srgbClr val="FFFFFF"/>
              </a:solidFill>
              <a:latin typeface="UTM Avo" panose="0204060305050602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F9BC521-255A-4F8A-A56B-C24D110D4909}"/>
              </a:ext>
            </a:extLst>
          </p:cNvPr>
          <p:cNvSpPr txBox="1"/>
          <p:nvPr/>
        </p:nvSpPr>
        <p:spPr>
          <a:xfrm>
            <a:off x="8030368" y="5187174"/>
            <a:ext cx="1245279" cy="58477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FF"/>
                </a:solidFill>
                <a:latin typeface="UTM Avo" panose="02040603050506020204" pitchFamily="18" charset="0"/>
              </a:rPr>
              <a:t>B</a:t>
            </a:r>
            <a:r>
              <a:rPr lang="en-US" sz="3200" b="1">
                <a:solidFill>
                  <a:srgbClr val="FFFFFF"/>
                </a:solidFill>
                <a:latin typeface="UTM Avo" panose="02040603050506020204" pitchFamily="18" charset="0"/>
              </a:rPr>
              <a:t>. =</a:t>
            </a:r>
            <a:endParaRPr lang="en-US" sz="3200" b="1" dirty="0">
              <a:solidFill>
                <a:srgbClr val="FFFFFF"/>
              </a:solidFill>
              <a:latin typeface="UTM Avo" panose="02040603050506020204" pitchFamily="18" charset="0"/>
            </a:endParaRPr>
          </a:p>
        </p:txBody>
      </p:sp>
      <p:pic>
        <p:nvPicPr>
          <p:cNvPr id="19" name="Tay-Du-Ky-Main-Theme-Hoa-Tau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000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08828" y="45563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822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4502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7 -3.7037E-6 C -0.17006 -0.05231 0.79934 -0.13055 0.61432 -0.18148 " pathEditMode="relative" rAng="0" ptsTypes="AA">
                                      <p:cBhvr>
                                        <p:cTn id="6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92" y="-9074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5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9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9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0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1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6" grpId="0"/>
      <p:bldP spid="26" grpId="1"/>
      <p:bldP spid="5" grpId="0" animBg="1"/>
      <p:bldP spid="5" grpId="1" animBg="1"/>
      <p:bldP spid="22" grpId="0" animBg="1"/>
      <p:bldP spid="2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35A0864-F16A-4542-8921-B454B9B183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052"/>
          <a:stretch/>
        </p:blipFill>
        <p:spPr>
          <a:xfrm flipH="1">
            <a:off x="9353567" y="409938"/>
            <a:ext cx="1549718" cy="513183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676856" y="3499650"/>
            <a:ext cx="658668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016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CHỌN SAI RỒI </a:t>
            </a:r>
          </a:p>
          <a:p>
            <a:pPr algn="ctr"/>
            <a:r>
              <a:rPr lang="en-US" sz="2400" b="1" dirty="0">
                <a:ln w="1016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BỌN TA ĐI ĐÁNH TIẾP ĐÂY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006" y="638155"/>
            <a:ext cx="2274521" cy="24688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CF607D8-CD1C-4D32-B53C-8CC49F88795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070" y="4602460"/>
            <a:ext cx="3333750" cy="20383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56D847D-8A41-44F8-929D-082A08818ED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194" y="4490071"/>
            <a:ext cx="3333750" cy="203835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7BC217E-FFBD-439A-82A3-E4516B5B9786}"/>
              </a:ext>
            </a:extLst>
          </p:cNvPr>
          <p:cNvGrpSpPr/>
          <p:nvPr/>
        </p:nvGrpSpPr>
        <p:grpSpPr>
          <a:xfrm>
            <a:off x="0" y="-284813"/>
            <a:ext cx="5706946" cy="3260669"/>
            <a:chOff x="1973425" y="234348"/>
            <a:chExt cx="3610866" cy="2038350"/>
          </a:xfrm>
        </p:grpSpPr>
        <p:sp>
          <p:nvSpPr>
            <p:cNvPr id="17" name="Cloud Callout 16"/>
            <p:cNvSpPr/>
            <p:nvPr/>
          </p:nvSpPr>
          <p:spPr>
            <a:xfrm>
              <a:off x="1973425" y="234348"/>
              <a:ext cx="3518746" cy="2038350"/>
            </a:xfrm>
            <a:prstGeom prst="cloudCallout">
              <a:avLst>
                <a:gd name="adj1" fmla="val 68264"/>
                <a:gd name="adj2" fmla="val 11453"/>
              </a:avLst>
            </a:prstGeom>
            <a:solidFill>
              <a:srgbClr val="FF0000">
                <a:alpha val="75000"/>
              </a:srgb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8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0BF067A-906C-4F17-A6F3-6B699421E808}"/>
                </a:ext>
              </a:extLst>
            </p:cNvPr>
            <p:cNvSpPr txBox="1"/>
            <p:nvPr/>
          </p:nvSpPr>
          <p:spPr>
            <a:xfrm>
              <a:off x="2271397" y="508277"/>
              <a:ext cx="3312894" cy="1640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smtClean="0">
                  <a:solidFill>
                    <a:schemeClr val="tx1"/>
                  </a:solidFill>
                  <a:latin typeface="UTM Avo" panose="02040603050506020204" pitchFamily="18" charset="0"/>
                </a:rPr>
                <a:t>Mẹ đi chợ mua 18 quả táo xanh và 14 quả táo đỏ. Hỏi mẹ có tất cả bao nhiêu quả táo?</a:t>
              </a:r>
              <a:endParaRPr lang="en-US" sz="3200" b="1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137" y="3067570"/>
            <a:ext cx="1732177" cy="228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35841" y="3107035"/>
            <a:ext cx="1906208" cy="2286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E2F639-8FC4-4F03-92F1-81E54A21FF7C}"/>
              </a:ext>
            </a:extLst>
          </p:cNvPr>
          <p:cNvSpPr txBox="1"/>
          <p:nvPr/>
        </p:nvSpPr>
        <p:spPr>
          <a:xfrm>
            <a:off x="2545730" y="5393035"/>
            <a:ext cx="2505956" cy="58477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FF"/>
                </a:solidFill>
                <a:latin typeface="UTM Avo" panose="02040603050506020204" pitchFamily="18" charset="0"/>
              </a:rPr>
              <a:t>A</a:t>
            </a:r>
            <a:r>
              <a:rPr lang="en-US" sz="3200" b="1" smtClean="0">
                <a:solidFill>
                  <a:srgbClr val="FFFFFF"/>
                </a:solidFill>
                <a:latin typeface="UTM Avo" panose="02040603050506020204" pitchFamily="18" charset="0"/>
              </a:rPr>
              <a:t>. 22 quả táo</a:t>
            </a:r>
            <a:endParaRPr lang="en-US" sz="3200" b="1" dirty="0">
              <a:solidFill>
                <a:srgbClr val="FFFFFF"/>
              </a:solidFill>
              <a:latin typeface="UTM Avo" panose="0204060305050602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F9BC521-255A-4F8A-A56B-C24D110D4909}"/>
              </a:ext>
            </a:extLst>
          </p:cNvPr>
          <p:cNvSpPr txBox="1"/>
          <p:nvPr/>
        </p:nvSpPr>
        <p:spPr>
          <a:xfrm>
            <a:off x="8000035" y="5376416"/>
            <a:ext cx="2508070" cy="58477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FF"/>
                </a:solidFill>
                <a:latin typeface="UTM Avo" panose="02040603050506020204" pitchFamily="18" charset="0"/>
              </a:rPr>
              <a:t>B</a:t>
            </a:r>
            <a:r>
              <a:rPr lang="en-US" sz="3200" b="1" smtClean="0">
                <a:solidFill>
                  <a:srgbClr val="FFFFFF"/>
                </a:solidFill>
                <a:latin typeface="UTM Avo" panose="02040603050506020204" pitchFamily="18" charset="0"/>
              </a:rPr>
              <a:t>. 32 quả táo</a:t>
            </a:r>
            <a:endParaRPr lang="en-US" sz="3200" b="1" dirty="0">
              <a:solidFill>
                <a:srgbClr val="FFFFFF"/>
              </a:solidFill>
              <a:latin typeface="UTM Avo" panose="02040603050506020204" pitchFamily="18" charset="0"/>
            </a:endParaRPr>
          </a:p>
        </p:txBody>
      </p:sp>
      <p:pic>
        <p:nvPicPr>
          <p:cNvPr id="19" name="Tay-Du-Ky-Main-Theme-Hoa-Tau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000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08828" y="45563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086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4502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7 -3.7037E-6 C -0.17006 -0.05231 0.79934 -0.13055 0.61432 -0.18148 " pathEditMode="relative" rAng="0" ptsTypes="AA">
                                      <p:cBhvr>
                                        <p:cTn id="6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92" y="-9074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5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9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9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0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1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6" grpId="0"/>
      <p:bldP spid="26" grpId="1"/>
      <p:bldP spid="5" grpId="0" animBg="1"/>
      <p:bldP spid="5" grpId="1" animBg="1"/>
      <p:bldP spid="22" grpId="0" animBg="1"/>
      <p:bldP spid="2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79882"/>
            <a:ext cx="12192000" cy="73002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830989" y="3304440"/>
            <a:ext cx="6530031" cy="1200329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hãy</a:t>
            </a:r>
            <a:r>
              <a:rPr lang="en-US" sz="3600" b="1" dirty="0">
                <a:solidFill>
                  <a:srgbClr val="FFFF00"/>
                </a:solidFill>
              </a:rPr>
              <a:t> chia </a:t>
            </a:r>
            <a:r>
              <a:rPr lang="en-US" sz="3600" b="1" dirty="0" err="1">
                <a:solidFill>
                  <a:srgbClr val="FFFF00"/>
                </a:solidFill>
              </a:rPr>
              <a:t>sẻ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những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học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được</a:t>
            </a:r>
            <a:r>
              <a:rPr lang="en-US" sz="3600" b="1" dirty="0">
                <a:solidFill>
                  <a:srgbClr val="FFFF00"/>
                </a:solidFill>
              </a:rPr>
              <a:t> qua </a:t>
            </a: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này</a:t>
            </a:r>
            <a:r>
              <a:rPr lang="en-US" sz="3600" b="1" dirty="0">
                <a:solidFill>
                  <a:srgbClr val="FFFF00"/>
                </a:solidFill>
              </a:rPr>
              <a:t>.</a:t>
            </a:r>
          </a:p>
        </p:txBody>
      </p:sp>
      <p:pic>
        <p:nvPicPr>
          <p:cNvPr id="6" name="图片 7" descr="572005ec0a0c4">
            <a:extLst>
              <a:ext uri="{FF2B5EF4-FFF2-40B4-BE49-F238E27FC236}">
                <a16:creationId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8224" b="26546"/>
          <a:stretch/>
        </p:blipFill>
        <p:spPr>
          <a:xfrm>
            <a:off x="-814451" y="-65789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64760" y="769495"/>
            <a:ext cx="11176000" cy="2819400"/>
          </a:xfrm>
        </p:spPr>
        <p:txBody>
          <a:bodyPr>
            <a:noAutofit/>
          </a:bodyPr>
          <a:lstStyle/>
          <a:p>
            <a:r>
              <a:rPr lang="en-US" sz="6400" b="1" i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Kính chúc</a:t>
            </a:r>
            <a:br>
              <a:rPr lang="en-US" sz="6400" b="1" i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6400" b="1" i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b="1" i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toàn thể quý thầy cô giáo</a:t>
            </a:r>
            <a:r>
              <a:rPr lang="en-US" sz="6400" b="1" i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6400" b="1" i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6400" b="1" i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dồi</a:t>
            </a:r>
            <a:r>
              <a:rPr lang="en-US" sz="6400" b="1" i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b="1" i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dào</a:t>
            </a:r>
            <a:r>
              <a:rPr lang="en-US" sz="6400" b="1" i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b="1" i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6400" b="1" i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b="1" i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6400" b="1" i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b="1" i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6400" b="1" i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b="1" i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6400" b="1" i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b="1" i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6400" b="1" i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9026610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D7A364-28AC-40E3-B50E-E279DE2F72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74324"/>
          </a:xfrm>
          <a:prstGeom prst="rect">
            <a:avLst/>
          </a:prstGeom>
        </p:spPr>
      </p:pic>
      <p:sp>
        <p:nvSpPr>
          <p:cNvPr id="189" name="Google Shape;189;p2"/>
          <p:cNvSpPr txBox="1"/>
          <p:nvPr/>
        </p:nvSpPr>
        <p:spPr>
          <a:xfrm>
            <a:off x="3598260" y="2533051"/>
            <a:ext cx="4745609" cy="933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t" anchorCtr="0">
            <a:spAutoFit/>
          </a:bodyPr>
          <a:lstStyle/>
          <a:p>
            <a:r>
              <a:rPr lang="en-US" sz="5500" b="1" dirty="0">
                <a:solidFill>
                  <a:schemeClr val="dk1"/>
                </a:solidFill>
                <a:latin typeface="UTM Avo" panose="02040603050506020204" pitchFamily="18" charset="0"/>
              </a:rPr>
              <a:t>KHỞI ĐỘNG</a:t>
            </a:r>
            <a:endParaRPr sz="5500" b="1" dirty="0">
              <a:solidFill>
                <a:schemeClr val="dk1"/>
              </a:solidFill>
              <a:latin typeface="UTM Avo" panose="020406030505060202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48526" y="3437162"/>
            <a:ext cx="8694295" cy="12291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spcCol="0" rtlCol="0" anchor="ctr"/>
          <a:lstStyle/>
          <a:p>
            <a:r>
              <a:rPr lang="en-US" sz="4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48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48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Bắn</a:t>
            </a:r>
            <a:r>
              <a:rPr lang="en-US" sz="4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4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”</a:t>
            </a:r>
            <a:endParaRPr lang="en-US" sz="4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AEDF76C4-AC92-8462-7F6D-F647F14527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09"/>
          <a:stretch/>
        </p:blipFill>
        <p:spPr bwMode="auto">
          <a:xfrm>
            <a:off x="7615649" y="2170033"/>
            <a:ext cx="4372777" cy="42036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F02AA50-89E7-D0D5-9CBA-B33EC688E635}"/>
              </a:ext>
            </a:extLst>
          </p:cNvPr>
          <p:cNvSpPr txBox="1">
            <a:spLocks/>
          </p:cNvSpPr>
          <p:nvPr/>
        </p:nvSpPr>
        <p:spPr>
          <a:xfrm>
            <a:off x="1288822" y="340459"/>
            <a:ext cx="10470940" cy="4000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36" tIns="45718" rIns="91436" bIns="4571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Tx/>
              <a:buFontTx/>
              <a:buNone/>
              <a:defRPr/>
            </a:pP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Thứ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ngày 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15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2024</a:t>
            </a:r>
            <a:endParaRPr lang="en-US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B0C18C-802F-44F2-2563-2DB8A8F32B6B}"/>
              </a:ext>
            </a:extLst>
          </p:cNvPr>
          <p:cNvSpPr txBox="1"/>
          <p:nvPr/>
        </p:nvSpPr>
        <p:spPr>
          <a:xfrm>
            <a:off x="4257208" y="740549"/>
            <a:ext cx="2533339" cy="1200329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3600" b="1" u="sng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Toán</a:t>
            </a:r>
            <a:endParaRPr lang="en-US" sz="3600" b="1" u="sng" kern="1200" dirty="0">
              <a:solidFill>
                <a:schemeClr val="tx1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algn="ctr">
              <a:buClrTx/>
              <a:buFontTx/>
              <a:buNone/>
            </a:pPr>
            <a:endParaRPr lang="en-US" sz="3600" b="1" kern="1200" dirty="0">
              <a:solidFill>
                <a:schemeClr val="tx1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46552" y="1461953"/>
            <a:ext cx="8154648" cy="7045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spcCol="0" rtlCol="0" anchor="ctr"/>
          <a:lstStyle/>
          <a:p>
            <a:pPr algn="ctr"/>
            <a:r>
              <a:rPr lang="en-US" sz="44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31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Luyện tập (Tiết 2)</a:t>
            </a:r>
          </a:p>
        </p:txBody>
      </p:sp>
    </p:spTree>
    <p:extLst>
      <p:ext uri="{BB962C8B-B14F-4D97-AF65-F5344CB8AC3E}">
        <p14:creationId xmlns:p14="http://schemas.microsoft.com/office/powerpoint/2010/main" val="1331478846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1408" y="1373611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114908" y="3979581"/>
            <a:ext cx="4174491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8" y="425263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3961740" y="2286472"/>
            <a:ext cx="6234053" cy="1938992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lIns="91434" tIns="45718" rIns="91434" bIns="45718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32">
              <a:buClrTx/>
              <a:defRPr/>
            </a:pPr>
            <a:r>
              <a:rPr lang="en-US" altLang="zh-CN" sz="60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LUYỆN TẬP </a:t>
            </a:r>
          </a:p>
          <a:p>
            <a:pPr algn="ctr" defTabSz="914332">
              <a:buClrTx/>
              <a:defRPr/>
            </a:pPr>
            <a:r>
              <a:rPr lang="en-US" altLang="zh-CN" sz="60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THỰC HÀNH</a:t>
            </a: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-814451" y="-65789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3782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2705493" y="3384223"/>
            <a:ext cx="2865748" cy="112178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H="1">
            <a:off x="3618323" y="3429000"/>
            <a:ext cx="397496" cy="240069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5410986" y="3206686"/>
            <a:ext cx="604886" cy="249653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8597245" y="3360655"/>
            <a:ext cx="142189" cy="155071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7883092" y="2828041"/>
            <a:ext cx="3325378" cy="162691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9426805" y="4629346"/>
            <a:ext cx="540470" cy="98215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7634142" y="6183984"/>
            <a:ext cx="3347299" cy="12254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2322529" y="5313574"/>
            <a:ext cx="2865748" cy="112178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07063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66D7ED1-BEB7-4CE3-91F8-F6C18B2E1F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090"/>
            <a:ext cx="12192000" cy="693833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DD0546F-8242-499D-97B3-DF9EEF9D7379}"/>
              </a:ext>
            </a:extLst>
          </p:cNvPr>
          <p:cNvGrpSpPr/>
          <p:nvPr/>
        </p:nvGrpSpPr>
        <p:grpSpPr>
          <a:xfrm>
            <a:off x="1807700" y="1262448"/>
            <a:ext cx="4288305" cy="1910179"/>
            <a:chOff x="1818102" y="1236793"/>
            <a:chExt cx="4288305" cy="1910178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7D7CE5A-0AA7-4B5C-AD95-44290E20B8F3}"/>
                </a:ext>
              </a:extLst>
            </p:cNvPr>
            <p:cNvGrpSpPr/>
            <p:nvPr/>
          </p:nvGrpSpPr>
          <p:grpSpPr>
            <a:xfrm>
              <a:off x="2038350" y="1562100"/>
              <a:ext cx="4068057" cy="1584871"/>
              <a:chOff x="2038350" y="1562100"/>
              <a:chExt cx="4068057" cy="1584871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179BDEDE-8D99-45CF-AE2A-729ED624E11C}"/>
                  </a:ext>
                </a:extLst>
              </p:cNvPr>
              <p:cNvGrpSpPr/>
              <p:nvPr/>
            </p:nvGrpSpPr>
            <p:grpSpPr>
              <a:xfrm>
                <a:off x="2038350" y="1562100"/>
                <a:ext cx="3712595" cy="1414041"/>
                <a:chOff x="2038350" y="1562100"/>
                <a:chExt cx="3712595" cy="1414041"/>
              </a:xfrm>
            </p:grpSpPr>
            <p:sp>
              <p:nvSpPr>
                <p:cNvPr id="4" name="Rectangle: Rounded Corners 3">
                  <a:extLst>
                    <a:ext uri="{FF2B5EF4-FFF2-40B4-BE49-F238E27FC236}">
                      <a16:creationId xmlns:a16="http://schemas.microsoft.com/office/drawing/2014/main" id="{54A17801-EAA4-4A9A-83D0-D3CDF8F1C5BA}"/>
                    </a:ext>
                  </a:extLst>
                </p:cNvPr>
                <p:cNvSpPr/>
                <p:nvPr/>
              </p:nvSpPr>
              <p:spPr>
                <a:xfrm>
                  <a:off x="2038350" y="1562100"/>
                  <a:ext cx="3712595" cy="1414041"/>
                </a:xfrm>
                <a:prstGeom prst="roundRect">
                  <a:avLst/>
                </a:prstGeom>
                <a:solidFill>
                  <a:srgbClr val="7030A0"/>
                </a:solidFill>
              </p:spPr>
              <p:style>
                <a:lnRef idx="3">
                  <a:schemeClr val="lt1"/>
                </a:lnRef>
                <a:fillRef idx="1">
                  <a:schemeClr val="accent6"/>
                </a:fillRef>
                <a:effectRef idx="1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E6EFF913-FA51-4AA6-91ED-7F787645627E}"/>
                    </a:ext>
                  </a:extLst>
                </p:cNvPr>
                <p:cNvSpPr txBox="1"/>
                <p:nvPr/>
              </p:nvSpPr>
              <p:spPr>
                <a:xfrm>
                  <a:off x="2233119" y="1847851"/>
                  <a:ext cx="3411706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b="1" dirty="0">
                      <a:solidFill>
                        <a:schemeClr val="bg1"/>
                      </a:solidFill>
                    </a:rPr>
                    <a:t>23 + 9 + 40 = </a:t>
                  </a:r>
                </a:p>
              </p:txBody>
            </p:sp>
          </p:grp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45899598-245C-43E7-AFA2-3298BC06D4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69462" y="2251111"/>
                <a:ext cx="836945" cy="895860"/>
              </a:xfrm>
              <a:prstGeom prst="rect">
                <a:avLst/>
              </a:prstGeom>
            </p:spPr>
          </p:pic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583251F-D54F-46ED-8E5D-9ED2B364A2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1818102" y="1236793"/>
              <a:ext cx="701351" cy="595646"/>
            </a:xfrm>
            <a:prstGeom prst="rect">
              <a:avLst/>
            </a:prstGeom>
          </p:spPr>
        </p:pic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1F560D4F-C613-4825-A518-087A8CF2C22E}"/>
              </a:ext>
            </a:extLst>
          </p:cNvPr>
          <p:cNvGrpSpPr/>
          <p:nvPr/>
        </p:nvGrpSpPr>
        <p:grpSpPr>
          <a:xfrm>
            <a:off x="6847042" y="1230769"/>
            <a:ext cx="4288305" cy="1910179"/>
            <a:chOff x="1818102" y="1236793"/>
            <a:chExt cx="4288305" cy="1910178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EA1C4274-C851-4DC9-91C0-A5AD784FAC45}"/>
                </a:ext>
              </a:extLst>
            </p:cNvPr>
            <p:cNvGrpSpPr/>
            <p:nvPr/>
          </p:nvGrpSpPr>
          <p:grpSpPr>
            <a:xfrm>
              <a:off x="2038350" y="1562100"/>
              <a:ext cx="4068057" cy="1584871"/>
              <a:chOff x="2038350" y="1562100"/>
              <a:chExt cx="4068057" cy="1584871"/>
            </a:xfrm>
          </p:grpSpPr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6D6D56A3-1110-4012-830A-1C48E205493D}"/>
                  </a:ext>
                </a:extLst>
              </p:cNvPr>
              <p:cNvGrpSpPr/>
              <p:nvPr/>
            </p:nvGrpSpPr>
            <p:grpSpPr>
              <a:xfrm>
                <a:off x="2038350" y="1562100"/>
                <a:ext cx="3712595" cy="1414041"/>
                <a:chOff x="2038350" y="1562100"/>
                <a:chExt cx="3712595" cy="1414041"/>
              </a:xfrm>
            </p:grpSpPr>
            <p:sp>
              <p:nvSpPr>
                <p:cNvPr id="86" name="Rectangle: Rounded Corners 85">
                  <a:extLst>
                    <a:ext uri="{FF2B5EF4-FFF2-40B4-BE49-F238E27FC236}">
                      <a16:creationId xmlns:a16="http://schemas.microsoft.com/office/drawing/2014/main" id="{E6021FE4-3E7B-4052-8E34-FA370D5374AF}"/>
                    </a:ext>
                  </a:extLst>
                </p:cNvPr>
                <p:cNvSpPr/>
                <p:nvPr/>
              </p:nvSpPr>
              <p:spPr>
                <a:xfrm>
                  <a:off x="2038350" y="1562100"/>
                  <a:ext cx="3712595" cy="1414041"/>
                </a:xfrm>
                <a:prstGeom prst="roundRect">
                  <a:avLst/>
                </a:prstGeom>
                <a:solidFill>
                  <a:srgbClr val="7030A0"/>
                </a:solidFill>
              </p:spPr>
              <p:style>
                <a:lnRef idx="3">
                  <a:schemeClr val="lt1"/>
                </a:lnRef>
                <a:fillRef idx="1">
                  <a:schemeClr val="accent6"/>
                </a:fillRef>
                <a:effectRef idx="1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id="{669293C4-1DC1-4C4B-962E-54B3F46FA7F2}"/>
                    </a:ext>
                  </a:extLst>
                </p:cNvPr>
                <p:cNvSpPr txBox="1"/>
                <p:nvPr/>
              </p:nvSpPr>
              <p:spPr>
                <a:xfrm>
                  <a:off x="2233119" y="1847851"/>
                  <a:ext cx="3411706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b="1" dirty="0">
                      <a:solidFill>
                        <a:schemeClr val="bg1"/>
                      </a:solidFill>
                    </a:rPr>
                    <a:t>51 + 19 + 10 = </a:t>
                  </a:r>
                </a:p>
              </p:txBody>
            </p:sp>
          </p:grpSp>
          <p:pic>
            <p:nvPicPr>
              <p:cNvPr id="85" name="Picture 84">
                <a:extLst>
                  <a:ext uri="{FF2B5EF4-FFF2-40B4-BE49-F238E27FC236}">
                    <a16:creationId xmlns:a16="http://schemas.microsoft.com/office/drawing/2014/main" id="{F2867708-B452-4AFF-AD6A-D64A0E4A7E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69462" y="2251111"/>
                <a:ext cx="836945" cy="895860"/>
              </a:xfrm>
              <a:prstGeom prst="rect">
                <a:avLst/>
              </a:prstGeom>
            </p:spPr>
          </p:pic>
        </p:grpSp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E6D602C4-D71D-420E-8964-9AC0E1557A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1818102" y="1236793"/>
              <a:ext cx="701351" cy="595646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643957" y="387016"/>
            <a:ext cx="2651697" cy="689313"/>
            <a:chOff x="-3359380" y="241996"/>
            <a:chExt cx="2604759" cy="84082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359380" y="241996"/>
              <a:ext cx="2604759" cy="840826"/>
            </a:xfrm>
            <a:prstGeom prst="roundRect">
              <a:avLst>
                <a:gd name="adj" fmla="val 49773"/>
              </a:avLst>
            </a:prstGeom>
            <a:solidFill>
              <a:srgbClr val="92D05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a.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290665" y="345234"/>
              <a:ext cx="505791" cy="634348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4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AAFE8DD7-C69D-4E54-9E09-EB52E77FCF2E}"/>
              </a:ext>
            </a:extLst>
          </p:cNvPr>
          <p:cNvSpPr txBox="1"/>
          <p:nvPr/>
        </p:nvSpPr>
        <p:spPr>
          <a:xfrm>
            <a:off x="2659172" y="2256981"/>
            <a:ext cx="709248" cy="461663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32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C21B87DF-356B-4319-A191-14BCBF0A399D}"/>
              </a:ext>
            </a:extLst>
          </p:cNvPr>
          <p:cNvSpPr txBox="1"/>
          <p:nvPr/>
        </p:nvSpPr>
        <p:spPr>
          <a:xfrm>
            <a:off x="7684255" y="2266102"/>
            <a:ext cx="709248" cy="461663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70</a:t>
            </a:r>
          </a:p>
        </p:txBody>
      </p:sp>
      <p:sp>
        <p:nvSpPr>
          <p:cNvPr id="10" name="Rectangle 9"/>
          <p:cNvSpPr/>
          <p:nvPr/>
        </p:nvSpPr>
        <p:spPr>
          <a:xfrm>
            <a:off x="4359120" y="1804374"/>
            <a:ext cx="689547" cy="534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spcCol="0"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72</a:t>
            </a:r>
          </a:p>
        </p:txBody>
      </p:sp>
      <p:sp>
        <p:nvSpPr>
          <p:cNvPr id="51" name="Rectangle 50"/>
          <p:cNvSpPr/>
          <p:nvPr/>
        </p:nvSpPr>
        <p:spPr>
          <a:xfrm>
            <a:off x="9684573" y="1830953"/>
            <a:ext cx="689547" cy="534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spcCol="0"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80</a:t>
            </a:r>
          </a:p>
        </p:txBody>
      </p:sp>
    </p:spTree>
    <p:extLst>
      <p:ext uri="{BB962C8B-B14F-4D97-AF65-F5344CB8AC3E}">
        <p14:creationId xmlns:p14="http://schemas.microsoft.com/office/powerpoint/2010/main" val="192569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89" grpId="0"/>
      <p:bldP spid="10" grpId="0"/>
      <p:bldP spid="5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66D7ED1-BEB7-4CE3-91F8-F6C18B2E1F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" y="32090"/>
            <a:ext cx="12192000" cy="6938335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49C7441A-69DE-4180-BA92-23EF74294003}"/>
              </a:ext>
            </a:extLst>
          </p:cNvPr>
          <p:cNvGrpSpPr/>
          <p:nvPr/>
        </p:nvGrpSpPr>
        <p:grpSpPr>
          <a:xfrm>
            <a:off x="1193651" y="1817275"/>
            <a:ext cx="4274151" cy="2389615"/>
            <a:chOff x="136894" y="3551736"/>
            <a:chExt cx="4274150" cy="2389614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AAAAF6E6-102C-4CF9-8F24-67DF53C8F402}"/>
                </a:ext>
              </a:extLst>
            </p:cNvPr>
            <p:cNvGrpSpPr/>
            <p:nvPr/>
          </p:nvGrpSpPr>
          <p:grpSpPr>
            <a:xfrm>
              <a:off x="136894" y="3551736"/>
              <a:ext cx="4274150" cy="2389614"/>
              <a:chOff x="136894" y="3551736"/>
              <a:chExt cx="4274158" cy="2389618"/>
            </a:xfrm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3EDBAF19-C3F7-4271-A88E-31BC71BFD9F9}"/>
                  </a:ext>
                </a:extLst>
              </p:cNvPr>
              <p:cNvGrpSpPr/>
              <p:nvPr/>
            </p:nvGrpSpPr>
            <p:grpSpPr>
              <a:xfrm>
                <a:off x="136894" y="3551736"/>
                <a:ext cx="4274158" cy="2389618"/>
                <a:chOff x="1299332" y="3566112"/>
                <a:chExt cx="4274158" cy="1968234"/>
              </a:xfrm>
            </p:grpSpPr>
            <p:sp>
              <p:nvSpPr>
                <p:cNvPr id="40" name="Rectangle: Rounded Corners 39">
                  <a:extLst>
                    <a:ext uri="{FF2B5EF4-FFF2-40B4-BE49-F238E27FC236}">
                      <a16:creationId xmlns:a16="http://schemas.microsoft.com/office/drawing/2014/main" id="{59F1BB64-5B69-4C6F-8D19-FF1CC4D226FA}"/>
                    </a:ext>
                  </a:extLst>
                </p:cNvPr>
                <p:cNvSpPr/>
                <p:nvPr/>
              </p:nvSpPr>
              <p:spPr>
                <a:xfrm>
                  <a:off x="1557264" y="3739393"/>
                  <a:ext cx="3712602" cy="1585519"/>
                </a:xfrm>
                <a:prstGeom prst="roundRect">
                  <a:avLst/>
                </a:prstGeom>
                <a:ln w="38100"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>
                    <a:solidFill>
                      <a:srgbClr val="000000"/>
                    </a:solidFill>
                  </a:endParaRPr>
                </a:p>
              </p:txBody>
            </p:sp>
            <p:pic>
              <p:nvPicPr>
                <p:cNvPr id="41" name="Picture 40">
                  <a:extLst>
                    <a:ext uri="{FF2B5EF4-FFF2-40B4-BE49-F238E27FC236}">
                      <a16:creationId xmlns:a16="http://schemas.microsoft.com/office/drawing/2014/main" id="{ADC3EEA0-195A-4563-B17A-51764FF09CA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872137" y="4832993"/>
                  <a:ext cx="701353" cy="701353"/>
                </a:xfrm>
                <a:prstGeom prst="rect">
                  <a:avLst/>
                </a:prstGeom>
              </p:spPr>
            </p:pic>
            <p:pic>
              <p:nvPicPr>
                <p:cNvPr id="42" name="Picture 41">
                  <a:extLst>
                    <a:ext uri="{FF2B5EF4-FFF2-40B4-BE49-F238E27FC236}">
                      <a16:creationId xmlns:a16="http://schemas.microsoft.com/office/drawing/2014/main" id="{F34F1559-E1A6-40A0-8C96-C0B606CA8A1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57421" t="53580" r="2212" b="10109"/>
                <a:stretch/>
              </p:blipFill>
              <p:spPr>
                <a:xfrm>
                  <a:off x="1299332" y="3566112"/>
                  <a:ext cx="701353" cy="630882"/>
                </a:xfrm>
                <a:prstGeom prst="rect">
                  <a:avLst/>
                </a:prstGeom>
              </p:spPr>
            </p:pic>
          </p:grpSp>
          <p:sp>
            <p:nvSpPr>
              <p:cNvPr id="39" name="Text Box 7">
                <a:extLst>
                  <a:ext uri="{FF2B5EF4-FFF2-40B4-BE49-F238E27FC236}">
                    <a16:creationId xmlns:a16="http://schemas.microsoft.com/office/drawing/2014/main" id="{538513D6-08EF-492F-A2A5-35F58C677BEC}"/>
                  </a:ext>
                </a:extLst>
              </p:cNvPr>
              <p:cNvSpPr txBox="1"/>
              <p:nvPr/>
            </p:nvSpPr>
            <p:spPr>
              <a:xfrm>
                <a:off x="584143" y="4094322"/>
                <a:ext cx="3222395" cy="15388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12 + 18         18 + 12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37 + 24         37 + 42</a:t>
                </a:r>
              </a:p>
            </p:txBody>
          </p:sp>
        </p:grp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B1AEC80C-B2EC-454E-8A0F-7C692F36269A}"/>
                </a:ext>
              </a:extLst>
            </p:cNvPr>
            <p:cNvSpPr/>
            <p:nvPr/>
          </p:nvSpPr>
          <p:spPr>
            <a:xfrm>
              <a:off x="1969817" y="4235099"/>
              <a:ext cx="479705" cy="479705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320F21DF-F307-4A3A-8E4B-20E558265FD6}"/>
                </a:ext>
              </a:extLst>
            </p:cNvPr>
            <p:cNvSpPr/>
            <p:nvPr/>
          </p:nvSpPr>
          <p:spPr>
            <a:xfrm>
              <a:off x="1954690" y="4996598"/>
              <a:ext cx="479705" cy="479705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701F3F8C-6065-4DDE-A68E-4FF5878C405C}"/>
              </a:ext>
            </a:extLst>
          </p:cNvPr>
          <p:cNvGrpSpPr/>
          <p:nvPr/>
        </p:nvGrpSpPr>
        <p:grpSpPr>
          <a:xfrm>
            <a:off x="6705741" y="1769245"/>
            <a:ext cx="4345527" cy="2422195"/>
            <a:chOff x="8112511" y="2110711"/>
            <a:chExt cx="4345527" cy="2422194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DADBEB32-E414-45E4-A4F6-106CDC9FB0B7}"/>
                </a:ext>
              </a:extLst>
            </p:cNvPr>
            <p:cNvGrpSpPr/>
            <p:nvPr/>
          </p:nvGrpSpPr>
          <p:grpSpPr>
            <a:xfrm>
              <a:off x="8112511" y="2110711"/>
              <a:ext cx="4345527" cy="2422194"/>
              <a:chOff x="8423684" y="3308600"/>
              <a:chExt cx="4345527" cy="2422194"/>
            </a:xfrm>
          </p:grpSpPr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7EF6BFF7-E47E-4767-9216-A89D970CCEE2}"/>
                  </a:ext>
                </a:extLst>
              </p:cNvPr>
              <p:cNvGrpSpPr/>
              <p:nvPr/>
            </p:nvGrpSpPr>
            <p:grpSpPr>
              <a:xfrm>
                <a:off x="8423684" y="3308600"/>
                <a:ext cx="4345527" cy="2422194"/>
                <a:chOff x="6332028" y="1216473"/>
                <a:chExt cx="4345527" cy="2422194"/>
              </a:xfrm>
            </p:grpSpPr>
            <p:sp>
              <p:nvSpPr>
                <p:cNvPr id="66" name="Rectangle: Rounded Corners 65">
                  <a:extLst>
                    <a:ext uri="{FF2B5EF4-FFF2-40B4-BE49-F238E27FC236}">
                      <a16:creationId xmlns:a16="http://schemas.microsoft.com/office/drawing/2014/main" id="{8B4B00D5-93B0-4A28-B536-5D327D3FCFEF}"/>
                    </a:ext>
                  </a:extLst>
                </p:cNvPr>
                <p:cNvSpPr/>
                <p:nvPr/>
              </p:nvSpPr>
              <p:spPr>
                <a:xfrm>
                  <a:off x="6529870" y="1463932"/>
                  <a:ext cx="3743060" cy="1909519"/>
                </a:xfrm>
                <a:prstGeom prst="roundRect">
                  <a:avLst/>
                </a:prstGeom>
                <a:ln w="38100"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>
                    <a:solidFill>
                      <a:srgbClr val="000000"/>
                    </a:solidFill>
                  </a:endParaRPr>
                </a:p>
              </p:txBody>
            </p:sp>
            <p:pic>
              <p:nvPicPr>
                <p:cNvPr id="67" name="Picture 66">
                  <a:extLst>
                    <a:ext uri="{FF2B5EF4-FFF2-40B4-BE49-F238E27FC236}">
                      <a16:creationId xmlns:a16="http://schemas.microsoft.com/office/drawing/2014/main" id="{938EE07F-BD32-4669-899A-7E80BF75358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/>
                <a:srcRect l="1595" t="50000" r="46111" b="6477"/>
                <a:stretch/>
              </p:blipFill>
              <p:spPr>
                <a:xfrm>
                  <a:off x="6332028" y="1216473"/>
                  <a:ext cx="727502" cy="605481"/>
                </a:xfrm>
                <a:prstGeom prst="rect">
                  <a:avLst/>
                </a:prstGeom>
              </p:spPr>
            </p:pic>
            <p:pic>
              <p:nvPicPr>
                <p:cNvPr id="68" name="Picture 67">
                  <a:extLst>
                    <a:ext uri="{FF2B5EF4-FFF2-40B4-BE49-F238E27FC236}">
                      <a16:creationId xmlns:a16="http://schemas.microsoft.com/office/drawing/2014/main" id="{422B55DE-F5D3-4173-8757-624AA8A78EF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715385" y="2783606"/>
                  <a:ext cx="962170" cy="855061"/>
                </a:xfrm>
                <a:prstGeom prst="rect">
                  <a:avLst/>
                </a:prstGeom>
              </p:spPr>
            </p:pic>
          </p:grpSp>
          <p:sp>
            <p:nvSpPr>
              <p:cNvPr id="65" name="Text Box 7">
                <a:extLst>
                  <a:ext uri="{FF2B5EF4-FFF2-40B4-BE49-F238E27FC236}">
                    <a16:creationId xmlns:a16="http://schemas.microsoft.com/office/drawing/2014/main" id="{F604C0A7-3FFA-4048-9375-546EA6E626EE}"/>
                  </a:ext>
                </a:extLst>
              </p:cNvPr>
              <p:cNvSpPr txBox="1"/>
              <p:nvPr/>
            </p:nvSpPr>
            <p:spPr>
              <a:xfrm>
                <a:off x="8824357" y="3821275"/>
                <a:ext cx="3540230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65 + 7          56 + 7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76 + 4          74 + 6</a:t>
                </a: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C3D78295-8FE1-491F-8584-F995156E8BF0}"/>
                </a:ext>
              </a:extLst>
            </p:cNvPr>
            <p:cNvSpPr/>
            <p:nvPr/>
          </p:nvSpPr>
          <p:spPr>
            <a:xfrm>
              <a:off x="9760398" y="2761837"/>
              <a:ext cx="479705" cy="479705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5AB1CFD7-42EA-43D7-A037-E3018E2081DD}"/>
                </a:ext>
              </a:extLst>
            </p:cNvPr>
            <p:cNvSpPr/>
            <p:nvPr/>
          </p:nvSpPr>
          <p:spPr>
            <a:xfrm>
              <a:off x="9793410" y="3588895"/>
              <a:ext cx="479705" cy="479705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69" name="Oval 68">
            <a:extLst>
              <a:ext uri="{FF2B5EF4-FFF2-40B4-BE49-F238E27FC236}">
                <a16:creationId xmlns:a16="http://schemas.microsoft.com/office/drawing/2014/main" id="{D1E9CFA1-4841-40B7-AEFE-201B5341A826}"/>
              </a:ext>
            </a:extLst>
          </p:cNvPr>
          <p:cNvSpPr/>
          <p:nvPr/>
        </p:nvSpPr>
        <p:spPr>
          <a:xfrm>
            <a:off x="3011446" y="2510431"/>
            <a:ext cx="479705" cy="479705"/>
          </a:xfrm>
          <a:prstGeom prst="ellips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34" tIns="45718" rIns="91434" bIns="45718"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cs typeface="Arial" panose="020B0604020202020204" pitchFamily="34" charset="0"/>
              </a:rPr>
              <a:t>=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E275E5AB-F50B-4D48-805F-191979A55AA9}"/>
              </a:ext>
            </a:extLst>
          </p:cNvPr>
          <p:cNvSpPr/>
          <p:nvPr/>
        </p:nvSpPr>
        <p:spPr>
          <a:xfrm>
            <a:off x="3011445" y="3263543"/>
            <a:ext cx="479705" cy="479705"/>
          </a:xfrm>
          <a:prstGeom prst="ellips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34" tIns="45718" rIns="91434" bIns="45718"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cs typeface="Arial" panose="020B0604020202020204" pitchFamily="34" charset="0"/>
              </a:rPr>
              <a:t>&lt;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1193651" y="407049"/>
            <a:ext cx="3284615" cy="689313"/>
            <a:chOff x="-2992063" y="-3031027"/>
            <a:chExt cx="2194839" cy="840826"/>
          </a:xfrm>
        </p:grpSpPr>
        <p:sp>
          <p:nvSpPr>
            <p:cNvPr id="53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2992063" y="-3031027"/>
              <a:ext cx="2194839" cy="840826"/>
            </a:xfrm>
            <a:prstGeom prst="roundRect">
              <a:avLst>
                <a:gd name="adj" fmla="val 49773"/>
              </a:avLst>
            </a:prstGeom>
            <a:solidFill>
              <a:srgbClr val="92D05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002060"/>
                  </a:solidFill>
                  <a:cs typeface="Arial" panose="020B0604020202020204" pitchFamily="34" charset="0"/>
                </a:rPr>
                <a:t>   b. &gt;, &lt;, =?</a:t>
              </a:r>
              <a:endParaRPr lang="en-US" sz="3200" b="1" dirty="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2931962" y="-2973493"/>
              <a:ext cx="402487" cy="634347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4</a:t>
              </a:r>
            </a:p>
          </p:txBody>
        </p:sp>
      </p:grpSp>
      <p:sp>
        <p:nvSpPr>
          <p:cNvPr id="26" name="Oval 25">
            <a:extLst>
              <a:ext uri="{FF2B5EF4-FFF2-40B4-BE49-F238E27FC236}">
                <a16:creationId xmlns:a16="http://schemas.microsoft.com/office/drawing/2014/main" id="{D1E9CFA1-4841-40B7-AEFE-201B5341A826}"/>
              </a:ext>
            </a:extLst>
          </p:cNvPr>
          <p:cNvSpPr/>
          <p:nvPr/>
        </p:nvSpPr>
        <p:spPr>
          <a:xfrm>
            <a:off x="8366300" y="2419143"/>
            <a:ext cx="479705" cy="479705"/>
          </a:xfrm>
          <a:prstGeom prst="ellips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34" tIns="45718" rIns="91434" bIns="45718"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cs typeface="Arial" panose="020B0604020202020204" pitchFamily="34" charset="0"/>
              </a:rPr>
              <a:t>&gt;</a:t>
            </a:r>
            <a:endParaRPr lang="en-US" sz="2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D1E9CFA1-4841-40B7-AEFE-201B5341A826}"/>
              </a:ext>
            </a:extLst>
          </p:cNvPr>
          <p:cNvSpPr/>
          <p:nvPr/>
        </p:nvSpPr>
        <p:spPr>
          <a:xfrm>
            <a:off x="8386640" y="3243988"/>
            <a:ext cx="479705" cy="479705"/>
          </a:xfrm>
          <a:prstGeom prst="ellips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34" tIns="45718" rIns="91434" bIns="45718"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cs typeface="Arial" panose="020B0604020202020204" pitchFamily="34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3367160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70" grpId="0" animBg="1"/>
      <p:bldP spid="26" grpId="0" animBg="1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61AB793-CB07-4FCE-A57F-19E2C321D0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091"/>
            <a:ext cx="12192000" cy="68259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27C556-8BA2-49C7-BB54-D7099809904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98" b="398"/>
          <a:stretch/>
        </p:blipFill>
        <p:spPr>
          <a:xfrm>
            <a:off x="2747238" y="1755452"/>
            <a:ext cx="6316111" cy="403059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292929"/>
            </a:solidFill>
            <a:miter lim="800000"/>
          </a:ln>
          <a:effectLst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192B290-4045-4630-92AC-8C3F8EB04E98}"/>
              </a:ext>
            </a:extLst>
          </p:cNvPr>
          <p:cNvSpPr txBox="1"/>
          <p:nvPr/>
        </p:nvSpPr>
        <p:spPr>
          <a:xfrm>
            <a:off x="4383518" y="4181595"/>
            <a:ext cx="3558423" cy="523220"/>
          </a:xfrm>
          <a:prstGeom prst="rect">
            <a:avLst/>
          </a:prstGeom>
          <a:noFill/>
        </p:spPr>
        <p:txBody>
          <a:bodyPr wrap="square" lIns="91434" tIns="45718" rIns="91434" bIns="45718">
            <a:spAutoFit/>
          </a:bodyPr>
          <a:lstStyle/>
          <a:p>
            <a:pPr algn="ctr"/>
            <a:r>
              <a:rPr lang="en-US" sz="28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EF93AD-A7FB-44D9-A9E5-6D9D1C66FF4B}"/>
              </a:ext>
            </a:extLst>
          </p:cNvPr>
          <p:cNvSpPr txBox="1"/>
          <p:nvPr/>
        </p:nvSpPr>
        <p:spPr>
          <a:xfrm>
            <a:off x="4383517" y="5158051"/>
            <a:ext cx="4025039" cy="523220"/>
          </a:xfrm>
          <a:prstGeom prst="rect">
            <a:avLst/>
          </a:prstGeom>
          <a:noFill/>
        </p:spPr>
        <p:txBody>
          <a:bodyPr wrap="square" lIns="91434" tIns="45718" rIns="91434" bIns="45718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 + 25 = 60 (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B499DC-E911-4005-8568-0612B951823B}"/>
              </a:ext>
            </a:extLst>
          </p:cNvPr>
          <p:cNvSpPr txBox="1"/>
          <p:nvPr/>
        </p:nvSpPr>
        <p:spPr>
          <a:xfrm>
            <a:off x="5149671" y="5641815"/>
            <a:ext cx="4471239" cy="523220"/>
          </a:xfrm>
          <a:prstGeom prst="rect">
            <a:avLst/>
          </a:prstGeom>
          <a:noFill/>
        </p:spPr>
        <p:txBody>
          <a:bodyPr wrap="square" lIns="91434" tIns="45718" rIns="91434" bIns="45718">
            <a:spAutoFit/>
          </a:bodyPr>
          <a:lstStyle/>
          <a:p>
            <a:r>
              <a:rPr lang="en-US" sz="28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85C448-51B5-42F5-A37B-FE48DEE89901}"/>
              </a:ext>
            </a:extLst>
          </p:cNvPr>
          <p:cNvGrpSpPr/>
          <p:nvPr/>
        </p:nvGrpSpPr>
        <p:grpSpPr>
          <a:xfrm>
            <a:off x="1241152" y="422649"/>
            <a:ext cx="10360301" cy="1233241"/>
            <a:chOff x="462535" y="508823"/>
            <a:chExt cx="9569685" cy="123324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BBF1A05-7857-4B13-A889-93F547F2E4A8}"/>
                </a:ext>
              </a:extLst>
            </p:cNvPr>
            <p:cNvGrpSpPr/>
            <p:nvPr/>
          </p:nvGrpSpPr>
          <p:grpSpPr>
            <a:xfrm>
              <a:off x="462535" y="508823"/>
              <a:ext cx="9446511" cy="1217947"/>
              <a:chOff x="-2962710" y="246790"/>
              <a:chExt cx="9390807" cy="1485655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A741D734-4E1C-4315-AC7C-E0E885A6794F}"/>
                  </a:ext>
                </a:extLst>
              </p:cNvPr>
              <p:cNvSpPr/>
              <p:nvPr/>
            </p:nvSpPr>
            <p:spPr>
              <a:xfrm>
                <a:off x="-2962710" y="246790"/>
                <a:ext cx="9390807" cy="1485655"/>
              </a:xfrm>
              <a:prstGeom prst="roundRect">
                <a:avLst>
                  <a:gd name="adj" fmla="val 49773"/>
                </a:avLst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endPara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A3377098-46BA-4732-A93C-1C8C3F06A8C3}"/>
                  </a:ext>
                </a:extLst>
              </p:cNvPr>
              <p:cNvSpPr/>
              <p:nvPr/>
            </p:nvSpPr>
            <p:spPr>
              <a:xfrm>
                <a:off x="-2854886" y="566701"/>
                <a:ext cx="505791" cy="634345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0070C0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C00000"/>
                    </a:solidFill>
                    <a:latin typeface="UTM Avo" panose="02040603050506020204" pitchFamily="18" charset="0"/>
                  </a:rPr>
                  <a:t>5</a:t>
                </a: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65345BD-8EF1-4813-8492-0EA66AA9EC11}"/>
                </a:ext>
              </a:extLst>
            </p:cNvPr>
            <p:cNvSpPr txBox="1"/>
            <p:nvPr/>
          </p:nvSpPr>
          <p:spPr>
            <a:xfrm>
              <a:off x="1167712" y="510958"/>
              <a:ext cx="8864508" cy="1231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chiếc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tàu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du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lịch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chở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đoàn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khách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tham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đoàn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khách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nhất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35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người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đoàn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khách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25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người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đoàn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khách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tham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tất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cả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người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A18C55D-6C28-424F-A315-B65263C007CA}"/>
              </a:ext>
            </a:extLst>
          </p:cNvPr>
          <p:cNvSpPr txBox="1"/>
          <p:nvPr/>
        </p:nvSpPr>
        <p:spPr>
          <a:xfrm>
            <a:off x="1755612" y="4679631"/>
            <a:ext cx="8680776" cy="523220"/>
          </a:xfrm>
          <a:prstGeom prst="rect">
            <a:avLst/>
          </a:prstGeom>
          <a:noFill/>
        </p:spPr>
        <p:txBody>
          <a:bodyPr wrap="square" lIns="91434" tIns="45718" rIns="91434" bIns="45718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Hai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đoàn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khách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76902521-F18E-418A-B5BD-DA9BA7B8FC88}"/>
              </a:ext>
            </a:extLst>
          </p:cNvPr>
          <p:cNvSpPr/>
          <p:nvPr/>
        </p:nvSpPr>
        <p:spPr>
          <a:xfrm>
            <a:off x="1133781" y="1773481"/>
            <a:ext cx="5551991" cy="1686347"/>
          </a:xfrm>
          <a:prstGeom prst="roundRect">
            <a:avLst>
              <a:gd name="adj" fmla="val 11404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>
              <a:spcAft>
                <a:spcPts val="600"/>
              </a:spcAft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Đoàn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35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Đoàn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25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Hai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đoàn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E5AB89A0-0995-4A2B-84CE-14FF74DB8478}"/>
              </a:ext>
            </a:extLst>
          </p:cNvPr>
          <p:cNvSpPr/>
          <p:nvPr/>
        </p:nvSpPr>
        <p:spPr>
          <a:xfrm>
            <a:off x="4490313" y="3055273"/>
            <a:ext cx="461323" cy="404555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34" tIns="45718" rIns="91434" bIns="45718" rtlCol="0" anchor="ctr"/>
          <a:lstStyle/>
          <a:p>
            <a:pPr algn="ctr">
              <a:spcAft>
                <a:spcPts val="600"/>
              </a:spcAft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835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48148E-6 L 0.24688 -0.1257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44" y="-6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  <p:bldP spid="21" grpId="0"/>
      <p:bldP spid="39" grpId="0" animBg="1"/>
      <p:bldP spid="4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1408" y="1373611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114908" y="3979581"/>
            <a:ext cx="4174491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8" y="425263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3961740" y="2286472"/>
            <a:ext cx="6234053" cy="1938992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lIns="91434" tIns="45718" rIns="91434" bIns="45718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32">
              <a:buClrTx/>
              <a:defRPr/>
            </a:pPr>
            <a:r>
              <a:rPr lang="en-US" altLang="zh-CN" sz="6000" b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Vận dụng</a:t>
            </a:r>
            <a:endParaRPr lang="en-US" altLang="zh-CN" sz="6000" b="1" dirty="0">
              <a:solidFill>
                <a:srgbClr val="FFFF00"/>
              </a:solidFill>
              <a:latin typeface="UTM Avo" panose="02040603050506020204" pitchFamily="18" charset="0"/>
              <a:cs typeface="Times New Roman" panose="02020603050405020304" pitchFamily="18" charset="0"/>
              <a:sym typeface="+mn-ea"/>
            </a:endParaRPr>
          </a:p>
          <a:p>
            <a:pPr algn="ctr" defTabSz="914332">
              <a:buClrTx/>
              <a:defRPr/>
            </a:pPr>
            <a:r>
              <a:rPr lang="en-US" altLang="zh-CN" sz="6000" b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Trải </a:t>
            </a:r>
            <a:r>
              <a:rPr lang="en-US" altLang="zh-CN" sz="6000" b="1" smtClean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nghiệm</a:t>
            </a:r>
            <a:endParaRPr lang="en-US" altLang="zh-CN" sz="6000" b="1" dirty="0">
              <a:solidFill>
                <a:srgbClr val="FFFF00"/>
              </a:solidFill>
              <a:latin typeface="UTM Avo" panose="020406030505060202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-814451" y="-65789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0324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703277115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5153</TotalTime>
  <Words>366</Words>
  <Application>Microsoft Office PowerPoint</Application>
  <PresentationFormat>Widescreen</PresentationFormat>
  <Paragraphs>75</Paragraphs>
  <Slides>16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16</vt:i4>
      </vt:variant>
    </vt:vector>
  </HeadingPairs>
  <TitlesOfParts>
    <vt:vector size="31" baseType="lpstr">
      <vt:lpstr>宋体</vt:lpstr>
      <vt:lpstr>宋体</vt:lpstr>
      <vt:lpstr>.VnTime</vt:lpstr>
      <vt:lpstr>Arial</vt:lpstr>
      <vt:lpstr>Calibri</vt:lpstr>
      <vt:lpstr>Calibri Light</vt:lpstr>
      <vt:lpstr>ITC Avant Garde Std Bk</vt:lpstr>
      <vt:lpstr>Times New Roman</vt:lpstr>
      <vt:lpstr>UTM Avo</vt:lpstr>
      <vt:lpstr>1_Office Theme</vt:lpstr>
      <vt:lpstr>Office Theme</vt:lpstr>
      <vt:lpstr>2_Office Theme</vt:lpstr>
      <vt:lpstr>3_Office Theme</vt:lpstr>
      <vt:lpstr>Default Design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Kính chúc  toàn thể quý thầy cô giáo dồi dào sức khỏe và thành đạt!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Asus</cp:lastModifiedBy>
  <cp:revision>607</cp:revision>
  <dcterms:created xsi:type="dcterms:W3CDTF">2021-02-20T02:56:00Z</dcterms:created>
  <dcterms:modified xsi:type="dcterms:W3CDTF">2025-02-19T13:16:00Z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