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7" r:id="rId3"/>
  </p:sldMasterIdLst>
  <p:notesMasterIdLst>
    <p:notesMasterId r:id="rId14"/>
  </p:notesMasterIdLst>
  <p:sldIdLst>
    <p:sldId id="276" r:id="rId4"/>
    <p:sldId id="258" r:id="rId5"/>
    <p:sldId id="270" r:id="rId6"/>
    <p:sldId id="263" r:id="rId7"/>
    <p:sldId id="264" r:id="rId8"/>
    <p:sldId id="273" r:id="rId9"/>
    <p:sldId id="265" r:id="rId10"/>
    <p:sldId id="275" r:id="rId11"/>
    <p:sldId id="274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C0DE2-30F4-426D-9D44-ED28A08D8355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D2CD0-7099-4DD8-84BB-688C80D86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10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15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224545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764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8749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2316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081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047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9416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2178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7122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9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80527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62E484-0924-4E6D-A4E6-CBA5956EBD93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19C908-EBFD-4801-9AEE-5D20B0983C1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94736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1DB1F8-DFF6-40BD-ABA8-76130196DA82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BABA22-0082-4CB7-89FC-E587E1DE374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72171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84953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8138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707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074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77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82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</p:sldLayoutIdLst>
  <p:transition spd="slow">
    <p:random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77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31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77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45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0"/>
            <a:ext cx="12192000" cy="67425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1504" y="914172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tư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03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</a:t>
            </a:r>
            <a:r>
              <a:rPr lang="vi-VN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04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202</a:t>
            </a:r>
            <a:r>
              <a:rPr lang="vi-VN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4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5800" y="1630541"/>
            <a:ext cx="220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đọc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8330" y="2276872"/>
            <a:ext cx="5976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Chuyện</a:t>
            </a:r>
            <a:r>
              <a:rPr lang="en-US" sz="36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trong</a:t>
            </a:r>
            <a:r>
              <a:rPr lang="en-US" sz="36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vườn</a:t>
            </a:r>
            <a:r>
              <a:rPr lang="en-US" sz="36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(</a:t>
            </a:r>
            <a:r>
              <a:rPr lang="en-US" sz="36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Tiết</a:t>
            </a:r>
            <a:r>
              <a:rPr lang="en-US" sz="36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1)  </a:t>
            </a:r>
            <a:endParaRPr lang="en-US" sz="36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295800" y="2206504"/>
            <a:ext cx="1852221" cy="33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67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623888" y="260350"/>
            <a:ext cx="10972800" cy="1143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lstStyle/>
          <a:p>
            <a:pPr eaLnBrk="1" hangingPunct="1"/>
            <a:endParaRPr lang="en-US" altLang="zh-CN" dirty="0">
              <a:ea typeface="SimSun" panose="02010600030101010101" pitchFamily="2" charset="-122"/>
            </a:endParaRPr>
          </a:p>
        </p:txBody>
      </p:sp>
      <p:pic>
        <p:nvPicPr>
          <p:cNvPr id="20483" name="Content Placeholder 5" descr="slide-ket-thuc-trong-powerpoint-dep-62_103209562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-25400" y="14288"/>
            <a:ext cx="12268200" cy="688498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89521493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 Vietnam Pro ExtraLight" pitchFamily="2" charset="0"/>
                <a:ea typeface="SimSun" panose="02010600030101010101" pitchFamily="2" charset="-122"/>
              </a:rPr>
              <a:t>K</a:t>
            </a:r>
            <a:r>
              <a:rPr lang="en-US" sz="6400" dirty="0" smtClean="0">
                <a:solidFill>
                  <a:srgbClr val="000000"/>
                </a:solidFill>
                <a:latin typeface="Be Vietnam Pro ExtraLight" pitchFamily="2" charset="0"/>
                <a:ea typeface="SimSun" panose="02010600030101010101" pitchFamily="2" charset="-122"/>
              </a:rPr>
              <a:t>HỞI ĐỘNG</a:t>
            </a:r>
            <a:endParaRPr kumimoji="0" sz="6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 Vietnam Pro ExtraLight" pitchFamily="2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7692643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A-TRONG-VƯỜN-_Hình-minh-họa-theo-lời-bài-hát_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40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11" name="Picture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79" y="462455"/>
            <a:ext cx="790575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0" t="65936" r="24519" b="4524"/>
          <a:stretch/>
        </p:blipFill>
        <p:spPr>
          <a:xfrm>
            <a:off x="-110441" y="15677"/>
            <a:ext cx="12578212" cy="706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1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9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8" y="1978025"/>
            <a:ext cx="835025" cy="603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" t="4192" r="8229" b="34285"/>
          <a:stretch/>
        </p:blipFill>
        <p:spPr>
          <a:xfrm>
            <a:off x="963613" y="197682"/>
            <a:ext cx="9641833" cy="666031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828807" y="1437244"/>
            <a:ext cx="12192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318003" y="2402115"/>
            <a:ext cx="1852221" cy="33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13493" y="3367645"/>
            <a:ext cx="12192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747329" y="3367975"/>
            <a:ext cx="12192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03322" y="5791530"/>
            <a:ext cx="12192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06582" y="1437244"/>
            <a:ext cx="147996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04708" y="6324600"/>
            <a:ext cx="105987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98168" y="2402115"/>
            <a:ext cx="12532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31675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9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8" y="1978025"/>
            <a:ext cx="835025" cy="603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" t="4192" r="8229" b="34285"/>
          <a:stretch/>
        </p:blipFill>
        <p:spPr>
          <a:xfrm>
            <a:off x="963613" y="197682"/>
            <a:ext cx="9641833" cy="66603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60552" y="1043596"/>
            <a:ext cx="228600" cy="304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1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22495" y="891196"/>
            <a:ext cx="228600" cy="304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66222" y="1599221"/>
            <a:ext cx="228600" cy="304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46680" y="2041910"/>
            <a:ext cx="228600" cy="304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61810" y="1751621"/>
            <a:ext cx="228600" cy="304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46680" y="2484599"/>
            <a:ext cx="228600" cy="304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84323" y="2332199"/>
            <a:ext cx="228600" cy="304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97009" y="2789399"/>
            <a:ext cx="228600" cy="304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07825" y="3886138"/>
            <a:ext cx="228600" cy="304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32114" y="4391451"/>
            <a:ext cx="590011" cy="27984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10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32114" y="5036851"/>
            <a:ext cx="557038" cy="215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11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32114" y="5542164"/>
            <a:ext cx="643166" cy="18820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12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74857" y="5036851"/>
            <a:ext cx="600581" cy="3887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13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84078" y="6292984"/>
            <a:ext cx="636813" cy="30480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14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5725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5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1711325"/>
            <a:ext cx="768350" cy="884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550" y="45140"/>
            <a:ext cx="10365441" cy="6812860"/>
          </a:xfrm>
          <a:prstGeom prst="rect">
            <a:avLst/>
          </a:prstGeom>
        </p:spPr>
      </p:pic>
      <p:sp>
        <p:nvSpPr>
          <p:cNvPr id="39" name="6-Point Star 38"/>
          <p:cNvSpPr/>
          <p:nvPr/>
        </p:nvSpPr>
        <p:spPr>
          <a:xfrm>
            <a:off x="1575187" y="964288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40" name="6-Point Star 39"/>
          <p:cNvSpPr/>
          <p:nvPr/>
        </p:nvSpPr>
        <p:spPr>
          <a:xfrm>
            <a:off x="1611046" y="2407444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6-Point Star 40"/>
          <p:cNvSpPr/>
          <p:nvPr/>
        </p:nvSpPr>
        <p:spPr>
          <a:xfrm>
            <a:off x="1611046" y="4909341"/>
            <a:ext cx="467652" cy="473290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25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" t="4192" r="8229" b="34285"/>
          <a:stretch/>
        </p:blipFill>
        <p:spPr>
          <a:xfrm>
            <a:off x="963613" y="18234"/>
            <a:ext cx="9901611" cy="683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4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" t="4192" r="8229" b="34285"/>
          <a:stretch/>
        </p:blipFill>
        <p:spPr>
          <a:xfrm>
            <a:off x="963613" y="80161"/>
            <a:ext cx="9811963" cy="6777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9" t="71941" r="42177" b="12247"/>
          <a:stretch/>
        </p:blipFill>
        <p:spPr>
          <a:xfrm>
            <a:off x="1281952" y="1784970"/>
            <a:ext cx="349624" cy="595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9" t="71941" r="42177" b="12247"/>
          <a:stretch/>
        </p:blipFill>
        <p:spPr>
          <a:xfrm>
            <a:off x="1281952" y="3764700"/>
            <a:ext cx="322729" cy="549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9" t="77786" r="49743" b="9998"/>
          <a:stretch/>
        </p:blipFill>
        <p:spPr>
          <a:xfrm>
            <a:off x="1184823" y="1221236"/>
            <a:ext cx="446753" cy="502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9" t="77786" r="49743" b="9998"/>
          <a:stretch/>
        </p:blipFill>
        <p:spPr>
          <a:xfrm>
            <a:off x="1157928" y="4833232"/>
            <a:ext cx="446753" cy="50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6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39</Words>
  <Application>Microsoft Office PowerPoint</Application>
  <PresentationFormat>Custom</PresentationFormat>
  <Paragraphs>22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1_Office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2021-01-19T04:31:00Z</dcterms:created>
  <dcterms:modified xsi:type="dcterms:W3CDTF">2024-04-03T14:53:30Z</dcterms:modified>
</cp:coreProperties>
</file>