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3"/>
    <p:sldId id="263" r:id="rId4"/>
    <p:sldId id="258" r:id="rId5"/>
    <p:sldId id="259" r:id="rId6"/>
    <p:sldId id="261" r:id="rId7"/>
    <p:sldId id="264" r:id="rId9"/>
    <p:sldId id="256" r:id="rId10"/>
    <p:sldId id="265" r:id="rId11"/>
    <p:sldId id="266" r:id="rId12"/>
    <p:sldId id="277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304800"/>
            <a:ext cx="9220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Chào mừng thầy cô đã về dự giờ với lớp trong tiết học ngày hôm nay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3009" y="1981200"/>
            <a:ext cx="3342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Môn: Đạo đức</a:t>
            </a:r>
            <a:endParaRPr lang="en-US" sz="4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58869"/>
            <a:ext cx="5445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Bài 11: Trả lại của rơi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9618" y="4201180"/>
            <a:ext cx="561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latin typeface="+mj-lt"/>
              </a:rPr>
              <a:t>Giáo viên thực hiện: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438400" y="1371600"/>
            <a:ext cx="4648200" cy="1066800"/>
          </a:xfrm>
        </p:spPr>
        <p:txBody>
          <a:bodyPr>
            <a:normAutofit fontScale="90000"/>
          </a:bodyPr>
          <a:lstStyle/>
          <a:p>
            <a:r>
              <a:rPr lang="vi-V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</a:t>
            </a:r>
            <a:b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5715000" cy="1828800"/>
          </a:xfrm>
        </p:spPr>
        <p:txBody>
          <a:bodyPr/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khi nhặt được của rơi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đem tìm trả cho 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ngoan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4340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"/>
            <a:ext cx="480060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óc tuyên dương người tốt việc tốt ở trường Tiểu học - Ảnh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1400"/>
            <a:ext cx="43434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Tỉnh Đoàn, Hội đồng Đội tỉnh Sóc Trăng tuyên dương các em thiếu nhi tiêu biểu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399"/>
            <a:ext cx="4800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 Hình nền tuyệt đẹp soạn giáo án mầm non.ppt 66 hinh nen tuyet dep soan  giao an mam non p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782"/>
            <a:ext cx="92202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2922" y="1988403"/>
            <a:ext cx="3861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KHỞI ĐỘNG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28676" r="40765" b="26949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52400"/>
            <a:ext cx="61398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3200" b="1" dirty="0">
                <a:latin typeface="+mj-lt"/>
              </a:rPr>
              <a:t>Cùng hát bài hát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Bà còng đi chợ</a:t>
            </a:r>
            <a:endParaRPr lang="vi-VN" sz="3200" b="1" i="1" dirty="0">
              <a:solidFill>
                <a:srgbClr val="FF0000"/>
              </a:solidFill>
              <a:latin typeface="+mj-lt"/>
            </a:endParaRPr>
          </a:p>
          <a:p>
            <a:r>
              <a:rPr lang="vi-VN" sz="3200" i="1" dirty="0">
                <a:latin typeface="+mj-lt"/>
              </a:rPr>
              <a:t>    Nhạc và lời: Phạm Tuyên</a:t>
            </a:r>
            <a:endParaRPr lang="en-US" sz="3200" dirty="0">
              <a:latin typeface="+mj-lt"/>
            </a:endParaRPr>
          </a:p>
        </p:txBody>
      </p:sp>
      <p:pic>
        <p:nvPicPr>
          <p:cNvPr id="3" name="BaCongDiCho-BaoNgu-27657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6583" y="24594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  <a:endParaRPr lang="vi-VN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6519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Tôm, Tép trong bài hát đã làm gì 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138" y="2362200"/>
            <a:ext cx="82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 hai bạn có đáng khen không? Vì sao?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28676" r="40765" b="26949"/>
          <a:stretch>
            <a:fillRect/>
          </a:stretch>
        </p:blipFill>
        <p:spPr bwMode="auto">
          <a:xfrm>
            <a:off x="5335485" y="4495800"/>
            <a:ext cx="383059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  <a:endParaRPr lang="vi-VN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- Em hoặc người thân của em đã bao giờ bị mất tiền hoặc mất đồ chưa?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334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- Khi bị mất tiền hoặc mất đồ, em và người thân cảm thấy như thế nào?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288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- Em đã bao giờ trả lại của rơi chưa? Em cảm thấy thế nào khi làm việc đó?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9" t="20853" r="28659" b="14123"/>
          <a:stretch>
            <a:fillRect/>
          </a:stretch>
        </p:blipFill>
        <p:spPr bwMode="auto">
          <a:xfrm>
            <a:off x="0" y="584775"/>
            <a:ext cx="9144000" cy="62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438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a. Kể chuyện theo tranh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  <a:endParaRPr lang="vi-VN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+mj-lt"/>
              </a:rPr>
              <a:t>- Mẹ của Lan cảm thấy như thế nào khi bị mất ví ?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382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+mj-lt"/>
              </a:rPr>
              <a:t>-Việc làm của cậu bé trong chuyện đã mang lại điều gì ?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2209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+ Mẹ Lan cảm thấy rất buồn vì rơi mất ví. 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0386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+ Việc làm của cậu bé mang lại mang lại niềm vui cho người mất và cho chính mình.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9" t="16071" r="28271" b="14485"/>
          <a:stretch>
            <a:fillRect/>
          </a:stretch>
        </p:blipFill>
        <p:spPr bwMode="auto">
          <a:xfrm>
            <a:off x="76200" y="1066800"/>
            <a:ext cx="8915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c) Nêu những người phù hợp có thể giúp em trả lại của rơi</a:t>
            </a:r>
            <a:endParaRPr lang="vi-VN" sz="3600" b="1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6561" r="60536" b="32865"/>
          <a:stretch>
            <a:fillRect/>
          </a:stretch>
        </p:blipFill>
        <p:spPr bwMode="auto">
          <a:xfrm>
            <a:off x="315686" y="1276529"/>
            <a:ext cx="2656114" cy="245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17708" r="38510" b="42709"/>
          <a:stretch>
            <a:fillRect/>
          </a:stretch>
        </p:blipFill>
        <p:spPr bwMode="auto">
          <a:xfrm>
            <a:off x="6286500" y="4148952"/>
            <a:ext cx="2325914" cy="240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8" t="25496" r="17929" b="35020"/>
          <a:stretch>
            <a:fillRect/>
          </a:stretch>
        </p:blipFill>
        <p:spPr bwMode="auto">
          <a:xfrm>
            <a:off x="315686" y="3969657"/>
            <a:ext cx="2692400" cy="25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0" t="44300" r="28271" b="32973"/>
          <a:stretch>
            <a:fillRect/>
          </a:stretch>
        </p:blipFill>
        <p:spPr bwMode="auto">
          <a:xfrm>
            <a:off x="3678465" y="4262545"/>
            <a:ext cx="2112735" cy="229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1" t="65186" r="51440" b="14101"/>
          <a:stretch>
            <a:fillRect/>
          </a:stretch>
        </p:blipFill>
        <p:spPr bwMode="auto">
          <a:xfrm>
            <a:off x="6135914" y="1415143"/>
            <a:ext cx="2627086" cy="216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t="45375" r="60950" b="29859"/>
          <a:stretch>
            <a:fillRect/>
          </a:stretch>
        </p:blipFill>
        <p:spPr bwMode="auto">
          <a:xfrm>
            <a:off x="3332843" y="1219200"/>
            <a:ext cx="2458357" cy="255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Presentation</Application>
  <PresentationFormat>On-screen Show (4:3)</PresentationFormat>
  <Paragraphs>50</Paragraphs>
  <Slides>12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Lời khuyên 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Admin</cp:lastModifiedBy>
  <cp:revision>20</cp:revision>
  <dcterms:created xsi:type="dcterms:W3CDTF">2020-08-24T14:29:00Z</dcterms:created>
  <dcterms:modified xsi:type="dcterms:W3CDTF">2024-04-04T01:26:43Z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B3A4CAB943874E58A30223148DF8AB8F_12</vt:lpwstr>
  </property>
  <property fmtid="{D5CDD505-2E9C-101B-9397-08002B2CF9AE}" pid="3" name="KSOProductBuildVer">
    <vt:lpwstr>1033-12.2.0.13538</vt:lpwstr>
  </property>
</Properties>
</file>