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2" r:id="rId3"/>
    <p:sldId id="283" r:id="rId4"/>
    <p:sldId id="258" r:id="rId5"/>
    <p:sldId id="284" r:id="rId6"/>
    <p:sldId id="265" r:id="rId7"/>
    <p:sldId id="267" r:id="rId8"/>
    <p:sldId id="272" r:id="rId9"/>
    <p:sldId id="268" r:id="rId10"/>
    <p:sldId id="269" r:id="rId11"/>
    <p:sldId id="273" r:id="rId12"/>
    <p:sldId id="281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42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557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380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399824" indent="0" algn="ctr">
              <a:buNone/>
              <a:defRPr sz="1200"/>
            </a:lvl8pPr>
            <a:lvl9pPr marL="27427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33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99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49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824" indent="0">
              <a:buNone/>
              <a:defRPr sz="1200" b="1"/>
            </a:lvl8pPr>
            <a:lvl9pPr marL="274272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824" indent="0">
              <a:buNone/>
              <a:defRPr sz="1200" b="1"/>
            </a:lvl8pPr>
            <a:lvl9pPr marL="274272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3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98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7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399824" indent="0">
              <a:buNone/>
              <a:defRPr sz="750"/>
            </a:lvl8pPr>
            <a:lvl9pPr marL="274272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4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0296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399824" indent="0">
              <a:buNone/>
              <a:defRPr sz="1500"/>
            </a:lvl8pPr>
            <a:lvl9pPr marL="274272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399824" indent="0">
              <a:buNone/>
              <a:defRPr sz="750"/>
            </a:lvl8pPr>
            <a:lvl9pPr marL="274272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43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3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85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4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40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04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262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308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641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79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828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1F42B-34B9-43AC-BBA0-4E5E99B28240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88758-A472-4B85-A37B-95D876DF29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DFB3F6F-ACA2-4024-A092-DA4E426CE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CCC3B20-7F5D-499B-92D5-4C3A4B6D8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8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74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74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4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24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8" descr="Hình Nền PP Đẹp ❤️ 1001 Ảnh Nền Powerpoint Đẹp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Con Ong, Chú Ong Và Cái Biển - KhoThietKe.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2169"/>
            <a:ext cx="1697182" cy="1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him Hoạt Hình Nấm Nhà-vector Nền-miễn Phí Vector Miễn Phí Tải V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5128529"/>
            <a:ext cx="2114550" cy="88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205744" y="1743077"/>
            <a:ext cx="8606789" cy="5514976"/>
          </a:xfrm>
          <a:prstGeom prst="rect">
            <a:avLst/>
          </a:prstGeom>
        </p:spPr>
        <p:txBody>
          <a:bodyPr spcFirstLastPara="1" wrap="none" lIns="51393" tIns="25716" rIns="51393" bIns="25716" numCol="1" fromWordArt="1">
            <a:prstTxWarp prst="textButton">
              <a:avLst>
                <a:gd name="adj" fmla="val 11240772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00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 giáo về dự giờ thăm lớp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3063" y="2752615"/>
            <a:ext cx="7496938" cy="58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MÔN: TIẾNG VIỆT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8635" y="3381265"/>
            <a:ext cx="8075769" cy="136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3375" b="1" dirty="0">
                <a:solidFill>
                  <a:srgbClr val="1F01F9"/>
                </a:solidFill>
                <a:latin typeface="Times New Roman" pitchFamily="18" charset="0"/>
                <a:cs typeface="Times New Roman" pitchFamily="18" charset="0"/>
              </a:rPr>
              <a:t>LỚP: 4E</a:t>
            </a:r>
          </a:p>
          <a:p>
            <a:pPr algn="ctr" defTabSz="685800">
              <a:spcBef>
                <a:spcPct val="50000"/>
              </a:spcBef>
            </a:pPr>
            <a:r>
              <a:rPr lang="en-US" sz="33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PHẠM THỊ THÚY HẰNG</a:t>
            </a:r>
          </a:p>
        </p:txBody>
      </p:sp>
      <p:pic>
        <p:nvPicPr>
          <p:cNvPr id="9" name="Picture 15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5690" y="857251"/>
            <a:ext cx="1295400" cy="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9990" y="5425516"/>
            <a:ext cx="1295400" cy="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4010" y="5438815"/>
            <a:ext cx="1295400" cy="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5930" y="5438815"/>
            <a:ext cx="1295400" cy="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9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s trường TH.Nguyễn Thị La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628800"/>
            <a:ext cx="570465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141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/>
            <a:r>
              <a:rPr lang="en-US" sz="5400" b="1" dirty="0" smtClean="0">
                <a:solidFill>
                  <a:srgbClr val="141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5400" b="1" dirty="0">
              <a:solidFill>
                <a:srgbClr val="141B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096344" cy="279587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33528"/>
            <a:ext cx="3096344" cy="2795871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098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9377" y="-188039"/>
            <a:ext cx="1170683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5465"/>
            <a:ext cx="2435203" cy="17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46920" y="-114102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9" y="5372100"/>
            <a:ext cx="1143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38" y="857250"/>
            <a:ext cx="8077874" cy="192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0" tIns="40375" rIns="80750" bIns="403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Kho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791832_db659899bf001d1497d1c4c4e59326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3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11760" y="2276872"/>
            <a:ext cx="5008418" cy="33518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17771"/>
              </a:avLst>
            </a:prstTxWarp>
          </a:bodyPr>
          <a:lstStyle/>
          <a:p>
            <a:pPr algn="ctr"/>
            <a:r>
              <a:rPr lang="vi-VN" sz="90000" kern="10" dirty="0" smtClean="0">
                <a:solidFill>
                  <a:srgbClr val="FF0000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AVO"/>
                <a:cs typeface="Times New Roman"/>
              </a:rPr>
              <a:t>KHỞI ĐỘNG</a:t>
            </a:r>
            <a:endParaRPr lang="vi-VN" sz="90000" kern="10" dirty="0">
              <a:solidFill>
                <a:srgbClr val="FF0000"/>
              </a:solidFill>
              <a:effectLst>
                <a:outerShdw dist="107763" dir="13500000" algn="ctr" rotWithShape="0">
                  <a:srgbClr val="C0C0C0">
                    <a:alpha val="50000"/>
                  </a:srgbClr>
                </a:outerShdw>
              </a:effectLst>
              <a:latin typeface="AVO"/>
              <a:cs typeface="Times New Roman"/>
            </a:endParaRPr>
          </a:p>
        </p:txBody>
      </p:sp>
      <p:pic>
        <p:nvPicPr>
          <p:cNvPr id="6" name="Picture 5" descr="Eart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492"/>
            <a:ext cx="2232248" cy="21606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01" y="-27384"/>
            <a:ext cx="195185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3695" y="-164412"/>
            <a:ext cx="1170683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18569"/>
            <a:ext cx="2435203" cy="17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4752" y="-114102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5373216"/>
            <a:ext cx="1143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38" y="857250"/>
            <a:ext cx="8077874" cy="192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0" tIns="40375" rIns="80750" bIns="403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Kho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995936" y="2192307"/>
            <a:ext cx="3960440" cy="58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8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791832_db659899bf001d1497d1c4c4e59326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ownloads\imag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5" y="1"/>
            <a:ext cx="833582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0830js5b15daddi012pz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677"/>
            <a:ext cx="1763688" cy="263623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452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34503" y="1196752"/>
            <a:ext cx="8352928" cy="5514502"/>
            <a:chOff x="534503" y="561997"/>
            <a:chExt cx="8352928" cy="51712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0ABC38B-62A8-4505-9697-591D96A9B7E6}"/>
                </a:ext>
              </a:extLst>
            </p:cNvPr>
            <p:cNvGrpSpPr/>
            <p:nvPr/>
          </p:nvGrpSpPr>
          <p:grpSpPr>
            <a:xfrm>
              <a:off x="534503" y="561997"/>
              <a:ext cx="8352928" cy="5171258"/>
              <a:chOff x="3067766" y="2626983"/>
              <a:chExt cx="4818983" cy="1302290"/>
            </a:xfrm>
          </p:grpSpPr>
          <p:sp>
            <p:nvSpPr>
              <p:cNvPr id="4" name="Rectangle: Rounded Corners 24">
                <a:extLst>
                  <a:ext uri="{FF2B5EF4-FFF2-40B4-BE49-F238E27FC236}">
                    <a16:creationId xmlns:a16="http://schemas.microsoft.com/office/drawing/2014/main" id="{611C1E48-E3A6-4116-8468-80CEE442CB84}"/>
                  </a:ext>
                </a:extLst>
              </p:cNvPr>
              <p:cNvSpPr/>
              <p:nvPr/>
            </p:nvSpPr>
            <p:spPr>
              <a:xfrm>
                <a:off x="3067766" y="2809368"/>
                <a:ext cx="4818983" cy="1119905"/>
              </a:xfrm>
              <a:custGeom>
                <a:avLst/>
                <a:gdLst>
                  <a:gd name="connsiteX0" fmla="*/ 0 w 4818983"/>
                  <a:gd name="connsiteY0" fmla="*/ 312083 h 1547112"/>
                  <a:gd name="connsiteX1" fmla="*/ 312083 w 4818983"/>
                  <a:gd name="connsiteY1" fmla="*/ 0 h 1547112"/>
                  <a:gd name="connsiteX2" fmla="*/ 1053167 w 4818983"/>
                  <a:gd name="connsiteY2" fmla="*/ 0 h 1547112"/>
                  <a:gd name="connsiteX3" fmla="*/ 1836200 w 4818983"/>
                  <a:gd name="connsiteY3" fmla="*/ 0 h 1547112"/>
                  <a:gd name="connsiteX4" fmla="*/ 2619232 w 4818983"/>
                  <a:gd name="connsiteY4" fmla="*/ 0 h 1547112"/>
                  <a:gd name="connsiteX5" fmla="*/ 3276420 w 4818983"/>
                  <a:gd name="connsiteY5" fmla="*/ 0 h 1547112"/>
                  <a:gd name="connsiteX6" fmla="*/ 3849712 w 4818983"/>
                  <a:gd name="connsiteY6" fmla="*/ 0 h 1547112"/>
                  <a:gd name="connsiteX7" fmla="*/ 4506900 w 4818983"/>
                  <a:gd name="connsiteY7" fmla="*/ 0 h 1547112"/>
                  <a:gd name="connsiteX8" fmla="*/ 4818983 w 4818983"/>
                  <a:gd name="connsiteY8" fmla="*/ 312083 h 1547112"/>
                  <a:gd name="connsiteX9" fmla="*/ 4818983 w 4818983"/>
                  <a:gd name="connsiteY9" fmla="*/ 745868 h 1547112"/>
                  <a:gd name="connsiteX10" fmla="*/ 4818983 w 4818983"/>
                  <a:gd name="connsiteY10" fmla="*/ 1235029 h 1547112"/>
                  <a:gd name="connsiteX11" fmla="*/ 4506900 w 4818983"/>
                  <a:gd name="connsiteY11" fmla="*/ 1547112 h 1547112"/>
                  <a:gd name="connsiteX12" fmla="*/ 3765816 w 4818983"/>
                  <a:gd name="connsiteY12" fmla="*/ 1547112 h 1547112"/>
                  <a:gd name="connsiteX13" fmla="*/ 3192524 w 4818983"/>
                  <a:gd name="connsiteY13" fmla="*/ 1547112 h 1547112"/>
                  <a:gd name="connsiteX14" fmla="*/ 2493388 w 4818983"/>
                  <a:gd name="connsiteY14" fmla="*/ 1547112 h 1547112"/>
                  <a:gd name="connsiteX15" fmla="*/ 1794252 w 4818983"/>
                  <a:gd name="connsiteY15" fmla="*/ 1547112 h 1547112"/>
                  <a:gd name="connsiteX16" fmla="*/ 1095116 w 4818983"/>
                  <a:gd name="connsiteY16" fmla="*/ 1547112 h 1547112"/>
                  <a:gd name="connsiteX17" fmla="*/ 312083 w 4818983"/>
                  <a:gd name="connsiteY17" fmla="*/ 1547112 h 1547112"/>
                  <a:gd name="connsiteX18" fmla="*/ 0 w 4818983"/>
                  <a:gd name="connsiteY18" fmla="*/ 1235029 h 1547112"/>
                  <a:gd name="connsiteX19" fmla="*/ 0 w 4818983"/>
                  <a:gd name="connsiteY19" fmla="*/ 773556 h 1547112"/>
                  <a:gd name="connsiteX20" fmla="*/ 0 w 4818983"/>
                  <a:gd name="connsiteY20" fmla="*/ 312083 h 1547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18983" h="1547112" fill="none" extrusionOk="0">
                    <a:moveTo>
                      <a:pt x="0" y="312083"/>
                    </a:moveTo>
                    <a:cubicBezTo>
                      <a:pt x="12861" y="167647"/>
                      <a:pt x="131711" y="-3012"/>
                      <a:pt x="312083" y="0"/>
                    </a:cubicBezTo>
                    <a:cubicBezTo>
                      <a:pt x="625176" y="4801"/>
                      <a:pt x="864127" y="19541"/>
                      <a:pt x="1053167" y="0"/>
                    </a:cubicBezTo>
                    <a:cubicBezTo>
                      <a:pt x="1242207" y="-19541"/>
                      <a:pt x="1553243" y="30699"/>
                      <a:pt x="1836200" y="0"/>
                    </a:cubicBezTo>
                    <a:cubicBezTo>
                      <a:pt x="2119157" y="-30699"/>
                      <a:pt x="2278625" y="-18316"/>
                      <a:pt x="2619232" y="0"/>
                    </a:cubicBezTo>
                    <a:cubicBezTo>
                      <a:pt x="2959839" y="18316"/>
                      <a:pt x="3144191" y="9629"/>
                      <a:pt x="3276420" y="0"/>
                    </a:cubicBezTo>
                    <a:cubicBezTo>
                      <a:pt x="3408649" y="-9629"/>
                      <a:pt x="3579025" y="-22301"/>
                      <a:pt x="3849712" y="0"/>
                    </a:cubicBezTo>
                    <a:cubicBezTo>
                      <a:pt x="4120399" y="22301"/>
                      <a:pt x="4196643" y="26922"/>
                      <a:pt x="4506900" y="0"/>
                    </a:cubicBezTo>
                    <a:cubicBezTo>
                      <a:pt x="4677381" y="15299"/>
                      <a:pt x="4791089" y="108845"/>
                      <a:pt x="4818983" y="312083"/>
                    </a:cubicBezTo>
                    <a:cubicBezTo>
                      <a:pt x="4815975" y="431800"/>
                      <a:pt x="4811720" y="567597"/>
                      <a:pt x="4818983" y="745868"/>
                    </a:cubicBezTo>
                    <a:cubicBezTo>
                      <a:pt x="4826246" y="924139"/>
                      <a:pt x="4798550" y="1106296"/>
                      <a:pt x="4818983" y="1235029"/>
                    </a:cubicBezTo>
                    <a:cubicBezTo>
                      <a:pt x="4781631" y="1387879"/>
                      <a:pt x="4683400" y="1578939"/>
                      <a:pt x="4506900" y="1547112"/>
                    </a:cubicBezTo>
                    <a:cubicBezTo>
                      <a:pt x="4181796" y="1512653"/>
                      <a:pt x="4071458" y="1562625"/>
                      <a:pt x="3765816" y="1547112"/>
                    </a:cubicBezTo>
                    <a:cubicBezTo>
                      <a:pt x="3460174" y="1531599"/>
                      <a:pt x="3344665" y="1539633"/>
                      <a:pt x="3192524" y="1547112"/>
                    </a:cubicBezTo>
                    <a:cubicBezTo>
                      <a:pt x="3040383" y="1554591"/>
                      <a:pt x="2667383" y="1546796"/>
                      <a:pt x="2493388" y="1547112"/>
                    </a:cubicBezTo>
                    <a:cubicBezTo>
                      <a:pt x="2319393" y="1547428"/>
                      <a:pt x="2102430" y="1559541"/>
                      <a:pt x="1794252" y="1547112"/>
                    </a:cubicBezTo>
                    <a:cubicBezTo>
                      <a:pt x="1486074" y="1534683"/>
                      <a:pt x="1336298" y="1580131"/>
                      <a:pt x="1095116" y="1547112"/>
                    </a:cubicBezTo>
                    <a:cubicBezTo>
                      <a:pt x="853934" y="1514093"/>
                      <a:pt x="471021" y="1579456"/>
                      <a:pt x="312083" y="1547112"/>
                    </a:cubicBezTo>
                    <a:cubicBezTo>
                      <a:pt x="164283" y="1576241"/>
                      <a:pt x="-21669" y="1417655"/>
                      <a:pt x="0" y="1235029"/>
                    </a:cubicBezTo>
                    <a:cubicBezTo>
                      <a:pt x="18455" y="1121506"/>
                      <a:pt x="-1565" y="884878"/>
                      <a:pt x="0" y="773556"/>
                    </a:cubicBezTo>
                    <a:cubicBezTo>
                      <a:pt x="1565" y="662234"/>
                      <a:pt x="9943" y="441037"/>
                      <a:pt x="0" y="312083"/>
                    </a:cubicBezTo>
                    <a:close/>
                  </a:path>
                  <a:path w="4818983" h="1547112" stroke="0" extrusionOk="0">
                    <a:moveTo>
                      <a:pt x="0" y="312083"/>
                    </a:moveTo>
                    <a:cubicBezTo>
                      <a:pt x="1086" y="172938"/>
                      <a:pt x="158819" y="34121"/>
                      <a:pt x="312083" y="0"/>
                    </a:cubicBezTo>
                    <a:cubicBezTo>
                      <a:pt x="658443" y="36067"/>
                      <a:pt x="792962" y="7493"/>
                      <a:pt x="1053167" y="0"/>
                    </a:cubicBezTo>
                    <a:cubicBezTo>
                      <a:pt x="1313372" y="-7493"/>
                      <a:pt x="1471769" y="25055"/>
                      <a:pt x="1668407" y="0"/>
                    </a:cubicBezTo>
                    <a:cubicBezTo>
                      <a:pt x="1865045" y="-25055"/>
                      <a:pt x="2054404" y="-23407"/>
                      <a:pt x="2283647" y="0"/>
                    </a:cubicBezTo>
                    <a:cubicBezTo>
                      <a:pt x="2512890" y="23407"/>
                      <a:pt x="2754390" y="-33459"/>
                      <a:pt x="3024731" y="0"/>
                    </a:cubicBezTo>
                    <a:cubicBezTo>
                      <a:pt x="3295072" y="33459"/>
                      <a:pt x="3484572" y="-19289"/>
                      <a:pt x="3681919" y="0"/>
                    </a:cubicBezTo>
                    <a:cubicBezTo>
                      <a:pt x="3879266" y="19289"/>
                      <a:pt x="4326091" y="16262"/>
                      <a:pt x="4506900" y="0"/>
                    </a:cubicBezTo>
                    <a:cubicBezTo>
                      <a:pt x="4685921" y="-20219"/>
                      <a:pt x="4823145" y="143831"/>
                      <a:pt x="4818983" y="312083"/>
                    </a:cubicBezTo>
                    <a:cubicBezTo>
                      <a:pt x="4806246" y="435746"/>
                      <a:pt x="4829406" y="542287"/>
                      <a:pt x="4818983" y="755097"/>
                    </a:cubicBezTo>
                    <a:cubicBezTo>
                      <a:pt x="4808560" y="967907"/>
                      <a:pt x="4811551" y="1059158"/>
                      <a:pt x="4818983" y="1235029"/>
                    </a:cubicBezTo>
                    <a:cubicBezTo>
                      <a:pt x="4821602" y="1390256"/>
                      <a:pt x="4690191" y="1549397"/>
                      <a:pt x="4506900" y="1547112"/>
                    </a:cubicBezTo>
                    <a:cubicBezTo>
                      <a:pt x="4326314" y="1524045"/>
                      <a:pt x="4019937" y="1520265"/>
                      <a:pt x="3891660" y="1547112"/>
                    </a:cubicBezTo>
                    <a:cubicBezTo>
                      <a:pt x="3763383" y="1573959"/>
                      <a:pt x="3556173" y="1540527"/>
                      <a:pt x="3276420" y="1547112"/>
                    </a:cubicBezTo>
                    <a:cubicBezTo>
                      <a:pt x="2996667" y="1553697"/>
                      <a:pt x="2883319" y="1579418"/>
                      <a:pt x="2535336" y="1547112"/>
                    </a:cubicBezTo>
                    <a:cubicBezTo>
                      <a:pt x="2187353" y="1514806"/>
                      <a:pt x="2026929" y="1532379"/>
                      <a:pt x="1752304" y="1547112"/>
                    </a:cubicBezTo>
                    <a:cubicBezTo>
                      <a:pt x="1477679" y="1561845"/>
                      <a:pt x="1227520" y="1576239"/>
                      <a:pt x="1095116" y="1547112"/>
                    </a:cubicBezTo>
                    <a:cubicBezTo>
                      <a:pt x="962712" y="1517985"/>
                      <a:pt x="508802" y="1584281"/>
                      <a:pt x="312083" y="1547112"/>
                    </a:cubicBezTo>
                    <a:cubicBezTo>
                      <a:pt x="122308" y="1558037"/>
                      <a:pt x="1934" y="1382331"/>
                      <a:pt x="0" y="1235029"/>
                    </a:cubicBezTo>
                    <a:cubicBezTo>
                      <a:pt x="8089" y="1127789"/>
                      <a:pt x="-18130" y="919138"/>
                      <a:pt x="0" y="773556"/>
                    </a:cubicBezTo>
                    <a:cubicBezTo>
                      <a:pt x="18130" y="627974"/>
                      <a:pt x="-7188" y="439183"/>
                      <a:pt x="0" y="312083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 smtClean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 smtClean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 smtClean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 smtClean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 smtClean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endParaRPr lang="vi-VN" sz="3400" kern="0" dirty="0" smtClean="0">
                  <a:solidFill>
                    <a:srgbClr val="000000"/>
                  </a:solidFill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buClr>
                    <a:srgbClr val="000000"/>
                  </a:buClr>
                </a:pPr>
                <a:r>
                  <a:rPr lang="vi-VN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	Tên câu chuyện (hoặc bài thơ, bài văn) đó là gì?</a:t>
                </a:r>
                <a:r>
                  <a:rPr lang="en-US" sz="3400" kern="0" dirty="0" err="1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Tác</a:t>
                </a:r>
                <a:r>
                  <a:rPr lang="en-US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giả</a:t>
                </a:r>
                <a:r>
                  <a:rPr lang="en-US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là</a:t>
                </a:r>
                <a:r>
                  <a:rPr lang="en-US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ai</a:t>
                </a:r>
                <a:r>
                  <a:rPr lang="en-US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?</a:t>
                </a:r>
              </a:p>
              <a:p>
                <a:pPr marL="757748" algn="just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vi-VN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	Nội dung chính của câu chuyện (hoặc bài thơ, bài văn) nói về điều gì?</a:t>
                </a:r>
                <a:endParaRPr lang="vi-VN" sz="3400" kern="0" dirty="0">
                  <a:solidFill>
                    <a:srgbClr val="000000"/>
                  </a:solidFill>
                  <a:latin typeface="AVO"/>
                  <a:cs typeface="Calibri" panose="020F0502020204030204" pitchFamily="34" charset="0"/>
                  <a:sym typeface="Arial"/>
                </a:endParaRPr>
              </a:p>
              <a:p>
                <a:pPr marL="757748" algn="just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vi-VN" sz="3400" kern="0" dirty="0" smtClean="0">
                    <a:solidFill>
                      <a:srgbClr val="000000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	Cảm xúc của em khi đọc câu chuyện (hoặc bài thơ, bài văn) đó thể nào?</a:t>
                </a:r>
                <a:endParaRPr lang="en-US" sz="3400" kern="0" dirty="0">
                  <a:solidFill>
                    <a:srgbClr val="000000"/>
                  </a:solidFill>
                  <a:latin typeface="AVO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" name="Rectangle: Rounded Corners 25">
                <a:extLst>
                  <a:ext uri="{FF2B5EF4-FFF2-40B4-BE49-F238E27FC236}">
                    <a16:creationId xmlns:a16="http://schemas.microsoft.com/office/drawing/2014/main" id="{18374AEF-D36C-43E1-AC64-C290B4910A01}"/>
                  </a:ext>
                </a:extLst>
              </p:cNvPr>
              <p:cNvSpPr/>
              <p:nvPr/>
            </p:nvSpPr>
            <p:spPr>
              <a:xfrm>
                <a:off x="4275425" y="2626983"/>
                <a:ext cx="2142202" cy="27768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Yêu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Cầu</a:t>
                </a:r>
                <a:endPara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AVO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83568" y="2204864"/>
              <a:ext cx="658366" cy="2746598"/>
              <a:chOff x="683568" y="2204864"/>
              <a:chExt cx="658366" cy="274659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83568" y="2204864"/>
                <a:ext cx="514350" cy="1562053"/>
                <a:chOff x="683568" y="2204864"/>
                <a:chExt cx="514350" cy="1562053"/>
              </a:xfrm>
            </p:grpSpPr>
            <p:pic>
              <p:nvPicPr>
                <p:cNvPr id="8" name="Picture 7"/>
                <p:cNvPicPr/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92593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568" y="2204864"/>
                  <a:ext cx="514350" cy="51435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/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92593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568" y="3252567"/>
                  <a:ext cx="514350" cy="51435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/>
              <p:cNvPicPr/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9259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27584" y="4437112"/>
                <a:ext cx="514350" cy="514350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827584" y="333832"/>
            <a:ext cx="78488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5000" b="1" kern="0" dirty="0" err="1" smtClea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5000" b="1" kern="0" dirty="0" smtClea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dirty="0" err="1" smtClea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000" b="1" kern="0" dirty="0" smtClea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dirty="0" err="1" smtClea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5000" b="1" kern="0" dirty="0" smtClea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en-US" sz="5000" b="1" kern="100" dirty="0" smtClean="0">
              <a:solidFill>
                <a:srgbClr val="FF0000"/>
              </a:solidFill>
              <a:effectLst/>
              <a:latin typeface="AV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3695" y="-164412"/>
            <a:ext cx="1170683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4752" y="-114102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791832_db659899bf001d1497d1c4c4e59326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BB5AD474-A2E1-431C-80A9-04C34E6C71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8" y="-19337"/>
            <a:ext cx="8568952" cy="36146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3426672"/>
            <a:ext cx="874846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AVO"/>
                <a:cs typeface="Arial" panose="020B0604020202020204" pitchFamily="34" charset="0"/>
              </a:rPr>
              <a:t>Giới thiệu trước lớp</a:t>
            </a:r>
            <a:endParaRPr lang="en-US" sz="9600" b="1" dirty="0">
              <a:solidFill>
                <a:srgbClr val="FF0000"/>
              </a:solidFill>
              <a:latin typeface="AV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791832_db659899bf001d1497d1c4c4e59326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1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7" name="Group 1026"/>
          <p:cNvGrpSpPr/>
          <p:nvPr/>
        </p:nvGrpSpPr>
        <p:grpSpPr>
          <a:xfrm>
            <a:off x="179512" y="188639"/>
            <a:ext cx="8709837" cy="6047629"/>
            <a:chOff x="179512" y="188639"/>
            <a:chExt cx="8709837" cy="6047629"/>
          </a:xfrm>
        </p:grpSpPr>
        <p:grpSp>
          <p:nvGrpSpPr>
            <p:cNvPr id="31" name="Group 30"/>
            <p:cNvGrpSpPr/>
            <p:nvPr/>
          </p:nvGrpSpPr>
          <p:grpSpPr>
            <a:xfrm>
              <a:off x="179512" y="188639"/>
              <a:ext cx="8709837" cy="6047629"/>
              <a:chOff x="179512" y="188639"/>
              <a:chExt cx="8709837" cy="60476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79512" y="188639"/>
                <a:ext cx="8709837" cy="6047629"/>
                <a:chOff x="179512" y="188639"/>
                <a:chExt cx="8709837" cy="6047629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1877CD4A-7CD0-4DC8-AC39-2642F823A77B}"/>
                    </a:ext>
                  </a:extLst>
                </p:cNvPr>
                <p:cNvGrpSpPr/>
                <p:nvPr/>
              </p:nvGrpSpPr>
              <p:grpSpPr>
                <a:xfrm>
                  <a:off x="179512" y="188639"/>
                  <a:ext cx="8709837" cy="6047629"/>
                  <a:chOff x="525106" y="1350774"/>
                  <a:chExt cx="6317636" cy="3141795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1A04A2E6-3D04-4F97-94D8-E20F2EEABFCB}"/>
                      </a:ext>
                    </a:extLst>
                  </p:cNvPr>
                  <p:cNvGrpSpPr/>
                  <p:nvPr/>
                </p:nvGrpSpPr>
                <p:grpSpPr>
                  <a:xfrm>
                    <a:off x="525106" y="1350774"/>
                    <a:ext cx="6317636" cy="3141795"/>
                    <a:chOff x="3168252" y="1189204"/>
                    <a:chExt cx="7100460" cy="3123150"/>
                  </a:xfrm>
                </p:grpSpPr>
                <p:sp>
                  <p:nvSpPr>
                    <p:cNvPr id="17" name="Rectangle: Rounded Corners 49">
                      <a:extLst>
                        <a:ext uri="{FF2B5EF4-FFF2-40B4-BE49-F238E27FC236}">
                          <a16:creationId xmlns:a16="http://schemas.microsoft.com/office/drawing/2014/main" id="{CF332464-129A-4FA6-BE10-AC46C23CE7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8252" y="1561073"/>
                      <a:ext cx="7100460" cy="2751281"/>
                    </a:xfrm>
                    <a:custGeom>
                      <a:avLst/>
                      <a:gdLst>
                        <a:gd name="connsiteX0" fmla="*/ 0 w 7100460"/>
                        <a:gd name="connsiteY0" fmla="*/ 478892 h 2374045"/>
                        <a:gd name="connsiteX1" fmla="*/ 478892 w 7100460"/>
                        <a:gd name="connsiteY1" fmla="*/ 0 h 2374045"/>
                        <a:gd name="connsiteX2" fmla="*/ 1099985 w 7100460"/>
                        <a:gd name="connsiteY2" fmla="*/ 0 h 2374045"/>
                        <a:gd name="connsiteX3" fmla="*/ 1598224 w 7100460"/>
                        <a:gd name="connsiteY3" fmla="*/ 0 h 2374045"/>
                        <a:gd name="connsiteX4" fmla="*/ 2157890 w 7100460"/>
                        <a:gd name="connsiteY4" fmla="*/ 0 h 2374045"/>
                        <a:gd name="connsiteX5" fmla="*/ 2963263 w 7100460"/>
                        <a:gd name="connsiteY5" fmla="*/ 0 h 2374045"/>
                        <a:gd name="connsiteX6" fmla="*/ 3461502 w 7100460"/>
                        <a:gd name="connsiteY6" fmla="*/ 0 h 2374045"/>
                        <a:gd name="connsiteX7" fmla="*/ 3959742 w 7100460"/>
                        <a:gd name="connsiteY7" fmla="*/ 0 h 2374045"/>
                        <a:gd name="connsiteX8" fmla="*/ 4457981 w 7100460"/>
                        <a:gd name="connsiteY8" fmla="*/ 0 h 2374045"/>
                        <a:gd name="connsiteX9" fmla="*/ 5140501 w 7100460"/>
                        <a:gd name="connsiteY9" fmla="*/ 0 h 2374045"/>
                        <a:gd name="connsiteX10" fmla="*/ 5823020 w 7100460"/>
                        <a:gd name="connsiteY10" fmla="*/ 0 h 2374045"/>
                        <a:gd name="connsiteX11" fmla="*/ 6621568 w 7100460"/>
                        <a:gd name="connsiteY11" fmla="*/ 0 h 2374045"/>
                        <a:gd name="connsiteX12" fmla="*/ 7100460 w 7100460"/>
                        <a:gd name="connsiteY12" fmla="*/ 478892 h 2374045"/>
                        <a:gd name="connsiteX13" fmla="*/ 7100460 w 7100460"/>
                        <a:gd name="connsiteY13" fmla="*/ 922654 h 2374045"/>
                        <a:gd name="connsiteX14" fmla="*/ 7100460 w 7100460"/>
                        <a:gd name="connsiteY14" fmla="*/ 1408903 h 2374045"/>
                        <a:gd name="connsiteX15" fmla="*/ 7100460 w 7100460"/>
                        <a:gd name="connsiteY15" fmla="*/ 1895153 h 2374045"/>
                        <a:gd name="connsiteX16" fmla="*/ 6621568 w 7100460"/>
                        <a:gd name="connsiteY16" fmla="*/ 2374045 h 2374045"/>
                        <a:gd name="connsiteX17" fmla="*/ 5877622 w 7100460"/>
                        <a:gd name="connsiteY17" fmla="*/ 2374045 h 2374045"/>
                        <a:gd name="connsiteX18" fmla="*/ 5256529 w 7100460"/>
                        <a:gd name="connsiteY18" fmla="*/ 2374045 h 2374045"/>
                        <a:gd name="connsiteX19" fmla="*/ 4696863 w 7100460"/>
                        <a:gd name="connsiteY19" fmla="*/ 2374045 h 2374045"/>
                        <a:gd name="connsiteX20" fmla="*/ 4198624 w 7100460"/>
                        <a:gd name="connsiteY20" fmla="*/ 2374045 h 2374045"/>
                        <a:gd name="connsiteX21" fmla="*/ 3393251 w 7100460"/>
                        <a:gd name="connsiteY21" fmla="*/ 2374045 h 2374045"/>
                        <a:gd name="connsiteX22" fmla="*/ 2710731 w 7100460"/>
                        <a:gd name="connsiteY22" fmla="*/ 2374045 h 2374045"/>
                        <a:gd name="connsiteX23" fmla="*/ 2089638 w 7100460"/>
                        <a:gd name="connsiteY23" fmla="*/ 2374045 h 2374045"/>
                        <a:gd name="connsiteX24" fmla="*/ 1345692 w 7100460"/>
                        <a:gd name="connsiteY24" fmla="*/ 2374045 h 2374045"/>
                        <a:gd name="connsiteX25" fmla="*/ 478892 w 7100460"/>
                        <a:gd name="connsiteY25" fmla="*/ 2374045 h 2374045"/>
                        <a:gd name="connsiteX26" fmla="*/ 0 w 7100460"/>
                        <a:gd name="connsiteY26" fmla="*/ 1895153 h 2374045"/>
                        <a:gd name="connsiteX27" fmla="*/ 0 w 7100460"/>
                        <a:gd name="connsiteY27" fmla="*/ 1451391 h 2374045"/>
                        <a:gd name="connsiteX28" fmla="*/ 0 w 7100460"/>
                        <a:gd name="connsiteY28" fmla="*/ 993467 h 2374045"/>
                        <a:gd name="connsiteX29" fmla="*/ 0 w 7100460"/>
                        <a:gd name="connsiteY29" fmla="*/ 478892 h 2374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100460" h="2374045" fill="none" extrusionOk="0">
                          <a:moveTo>
                            <a:pt x="0" y="478892"/>
                          </a:moveTo>
                          <a:cubicBezTo>
                            <a:pt x="-33932" y="205008"/>
                            <a:pt x="166216" y="53"/>
                            <a:pt x="478892" y="0"/>
                          </a:cubicBezTo>
                          <a:cubicBezTo>
                            <a:pt x="713084" y="13131"/>
                            <a:pt x="947880" y="20085"/>
                            <a:pt x="1099985" y="0"/>
                          </a:cubicBezTo>
                          <a:cubicBezTo>
                            <a:pt x="1252090" y="-20085"/>
                            <a:pt x="1421301" y="19132"/>
                            <a:pt x="1598224" y="0"/>
                          </a:cubicBezTo>
                          <a:cubicBezTo>
                            <a:pt x="1775147" y="-19132"/>
                            <a:pt x="1897942" y="-24695"/>
                            <a:pt x="2157890" y="0"/>
                          </a:cubicBezTo>
                          <a:cubicBezTo>
                            <a:pt x="2417838" y="24695"/>
                            <a:pt x="2689611" y="6244"/>
                            <a:pt x="2963263" y="0"/>
                          </a:cubicBezTo>
                          <a:cubicBezTo>
                            <a:pt x="3236915" y="-6244"/>
                            <a:pt x="3330002" y="1473"/>
                            <a:pt x="3461502" y="0"/>
                          </a:cubicBezTo>
                          <a:cubicBezTo>
                            <a:pt x="3593002" y="-1473"/>
                            <a:pt x="3827582" y="8562"/>
                            <a:pt x="3959742" y="0"/>
                          </a:cubicBezTo>
                          <a:cubicBezTo>
                            <a:pt x="4091902" y="-8562"/>
                            <a:pt x="4346934" y="18145"/>
                            <a:pt x="4457981" y="0"/>
                          </a:cubicBezTo>
                          <a:cubicBezTo>
                            <a:pt x="4569028" y="-18145"/>
                            <a:pt x="4829282" y="-15004"/>
                            <a:pt x="5140501" y="0"/>
                          </a:cubicBezTo>
                          <a:cubicBezTo>
                            <a:pt x="5451720" y="15004"/>
                            <a:pt x="5506961" y="30380"/>
                            <a:pt x="5823020" y="0"/>
                          </a:cubicBezTo>
                          <a:cubicBezTo>
                            <a:pt x="6139079" y="-30380"/>
                            <a:pt x="6223569" y="-16238"/>
                            <a:pt x="6621568" y="0"/>
                          </a:cubicBezTo>
                          <a:cubicBezTo>
                            <a:pt x="6893081" y="-15120"/>
                            <a:pt x="7109321" y="150941"/>
                            <a:pt x="7100460" y="478892"/>
                          </a:cubicBezTo>
                          <a:cubicBezTo>
                            <a:pt x="7088652" y="632193"/>
                            <a:pt x="7109567" y="745727"/>
                            <a:pt x="7100460" y="922654"/>
                          </a:cubicBezTo>
                          <a:cubicBezTo>
                            <a:pt x="7091353" y="1099581"/>
                            <a:pt x="7094420" y="1304638"/>
                            <a:pt x="7100460" y="1408903"/>
                          </a:cubicBezTo>
                          <a:cubicBezTo>
                            <a:pt x="7106500" y="1513168"/>
                            <a:pt x="7104435" y="1738021"/>
                            <a:pt x="7100460" y="1895153"/>
                          </a:cubicBezTo>
                          <a:cubicBezTo>
                            <a:pt x="7054473" y="2167025"/>
                            <a:pt x="6915379" y="2372166"/>
                            <a:pt x="6621568" y="2374045"/>
                          </a:cubicBezTo>
                          <a:cubicBezTo>
                            <a:pt x="6311969" y="2374663"/>
                            <a:pt x="6172234" y="2373445"/>
                            <a:pt x="5877622" y="2374045"/>
                          </a:cubicBezTo>
                          <a:cubicBezTo>
                            <a:pt x="5583010" y="2374645"/>
                            <a:pt x="5397377" y="2366486"/>
                            <a:pt x="5256529" y="2374045"/>
                          </a:cubicBezTo>
                          <a:cubicBezTo>
                            <a:pt x="5115681" y="2381604"/>
                            <a:pt x="4867578" y="2370832"/>
                            <a:pt x="4696863" y="2374045"/>
                          </a:cubicBezTo>
                          <a:cubicBezTo>
                            <a:pt x="4526148" y="2377258"/>
                            <a:pt x="4421957" y="2370987"/>
                            <a:pt x="4198624" y="2374045"/>
                          </a:cubicBezTo>
                          <a:cubicBezTo>
                            <a:pt x="3975291" y="2377103"/>
                            <a:pt x="3586369" y="2350755"/>
                            <a:pt x="3393251" y="2374045"/>
                          </a:cubicBezTo>
                          <a:cubicBezTo>
                            <a:pt x="3200133" y="2397335"/>
                            <a:pt x="2967674" y="2353275"/>
                            <a:pt x="2710731" y="2374045"/>
                          </a:cubicBezTo>
                          <a:cubicBezTo>
                            <a:pt x="2453788" y="2394815"/>
                            <a:pt x="2300258" y="2363409"/>
                            <a:pt x="2089638" y="2374045"/>
                          </a:cubicBezTo>
                          <a:cubicBezTo>
                            <a:pt x="1879018" y="2384681"/>
                            <a:pt x="1503913" y="2339891"/>
                            <a:pt x="1345692" y="2374045"/>
                          </a:cubicBezTo>
                          <a:cubicBezTo>
                            <a:pt x="1187471" y="2408199"/>
                            <a:pt x="863566" y="2357340"/>
                            <a:pt x="478892" y="2374045"/>
                          </a:cubicBezTo>
                          <a:cubicBezTo>
                            <a:pt x="205953" y="2438256"/>
                            <a:pt x="35798" y="2167204"/>
                            <a:pt x="0" y="1895153"/>
                          </a:cubicBezTo>
                          <a:cubicBezTo>
                            <a:pt x="-12492" y="1687798"/>
                            <a:pt x="19105" y="1626039"/>
                            <a:pt x="0" y="1451391"/>
                          </a:cubicBezTo>
                          <a:cubicBezTo>
                            <a:pt x="-19105" y="1276743"/>
                            <a:pt x="-1966" y="1218902"/>
                            <a:pt x="0" y="993467"/>
                          </a:cubicBezTo>
                          <a:cubicBezTo>
                            <a:pt x="1966" y="768032"/>
                            <a:pt x="2780" y="690888"/>
                            <a:pt x="0" y="478892"/>
                          </a:cubicBezTo>
                          <a:close/>
                        </a:path>
                        <a:path w="7100460" h="2374045" stroke="0" extrusionOk="0">
                          <a:moveTo>
                            <a:pt x="0" y="478892"/>
                          </a:moveTo>
                          <a:cubicBezTo>
                            <a:pt x="1648" y="264812"/>
                            <a:pt x="242370" y="49968"/>
                            <a:pt x="478892" y="0"/>
                          </a:cubicBezTo>
                          <a:cubicBezTo>
                            <a:pt x="746463" y="-4441"/>
                            <a:pt x="935267" y="3071"/>
                            <a:pt x="1222838" y="0"/>
                          </a:cubicBezTo>
                          <a:cubicBezTo>
                            <a:pt x="1510409" y="-3071"/>
                            <a:pt x="1579151" y="-14044"/>
                            <a:pt x="1782504" y="0"/>
                          </a:cubicBezTo>
                          <a:cubicBezTo>
                            <a:pt x="1985857" y="14044"/>
                            <a:pt x="2099967" y="11208"/>
                            <a:pt x="2342170" y="0"/>
                          </a:cubicBezTo>
                          <a:cubicBezTo>
                            <a:pt x="2584373" y="-11208"/>
                            <a:pt x="2866089" y="481"/>
                            <a:pt x="3086117" y="0"/>
                          </a:cubicBezTo>
                          <a:cubicBezTo>
                            <a:pt x="3306145" y="-481"/>
                            <a:pt x="3506418" y="629"/>
                            <a:pt x="3707209" y="0"/>
                          </a:cubicBezTo>
                          <a:cubicBezTo>
                            <a:pt x="3908000" y="-629"/>
                            <a:pt x="4252297" y="-24249"/>
                            <a:pt x="4512583" y="0"/>
                          </a:cubicBezTo>
                          <a:cubicBezTo>
                            <a:pt x="4772869" y="24249"/>
                            <a:pt x="4954145" y="-18016"/>
                            <a:pt x="5317956" y="0"/>
                          </a:cubicBezTo>
                          <a:cubicBezTo>
                            <a:pt x="5681767" y="18016"/>
                            <a:pt x="6113172" y="-23804"/>
                            <a:pt x="6621568" y="0"/>
                          </a:cubicBezTo>
                          <a:cubicBezTo>
                            <a:pt x="6878418" y="-3430"/>
                            <a:pt x="7049960" y="213963"/>
                            <a:pt x="7100460" y="478892"/>
                          </a:cubicBezTo>
                          <a:cubicBezTo>
                            <a:pt x="7085714" y="687907"/>
                            <a:pt x="7100007" y="759322"/>
                            <a:pt x="7100460" y="950979"/>
                          </a:cubicBezTo>
                          <a:cubicBezTo>
                            <a:pt x="7100913" y="1142636"/>
                            <a:pt x="7107611" y="1295443"/>
                            <a:pt x="7100460" y="1423066"/>
                          </a:cubicBezTo>
                          <a:cubicBezTo>
                            <a:pt x="7093309" y="1550689"/>
                            <a:pt x="7102128" y="1672103"/>
                            <a:pt x="7100460" y="1895153"/>
                          </a:cubicBezTo>
                          <a:cubicBezTo>
                            <a:pt x="7130025" y="2163292"/>
                            <a:pt x="6888987" y="2388985"/>
                            <a:pt x="6621568" y="2374045"/>
                          </a:cubicBezTo>
                          <a:cubicBezTo>
                            <a:pt x="6423443" y="2340776"/>
                            <a:pt x="6243250" y="2393102"/>
                            <a:pt x="5877622" y="2374045"/>
                          </a:cubicBezTo>
                          <a:cubicBezTo>
                            <a:pt x="5511994" y="2354988"/>
                            <a:pt x="5527702" y="2351809"/>
                            <a:pt x="5256529" y="2374045"/>
                          </a:cubicBezTo>
                          <a:cubicBezTo>
                            <a:pt x="4985356" y="2396281"/>
                            <a:pt x="4801839" y="2381310"/>
                            <a:pt x="4635436" y="2374045"/>
                          </a:cubicBezTo>
                          <a:cubicBezTo>
                            <a:pt x="4469033" y="2366780"/>
                            <a:pt x="4028884" y="2342420"/>
                            <a:pt x="3830063" y="2374045"/>
                          </a:cubicBezTo>
                          <a:cubicBezTo>
                            <a:pt x="3631242" y="2405670"/>
                            <a:pt x="3457284" y="2408077"/>
                            <a:pt x="3086117" y="2374045"/>
                          </a:cubicBezTo>
                          <a:cubicBezTo>
                            <a:pt x="2714950" y="2340013"/>
                            <a:pt x="2634438" y="2362619"/>
                            <a:pt x="2465024" y="2374045"/>
                          </a:cubicBezTo>
                          <a:cubicBezTo>
                            <a:pt x="2295610" y="2385471"/>
                            <a:pt x="2020991" y="2400911"/>
                            <a:pt x="1905358" y="2374045"/>
                          </a:cubicBezTo>
                          <a:cubicBezTo>
                            <a:pt x="1789725" y="2347179"/>
                            <a:pt x="1516623" y="2390509"/>
                            <a:pt x="1345692" y="2374045"/>
                          </a:cubicBezTo>
                          <a:cubicBezTo>
                            <a:pt x="1174761" y="2357581"/>
                            <a:pt x="793678" y="2389187"/>
                            <a:pt x="478892" y="2374045"/>
                          </a:cubicBezTo>
                          <a:cubicBezTo>
                            <a:pt x="222251" y="2385156"/>
                            <a:pt x="-31856" y="2188796"/>
                            <a:pt x="0" y="1895153"/>
                          </a:cubicBezTo>
                          <a:cubicBezTo>
                            <a:pt x="-11774" y="1701122"/>
                            <a:pt x="17703" y="1559084"/>
                            <a:pt x="0" y="1437229"/>
                          </a:cubicBezTo>
                          <a:cubicBezTo>
                            <a:pt x="-17703" y="1315374"/>
                            <a:pt x="20067" y="1138095"/>
                            <a:pt x="0" y="979304"/>
                          </a:cubicBezTo>
                          <a:cubicBezTo>
                            <a:pt x="-20067" y="820514"/>
                            <a:pt x="19118" y="614517"/>
                            <a:pt x="0" y="47889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alpha val="85000"/>
                      </a:schemeClr>
                    </a:solidFill>
                    <a:ln w="38100">
                      <a:solidFill>
                        <a:srgbClr val="002060"/>
                      </a:solidFill>
                      <a:extLst>
                        <a:ext uri="{C807C97D-BFC1-408E-A445-0C87EB9F89A2}">
                          <ask:lineSketchStyleProps xmlns="" xmlns:ask="http://schemas.microsoft.com/office/drawing/2018/sketchyshapes" sd="2129858240">
                            <a:prstGeom prst="roundRect">
                              <a:avLst>
                                <a:gd name="adj" fmla="val 20172"/>
                              </a:avLst>
                            </a:prstGeom>
                            <ask:type>
                              <ask:lineSketchFreehan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b"/>
                    <a:lstStyle/>
                    <a:p>
                      <a:pPr algn="just" defTabSz="1219170">
                        <a:buClr>
                          <a:srgbClr val="000000"/>
                        </a:buClr>
                      </a:pP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4267" kern="0" dirty="0" err="1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Tên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267" kern="0" dirty="0" err="1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câu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267" kern="0" dirty="0" err="1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chuyện</a:t>
                      </a:r>
                      <a:r>
                        <a:rPr lang="vi-VN" sz="4400" kern="0" dirty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(hoặc bài thơ, bài </a:t>
                      </a:r>
                      <a:r>
                        <a:rPr lang="vi-VN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văn</a:t>
                      </a:r>
                      <a:r>
                        <a:rPr lang="en-US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, </a:t>
                      </a:r>
                      <a:r>
                        <a:rPr lang="en-US" sz="4400" kern="0" dirty="0" err="1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bài</a:t>
                      </a:r>
                      <a:r>
                        <a:rPr lang="en-US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400" kern="0" dirty="0" err="1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báo</a:t>
                      </a:r>
                      <a:r>
                        <a:rPr lang="vi-VN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r>
                        <a:rPr lang="en-US" sz="4267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  <a:p>
                      <a:pPr algn="just" defTabSz="1219170">
                        <a:buClr>
                          <a:srgbClr val="000000"/>
                        </a:buClr>
                      </a:pP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4267" kern="0" dirty="0" err="1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Nội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dung </a:t>
                      </a:r>
                      <a:r>
                        <a:rPr lang="en-US" sz="4267" kern="0" dirty="0" err="1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chính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267" kern="0" dirty="0" err="1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của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267" kern="0" dirty="0" err="1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câu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267" kern="0" dirty="0" err="1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chuyện</a:t>
                      </a:r>
                      <a:r>
                        <a:rPr lang="vi-VN" sz="4400" kern="0" dirty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(hoặc bài thơ, bài </a:t>
                      </a:r>
                      <a:r>
                        <a:rPr lang="vi-VN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văn</a:t>
                      </a:r>
                      <a:r>
                        <a:rPr lang="en-US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,…</a:t>
                      </a:r>
                      <a:r>
                        <a:rPr lang="vi-VN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r>
                        <a:rPr lang="en-US" sz="4400" kern="0" dirty="0" smtClean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  <a:r>
                        <a:rPr lang="en-US" sz="4267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</a:p>
                    <a:p>
                      <a:pPr algn="just" defTabSz="1219170">
                        <a:buClr>
                          <a:srgbClr val="000000"/>
                        </a:buClr>
                      </a:pPr>
                      <a:r>
                        <a:rPr lang="en-US" sz="4267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  <a:r>
                        <a:rPr lang="en-US" sz="4267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. 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Cảm </a:t>
                      </a:r>
                      <a:r>
                        <a:rPr lang="vi-VN" sz="4800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xúc 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của</a:t>
                      </a:r>
                      <a:r>
                        <a:rPr lang="en-US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800" kern="0" dirty="0" err="1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bạn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khi</a:t>
                      </a:r>
                      <a:r>
                        <a:rPr lang="en-US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4800" kern="0" dirty="0" err="1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kể</a:t>
                      </a:r>
                      <a:r>
                        <a:rPr lang="en-US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đọc</a:t>
                      </a:r>
                      <a:r>
                        <a:rPr lang="en-US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vi-VN" sz="4800" kern="0" dirty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câu 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chuyện</a:t>
                      </a:r>
                      <a:r>
                        <a:rPr lang="vi-VN" sz="4800" kern="0" dirty="0">
                          <a:solidFill>
                            <a:srgbClr val="000000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(hoặc bài thơ, bài văn)</a:t>
                      </a:r>
                      <a:r>
                        <a:rPr lang="vi-VN" sz="4800" kern="0" dirty="0" smtClean="0">
                          <a:solidFill>
                            <a:schemeClr val="tx1"/>
                          </a:solidFill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đó. </a:t>
                      </a:r>
                      <a:endParaRPr lang="en-US" sz="4800" kern="0" dirty="0">
                        <a:solidFill>
                          <a:schemeClr val="tx1"/>
                        </a:solidFill>
                        <a:latin typeface="AVO"/>
                        <a:cs typeface="Calibri" panose="020F050202020403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18" name="Rectangle: Rounded Corners 50">
                      <a:extLst>
                        <a:ext uri="{FF2B5EF4-FFF2-40B4-BE49-F238E27FC236}">
                          <a16:creationId xmlns:a16="http://schemas.microsoft.com/office/drawing/2014/main" id="{42FEBD70-8541-4B8A-8DB6-7E323EC01A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5793" y="1189204"/>
                      <a:ext cx="5284933" cy="623946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>
                        <a:lumMod val="10000"/>
                        <a:lumOff val="90000"/>
                      </a:schemeClr>
                    </a:solidFill>
                    <a:ln w="38100">
                      <a:solidFill>
                        <a:srgbClr val="00206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>
                        <a:buClr>
                          <a:srgbClr val="000000"/>
                        </a:buClr>
                      </a:pPr>
                      <a:r>
                        <a:rPr lang="en-US" sz="5333" b="1" kern="0" dirty="0" err="1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Tiêu</a:t>
                      </a:r>
                      <a:r>
                        <a:rPr lang="en-US" sz="5333" b="1" kern="0" dirty="0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5333" b="1" kern="0" dirty="0" err="1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chí</a:t>
                      </a:r>
                      <a:r>
                        <a:rPr lang="en-US" sz="5333" b="1" kern="0" dirty="0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5333" b="1" kern="0" dirty="0" err="1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đánh</a:t>
                      </a:r>
                      <a:r>
                        <a:rPr lang="en-US" sz="5333" b="1" kern="0" dirty="0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5333" b="1" kern="0" dirty="0" err="1">
                          <a:ln w="9525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outerShdw blurRad="12700" dist="38100" dir="2700000" algn="tl" rotWithShape="0">
                              <a:srgbClr val="7CDDD6">
                                <a:lumMod val="60000"/>
                                <a:lumOff val="40000"/>
                              </a:srgbClr>
                            </a:outerShdw>
                          </a:effectLst>
                          <a:latin typeface="AVO"/>
                          <a:cs typeface="Calibri" panose="020F0502020204030204" pitchFamily="34" charset="0"/>
                          <a:sym typeface="Arial"/>
                        </a:rPr>
                        <a:t>giá</a:t>
                      </a:r>
                      <a:endParaRPr lang="en-US" sz="5333" b="1" kern="0" dirty="0">
                        <a:ln w="9525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7CDDD6">
                              <a:lumMod val="60000"/>
                              <a:lumOff val="40000"/>
                            </a:srgbClr>
                          </a:outerShdw>
                        </a:effectLst>
                        <a:latin typeface="AVO"/>
                        <a:cs typeface="Calibri" panose="020F0502020204030204" pitchFamily="34" charset="0"/>
                        <a:sym typeface="Arial"/>
                      </a:endParaRPr>
                    </a:p>
                  </p:txBody>
                </p:sp>
              </p:grpSp>
              <p:pic>
                <p:nvPicPr>
                  <p:cNvPr id="15" name="Picture 14" descr="Shape, circle&#10;&#10;Description automatically generated">
                    <a:extLst>
                      <a:ext uri="{FF2B5EF4-FFF2-40B4-BE49-F238E27FC236}">
                        <a16:creationId xmlns:a16="http://schemas.microsoft.com/office/drawing/2014/main" id="{F008663D-B430-4D35-B5FC-B19D9904FC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7752" b="70018" l="10000" r="92540">
                                <a14:foregroundMark x1="12222" y1="67404" x2="12991" y2="68278"/>
                                <a14:foregroundMark x1="10320" y1="65241" x2="10864" y2="65859"/>
                                <a14:foregroundMark x1="40100" y1="27507" x2="42820" y2="35234"/>
                                <a14:foregroundMark x1="41600" y1="27832" x2="44060" y2="34484"/>
                                <a14:foregroundMark x1="71380" y1="30133" x2="71140" y2="31083"/>
                                <a14:foregroundMark x1="26260" y1="10353" x2="25760" y2="13303"/>
                                <a14:foregroundMark x1="27740" y1="15154" x2="27740" y2="15154"/>
                                <a14:foregroundMark x1="27000" y1="13603" x2="27000" y2="15929"/>
                                <a14:backgroundMark x1="8580" y1="64766" x2="15540" y2="71568"/>
                                <a14:backgroundMark x1="15540" y1="71568" x2="18340" y2="70018"/>
                                <a14:backgroundMark x1="14400" y1="66317" x2="13400" y2="71118"/>
                                <a14:backgroundMark x1="16240" y1="60440" x2="13900" y2="71118"/>
                                <a14:backgroundMark x1="13900" y1="71118" x2="13900" y2="71118"/>
                                <a14:backgroundMark x1="13520" y1="62466" x2="13520" y2="68317"/>
                                <a14:backgroundMark x1="9080" y1="61215" x2="13400" y2="65241"/>
                                <a14:backgroundMark x1="12040" y1="66792" x2="7220" y2="71268"/>
                                <a14:backgroundMark x1="11680" y1="65541" x2="10320" y2="67867"/>
                                <a14:backgroundMark x1="59280" y1="24281" x2="60140" y2="44986"/>
                                <a14:backgroundMark x1="83140" y1="8202" x2="89080" y2="19005"/>
                                <a14:backgroundMark x1="89080" y1="19005" x2="89080" y2="19005"/>
                                <a14:backgroundMark x1="87720" y1="5101" x2="91660" y2="19630"/>
                                <a14:backgroundMark x1="79680" y1="11903" x2="97100" y2="13453"/>
                                <a14:backgroundMark x1="92780" y1="12978" x2="90920" y2="18555"/>
                                <a14:backgroundMark x1="86100" y1="15929" x2="90680" y2="15304"/>
                                <a14:backgroundMark x1="87580" y1="10828" x2="88580" y2="18855"/>
                                <a14:backgroundMark x1="92400" y1="12378" x2="92400" y2="12378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65990" t="23028" r="19821" b="60869"/>
                  <a:stretch/>
                </p:blipFill>
                <p:spPr>
                  <a:xfrm>
                    <a:off x="3920097" y="2305152"/>
                    <a:ext cx="505376" cy="3654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770" y="2133014"/>
                  <a:ext cx="768350" cy="603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0" name="Picture 19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6334457" y="2066097"/>
                <a:ext cx="643182" cy="730594"/>
              </a:xfrm>
              <a:prstGeom prst="rect">
                <a:avLst/>
              </a:prstGeom>
            </p:spPr>
          </p:pic>
        </p:grpSp>
        <p:grpSp>
          <p:nvGrpSpPr>
            <p:cNvPr id="1024" name="Group 1023"/>
            <p:cNvGrpSpPr/>
            <p:nvPr/>
          </p:nvGrpSpPr>
          <p:grpSpPr>
            <a:xfrm>
              <a:off x="6404807" y="3377896"/>
              <a:ext cx="2433766" cy="2777211"/>
              <a:chOff x="6404807" y="3377896"/>
              <a:chExt cx="2433766" cy="277721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6981862" y="3377896"/>
                <a:ext cx="1856711" cy="754314"/>
                <a:chOff x="6981862" y="3377896"/>
                <a:chExt cx="1856711" cy="754314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7546337" y="3401616"/>
                  <a:ext cx="1292236" cy="730594"/>
                  <a:chOff x="7546337" y="3401616"/>
                  <a:chExt cx="1292236" cy="730594"/>
                </a:xfrm>
              </p:grpSpPr>
              <p:pic>
                <p:nvPicPr>
                  <p:cNvPr id="21" name="Picture 20" descr="Shape, circle&#10;&#10;Description automatically generated">
                    <a:extLst>
                      <a:ext uri="{FF2B5EF4-FFF2-40B4-BE49-F238E27FC236}">
                        <a16:creationId xmlns:a16="http://schemas.microsoft.com/office/drawing/2014/main" id="{E66B69F8-228B-493A-A661-49034F6ED8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7752" b="70018" l="10000" r="92540">
                                <a14:foregroundMark x1="12222" y1="67404" x2="12991" y2="68278"/>
                                <a14:foregroundMark x1="10320" y1="65241" x2="10864" y2="65859"/>
                                <a14:foregroundMark x1="40100" y1="27507" x2="42820" y2="35234"/>
                                <a14:foregroundMark x1="41600" y1="27832" x2="44060" y2="34484"/>
                                <a14:foregroundMark x1="71380" y1="30133" x2="71140" y2="31083"/>
                                <a14:foregroundMark x1="26260" y1="10353" x2="25760" y2="13303"/>
                                <a14:foregroundMark x1="27740" y1="15154" x2="27740" y2="15154"/>
                                <a14:foregroundMark x1="27000" y1="13603" x2="27000" y2="15929"/>
                                <a14:backgroundMark x1="8580" y1="64766" x2="15540" y2="71568"/>
                                <a14:backgroundMark x1="15540" y1="71568" x2="18340" y2="70018"/>
                                <a14:backgroundMark x1="14400" y1="66317" x2="13400" y2="71118"/>
                                <a14:backgroundMark x1="16240" y1="60440" x2="13900" y2="71118"/>
                                <a14:backgroundMark x1="13900" y1="71118" x2="13900" y2="71118"/>
                                <a14:backgroundMark x1="13520" y1="62466" x2="13520" y2="68317"/>
                                <a14:backgroundMark x1="9080" y1="61215" x2="13400" y2="65241"/>
                                <a14:backgroundMark x1="12040" y1="66792" x2="7220" y2="71268"/>
                                <a14:backgroundMark x1="11680" y1="65541" x2="10320" y2="67867"/>
                                <a14:backgroundMark x1="59280" y1="24281" x2="60140" y2="44986"/>
                                <a14:backgroundMark x1="83140" y1="8202" x2="89080" y2="19005"/>
                                <a14:backgroundMark x1="89080" y1="19005" x2="89080" y2="19005"/>
                                <a14:backgroundMark x1="87720" y1="5101" x2="91660" y2="19630"/>
                                <a14:backgroundMark x1="79680" y1="11903" x2="97100" y2="13453"/>
                                <a14:backgroundMark x1="92780" y1="12978" x2="90920" y2="18555"/>
                                <a14:backgroundMark x1="86100" y1="15929" x2="90680" y2="15304"/>
                                <a14:backgroundMark x1="87580" y1="10828" x2="88580" y2="18855"/>
                                <a14:backgroundMark x1="92400" y1="12378" x2="92400" y2="12378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20566" t="4688" r="66338" b="77583"/>
                  <a:stretch/>
                </p:blipFill>
                <p:spPr>
                  <a:xfrm>
                    <a:off x="8195391" y="3401616"/>
                    <a:ext cx="643182" cy="730594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46337" y="3465949"/>
                    <a:ext cx="768350" cy="603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25" name="Picture 24" descr="Shape, circle&#10;&#10;Description automatically generated">
                  <a:extLst>
                    <a:ext uri="{FF2B5EF4-FFF2-40B4-BE49-F238E27FC236}">
                      <a16:creationId xmlns:a16="http://schemas.microsoft.com/office/drawing/2014/main" id="{F008663D-B430-4D35-B5FC-B19D9904FC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7752" b="70018" l="10000" r="92540">
                              <a14:foregroundMark x1="12222" y1="67404" x2="12991" y2="68278"/>
                              <a14:foregroundMark x1="10320" y1="65241" x2="10864" y2="65859"/>
                              <a14:foregroundMark x1="40100" y1="27507" x2="42820" y2="35234"/>
                              <a14:foregroundMark x1="41600" y1="27832" x2="44060" y2="34484"/>
                              <a14:foregroundMark x1="71380" y1="30133" x2="71140" y2="31083"/>
                              <a14:foregroundMark x1="26260" y1="10353" x2="25760" y2="13303"/>
                              <a14:foregroundMark x1="27740" y1="15154" x2="27740" y2="15154"/>
                              <a14:foregroundMark x1="27000" y1="13603" x2="27000" y2="15929"/>
                              <a14:backgroundMark x1="8580" y1="64766" x2="15540" y2="71568"/>
                              <a14:backgroundMark x1="15540" y1="71568" x2="18340" y2="70018"/>
                              <a14:backgroundMark x1="14400" y1="66317" x2="13400" y2="71118"/>
                              <a14:backgroundMark x1="16240" y1="60440" x2="13900" y2="71118"/>
                              <a14:backgroundMark x1="13900" y1="71118" x2="13900" y2="71118"/>
                              <a14:backgroundMark x1="13520" y1="62466" x2="13520" y2="68317"/>
                              <a14:backgroundMark x1="9080" y1="61215" x2="13400" y2="65241"/>
                              <a14:backgroundMark x1="12040" y1="66792" x2="7220" y2="71268"/>
                              <a14:backgroundMark x1="11680" y1="65541" x2="10320" y2="67867"/>
                              <a14:backgroundMark x1="59280" y1="24281" x2="60140" y2="44986"/>
                              <a14:backgroundMark x1="83140" y1="8202" x2="89080" y2="19005"/>
                              <a14:backgroundMark x1="89080" y1="19005" x2="89080" y2="19005"/>
                              <a14:backgroundMark x1="87720" y1="5101" x2="91660" y2="19630"/>
                              <a14:backgroundMark x1="79680" y1="11903" x2="97100" y2="13453"/>
                              <a14:backgroundMark x1="92780" y1="12978" x2="90920" y2="18555"/>
                              <a14:backgroundMark x1="86100" y1="15929" x2="90680" y2="15304"/>
                              <a14:backgroundMark x1="87580" y1="10828" x2="88580" y2="18855"/>
                              <a14:backgroundMark x1="92400" y1="12378" x2="92400" y2="1237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65990" t="23028" r="19821" b="60869"/>
                <a:stretch/>
              </p:blipFill>
              <p:spPr>
                <a:xfrm>
                  <a:off x="6981862" y="3377896"/>
                  <a:ext cx="696739" cy="703523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6404807" y="5424513"/>
                <a:ext cx="2050735" cy="730594"/>
                <a:chOff x="6404807" y="5424513"/>
                <a:chExt cx="2050735" cy="730594"/>
              </a:xfrm>
            </p:grpSpPr>
            <p:pic>
              <p:nvPicPr>
                <p:cNvPr id="22" name="Picture 21" descr="Shape, circle&#10;&#10;Description automatically generated">
                  <a:extLst>
                    <a:ext uri="{FF2B5EF4-FFF2-40B4-BE49-F238E27FC236}">
                      <a16:creationId xmlns:a16="http://schemas.microsoft.com/office/drawing/2014/main" id="{E66B69F8-228B-493A-A661-49034F6ED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7752" b="70018" l="10000" r="92540">
                              <a14:foregroundMark x1="12222" y1="67404" x2="12991" y2="68278"/>
                              <a14:foregroundMark x1="10320" y1="65241" x2="10864" y2="65859"/>
                              <a14:foregroundMark x1="40100" y1="27507" x2="42820" y2="35234"/>
                              <a14:foregroundMark x1="41600" y1="27832" x2="44060" y2="34484"/>
                              <a14:foregroundMark x1="71380" y1="30133" x2="71140" y2="31083"/>
                              <a14:foregroundMark x1="26260" y1="10353" x2="25760" y2="13303"/>
                              <a14:foregroundMark x1="27740" y1="15154" x2="27740" y2="15154"/>
                              <a14:foregroundMark x1="27000" y1="13603" x2="27000" y2="15929"/>
                              <a14:backgroundMark x1="8580" y1="64766" x2="15540" y2="71568"/>
                              <a14:backgroundMark x1="15540" y1="71568" x2="18340" y2="70018"/>
                              <a14:backgroundMark x1="14400" y1="66317" x2="13400" y2="71118"/>
                              <a14:backgroundMark x1="16240" y1="60440" x2="13900" y2="71118"/>
                              <a14:backgroundMark x1="13900" y1="71118" x2="13900" y2="71118"/>
                              <a14:backgroundMark x1="13520" y1="62466" x2="13520" y2="68317"/>
                              <a14:backgroundMark x1="9080" y1="61215" x2="13400" y2="65241"/>
                              <a14:backgroundMark x1="12040" y1="66792" x2="7220" y2="71268"/>
                              <a14:backgroundMark x1="11680" y1="65541" x2="10320" y2="67867"/>
                              <a14:backgroundMark x1="59280" y1="24281" x2="60140" y2="44986"/>
                              <a14:backgroundMark x1="83140" y1="8202" x2="89080" y2="19005"/>
                              <a14:backgroundMark x1="89080" y1="19005" x2="89080" y2="19005"/>
                              <a14:backgroundMark x1="87720" y1="5101" x2="91660" y2="19630"/>
                              <a14:backgroundMark x1="79680" y1="11903" x2="97100" y2="13453"/>
                              <a14:backgroundMark x1="92780" y1="12978" x2="90920" y2="18555"/>
                              <a14:backgroundMark x1="86100" y1="15929" x2="90680" y2="15304"/>
                              <a14:backgroundMark x1="87580" y1="10828" x2="88580" y2="18855"/>
                              <a14:backgroundMark x1="92400" y1="12378" x2="92400" y2="1237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566" t="4688" r="66338" b="77583"/>
                <a:stretch/>
              </p:blipFill>
              <p:spPr>
                <a:xfrm>
                  <a:off x="7812360" y="5424513"/>
                  <a:ext cx="643182" cy="730594"/>
                </a:xfrm>
                <a:prstGeom prst="rect">
                  <a:avLst/>
                </a:prstGeom>
              </p:spPr>
            </p:pic>
            <p:grpSp>
              <p:nvGrpSpPr>
                <p:cNvPr id="29" name="Group 28"/>
                <p:cNvGrpSpPr/>
                <p:nvPr/>
              </p:nvGrpSpPr>
              <p:grpSpPr>
                <a:xfrm>
                  <a:off x="6404807" y="5424513"/>
                  <a:ext cx="1451014" cy="703523"/>
                  <a:chOff x="6404807" y="5424513"/>
                  <a:chExt cx="1451014" cy="703523"/>
                </a:xfrm>
              </p:grpSpPr>
              <p:pic>
                <p:nvPicPr>
                  <p:cNvPr id="2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87471" y="5511916"/>
                    <a:ext cx="768350" cy="603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6" name="Picture 25" descr="Shape, circle&#10;&#10;Description automatically generated">
                    <a:extLst>
                      <a:ext uri="{FF2B5EF4-FFF2-40B4-BE49-F238E27FC236}">
                        <a16:creationId xmlns:a16="http://schemas.microsoft.com/office/drawing/2014/main" id="{F008663D-B430-4D35-B5FC-B19D9904FC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7752" b="70018" l="10000" r="92540">
                                <a14:foregroundMark x1="12222" y1="67404" x2="12991" y2="68278"/>
                                <a14:foregroundMark x1="10320" y1="65241" x2="10864" y2="65859"/>
                                <a14:foregroundMark x1="40100" y1="27507" x2="42820" y2="35234"/>
                                <a14:foregroundMark x1="41600" y1="27832" x2="44060" y2="34484"/>
                                <a14:foregroundMark x1="71380" y1="30133" x2="71140" y2="31083"/>
                                <a14:foregroundMark x1="26260" y1="10353" x2="25760" y2="13303"/>
                                <a14:foregroundMark x1="27740" y1="15154" x2="27740" y2="15154"/>
                                <a14:foregroundMark x1="27000" y1="13603" x2="27000" y2="15929"/>
                                <a14:backgroundMark x1="8580" y1="64766" x2="15540" y2="71568"/>
                                <a14:backgroundMark x1="15540" y1="71568" x2="18340" y2="70018"/>
                                <a14:backgroundMark x1="14400" y1="66317" x2="13400" y2="71118"/>
                                <a14:backgroundMark x1="16240" y1="60440" x2="13900" y2="71118"/>
                                <a14:backgroundMark x1="13900" y1="71118" x2="13900" y2="71118"/>
                                <a14:backgroundMark x1="13520" y1="62466" x2="13520" y2="68317"/>
                                <a14:backgroundMark x1="9080" y1="61215" x2="13400" y2="65241"/>
                                <a14:backgroundMark x1="12040" y1="66792" x2="7220" y2="71268"/>
                                <a14:backgroundMark x1="11680" y1="65541" x2="10320" y2="67867"/>
                                <a14:backgroundMark x1="59280" y1="24281" x2="60140" y2="44986"/>
                                <a14:backgroundMark x1="83140" y1="8202" x2="89080" y2="19005"/>
                                <a14:backgroundMark x1="89080" y1="19005" x2="89080" y2="19005"/>
                                <a14:backgroundMark x1="87720" y1="5101" x2="91660" y2="19630"/>
                                <a14:backgroundMark x1="79680" y1="11903" x2="97100" y2="13453"/>
                                <a14:backgroundMark x1="92780" y1="12978" x2="90920" y2="18555"/>
                                <a14:backgroundMark x1="86100" y1="15929" x2="90680" y2="15304"/>
                                <a14:backgroundMark x1="87580" y1="10828" x2="88580" y2="18855"/>
                                <a14:backgroundMark x1="92400" y1="12378" x2="92400" y2="12378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65990" t="23028" r="19821" b="60869"/>
                  <a:stretch/>
                </p:blipFill>
                <p:spPr>
                  <a:xfrm>
                    <a:off x="6404807" y="5424513"/>
                    <a:ext cx="696739" cy="703523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3452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791832_db659899bf001d1497d1c4c4e59326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-164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2051720" y="1288868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VO"/>
                <a:cs typeface="Times New Roman" panose="02020603050405020304" pitchFamily="18" charset="0"/>
              </a:rPr>
              <a:t>VẬN DỤNG, TRẢI NGHIỆM</a:t>
            </a:r>
          </a:p>
        </p:txBody>
      </p:sp>
      <p:pic>
        <p:nvPicPr>
          <p:cNvPr id="4" name="Picture 3" descr="Bellcoll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416" y="-243408"/>
            <a:ext cx="1173480" cy="78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465af308d679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7401"/>
            <a:ext cx="1388745" cy="252412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452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173</Words>
  <Application>Microsoft Office PowerPoint</Application>
  <PresentationFormat>On-screen Show (4:3)</PresentationFormat>
  <Paragraphs>38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AVO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29</cp:revision>
  <dcterms:created xsi:type="dcterms:W3CDTF">2023-08-26T19:05:04Z</dcterms:created>
  <dcterms:modified xsi:type="dcterms:W3CDTF">2023-10-25T00:07:06Z</dcterms:modified>
</cp:coreProperties>
</file>