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9.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98" r:id="rId2"/>
    <p:sldMasterId id="2147483710" r:id="rId3"/>
    <p:sldMasterId id="2147483722" r:id="rId4"/>
    <p:sldMasterId id="2147483734" r:id="rId5"/>
    <p:sldMasterId id="2147483746" r:id="rId6"/>
    <p:sldMasterId id="2147483754" r:id="rId7"/>
    <p:sldMasterId id="2147483762" r:id="rId8"/>
    <p:sldMasterId id="2147483770" r:id="rId9"/>
    <p:sldMasterId id="2147483778" r:id="rId10"/>
  </p:sldMasterIdLst>
  <p:notesMasterIdLst>
    <p:notesMasterId r:id="rId37"/>
  </p:notesMasterIdLst>
  <p:sldIdLst>
    <p:sldId id="394" r:id="rId11"/>
    <p:sldId id="305" r:id="rId12"/>
    <p:sldId id="379" r:id="rId13"/>
    <p:sldId id="408" r:id="rId14"/>
    <p:sldId id="409" r:id="rId15"/>
    <p:sldId id="410" r:id="rId16"/>
    <p:sldId id="411" r:id="rId17"/>
    <p:sldId id="395" r:id="rId18"/>
    <p:sldId id="397" r:id="rId19"/>
    <p:sldId id="398" r:id="rId20"/>
    <p:sldId id="399" r:id="rId21"/>
    <p:sldId id="401" r:id="rId22"/>
    <p:sldId id="383" r:id="rId23"/>
    <p:sldId id="412" r:id="rId24"/>
    <p:sldId id="418" r:id="rId25"/>
    <p:sldId id="355" r:id="rId26"/>
    <p:sldId id="345" r:id="rId27"/>
    <p:sldId id="413" r:id="rId28"/>
    <p:sldId id="414" r:id="rId29"/>
    <p:sldId id="365" r:id="rId30"/>
    <p:sldId id="405" r:id="rId31"/>
    <p:sldId id="415" r:id="rId32"/>
    <p:sldId id="416" r:id="rId33"/>
    <p:sldId id="282" r:id="rId34"/>
    <p:sldId id="417" r:id="rId35"/>
    <p:sldId id="40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2"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19" autoAdjust="0"/>
    <p:restoredTop sz="94660"/>
  </p:normalViewPr>
  <p:slideViewPr>
    <p:cSldViewPr snapToGrid="0" showGuides="1">
      <p:cViewPr varScale="1">
        <p:scale>
          <a:sx n="73" d="100"/>
          <a:sy n="73" d="100"/>
        </p:scale>
        <p:origin x="474" y="78"/>
      </p:cViewPr>
      <p:guideLst>
        <p:guide orient="horz" pos="2202"/>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viewProps" Target="viewProps.xml"/><Relationship Id="rId21" Type="http://schemas.openxmlformats.org/officeDocument/2006/relationships/slide" Target="slides/slide11.xml"/><Relationship Id="rId34" Type="http://schemas.openxmlformats.org/officeDocument/2006/relationships/slide" Target="slides/slide24.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5F5FF8-9DF4-4035-8D1B-D6FBAD6CE5A1}" type="doc">
      <dgm:prSet loTypeId="urn:microsoft.com/office/officeart/2005/8/layout/chevron2" loCatId="list" qsTypeId="urn:microsoft.com/office/officeart/2005/8/quickstyle/simple1" qsCatId="simple" csTypeId="urn:microsoft.com/office/officeart/2005/8/colors/accent1_2" csCatId="accent1" phldr="1"/>
      <dgm:spPr/>
    </dgm:pt>
    <dgm:pt modelId="{86829BFA-B263-44C4-B4E3-51A985603EC1}">
      <dgm:prSet phldrT="[Text]" custT="1"/>
      <dgm:spPr/>
      <dgm:t>
        <a:bodyPr/>
        <a:lstStyle/>
        <a:p>
          <a:r>
            <a:rPr lang="en-US" sz="2800" dirty="0" err="1">
              <a:latin typeface="UTM Windsor BT" panose="02040603050506020204" pitchFamily="18" charset="0"/>
            </a:rPr>
            <a:t>Đoạn</a:t>
          </a:r>
          <a:r>
            <a:rPr lang="en-US" sz="2800" dirty="0">
              <a:latin typeface="UTM Windsor BT" panose="02040603050506020204" pitchFamily="18" charset="0"/>
            </a:rPr>
            <a:t> 1</a:t>
          </a:r>
        </a:p>
      </dgm:t>
    </dgm:pt>
    <dgm:pt modelId="{92669217-4728-476A-9741-6F788E6328D2}" type="parTrans" cxnId="{DC9DAC06-9F91-40C8-928F-E15E633781A4}">
      <dgm:prSet/>
      <dgm:spPr/>
      <dgm:t>
        <a:bodyPr/>
        <a:lstStyle/>
        <a:p>
          <a:endParaRPr lang="en-US" sz="2800">
            <a:latin typeface="UTM Windsor BT" panose="02040603050506020204" pitchFamily="18" charset="0"/>
          </a:endParaRPr>
        </a:p>
      </dgm:t>
    </dgm:pt>
    <dgm:pt modelId="{670FE883-0155-4834-AE29-DD79217FB234}" type="sibTrans" cxnId="{DC9DAC06-9F91-40C8-928F-E15E633781A4}">
      <dgm:prSet/>
      <dgm:spPr/>
      <dgm:t>
        <a:bodyPr/>
        <a:lstStyle/>
        <a:p>
          <a:endParaRPr lang="en-US" sz="2800">
            <a:latin typeface="UTM Windsor BT" panose="02040603050506020204" pitchFamily="18" charset="0"/>
          </a:endParaRPr>
        </a:p>
      </dgm:t>
    </dgm:pt>
    <dgm:pt modelId="{729F9BEF-57A7-45B3-9891-323FDCB19B7D}">
      <dgm:prSet phldrT="[Text]" custT="1"/>
      <dgm:spPr/>
      <dgm:t>
        <a:bodyPr/>
        <a:lstStyle/>
        <a:p>
          <a:r>
            <a:rPr lang="en-US" sz="2800" dirty="0" err="1">
              <a:latin typeface="UTM Windsor BT" panose="02040603050506020204" pitchFamily="18" charset="0"/>
            </a:rPr>
            <a:t>Đoạn</a:t>
          </a:r>
          <a:r>
            <a:rPr lang="en-US" sz="2800" dirty="0">
              <a:latin typeface="UTM Windsor BT" panose="02040603050506020204" pitchFamily="18" charset="0"/>
            </a:rPr>
            <a:t> 2</a:t>
          </a:r>
        </a:p>
      </dgm:t>
    </dgm:pt>
    <dgm:pt modelId="{FD2C5559-689B-4C06-BE42-9EB299DF5327}" type="parTrans" cxnId="{0E4BF397-96AB-4CFA-BBEE-6AA5B675EF75}">
      <dgm:prSet/>
      <dgm:spPr/>
      <dgm:t>
        <a:bodyPr/>
        <a:lstStyle/>
        <a:p>
          <a:endParaRPr lang="en-US" sz="2800">
            <a:latin typeface="UTM Windsor BT" panose="02040603050506020204" pitchFamily="18" charset="0"/>
          </a:endParaRPr>
        </a:p>
      </dgm:t>
    </dgm:pt>
    <dgm:pt modelId="{5A9362DA-1BCD-47EC-A43E-45660819D940}" type="sibTrans" cxnId="{0E4BF397-96AB-4CFA-BBEE-6AA5B675EF75}">
      <dgm:prSet/>
      <dgm:spPr/>
      <dgm:t>
        <a:bodyPr/>
        <a:lstStyle/>
        <a:p>
          <a:endParaRPr lang="en-US" sz="2800">
            <a:latin typeface="UTM Windsor BT" panose="02040603050506020204" pitchFamily="18" charset="0"/>
          </a:endParaRPr>
        </a:p>
      </dgm:t>
    </dgm:pt>
    <dgm:pt modelId="{F299B8DC-59BE-4BE9-9E01-68A1C0FA25D3}">
      <dgm:prSet phldrT="[Text]" custT="1"/>
      <dgm:spPr/>
      <dgm:t>
        <a:bodyPr/>
        <a:lstStyle/>
        <a:p>
          <a:r>
            <a:rPr lang="en-US" sz="2800" dirty="0" err="1">
              <a:latin typeface="UTM Windsor BT" panose="02040603050506020204" pitchFamily="18" charset="0"/>
            </a:rPr>
            <a:t>Đoạn</a:t>
          </a:r>
          <a:r>
            <a:rPr lang="en-US" sz="2800" dirty="0">
              <a:latin typeface="UTM Windsor BT" panose="02040603050506020204" pitchFamily="18" charset="0"/>
            </a:rPr>
            <a:t> 3</a:t>
          </a:r>
        </a:p>
      </dgm:t>
    </dgm:pt>
    <dgm:pt modelId="{71BFBBD5-6AA4-4A3D-9704-003746F096EC}" type="parTrans" cxnId="{E693A0B2-F3F5-4E5A-8812-02DAC4A04224}">
      <dgm:prSet/>
      <dgm:spPr/>
      <dgm:t>
        <a:bodyPr/>
        <a:lstStyle/>
        <a:p>
          <a:endParaRPr lang="en-US" sz="2800">
            <a:latin typeface="UTM Windsor BT" panose="02040603050506020204" pitchFamily="18" charset="0"/>
          </a:endParaRPr>
        </a:p>
      </dgm:t>
    </dgm:pt>
    <dgm:pt modelId="{B3AE3EF2-A060-43F6-9340-C9CAF49DE92E}" type="sibTrans" cxnId="{E693A0B2-F3F5-4E5A-8812-02DAC4A04224}">
      <dgm:prSet/>
      <dgm:spPr/>
      <dgm:t>
        <a:bodyPr/>
        <a:lstStyle/>
        <a:p>
          <a:endParaRPr lang="en-US" sz="2800">
            <a:latin typeface="UTM Windsor BT" panose="02040603050506020204" pitchFamily="18" charset="0"/>
          </a:endParaRPr>
        </a:p>
      </dgm:t>
    </dgm:pt>
    <dgm:pt modelId="{01195AF7-58B1-4205-8002-A3D0507D0E10}">
      <dgm:prSet custT="1"/>
      <dgm:spPr/>
      <dgm:t>
        <a:bodyPr/>
        <a:lstStyle/>
        <a:p>
          <a:r>
            <a:rPr lang="en-US" sz="2800" b="0" i="0" dirty="0" err="1">
              <a:latin typeface="UTM Windsor BT" panose="02040603050506020204" pitchFamily="18" charset="0"/>
            </a:rPr>
            <a:t>Những</a:t>
          </a:r>
          <a:r>
            <a:rPr lang="en-US" sz="2800" b="0" i="0" dirty="0">
              <a:latin typeface="UTM Windsor BT" panose="02040603050506020204" pitchFamily="18" charset="0"/>
            </a:rPr>
            <a:t> </a:t>
          </a:r>
          <a:r>
            <a:rPr lang="en-US" sz="2800" b="0" i="0" dirty="0" err="1">
              <a:latin typeface="UTM Windsor BT" panose="02040603050506020204" pitchFamily="18" charset="0"/>
            </a:rPr>
            <a:t>câu</a:t>
          </a:r>
          <a:r>
            <a:rPr lang="en-US" sz="2800" b="0" i="0" dirty="0">
              <a:latin typeface="UTM Windsor BT" panose="02040603050506020204" pitchFamily="18" charset="0"/>
            </a:rPr>
            <a:t> </a:t>
          </a:r>
          <a:r>
            <a:rPr lang="en-US" sz="2800" b="0" i="0" dirty="0" err="1">
              <a:latin typeface="UTM Windsor BT" panose="02040603050506020204" pitchFamily="18" charset="0"/>
            </a:rPr>
            <a:t>chuyện</a:t>
          </a:r>
          <a:r>
            <a:rPr lang="en-US" sz="2800" b="0" i="0" dirty="0">
              <a:latin typeface="UTM Windsor BT" panose="02040603050506020204" pitchFamily="18" charset="0"/>
            </a:rPr>
            <a:t> </a:t>
          </a:r>
          <a:r>
            <a:rPr lang="en-US" sz="2800" b="0" i="0" dirty="0" err="1">
              <a:latin typeface="UTM Windsor BT" panose="02040603050506020204" pitchFamily="18" charset="0"/>
            </a:rPr>
            <a:t>đầu</a:t>
          </a:r>
          <a:r>
            <a:rPr lang="en-US" sz="2800" b="0" i="0" dirty="0">
              <a:latin typeface="UTM Windsor BT" panose="02040603050506020204" pitchFamily="18" charset="0"/>
            </a:rPr>
            <a:t> </a:t>
          </a:r>
          <a:r>
            <a:rPr lang="en-US" sz="2800" b="0" i="0" dirty="0" err="1" smtClean="0">
              <a:latin typeface="UTM Windsor BT" panose="02040603050506020204" pitchFamily="18" charset="0"/>
            </a:rPr>
            <a:t>tiên</a:t>
          </a:r>
          <a:r>
            <a:rPr lang="en-US" sz="2800" b="0" i="0" dirty="0" smtClean="0">
              <a:latin typeface="UTM Windsor BT" panose="02040603050506020204" pitchFamily="18" charset="0"/>
            </a:rPr>
            <a:t>.</a:t>
          </a:r>
          <a:r>
            <a:rPr lang="vi-VN" sz="2800" b="0" i="0" dirty="0"/>
            <a:t/>
          </a:r>
          <a:br>
            <a:rPr lang="vi-VN" sz="2800" b="0" i="0" dirty="0"/>
          </a:br>
          <a:endParaRPr lang="en-US" sz="2800" dirty="0">
            <a:latin typeface="UTM Windsor BT" panose="02040603050506020204" pitchFamily="18" charset="0"/>
          </a:endParaRPr>
        </a:p>
      </dgm:t>
    </dgm:pt>
    <dgm:pt modelId="{73A001AE-0FBF-4012-AD3D-B9D68D047192}" type="parTrans" cxnId="{6FB97C74-BDAB-4E5C-B369-556B95E53717}">
      <dgm:prSet/>
      <dgm:spPr/>
      <dgm:t>
        <a:bodyPr/>
        <a:lstStyle/>
        <a:p>
          <a:endParaRPr lang="en-US" sz="2800">
            <a:latin typeface="UTM Windsor BT" panose="02040603050506020204" pitchFamily="18" charset="0"/>
          </a:endParaRPr>
        </a:p>
      </dgm:t>
    </dgm:pt>
    <dgm:pt modelId="{0D7C21CF-B49F-4023-86A5-82266732FB00}" type="sibTrans" cxnId="{6FB97C74-BDAB-4E5C-B369-556B95E53717}">
      <dgm:prSet/>
      <dgm:spPr/>
      <dgm:t>
        <a:bodyPr/>
        <a:lstStyle/>
        <a:p>
          <a:endParaRPr lang="en-US" sz="2800">
            <a:latin typeface="UTM Windsor BT" panose="02040603050506020204" pitchFamily="18" charset="0"/>
          </a:endParaRPr>
        </a:p>
      </dgm:t>
    </dgm:pt>
    <dgm:pt modelId="{72192293-65EB-45EB-92C8-68A39FB54540}">
      <dgm:prSet custT="1"/>
      <dgm:spPr/>
      <dgm:t>
        <a:bodyPr/>
        <a:lstStyle/>
        <a:p>
          <a:r>
            <a:rPr lang="en-US" sz="2800" b="0" i="0" dirty="0">
              <a:latin typeface="UTM Windsor BT" panose="02040603050506020204" pitchFamily="18" charset="0"/>
            </a:rPr>
            <a:t> </a:t>
          </a:r>
          <a:r>
            <a:rPr lang="nl-NL" sz="3000" dirty="0" smtClean="0">
              <a:latin typeface="Times New Roman" panose="02020603050405020304" pitchFamily="18" charset="0"/>
              <a:cs typeface="Times New Roman" panose="02020603050405020304" pitchFamily="18" charset="0"/>
            </a:rPr>
            <a:t>Học chữ để đọc sách.</a:t>
          </a:r>
          <a:endParaRPr lang="en-US" sz="3000" dirty="0">
            <a:latin typeface="UTM Windsor BT" panose="02040603050506020204" pitchFamily="18" charset="0"/>
          </a:endParaRPr>
        </a:p>
      </dgm:t>
    </dgm:pt>
    <dgm:pt modelId="{FC226CD5-E0CE-4E57-8B37-095115DFB045}" type="parTrans" cxnId="{7CB1C3DD-AD25-446B-8137-6808BC1CDB73}">
      <dgm:prSet/>
      <dgm:spPr/>
      <dgm:t>
        <a:bodyPr/>
        <a:lstStyle/>
        <a:p>
          <a:endParaRPr lang="en-US" sz="2800">
            <a:latin typeface="UTM Windsor BT" panose="02040603050506020204" pitchFamily="18" charset="0"/>
          </a:endParaRPr>
        </a:p>
      </dgm:t>
    </dgm:pt>
    <dgm:pt modelId="{DB9D9EB0-DB87-43A6-815B-E1024BE25F3E}" type="sibTrans" cxnId="{7CB1C3DD-AD25-446B-8137-6808BC1CDB73}">
      <dgm:prSet/>
      <dgm:spPr/>
      <dgm:t>
        <a:bodyPr/>
        <a:lstStyle/>
        <a:p>
          <a:endParaRPr lang="en-US" sz="2800">
            <a:latin typeface="UTM Windsor BT" panose="02040603050506020204" pitchFamily="18" charset="0"/>
          </a:endParaRPr>
        </a:p>
      </dgm:t>
    </dgm:pt>
    <dgm:pt modelId="{4FCCAF62-A914-4E42-9871-5578D9D5211C}">
      <dgm:prSet custT="1"/>
      <dgm:spPr/>
      <dgm:t>
        <a:bodyPr/>
        <a:lstStyle/>
        <a:p>
          <a:r>
            <a:rPr lang="en-US" sz="2800" b="0" i="0" dirty="0">
              <a:latin typeface="UTM Windsor BT" panose="02040603050506020204" pitchFamily="18" charset="0"/>
            </a:rPr>
            <a:t> </a:t>
          </a:r>
          <a:r>
            <a:rPr lang="nl-NL" sz="3000" dirty="0" smtClean="0">
              <a:effectLst/>
              <a:latin typeface="Times New Roman" panose="02020603050405020304" pitchFamily="18" charset="0"/>
              <a:ea typeface="SimSun" panose="02010600030101010101" pitchFamily="2" charset="-122"/>
            </a:rPr>
            <a:t>Ham mê đọc sách</a:t>
          </a:r>
          <a:r>
            <a:rPr lang="nl-NL" sz="2800" dirty="0" smtClean="0">
              <a:effectLst/>
              <a:latin typeface="Times New Roman" panose="02020603050405020304" pitchFamily="18" charset="0"/>
              <a:ea typeface="SimSun" panose="02010600030101010101" pitchFamily="2" charset="-122"/>
            </a:rPr>
            <a:t>.</a:t>
          </a:r>
          <a:endParaRPr lang="en-US" sz="2800" dirty="0">
            <a:latin typeface="UTM Windsor BT" panose="02040603050506020204" pitchFamily="18" charset="0"/>
          </a:endParaRPr>
        </a:p>
      </dgm:t>
    </dgm:pt>
    <dgm:pt modelId="{6540BAD5-F80A-47CF-9265-98221DFEE0F3}" type="parTrans" cxnId="{E1B7F3DF-F961-4D88-B9D9-0C5653D4076F}">
      <dgm:prSet/>
      <dgm:spPr/>
      <dgm:t>
        <a:bodyPr/>
        <a:lstStyle/>
        <a:p>
          <a:endParaRPr lang="en-US" sz="2800">
            <a:latin typeface="UTM Windsor BT" panose="02040603050506020204" pitchFamily="18" charset="0"/>
          </a:endParaRPr>
        </a:p>
      </dgm:t>
    </dgm:pt>
    <dgm:pt modelId="{0BD5C928-541B-4C1D-AA15-1EF9DC6612C8}" type="sibTrans" cxnId="{E1B7F3DF-F961-4D88-B9D9-0C5653D4076F}">
      <dgm:prSet/>
      <dgm:spPr/>
      <dgm:t>
        <a:bodyPr/>
        <a:lstStyle/>
        <a:p>
          <a:endParaRPr lang="en-US" sz="2800">
            <a:latin typeface="UTM Windsor BT" panose="02040603050506020204" pitchFamily="18" charset="0"/>
          </a:endParaRPr>
        </a:p>
      </dgm:t>
    </dgm:pt>
    <dgm:pt modelId="{841514E0-25E3-4556-9225-2555D4F7C1A0}">
      <dgm:prSet custT="1"/>
      <dgm:spPr/>
      <dgm:t>
        <a:bodyPr/>
        <a:lstStyle/>
        <a:p>
          <a:r>
            <a:rPr lang="en-US" sz="2800" dirty="0" err="1">
              <a:latin typeface="UTM Windsor BT" panose="02040603050506020204" pitchFamily="18" charset="0"/>
            </a:rPr>
            <a:t>Đoạn</a:t>
          </a:r>
          <a:r>
            <a:rPr lang="en-US" sz="2800" dirty="0">
              <a:latin typeface="UTM Windsor BT" panose="02040603050506020204" pitchFamily="18" charset="0"/>
            </a:rPr>
            <a:t> 4</a:t>
          </a:r>
        </a:p>
      </dgm:t>
    </dgm:pt>
    <dgm:pt modelId="{CF32F64B-E733-4146-8FCE-787F3E8E9622}" type="parTrans" cxnId="{A8F96FC2-E8EF-42CC-B4AC-2E8CCEEEF1F7}">
      <dgm:prSet/>
      <dgm:spPr/>
      <dgm:t>
        <a:bodyPr/>
        <a:lstStyle/>
        <a:p>
          <a:endParaRPr lang="en-US" sz="2800">
            <a:latin typeface="UTM Windsor BT" panose="02040603050506020204" pitchFamily="18" charset="0"/>
          </a:endParaRPr>
        </a:p>
      </dgm:t>
    </dgm:pt>
    <dgm:pt modelId="{2F4DFE7B-F7C0-4958-9F0D-C4E11A874474}" type="sibTrans" cxnId="{A8F96FC2-E8EF-42CC-B4AC-2E8CCEEEF1F7}">
      <dgm:prSet/>
      <dgm:spPr/>
      <dgm:t>
        <a:bodyPr/>
        <a:lstStyle/>
        <a:p>
          <a:endParaRPr lang="en-US" sz="2800">
            <a:latin typeface="UTM Windsor BT" panose="02040603050506020204" pitchFamily="18" charset="0"/>
          </a:endParaRPr>
        </a:p>
      </dgm:t>
    </dgm:pt>
    <dgm:pt modelId="{776C1CBE-D6A9-4302-877D-8A300B12BA8A}">
      <dgm:prSet custT="1"/>
      <dgm:spPr/>
      <dgm:t>
        <a:bodyPr/>
        <a:lstStyle/>
        <a:p>
          <a:r>
            <a:rPr lang="nl-NL" sz="3000" dirty="0" smtClean="0">
              <a:latin typeface="Times New Roman" panose="02020603050405020304" pitchFamily="18" charset="0"/>
              <a:cs typeface="Times New Roman" panose="02020603050405020304" pitchFamily="18" charset="0"/>
            </a:rPr>
            <a:t>Khóc cười qua trang sách</a:t>
          </a:r>
          <a:endParaRPr lang="en-US" sz="2800" dirty="0">
            <a:latin typeface="UTM Windsor BT" panose="02040603050506020204" pitchFamily="18" charset="0"/>
          </a:endParaRPr>
        </a:p>
      </dgm:t>
    </dgm:pt>
    <dgm:pt modelId="{F5DDB890-2A2C-48CF-9FF6-E67952FB2099}" type="parTrans" cxnId="{C71CA3EF-15BF-4322-BE9E-6FC00A58FB56}">
      <dgm:prSet/>
      <dgm:spPr/>
      <dgm:t>
        <a:bodyPr/>
        <a:lstStyle/>
        <a:p>
          <a:endParaRPr lang="en-US" sz="2800">
            <a:latin typeface="UTM Windsor BT" panose="02040603050506020204" pitchFamily="18" charset="0"/>
          </a:endParaRPr>
        </a:p>
      </dgm:t>
    </dgm:pt>
    <dgm:pt modelId="{F13A9096-271C-4DEC-B55E-73E6997B156D}" type="sibTrans" cxnId="{C71CA3EF-15BF-4322-BE9E-6FC00A58FB56}">
      <dgm:prSet/>
      <dgm:spPr/>
      <dgm:t>
        <a:bodyPr/>
        <a:lstStyle/>
        <a:p>
          <a:endParaRPr lang="en-US" sz="2800">
            <a:latin typeface="UTM Windsor BT" panose="02040603050506020204" pitchFamily="18" charset="0"/>
          </a:endParaRPr>
        </a:p>
      </dgm:t>
    </dgm:pt>
    <dgm:pt modelId="{BB91070E-C376-4A49-823D-983376240861}">
      <dgm:prSet custT="1"/>
      <dgm:spPr/>
      <dgm:t>
        <a:bodyPr/>
        <a:lstStyle/>
        <a:p>
          <a:endParaRPr lang="en-US" sz="2800" dirty="0">
            <a:latin typeface="UTM Windsor BT" panose="02040603050506020204" pitchFamily="18" charset="0"/>
          </a:endParaRPr>
        </a:p>
      </dgm:t>
    </dgm:pt>
    <dgm:pt modelId="{8D56B893-1ED3-4C14-9B61-F2C71546D019}" type="parTrans" cxnId="{93B27273-6086-4D8F-BCB7-47DACF5C9209}">
      <dgm:prSet/>
      <dgm:spPr/>
      <dgm:t>
        <a:bodyPr/>
        <a:lstStyle/>
        <a:p>
          <a:endParaRPr lang="en-US"/>
        </a:p>
      </dgm:t>
    </dgm:pt>
    <dgm:pt modelId="{DB21C292-08E2-4EE4-8BF6-ABED19FD4412}" type="sibTrans" cxnId="{93B27273-6086-4D8F-BCB7-47DACF5C9209}">
      <dgm:prSet/>
      <dgm:spPr/>
      <dgm:t>
        <a:bodyPr/>
        <a:lstStyle/>
        <a:p>
          <a:endParaRPr lang="en-US"/>
        </a:p>
      </dgm:t>
    </dgm:pt>
    <dgm:pt modelId="{F9402D3B-7076-4953-AC7B-D13EE98CCB69}" type="pres">
      <dgm:prSet presAssocID="{FC5F5FF8-9DF4-4035-8D1B-D6FBAD6CE5A1}" presName="linearFlow" presStyleCnt="0">
        <dgm:presLayoutVars>
          <dgm:dir/>
          <dgm:animLvl val="lvl"/>
          <dgm:resizeHandles val="exact"/>
        </dgm:presLayoutVars>
      </dgm:prSet>
      <dgm:spPr/>
    </dgm:pt>
    <dgm:pt modelId="{1271CF4B-EDD2-4400-AFAA-8E46C9471D3D}" type="pres">
      <dgm:prSet presAssocID="{86829BFA-B263-44C4-B4E3-51A985603EC1}" presName="composite" presStyleCnt="0"/>
      <dgm:spPr/>
    </dgm:pt>
    <dgm:pt modelId="{EF1F675C-A73D-47C2-AE61-FC2E00F5644E}" type="pres">
      <dgm:prSet presAssocID="{86829BFA-B263-44C4-B4E3-51A985603EC1}" presName="parentText" presStyleLbl="alignNode1" presStyleIdx="0" presStyleCnt="4" custScaleX="209163" custLinFactNeighborX="11906" custLinFactNeighborY="-10381">
        <dgm:presLayoutVars>
          <dgm:chMax val="1"/>
          <dgm:bulletEnabled val="1"/>
        </dgm:presLayoutVars>
      </dgm:prSet>
      <dgm:spPr/>
      <dgm:t>
        <a:bodyPr/>
        <a:lstStyle/>
        <a:p>
          <a:endParaRPr lang="en-US"/>
        </a:p>
      </dgm:t>
    </dgm:pt>
    <dgm:pt modelId="{5C62EA76-641B-48FA-85EC-27151AAD6B00}" type="pres">
      <dgm:prSet presAssocID="{86829BFA-B263-44C4-B4E3-51A985603EC1}" presName="descendantText" presStyleLbl="alignAcc1" presStyleIdx="0" presStyleCnt="4" custScaleX="78476" custLinFactNeighborX="-5449" custLinFactNeighborY="8382">
        <dgm:presLayoutVars>
          <dgm:bulletEnabled val="1"/>
        </dgm:presLayoutVars>
      </dgm:prSet>
      <dgm:spPr/>
      <dgm:t>
        <a:bodyPr/>
        <a:lstStyle/>
        <a:p>
          <a:endParaRPr lang="en-US"/>
        </a:p>
      </dgm:t>
    </dgm:pt>
    <dgm:pt modelId="{B5BB9DA9-9B44-4271-A3A3-A5A59EF302D8}" type="pres">
      <dgm:prSet presAssocID="{670FE883-0155-4834-AE29-DD79217FB234}" presName="sp" presStyleCnt="0"/>
      <dgm:spPr/>
    </dgm:pt>
    <dgm:pt modelId="{E2CBFA15-5A64-4654-A1AF-1943906A5BE4}" type="pres">
      <dgm:prSet presAssocID="{729F9BEF-57A7-45B3-9891-323FDCB19B7D}" presName="composite" presStyleCnt="0"/>
      <dgm:spPr/>
    </dgm:pt>
    <dgm:pt modelId="{2F14FDD2-4BD1-4078-9211-49CAA6B20020}" type="pres">
      <dgm:prSet presAssocID="{729F9BEF-57A7-45B3-9891-323FDCB19B7D}" presName="parentText" presStyleLbl="alignNode1" presStyleIdx="1" presStyleCnt="4" custScaleX="227133">
        <dgm:presLayoutVars>
          <dgm:chMax val="1"/>
          <dgm:bulletEnabled val="1"/>
        </dgm:presLayoutVars>
      </dgm:prSet>
      <dgm:spPr/>
      <dgm:t>
        <a:bodyPr/>
        <a:lstStyle/>
        <a:p>
          <a:endParaRPr lang="en-US"/>
        </a:p>
      </dgm:t>
    </dgm:pt>
    <dgm:pt modelId="{8B1ABAAE-A47E-426E-B509-E5692E4A712A}" type="pres">
      <dgm:prSet presAssocID="{729F9BEF-57A7-45B3-9891-323FDCB19B7D}" presName="descendantText" presStyleLbl="alignAcc1" presStyleIdx="1" presStyleCnt="4" custScaleX="80984" custScaleY="119315" custLinFactNeighborX="-4502" custLinFactNeighborY="964">
        <dgm:presLayoutVars>
          <dgm:bulletEnabled val="1"/>
        </dgm:presLayoutVars>
      </dgm:prSet>
      <dgm:spPr/>
      <dgm:t>
        <a:bodyPr/>
        <a:lstStyle/>
        <a:p>
          <a:endParaRPr lang="en-US"/>
        </a:p>
      </dgm:t>
    </dgm:pt>
    <dgm:pt modelId="{66E0CD23-CC3C-4C81-A9DC-9610C1D5CED9}" type="pres">
      <dgm:prSet presAssocID="{5A9362DA-1BCD-47EC-A43E-45660819D940}" presName="sp" presStyleCnt="0"/>
      <dgm:spPr/>
    </dgm:pt>
    <dgm:pt modelId="{C5FCAEA5-3D93-4796-BDB6-E8E0964BBF5B}" type="pres">
      <dgm:prSet presAssocID="{F299B8DC-59BE-4BE9-9E01-68A1C0FA25D3}" presName="composite" presStyleCnt="0"/>
      <dgm:spPr/>
    </dgm:pt>
    <dgm:pt modelId="{24E76B36-1C24-48F1-BFDE-85CC20EDBD29}" type="pres">
      <dgm:prSet presAssocID="{F299B8DC-59BE-4BE9-9E01-68A1C0FA25D3}" presName="parentText" presStyleLbl="alignNode1" presStyleIdx="2" presStyleCnt="4" custScaleX="236118">
        <dgm:presLayoutVars>
          <dgm:chMax val="1"/>
          <dgm:bulletEnabled val="1"/>
        </dgm:presLayoutVars>
      </dgm:prSet>
      <dgm:spPr/>
      <dgm:t>
        <a:bodyPr/>
        <a:lstStyle/>
        <a:p>
          <a:endParaRPr lang="en-US"/>
        </a:p>
      </dgm:t>
    </dgm:pt>
    <dgm:pt modelId="{42941D08-5372-4C59-AE66-B52FB7114C74}" type="pres">
      <dgm:prSet presAssocID="{F299B8DC-59BE-4BE9-9E01-68A1C0FA25D3}" presName="descendantText" presStyleLbl="alignAcc1" presStyleIdx="2" presStyleCnt="4" custScaleX="81054" custLinFactNeighborX="-4039" custLinFactNeighborY="8386">
        <dgm:presLayoutVars>
          <dgm:bulletEnabled val="1"/>
        </dgm:presLayoutVars>
      </dgm:prSet>
      <dgm:spPr/>
      <dgm:t>
        <a:bodyPr/>
        <a:lstStyle/>
        <a:p>
          <a:endParaRPr lang="en-US"/>
        </a:p>
      </dgm:t>
    </dgm:pt>
    <dgm:pt modelId="{00FC4317-AF2F-4DA8-B36F-B61BA646CD78}" type="pres">
      <dgm:prSet presAssocID="{B3AE3EF2-A060-43F6-9340-C9CAF49DE92E}" presName="sp" presStyleCnt="0"/>
      <dgm:spPr/>
    </dgm:pt>
    <dgm:pt modelId="{8F17D8F2-C5E4-4548-A07A-31AE16130426}" type="pres">
      <dgm:prSet presAssocID="{841514E0-25E3-4556-9225-2555D4F7C1A0}" presName="composite" presStyleCnt="0"/>
      <dgm:spPr/>
    </dgm:pt>
    <dgm:pt modelId="{74BFFC43-2E78-4FB5-B1BD-4BEC2E25EEC0}" type="pres">
      <dgm:prSet presAssocID="{841514E0-25E3-4556-9225-2555D4F7C1A0}" presName="parentText" presStyleLbl="alignNode1" presStyleIdx="3" presStyleCnt="4" custScaleX="199931">
        <dgm:presLayoutVars>
          <dgm:chMax val="1"/>
          <dgm:bulletEnabled val="1"/>
        </dgm:presLayoutVars>
      </dgm:prSet>
      <dgm:spPr/>
      <dgm:t>
        <a:bodyPr/>
        <a:lstStyle/>
        <a:p>
          <a:endParaRPr lang="en-US"/>
        </a:p>
      </dgm:t>
    </dgm:pt>
    <dgm:pt modelId="{0B4FFBC7-2A57-436A-A421-25272585CE65}" type="pres">
      <dgm:prSet presAssocID="{841514E0-25E3-4556-9225-2555D4F7C1A0}" presName="descendantText" presStyleLbl="alignAcc1" presStyleIdx="3" presStyleCnt="4" custScaleX="75863" custScaleY="102319" custLinFactNeighborX="-5091" custLinFactNeighborY="10686">
        <dgm:presLayoutVars>
          <dgm:bulletEnabled val="1"/>
        </dgm:presLayoutVars>
      </dgm:prSet>
      <dgm:spPr/>
      <dgm:t>
        <a:bodyPr/>
        <a:lstStyle/>
        <a:p>
          <a:endParaRPr lang="en-US"/>
        </a:p>
      </dgm:t>
    </dgm:pt>
  </dgm:ptLst>
  <dgm:cxnLst>
    <dgm:cxn modelId="{E1B7F3DF-F961-4D88-B9D9-0C5653D4076F}" srcId="{F299B8DC-59BE-4BE9-9E01-68A1C0FA25D3}" destId="{4FCCAF62-A914-4E42-9871-5578D9D5211C}" srcOrd="0" destOrd="0" parTransId="{6540BAD5-F80A-47CF-9265-98221DFEE0F3}" sibTransId="{0BD5C928-541B-4C1D-AA15-1EF9DC6612C8}"/>
    <dgm:cxn modelId="{67A38EF9-4A04-4EAF-98EC-79900C295638}" type="presOf" srcId="{FC5F5FF8-9DF4-4035-8D1B-D6FBAD6CE5A1}" destId="{F9402D3B-7076-4953-AC7B-D13EE98CCB69}" srcOrd="0" destOrd="0" presId="urn:microsoft.com/office/officeart/2005/8/layout/chevron2"/>
    <dgm:cxn modelId="{1426344F-94D4-467B-B54C-7808F193E6D2}" type="presOf" srcId="{776C1CBE-D6A9-4302-877D-8A300B12BA8A}" destId="{0B4FFBC7-2A57-436A-A421-25272585CE65}" srcOrd="0" destOrd="0" presId="urn:microsoft.com/office/officeart/2005/8/layout/chevron2"/>
    <dgm:cxn modelId="{A8F96FC2-E8EF-42CC-B4AC-2E8CCEEEF1F7}" srcId="{FC5F5FF8-9DF4-4035-8D1B-D6FBAD6CE5A1}" destId="{841514E0-25E3-4556-9225-2555D4F7C1A0}" srcOrd="3" destOrd="0" parTransId="{CF32F64B-E733-4146-8FCE-787F3E8E9622}" sibTransId="{2F4DFE7B-F7C0-4958-9F0D-C4E11A874474}"/>
    <dgm:cxn modelId="{E566278B-1D19-43C3-AD36-F58B0D566C6F}" type="presOf" srcId="{4FCCAF62-A914-4E42-9871-5578D9D5211C}" destId="{42941D08-5372-4C59-AE66-B52FB7114C74}" srcOrd="0" destOrd="0" presId="urn:microsoft.com/office/officeart/2005/8/layout/chevron2"/>
    <dgm:cxn modelId="{7CB1C3DD-AD25-446B-8137-6808BC1CDB73}" srcId="{729F9BEF-57A7-45B3-9891-323FDCB19B7D}" destId="{72192293-65EB-45EB-92C8-68A39FB54540}" srcOrd="0" destOrd="0" parTransId="{FC226CD5-E0CE-4E57-8B37-095115DFB045}" sibTransId="{DB9D9EB0-DB87-43A6-815B-E1024BE25F3E}"/>
    <dgm:cxn modelId="{08405D39-2216-4C97-B585-8E5ABF1D9549}" type="presOf" srcId="{729F9BEF-57A7-45B3-9891-323FDCB19B7D}" destId="{2F14FDD2-4BD1-4078-9211-49CAA6B20020}" srcOrd="0" destOrd="0" presId="urn:microsoft.com/office/officeart/2005/8/layout/chevron2"/>
    <dgm:cxn modelId="{9B9053F8-5275-4BED-BAF8-69173B6F89D6}" type="presOf" srcId="{01195AF7-58B1-4205-8002-A3D0507D0E10}" destId="{5C62EA76-641B-48FA-85EC-27151AAD6B00}" srcOrd="0" destOrd="1" presId="urn:microsoft.com/office/officeart/2005/8/layout/chevron2"/>
    <dgm:cxn modelId="{65A83C93-9B68-4980-89BC-C55308D5B3A3}" type="presOf" srcId="{86829BFA-B263-44C4-B4E3-51A985603EC1}" destId="{EF1F675C-A73D-47C2-AE61-FC2E00F5644E}" srcOrd="0" destOrd="0" presId="urn:microsoft.com/office/officeart/2005/8/layout/chevron2"/>
    <dgm:cxn modelId="{6FB97C74-BDAB-4E5C-B369-556B95E53717}" srcId="{86829BFA-B263-44C4-B4E3-51A985603EC1}" destId="{01195AF7-58B1-4205-8002-A3D0507D0E10}" srcOrd="1" destOrd="0" parTransId="{73A001AE-0FBF-4012-AD3D-B9D68D047192}" sibTransId="{0D7C21CF-B49F-4023-86A5-82266732FB00}"/>
    <dgm:cxn modelId="{C71CA3EF-15BF-4322-BE9E-6FC00A58FB56}" srcId="{841514E0-25E3-4556-9225-2555D4F7C1A0}" destId="{776C1CBE-D6A9-4302-877D-8A300B12BA8A}" srcOrd="0" destOrd="0" parTransId="{F5DDB890-2A2C-48CF-9FF6-E67952FB2099}" sibTransId="{F13A9096-271C-4DEC-B55E-73E6997B156D}"/>
    <dgm:cxn modelId="{93B27273-6086-4D8F-BCB7-47DACF5C9209}" srcId="{86829BFA-B263-44C4-B4E3-51A985603EC1}" destId="{BB91070E-C376-4A49-823D-983376240861}" srcOrd="0" destOrd="0" parTransId="{8D56B893-1ED3-4C14-9B61-F2C71546D019}" sibTransId="{DB21C292-08E2-4EE4-8BF6-ABED19FD4412}"/>
    <dgm:cxn modelId="{E693A0B2-F3F5-4E5A-8812-02DAC4A04224}" srcId="{FC5F5FF8-9DF4-4035-8D1B-D6FBAD6CE5A1}" destId="{F299B8DC-59BE-4BE9-9E01-68A1C0FA25D3}" srcOrd="2" destOrd="0" parTransId="{71BFBBD5-6AA4-4A3D-9704-003746F096EC}" sibTransId="{B3AE3EF2-A060-43F6-9340-C9CAF49DE92E}"/>
    <dgm:cxn modelId="{0E4BF397-96AB-4CFA-BBEE-6AA5B675EF75}" srcId="{FC5F5FF8-9DF4-4035-8D1B-D6FBAD6CE5A1}" destId="{729F9BEF-57A7-45B3-9891-323FDCB19B7D}" srcOrd="1" destOrd="0" parTransId="{FD2C5559-689B-4C06-BE42-9EB299DF5327}" sibTransId="{5A9362DA-1BCD-47EC-A43E-45660819D940}"/>
    <dgm:cxn modelId="{784DBAE9-E6D9-4DD4-BF5E-EABD91923A12}" type="presOf" srcId="{72192293-65EB-45EB-92C8-68A39FB54540}" destId="{8B1ABAAE-A47E-426E-B509-E5692E4A712A}" srcOrd="0" destOrd="0" presId="urn:microsoft.com/office/officeart/2005/8/layout/chevron2"/>
    <dgm:cxn modelId="{33F32766-80F8-4E62-BEA0-E21F30E62BEB}" type="presOf" srcId="{F299B8DC-59BE-4BE9-9E01-68A1C0FA25D3}" destId="{24E76B36-1C24-48F1-BFDE-85CC20EDBD29}" srcOrd="0" destOrd="0" presId="urn:microsoft.com/office/officeart/2005/8/layout/chevron2"/>
    <dgm:cxn modelId="{DC9DAC06-9F91-40C8-928F-E15E633781A4}" srcId="{FC5F5FF8-9DF4-4035-8D1B-D6FBAD6CE5A1}" destId="{86829BFA-B263-44C4-B4E3-51A985603EC1}" srcOrd="0" destOrd="0" parTransId="{92669217-4728-476A-9741-6F788E6328D2}" sibTransId="{670FE883-0155-4834-AE29-DD79217FB234}"/>
    <dgm:cxn modelId="{ED8AA77E-2B7B-4CA2-84CB-BBE3BC672ED7}" type="presOf" srcId="{BB91070E-C376-4A49-823D-983376240861}" destId="{5C62EA76-641B-48FA-85EC-27151AAD6B00}" srcOrd="0" destOrd="0" presId="urn:microsoft.com/office/officeart/2005/8/layout/chevron2"/>
    <dgm:cxn modelId="{5462B3A2-AAE2-47FD-BF7B-4E85BD693D3B}" type="presOf" srcId="{841514E0-25E3-4556-9225-2555D4F7C1A0}" destId="{74BFFC43-2E78-4FB5-B1BD-4BEC2E25EEC0}" srcOrd="0" destOrd="0" presId="urn:microsoft.com/office/officeart/2005/8/layout/chevron2"/>
    <dgm:cxn modelId="{E1001FE7-96B6-4633-AD5A-E987861F4A8F}" type="presParOf" srcId="{F9402D3B-7076-4953-AC7B-D13EE98CCB69}" destId="{1271CF4B-EDD2-4400-AFAA-8E46C9471D3D}" srcOrd="0" destOrd="0" presId="urn:microsoft.com/office/officeart/2005/8/layout/chevron2"/>
    <dgm:cxn modelId="{1E8C017F-883B-4A13-8D0A-A93031F036EB}" type="presParOf" srcId="{1271CF4B-EDD2-4400-AFAA-8E46C9471D3D}" destId="{EF1F675C-A73D-47C2-AE61-FC2E00F5644E}" srcOrd="0" destOrd="0" presId="urn:microsoft.com/office/officeart/2005/8/layout/chevron2"/>
    <dgm:cxn modelId="{B1F6BA38-446C-4659-B36E-6F6036068E56}" type="presParOf" srcId="{1271CF4B-EDD2-4400-AFAA-8E46C9471D3D}" destId="{5C62EA76-641B-48FA-85EC-27151AAD6B00}" srcOrd="1" destOrd="0" presId="urn:microsoft.com/office/officeart/2005/8/layout/chevron2"/>
    <dgm:cxn modelId="{C42E89BF-7CF4-4C0F-9838-71C008C56E53}" type="presParOf" srcId="{F9402D3B-7076-4953-AC7B-D13EE98CCB69}" destId="{B5BB9DA9-9B44-4271-A3A3-A5A59EF302D8}" srcOrd="1" destOrd="0" presId="urn:microsoft.com/office/officeart/2005/8/layout/chevron2"/>
    <dgm:cxn modelId="{FE33B324-B615-4F11-BE8A-B6E3134E34B2}" type="presParOf" srcId="{F9402D3B-7076-4953-AC7B-D13EE98CCB69}" destId="{E2CBFA15-5A64-4654-A1AF-1943906A5BE4}" srcOrd="2" destOrd="0" presId="urn:microsoft.com/office/officeart/2005/8/layout/chevron2"/>
    <dgm:cxn modelId="{CC5D5AE8-F3AC-46AA-BEB1-731624F5A78D}" type="presParOf" srcId="{E2CBFA15-5A64-4654-A1AF-1943906A5BE4}" destId="{2F14FDD2-4BD1-4078-9211-49CAA6B20020}" srcOrd="0" destOrd="0" presId="urn:microsoft.com/office/officeart/2005/8/layout/chevron2"/>
    <dgm:cxn modelId="{FBA7F73B-2C2A-4ACD-8DF1-853B8B90AF63}" type="presParOf" srcId="{E2CBFA15-5A64-4654-A1AF-1943906A5BE4}" destId="{8B1ABAAE-A47E-426E-B509-E5692E4A712A}" srcOrd="1" destOrd="0" presId="urn:microsoft.com/office/officeart/2005/8/layout/chevron2"/>
    <dgm:cxn modelId="{148C2D32-1B62-42FB-9E0B-6F2ED660CAF0}" type="presParOf" srcId="{F9402D3B-7076-4953-AC7B-D13EE98CCB69}" destId="{66E0CD23-CC3C-4C81-A9DC-9610C1D5CED9}" srcOrd="3" destOrd="0" presId="urn:microsoft.com/office/officeart/2005/8/layout/chevron2"/>
    <dgm:cxn modelId="{A1F2D778-25CD-4164-8A0B-CF7A6C9EBF6D}" type="presParOf" srcId="{F9402D3B-7076-4953-AC7B-D13EE98CCB69}" destId="{C5FCAEA5-3D93-4796-BDB6-E8E0964BBF5B}" srcOrd="4" destOrd="0" presId="urn:microsoft.com/office/officeart/2005/8/layout/chevron2"/>
    <dgm:cxn modelId="{24D0CEFF-0C2E-4B44-A4C8-09FD595DB6D8}" type="presParOf" srcId="{C5FCAEA5-3D93-4796-BDB6-E8E0964BBF5B}" destId="{24E76B36-1C24-48F1-BFDE-85CC20EDBD29}" srcOrd="0" destOrd="0" presId="urn:microsoft.com/office/officeart/2005/8/layout/chevron2"/>
    <dgm:cxn modelId="{1A37FEC1-7923-4200-89E5-195AB6699D96}" type="presParOf" srcId="{C5FCAEA5-3D93-4796-BDB6-E8E0964BBF5B}" destId="{42941D08-5372-4C59-AE66-B52FB7114C74}" srcOrd="1" destOrd="0" presId="urn:microsoft.com/office/officeart/2005/8/layout/chevron2"/>
    <dgm:cxn modelId="{6C3A13F1-AEC8-456E-9145-787D66C54636}" type="presParOf" srcId="{F9402D3B-7076-4953-AC7B-D13EE98CCB69}" destId="{00FC4317-AF2F-4DA8-B36F-B61BA646CD78}" srcOrd="5" destOrd="0" presId="urn:microsoft.com/office/officeart/2005/8/layout/chevron2"/>
    <dgm:cxn modelId="{616B01E8-CE9A-4E5F-9D1B-996284865F5F}" type="presParOf" srcId="{F9402D3B-7076-4953-AC7B-D13EE98CCB69}" destId="{8F17D8F2-C5E4-4548-A07A-31AE16130426}" srcOrd="6" destOrd="0" presId="urn:microsoft.com/office/officeart/2005/8/layout/chevron2"/>
    <dgm:cxn modelId="{82DA673E-0CD1-435D-9779-26014F45C03C}" type="presParOf" srcId="{8F17D8F2-C5E4-4548-A07A-31AE16130426}" destId="{74BFFC43-2E78-4FB5-B1BD-4BEC2E25EEC0}" srcOrd="0" destOrd="0" presId="urn:microsoft.com/office/officeart/2005/8/layout/chevron2"/>
    <dgm:cxn modelId="{6DA75110-73CD-485F-9EB5-97ED6C836C31}" type="presParOf" srcId="{8F17D8F2-C5E4-4548-A07A-31AE16130426}" destId="{0B4FFBC7-2A57-436A-A421-25272585CE65}"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1F675C-A73D-47C2-AE61-FC2E00F5644E}">
      <dsp:nvSpPr>
        <dsp:cNvPr id="0" name=""/>
        <dsp:cNvSpPr/>
      </dsp:nvSpPr>
      <dsp:spPr>
        <a:xfrm rot="5400000">
          <a:off x="1274240" y="-218234"/>
          <a:ext cx="940380" cy="137685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latin typeface="UTM Windsor BT" panose="02040603050506020204" pitchFamily="18" charset="0"/>
            </a:rPr>
            <a:t>Đoạn</a:t>
          </a:r>
          <a:r>
            <a:rPr lang="en-US" sz="2800" kern="1200" dirty="0">
              <a:latin typeface="UTM Windsor BT" panose="02040603050506020204" pitchFamily="18" charset="0"/>
            </a:rPr>
            <a:t> 1</a:t>
          </a:r>
        </a:p>
      </dsp:txBody>
      <dsp:txXfrm rot="-5400000">
        <a:off x="1056005" y="1"/>
        <a:ext cx="1376850" cy="940380"/>
      </dsp:txXfrm>
    </dsp:sp>
    <dsp:sp modelId="{5C62EA76-641B-48FA-85EC-27151AAD6B00}">
      <dsp:nvSpPr>
        <dsp:cNvPr id="0" name=""/>
        <dsp:cNvSpPr/>
      </dsp:nvSpPr>
      <dsp:spPr>
        <a:xfrm rot="5400000">
          <a:off x="5709693" y="-3180581"/>
          <a:ext cx="611569" cy="708168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endParaRPr lang="en-US" sz="2800" kern="1200" dirty="0">
            <a:latin typeface="UTM Windsor BT" panose="02040603050506020204" pitchFamily="18" charset="0"/>
          </a:endParaRPr>
        </a:p>
        <a:p>
          <a:pPr marL="285750" lvl="1" indent="-285750" algn="l" defTabSz="1244600">
            <a:lnSpc>
              <a:spcPct val="90000"/>
            </a:lnSpc>
            <a:spcBef>
              <a:spcPct val="0"/>
            </a:spcBef>
            <a:spcAft>
              <a:spcPct val="15000"/>
            </a:spcAft>
            <a:buChar char="••"/>
          </a:pPr>
          <a:r>
            <a:rPr lang="en-US" sz="2800" b="0" i="0" kern="1200" dirty="0" err="1">
              <a:latin typeface="UTM Windsor BT" panose="02040603050506020204" pitchFamily="18" charset="0"/>
            </a:rPr>
            <a:t>Những</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câu</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chuyện</a:t>
          </a:r>
          <a:r>
            <a:rPr lang="en-US" sz="2800" b="0" i="0" kern="1200" dirty="0">
              <a:latin typeface="UTM Windsor BT" panose="02040603050506020204" pitchFamily="18" charset="0"/>
            </a:rPr>
            <a:t> </a:t>
          </a:r>
          <a:r>
            <a:rPr lang="en-US" sz="2800" b="0" i="0" kern="1200" dirty="0" err="1">
              <a:latin typeface="UTM Windsor BT" panose="02040603050506020204" pitchFamily="18" charset="0"/>
            </a:rPr>
            <a:t>đầu</a:t>
          </a:r>
          <a:r>
            <a:rPr lang="en-US" sz="2800" b="0" i="0" kern="1200" dirty="0">
              <a:latin typeface="UTM Windsor BT" panose="02040603050506020204" pitchFamily="18" charset="0"/>
            </a:rPr>
            <a:t> </a:t>
          </a:r>
          <a:r>
            <a:rPr lang="en-US" sz="2800" b="0" i="0" kern="1200" dirty="0" err="1" smtClean="0">
              <a:latin typeface="UTM Windsor BT" panose="02040603050506020204" pitchFamily="18" charset="0"/>
            </a:rPr>
            <a:t>tiên</a:t>
          </a:r>
          <a:r>
            <a:rPr lang="en-US" sz="2800" b="0" i="0" kern="1200" dirty="0" smtClean="0">
              <a:latin typeface="UTM Windsor BT" panose="02040603050506020204" pitchFamily="18" charset="0"/>
            </a:rPr>
            <a:t>.</a:t>
          </a:r>
          <a:r>
            <a:rPr lang="vi-VN" sz="2800" b="0" i="0" kern="1200" dirty="0"/>
            <a:t/>
          </a:r>
          <a:br>
            <a:rPr lang="vi-VN" sz="2800" b="0" i="0" kern="1200" dirty="0"/>
          </a:br>
          <a:endParaRPr lang="en-US" sz="2800" kern="1200" dirty="0">
            <a:latin typeface="UTM Windsor BT" panose="02040603050506020204" pitchFamily="18" charset="0"/>
          </a:endParaRPr>
        </a:p>
      </dsp:txBody>
      <dsp:txXfrm rot="-5400000">
        <a:off x="2474637" y="84329"/>
        <a:ext cx="7051828" cy="551861"/>
      </dsp:txXfrm>
    </dsp:sp>
    <dsp:sp modelId="{2F14FDD2-4BD1-4078-9211-49CAA6B20020}">
      <dsp:nvSpPr>
        <dsp:cNvPr id="0" name=""/>
        <dsp:cNvSpPr/>
      </dsp:nvSpPr>
      <dsp:spPr>
        <a:xfrm rot="5400000">
          <a:off x="1255012" y="576562"/>
          <a:ext cx="940380" cy="149514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latin typeface="UTM Windsor BT" panose="02040603050506020204" pitchFamily="18" charset="0"/>
            </a:rPr>
            <a:t>Đoạn</a:t>
          </a:r>
          <a:r>
            <a:rPr lang="en-US" sz="2800" kern="1200" dirty="0">
              <a:latin typeface="UTM Windsor BT" panose="02040603050506020204" pitchFamily="18" charset="0"/>
            </a:rPr>
            <a:t> 2</a:t>
          </a:r>
        </a:p>
      </dsp:txBody>
      <dsp:txXfrm rot="-5400000">
        <a:off x="977632" y="853942"/>
        <a:ext cx="1495140" cy="940380"/>
      </dsp:txXfrm>
    </dsp:sp>
    <dsp:sp modelId="{8B1ABAAE-A47E-426E-B509-E5692E4A712A}">
      <dsp:nvSpPr>
        <dsp:cNvPr id="0" name=""/>
        <dsp:cNvSpPr/>
      </dsp:nvSpPr>
      <dsp:spPr>
        <a:xfrm rot="5400000">
          <a:off x="5926640" y="-2605321"/>
          <a:ext cx="729310" cy="754156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b="0" i="0" kern="1200" dirty="0">
              <a:latin typeface="UTM Windsor BT" panose="02040603050506020204" pitchFamily="18" charset="0"/>
            </a:rPr>
            <a:t> </a:t>
          </a:r>
          <a:r>
            <a:rPr lang="nl-NL" sz="3000" kern="1200" dirty="0" smtClean="0">
              <a:latin typeface="Times New Roman" panose="02020603050405020304" pitchFamily="18" charset="0"/>
              <a:cs typeface="Times New Roman" panose="02020603050405020304" pitchFamily="18" charset="0"/>
            </a:rPr>
            <a:t>Học chữ để đọc sách.</a:t>
          </a:r>
          <a:endParaRPr lang="en-US" sz="3000" kern="1200" dirty="0">
            <a:latin typeface="UTM Windsor BT" panose="02040603050506020204" pitchFamily="18" charset="0"/>
          </a:endParaRPr>
        </a:p>
      </dsp:txBody>
      <dsp:txXfrm rot="-5400000">
        <a:off x="2520515" y="836406"/>
        <a:ext cx="7505958" cy="658106"/>
      </dsp:txXfrm>
    </dsp:sp>
    <dsp:sp modelId="{24E76B36-1C24-48F1-BFDE-85CC20EDBD29}">
      <dsp:nvSpPr>
        <dsp:cNvPr id="0" name=""/>
        <dsp:cNvSpPr/>
      </dsp:nvSpPr>
      <dsp:spPr>
        <a:xfrm rot="5400000">
          <a:off x="1284584" y="1338686"/>
          <a:ext cx="940380" cy="155428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latin typeface="UTM Windsor BT" panose="02040603050506020204" pitchFamily="18" charset="0"/>
            </a:rPr>
            <a:t>Đoạn</a:t>
          </a:r>
          <a:r>
            <a:rPr lang="en-US" sz="2800" kern="1200" dirty="0">
              <a:latin typeface="UTM Windsor BT" panose="02040603050506020204" pitchFamily="18" charset="0"/>
            </a:rPr>
            <a:t> 3</a:t>
          </a:r>
        </a:p>
      </dsp:txBody>
      <dsp:txXfrm rot="-5400000">
        <a:off x="977631" y="1645639"/>
        <a:ext cx="1554286" cy="940380"/>
      </dsp:txXfrm>
    </dsp:sp>
    <dsp:sp modelId="{42941D08-5372-4C59-AE66-B52FB7114C74}">
      <dsp:nvSpPr>
        <dsp:cNvPr id="0" name=""/>
        <dsp:cNvSpPr/>
      </dsp:nvSpPr>
      <dsp:spPr>
        <a:xfrm rot="5400000">
          <a:off x="6062060" y="-1774779"/>
          <a:ext cx="611247" cy="755460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b="0" i="0" kern="1200" dirty="0">
              <a:latin typeface="UTM Windsor BT" panose="02040603050506020204" pitchFamily="18" charset="0"/>
            </a:rPr>
            <a:t> </a:t>
          </a:r>
          <a:r>
            <a:rPr lang="nl-NL" sz="3000" kern="1200" dirty="0" smtClean="0">
              <a:effectLst/>
              <a:latin typeface="Times New Roman" panose="02020603050405020304" pitchFamily="18" charset="0"/>
              <a:ea typeface="SimSun" panose="02010600030101010101" pitchFamily="2" charset="-122"/>
            </a:rPr>
            <a:t>Ham mê đọc sách</a:t>
          </a:r>
          <a:r>
            <a:rPr lang="nl-NL" sz="2800" kern="1200" dirty="0" smtClean="0">
              <a:effectLst/>
              <a:latin typeface="Times New Roman" panose="02020603050405020304" pitchFamily="18" charset="0"/>
              <a:ea typeface="SimSun" panose="02010600030101010101" pitchFamily="2" charset="-122"/>
            </a:rPr>
            <a:t>.</a:t>
          </a:r>
          <a:endParaRPr lang="en-US" sz="2800" kern="1200" dirty="0">
            <a:latin typeface="UTM Windsor BT" panose="02040603050506020204" pitchFamily="18" charset="0"/>
          </a:endParaRPr>
        </a:p>
      </dsp:txBody>
      <dsp:txXfrm rot="-5400000">
        <a:off x="2590383" y="1726737"/>
        <a:ext cx="7524764" cy="551569"/>
      </dsp:txXfrm>
    </dsp:sp>
    <dsp:sp modelId="{74BFFC43-2E78-4FB5-B1BD-4BEC2E25EEC0}">
      <dsp:nvSpPr>
        <dsp:cNvPr id="0" name=""/>
        <dsp:cNvSpPr/>
      </dsp:nvSpPr>
      <dsp:spPr>
        <a:xfrm rot="5400000">
          <a:off x="1165481" y="2256575"/>
          <a:ext cx="940380" cy="131607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latin typeface="UTM Windsor BT" panose="02040603050506020204" pitchFamily="18" charset="0"/>
            </a:rPr>
            <a:t>Đoạn</a:t>
          </a:r>
          <a:r>
            <a:rPr lang="en-US" sz="2800" kern="1200" dirty="0">
              <a:latin typeface="UTM Windsor BT" panose="02040603050506020204" pitchFamily="18" charset="0"/>
            </a:rPr>
            <a:t> 4</a:t>
          </a:r>
        </a:p>
      </dsp:txBody>
      <dsp:txXfrm rot="-5400000">
        <a:off x="977632" y="2444424"/>
        <a:ext cx="1316079" cy="940380"/>
      </dsp:txXfrm>
    </dsp:sp>
    <dsp:sp modelId="{0B4FFBC7-2A57-436A-A421-25272585CE65}">
      <dsp:nvSpPr>
        <dsp:cNvPr id="0" name=""/>
        <dsp:cNvSpPr/>
      </dsp:nvSpPr>
      <dsp:spPr>
        <a:xfrm rot="5400000">
          <a:off x="5569748" y="-493603"/>
          <a:ext cx="625422" cy="661793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Char char="••"/>
          </a:pPr>
          <a:r>
            <a:rPr lang="nl-NL" sz="3000" kern="1200" dirty="0" smtClean="0">
              <a:latin typeface="Times New Roman" panose="02020603050405020304" pitchFamily="18" charset="0"/>
              <a:cs typeface="Times New Roman" panose="02020603050405020304" pitchFamily="18" charset="0"/>
            </a:rPr>
            <a:t>Khóc cười qua trang sách</a:t>
          </a:r>
          <a:endParaRPr lang="en-US" sz="2800" kern="1200" dirty="0">
            <a:latin typeface="UTM Windsor BT" panose="02040603050506020204" pitchFamily="18" charset="0"/>
          </a:endParaRPr>
        </a:p>
      </dsp:txBody>
      <dsp:txXfrm rot="-5400000">
        <a:off x="2573490" y="2533186"/>
        <a:ext cx="6587408" cy="564360"/>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B599F9-6F7C-4DDF-ADCD-C8EDC782133D}" type="datetimeFigureOut">
              <a:rPr lang="en-US" smtClean="0"/>
              <a:t>10/18/2023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73BBD9-F3A3-491A-8FE0-60F3FDA52B1C}" type="slidenum">
              <a:rPr lang="en-US" smtClean="0"/>
              <a:t>‹#›</a:t>
            </a:fld>
            <a:endParaRPr lang="en-US"/>
          </a:p>
        </p:txBody>
      </p:sp>
    </p:spTree>
    <p:extLst>
      <p:ext uri="{BB962C8B-B14F-4D97-AF65-F5344CB8AC3E}">
        <p14:creationId xmlns:p14="http://schemas.microsoft.com/office/powerpoint/2010/main" val="3884592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199765" algn="l" defTabSz="914400" rtl="0" eaLnBrk="1" latinLnBrk="0" hangingPunct="1">
      <a:defRPr sz="1200" kern="1200">
        <a:solidFill>
          <a:schemeClr val="tx1"/>
        </a:solidFill>
        <a:latin typeface="+mn-lt"/>
        <a:ea typeface="+mn-ea"/>
        <a:cs typeface="+mn-cs"/>
      </a:defRPr>
    </a:lvl8pPr>
    <a:lvl9pPr marL="3656965"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defTabSz="956310">
              <a:defRPr/>
            </a:pPr>
            <a:fld id="{936E5206-4DE8-4E35-BE1B-AFB0DE63FE1D}" type="slidenum">
              <a:rPr lang="en-US" smtClean="0">
                <a:solidFill>
                  <a:prstClr val="black"/>
                </a:solidFill>
              </a:rPr>
              <a:t>17</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199765" indent="0" algn="ctr">
              <a:buNone/>
              <a:defRPr sz="1600"/>
            </a:lvl8pPr>
            <a:lvl9pPr marL="3656965"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DFB3F6F-ACA2-4024-A092-DA4E426CE6FC}" type="datetimeFigureOut">
              <a:rPr lang="en-US" smtClean="0"/>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B3F6F-ACA2-4024-A092-DA4E426CE6FC}" type="datetimeFigureOut">
              <a:rPr lang="en-US" smtClean="0"/>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B3F6F-ACA2-4024-A092-DA4E426CE6FC}" type="datetimeFigureOut">
              <a:rPr lang="en-US" smtClean="0"/>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10/18/2023</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168148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C2E6D-0AA3-4EBC-9729-87805F8670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DF19A-7278-4EFA-83DA-B61C80CD2A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95846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C2E6D-0AA3-4EBC-9729-87805F8670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DF19A-7278-4EFA-83DA-B61C80CD2A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5297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C2E6D-0AA3-4EBC-9729-87805F8670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DF19A-7278-4EFA-83DA-B61C80CD2A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1945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C2E6D-0AA3-4EBC-9729-87805F8670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DF19A-7278-4EFA-83DA-B61C80CD2A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52147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C2E6D-0AA3-4EBC-9729-87805F8670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DF19A-7278-4EFA-83DA-B61C80CD2A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0938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C2E6D-0AA3-4EBC-9729-87805F8670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DF19A-7278-4EFA-83DA-B61C80CD2A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607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C2E6D-0AA3-4EBC-9729-87805F8670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DF19A-7278-4EFA-83DA-B61C80CD2A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3303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B3F6F-ACA2-4024-A092-DA4E426CE6FC}" type="datetimeFigureOut">
              <a:rPr lang="en-US" smtClean="0"/>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C2E6D-0AA3-4EBC-9729-87805F8670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DF19A-7278-4EFA-83DA-B61C80CD2A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60132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C2E6D-0AA3-4EBC-9729-87805F8670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DF19A-7278-4EFA-83DA-B61C80CD2A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6227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C2E6D-0AA3-4EBC-9729-87805F8670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DF19A-7278-4EFA-83DA-B61C80CD2A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32333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C2E6D-0AA3-4EBC-9729-87805F8670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DF19A-7278-4EFA-83DA-B61C80CD2A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62273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C2E6D-0AA3-4EBC-9729-87805F8670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DF19A-7278-4EFA-83DA-B61C80CD2A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67481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C2E6D-0AA3-4EBC-9729-87805F8670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DF19A-7278-4EFA-83DA-B61C80CD2A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7174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C2E6D-0AA3-4EBC-9729-87805F8670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DF19A-7278-4EFA-83DA-B61C80CD2A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6441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C2E6D-0AA3-4EBC-9729-87805F8670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DF19A-7278-4EFA-83DA-B61C80CD2A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48386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C2E6D-0AA3-4EBC-9729-87805F8670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DF19A-7278-4EFA-83DA-B61C80CD2A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4466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C2E6D-0AA3-4EBC-9729-87805F8670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DF19A-7278-4EFA-83DA-B61C80CD2A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8085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199765" indent="0">
              <a:buNone/>
              <a:defRPr sz="1600">
                <a:solidFill>
                  <a:schemeClr val="tx1">
                    <a:tint val="75000"/>
                  </a:schemeClr>
                </a:solidFill>
              </a:defRPr>
            </a:lvl8pPr>
            <a:lvl9pPr marL="3656965"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FB3F6F-ACA2-4024-A092-DA4E426CE6FC}" type="datetimeFigureOut">
              <a:rPr lang="en-US" smtClean="0"/>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C2E6D-0AA3-4EBC-9729-87805F8670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DF19A-7278-4EFA-83DA-B61C80CD2A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22323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C2E6D-0AA3-4EBC-9729-87805F8670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DF19A-7278-4EFA-83DA-B61C80CD2A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19101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C2E6D-0AA3-4EBC-9729-87805F8670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DF19A-7278-4EFA-83DA-B61C80CD2A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20386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C2E6D-0AA3-4EBC-9729-87805F8670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DF19A-7278-4EFA-83DA-B61C80CD2A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2605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C2E6D-0AA3-4EBC-9729-87805F8670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DF19A-7278-4EFA-83DA-B61C80CD2A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46722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C2E6D-0AA3-4EBC-9729-87805F8670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DF19A-7278-4EFA-83DA-B61C80CD2A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61307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C2E6D-0AA3-4EBC-9729-87805F8670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DF19A-7278-4EFA-83DA-B61C80CD2A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2452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C2E6D-0AA3-4EBC-9729-87805F8670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DF19A-7278-4EFA-83DA-B61C80CD2A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94541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C2E6D-0AA3-4EBC-9729-87805F8670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DF19A-7278-4EFA-83DA-B61C80CD2A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13939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C2E6D-0AA3-4EBC-9729-87805F8670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DF19A-7278-4EFA-83DA-B61C80CD2A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707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FB3F6F-ACA2-4024-A092-DA4E426CE6FC}" type="datetimeFigureOut">
              <a:rPr lang="en-US" smtClean="0"/>
              <a:t>10/18/2023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C2E6D-0AA3-4EBC-9729-87805F8670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DF19A-7278-4EFA-83DA-B61C80CD2A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27135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C2E6D-0AA3-4EBC-9729-87805F8670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DF19A-7278-4EFA-83DA-B61C80CD2A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74765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C2E6D-0AA3-4EBC-9729-87805F8670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DF19A-7278-4EFA-83DA-B61C80CD2A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0169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C2E6D-0AA3-4EBC-9729-87805F8670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DF19A-7278-4EFA-83DA-B61C80CD2A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77869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C2E6D-0AA3-4EBC-9729-87805F8670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DF19A-7278-4EFA-83DA-B61C80CD2A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9800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C2E6D-0AA3-4EBC-9729-87805F8670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DF19A-7278-4EFA-83DA-B61C80CD2A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44932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C2E6D-0AA3-4EBC-9729-87805F8670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DF19A-7278-4EFA-83DA-B61C80CD2A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46067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C2E6D-0AA3-4EBC-9729-87805F8670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DF19A-7278-4EFA-83DA-B61C80CD2A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02903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C2E6D-0AA3-4EBC-9729-87805F8670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DF19A-7278-4EFA-83DA-B61C80CD2A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4750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C2E6D-0AA3-4EBC-9729-87805F8670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DF19A-7278-4EFA-83DA-B61C80CD2A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061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199765" indent="0">
              <a:buNone/>
              <a:defRPr sz="1600" b="1"/>
            </a:lvl8pPr>
            <a:lvl9pPr marL="3656965"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199765" indent="0">
              <a:buNone/>
              <a:defRPr sz="1600" b="1"/>
            </a:lvl8pPr>
            <a:lvl9pPr marL="3656965"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FB3F6F-ACA2-4024-A092-DA4E426CE6FC}" type="datetimeFigureOut">
              <a:rPr lang="en-US" smtClean="0"/>
              <a:t>10/18/2023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C2E6D-0AA3-4EBC-9729-87805F8670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DF19A-7278-4EFA-83DA-B61C80CD2A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90408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C2E6D-0AA3-4EBC-9729-87805F8670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DF19A-7278-4EFA-83DA-B61C80CD2A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2083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C2E6D-0AA3-4EBC-9729-87805F8670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DF19A-7278-4EFA-83DA-B61C80CD2A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40887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C2E6D-0AA3-4EBC-9729-87805F8670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DF19A-7278-4EFA-83DA-B61C80CD2A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05138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C2E6D-0AA3-4EBC-9729-87805F8670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DF19A-7278-4EFA-83DA-B61C80CD2A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98851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C2E6D-0AA3-4EBC-9729-87805F8670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DF19A-7278-4EFA-83DA-B61C80CD2A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09939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C2E6D-0AA3-4EBC-9729-87805F8670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1DF19A-7278-4EFA-83DA-B61C80CD2A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83262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0A1F14-DA11-4E43-87F3-BE07CCE51531}" type="datetime1">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Tree>
    <p:extLst>
      <p:ext uri="{BB962C8B-B14F-4D97-AF65-F5344CB8AC3E}">
        <p14:creationId xmlns:p14="http://schemas.microsoft.com/office/powerpoint/2010/main" val="32223611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D27D59-6977-44DD-8E4E-5EC5FBCC1A34}" type="datetime1">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Tree>
    <p:extLst>
      <p:ext uri="{BB962C8B-B14F-4D97-AF65-F5344CB8AC3E}">
        <p14:creationId xmlns:p14="http://schemas.microsoft.com/office/powerpoint/2010/main" val="19527156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829C2E-4D1E-4F59-91D1-95B83ABEEBF7}" type="datetime1">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Tree>
    <p:extLst>
      <p:ext uri="{BB962C8B-B14F-4D97-AF65-F5344CB8AC3E}">
        <p14:creationId xmlns:p14="http://schemas.microsoft.com/office/powerpoint/2010/main" val="890168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FB3F6F-ACA2-4024-A092-DA4E426CE6FC}" type="datetimeFigureOut">
              <a:rPr lang="en-US" smtClean="0"/>
              <a:t>10/18/2023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746A1F-9E99-4E72-9D09-5F6A6C41B36D}" type="datetime1">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Tree>
    <p:extLst>
      <p:ext uri="{BB962C8B-B14F-4D97-AF65-F5344CB8AC3E}">
        <p14:creationId xmlns:p14="http://schemas.microsoft.com/office/powerpoint/2010/main" val="5064318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83F7B2-BB06-4C2C-A0BF-C3C4D1F4133B}" type="datetime1">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Tree>
    <p:extLst>
      <p:ext uri="{BB962C8B-B14F-4D97-AF65-F5344CB8AC3E}">
        <p14:creationId xmlns:p14="http://schemas.microsoft.com/office/powerpoint/2010/main" val="31080926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2004"/>
            <a:ext cx="12184879" cy="6853995"/>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1C8935-5503-46B3-AA64-FDD06962785D}" type="datetimeFigureOut">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73E-E889-4101-943F-C932486AC50A}" type="slidenum">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Tree>
    <p:extLst>
      <p:ext uri="{BB962C8B-B14F-4D97-AF65-F5344CB8AC3E}">
        <p14:creationId xmlns:p14="http://schemas.microsoft.com/office/powerpoint/2010/main" val="18080082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1"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1C8935-5503-46B3-AA64-FDD06962785D}" type="datetimeFigureOut">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73E-E889-4101-943F-C932486AC50A}" type="slidenum">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8" name="Oval 7">
            <a:extLst>
              <a:ext uri="{FF2B5EF4-FFF2-40B4-BE49-F238E27FC236}">
                <a16:creationId xmlns:a16="http://schemas.microsoft.com/office/drawing/2014/main" id="{E36E4766-883B-4D27-9EF0-95A9BD22266C}"/>
              </a:ext>
            </a:extLst>
          </p:cNvPr>
          <p:cNvSpPr/>
          <p:nvPr userDrawn="1"/>
        </p:nvSpPr>
        <p:spPr>
          <a:xfrm>
            <a:off x="2629362" y="1930595"/>
            <a:ext cx="852023" cy="85202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OpenSans-San"/>
              <a:ea typeface="+mn-ea"/>
              <a:cs typeface="+mn-cs"/>
            </a:endParaRPr>
          </a:p>
        </p:txBody>
      </p:sp>
    </p:spTree>
    <p:extLst>
      <p:ext uri="{BB962C8B-B14F-4D97-AF65-F5344CB8AC3E}">
        <p14:creationId xmlns:p14="http://schemas.microsoft.com/office/powerpoint/2010/main" val="18390047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0A1F14-DA11-4E43-87F3-BE07CCE51531}" type="datetime1">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Tree>
    <p:extLst>
      <p:ext uri="{BB962C8B-B14F-4D97-AF65-F5344CB8AC3E}">
        <p14:creationId xmlns:p14="http://schemas.microsoft.com/office/powerpoint/2010/main" val="14678932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D27D59-6977-44DD-8E4E-5EC5FBCC1A34}" type="datetime1">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Tree>
    <p:extLst>
      <p:ext uri="{BB962C8B-B14F-4D97-AF65-F5344CB8AC3E}">
        <p14:creationId xmlns:p14="http://schemas.microsoft.com/office/powerpoint/2010/main" val="6969429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829C2E-4D1E-4F59-91D1-95B83ABEEBF7}" type="datetime1">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Tree>
    <p:extLst>
      <p:ext uri="{BB962C8B-B14F-4D97-AF65-F5344CB8AC3E}">
        <p14:creationId xmlns:p14="http://schemas.microsoft.com/office/powerpoint/2010/main" val="6704049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746A1F-9E99-4E72-9D09-5F6A6C41B36D}" type="datetime1">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Tree>
    <p:extLst>
      <p:ext uri="{BB962C8B-B14F-4D97-AF65-F5344CB8AC3E}">
        <p14:creationId xmlns:p14="http://schemas.microsoft.com/office/powerpoint/2010/main" val="2353696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83F7B2-BB06-4C2C-A0BF-C3C4D1F4133B}" type="datetime1">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Tree>
    <p:extLst>
      <p:ext uri="{BB962C8B-B14F-4D97-AF65-F5344CB8AC3E}">
        <p14:creationId xmlns:p14="http://schemas.microsoft.com/office/powerpoint/2010/main" val="39174956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2004"/>
            <a:ext cx="12184879" cy="6853995"/>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1C8935-5503-46B3-AA64-FDD06962785D}" type="datetimeFigureOut">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73E-E889-4101-943F-C932486AC50A}" type="slidenum">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Tree>
    <p:extLst>
      <p:ext uri="{BB962C8B-B14F-4D97-AF65-F5344CB8AC3E}">
        <p14:creationId xmlns:p14="http://schemas.microsoft.com/office/powerpoint/2010/main" val="919112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FB3F6F-ACA2-4024-A092-DA4E426CE6FC}" type="datetimeFigureOut">
              <a:rPr lang="en-US" smtClean="0"/>
              <a:t>10/18/2023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1"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1C8935-5503-46B3-AA64-FDD06962785D}" type="datetimeFigureOut">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73E-E889-4101-943F-C932486AC50A}" type="slidenum">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8" name="Oval 7">
            <a:extLst>
              <a:ext uri="{FF2B5EF4-FFF2-40B4-BE49-F238E27FC236}">
                <a16:creationId xmlns:a16="http://schemas.microsoft.com/office/drawing/2014/main" id="{E36E4766-883B-4D27-9EF0-95A9BD22266C}"/>
              </a:ext>
            </a:extLst>
          </p:cNvPr>
          <p:cNvSpPr/>
          <p:nvPr userDrawn="1"/>
        </p:nvSpPr>
        <p:spPr>
          <a:xfrm>
            <a:off x="2629362" y="1930595"/>
            <a:ext cx="852023" cy="85202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OpenSans-San"/>
              <a:ea typeface="+mn-ea"/>
              <a:cs typeface="+mn-cs"/>
            </a:endParaRPr>
          </a:p>
        </p:txBody>
      </p:sp>
    </p:spTree>
    <p:extLst>
      <p:ext uri="{BB962C8B-B14F-4D97-AF65-F5344CB8AC3E}">
        <p14:creationId xmlns:p14="http://schemas.microsoft.com/office/powerpoint/2010/main" val="4498591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0A1F14-DA11-4E43-87F3-BE07CCE51531}" type="datetime1">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Tree>
    <p:extLst>
      <p:ext uri="{BB962C8B-B14F-4D97-AF65-F5344CB8AC3E}">
        <p14:creationId xmlns:p14="http://schemas.microsoft.com/office/powerpoint/2010/main" val="5606595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D27D59-6977-44DD-8E4E-5EC5FBCC1A34}" type="datetime1">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Tree>
    <p:extLst>
      <p:ext uri="{BB962C8B-B14F-4D97-AF65-F5344CB8AC3E}">
        <p14:creationId xmlns:p14="http://schemas.microsoft.com/office/powerpoint/2010/main" val="6781415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829C2E-4D1E-4F59-91D1-95B83ABEEBF7}" type="datetime1">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Tree>
    <p:extLst>
      <p:ext uri="{BB962C8B-B14F-4D97-AF65-F5344CB8AC3E}">
        <p14:creationId xmlns:p14="http://schemas.microsoft.com/office/powerpoint/2010/main" val="69505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746A1F-9E99-4E72-9D09-5F6A6C41B36D}" type="datetime1">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Tree>
    <p:extLst>
      <p:ext uri="{BB962C8B-B14F-4D97-AF65-F5344CB8AC3E}">
        <p14:creationId xmlns:p14="http://schemas.microsoft.com/office/powerpoint/2010/main" val="17339678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83F7B2-BB06-4C2C-A0BF-C3C4D1F4133B}" type="datetime1">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Tree>
    <p:extLst>
      <p:ext uri="{BB962C8B-B14F-4D97-AF65-F5344CB8AC3E}">
        <p14:creationId xmlns:p14="http://schemas.microsoft.com/office/powerpoint/2010/main" val="24810805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2004"/>
            <a:ext cx="12184879" cy="6853995"/>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1C8935-5503-46B3-AA64-FDD06962785D}" type="datetimeFigureOut">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73E-E889-4101-943F-C932486AC50A}" type="slidenum">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Tree>
    <p:extLst>
      <p:ext uri="{BB962C8B-B14F-4D97-AF65-F5344CB8AC3E}">
        <p14:creationId xmlns:p14="http://schemas.microsoft.com/office/powerpoint/2010/main" val="21456802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1"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1C8935-5503-46B3-AA64-FDD06962785D}" type="datetimeFigureOut">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73E-E889-4101-943F-C932486AC50A}" type="slidenum">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8" name="Oval 7">
            <a:extLst>
              <a:ext uri="{FF2B5EF4-FFF2-40B4-BE49-F238E27FC236}">
                <a16:creationId xmlns:a16="http://schemas.microsoft.com/office/drawing/2014/main" id="{E36E4766-883B-4D27-9EF0-95A9BD22266C}"/>
              </a:ext>
            </a:extLst>
          </p:cNvPr>
          <p:cNvSpPr/>
          <p:nvPr userDrawn="1"/>
        </p:nvSpPr>
        <p:spPr>
          <a:xfrm>
            <a:off x="2629362" y="1930595"/>
            <a:ext cx="852023" cy="85202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OpenSans-San"/>
              <a:ea typeface="+mn-ea"/>
              <a:cs typeface="+mn-cs"/>
            </a:endParaRPr>
          </a:p>
        </p:txBody>
      </p:sp>
    </p:spTree>
    <p:extLst>
      <p:ext uri="{BB962C8B-B14F-4D97-AF65-F5344CB8AC3E}">
        <p14:creationId xmlns:p14="http://schemas.microsoft.com/office/powerpoint/2010/main" val="14109131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0A1F14-DA11-4E43-87F3-BE07CCE51531}" type="datetime1">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Tree>
    <p:extLst>
      <p:ext uri="{BB962C8B-B14F-4D97-AF65-F5344CB8AC3E}">
        <p14:creationId xmlns:p14="http://schemas.microsoft.com/office/powerpoint/2010/main" val="6659261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D27D59-6977-44DD-8E4E-5EC5FBCC1A34}" type="datetime1">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Tree>
    <p:extLst>
      <p:ext uri="{BB962C8B-B14F-4D97-AF65-F5344CB8AC3E}">
        <p14:creationId xmlns:p14="http://schemas.microsoft.com/office/powerpoint/2010/main" val="3117902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199765" indent="0">
              <a:buNone/>
              <a:defRPr sz="1000"/>
            </a:lvl8pPr>
            <a:lvl9pPr marL="365696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FB3F6F-ACA2-4024-A092-DA4E426CE6FC}" type="datetimeFigureOut">
              <a:rPr lang="en-US" smtClean="0"/>
              <a:t>10/18/2023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829C2E-4D1E-4F59-91D1-95B83ABEEBF7}" type="datetime1">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Tree>
    <p:extLst>
      <p:ext uri="{BB962C8B-B14F-4D97-AF65-F5344CB8AC3E}">
        <p14:creationId xmlns:p14="http://schemas.microsoft.com/office/powerpoint/2010/main" val="32651351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746A1F-9E99-4E72-9D09-5F6A6C41B36D}" type="datetime1">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Tree>
    <p:extLst>
      <p:ext uri="{BB962C8B-B14F-4D97-AF65-F5344CB8AC3E}">
        <p14:creationId xmlns:p14="http://schemas.microsoft.com/office/powerpoint/2010/main" val="31562270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83F7B2-BB06-4C2C-A0BF-C3C4D1F4133B}" type="datetime1">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Tree>
    <p:extLst>
      <p:ext uri="{BB962C8B-B14F-4D97-AF65-F5344CB8AC3E}">
        <p14:creationId xmlns:p14="http://schemas.microsoft.com/office/powerpoint/2010/main" val="40377467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2004"/>
            <a:ext cx="12184879" cy="6853995"/>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1C8935-5503-46B3-AA64-FDD06962785D}" type="datetimeFigureOut">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73E-E889-4101-943F-C932486AC50A}" type="slidenum">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Tree>
    <p:extLst>
      <p:ext uri="{BB962C8B-B14F-4D97-AF65-F5344CB8AC3E}">
        <p14:creationId xmlns:p14="http://schemas.microsoft.com/office/powerpoint/2010/main" val="41836876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1"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1C8935-5503-46B3-AA64-FDD06962785D}" type="datetimeFigureOut">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73E-E889-4101-943F-C932486AC50A}" type="slidenum">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8" name="Oval 7">
            <a:extLst>
              <a:ext uri="{FF2B5EF4-FFF2-40B4-BE49-F238E27FC236}">
                <a16:creationId xmlns:a16="http://schemas.microsoft.com/office/drawing/2014/main" id="{E36E4766-883B-4D27-9EF0-95A9BD22266C}"/>
              </a:ext>
            </a:extLst>
          </p:cNvPr>
          <p:cNvSpPr/>
          <p:nvPr userDrawn="1"/>
        </p:nvSpPr>
        <p:spPr>
          <a:xfrm>
            <a:off x="2629362" y="1930595"/>
            <a:ext cx="852023" cy="85202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OpenSans-San"/>
              <a:ea typeface="+mn-ea"/>
              <a:cs typeface="+mn-cs"/>
            </a:endParaRPr>
          </a:p>
        </p:txBody>
      </p:sp>
    </p:spTree>
    <p:extLst>
      <p:ext uri="{BB962C8B-B14F-4D97-AF65-F5344CB8AC3E}">
        <p14:creationId xmlns:p14="http://schemas.microsoft.com/office/powerpoint/2010/main" val="2782454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0A1F14-DA11-4E43-87F3-BE07CCE51531}" type="datetime1">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Tree>
    <p:extLst>
      <p:ext uri="{BB962C8B-B14F-4D97-AF65-F5344CB8AC3E}">
        <p14:creationId xmlns:p14="http://schemas.microsoft.com/office/powerpoint/2010/main" val="7307343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D27D59-6977-44DD-8E4E-5EC5FBCC1A34}" type="datetime1">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Tree>
    <p:extLst>
      <p:ext uri="{BB962C8B-B14F-4D97-AF65-F5344CB8AC3E}">
        <p14:creationId xmlns:p14="http://schemas.microsoft.com/office/powerpoint/2010/main" val="15443629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829C2E-4D1E-4F59-91D1-95B83ABEEBF7}" type="datetime1">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Tree>
    <p:extLst>
      <p:ext uri="{BB962C8B-B14F-4D97-AF65-F5344CB8AC3E}">
        <p14:creationId xmlns:p14="http://schemas.microsoft.com/office/powerpoint/2010/main" val="32257169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746A1F-9E99-4E72-9D09-5F6A6C41B36D}" type="datetime1">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Tree>
    <p:extLst>
      <p:ext uri="{BB962C8B-B14F-4D97-AF65-F5344CB8AC3E}">
        <p14:creationId xmlns:p14="http://schemas.microsoft.com/office/powerpoint/2010/main" val="128917941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83F7B2-BB06-4C2C-A0BF-C3C4D1F4133B}" type="datetime1">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Tree>
    <p:extLst>
      <p:ext uri="{BB962C8B-B14F-4D97-AF65-F5344CB8AC3E}">
        <p14:creationId xmlns:p14="http://schemas.microsoft.com/office/powerpoint/2010/main" val="1734512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199765" indent="0">
              <a:buNone/>
              <a:defRPr sz="2000"/>
            </a:lvl8pPr>
            <a:lvl9pPr marL="3656965" indent="0">
              <a:buNone/>
              <a:defRPr sz="2000"/>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199765" indent="0">
              <a:buNone/>
              <a:defRPr sz="1000"/>
            </a:lvl8pPr>
            <a:lvl9pPr marL="365696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FB3F6F-ACA2-4024-A092-DA4E426CE6FC}" type="datetimeFigureOut">
              <a:rPr lang="en-US" smtClean="0"/>
              <a:t>10/18/2023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2004"/>
            <a:ext cx="12184879" cy="6853995"/>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1C8935-5503-46B3-AA64-FDD06962785D}" type="datetimeFigureOut">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73E-E889-4101-943F-C932486AC50A}" type="slidenum">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Tree>
    <p:extLst>
      <p:ext uri="{BB962C8B-B14F-4D97-AF65-F5344CB8AC3E}">
        <p14:creationId xmlns:p14="http://schemas.microsoft.com/office/powerpoint/2010/main" val="28881335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1"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1C8935-5503-46B3-AA64-FDD06962785D}" type="datetimeFigureOut">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6B73E-E889-4101-943F-C932486AC50A}" type="slidenum">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8" name="Oval 7">
            <a:extLst>
              <a:ext uri="{FF2B5EF4-FFF2-40B4-BE49-F238E27FC236}">
                <a16:creationId xmlns:a16="http://schemas.microsoft.com/office/drawing/2014/main" id="{E36E4766-883B-4D27-9EF0-95A9BD22266C}"/>
              </a:ext>
            </a:extLst>
          </p:cNvPr>
          <p:cNvSpPr/>
          <p:nvPr userDrawn="1"/>
        </p:nvSpPr>
        <p:spPr>
          <a:xfrm>
            <a:off x="2629362" y="1930595"/>
            <a:ext cx="852023" cy="85202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OpenSans-San"/>
              <a:ea typeface="+mn-ea"/>
              <a:cs typeface="+mn-cs"/>
            </a:endParaRPr>
          </a:p>
        </p:txBody>
      </p:sp>
    </p:spTree>
    <p:extLst>
      <p:ext uri="{BB962C8B-B14F-4D97-AF65-F5344CB8AC3E}">
        <p14:creationId xmlns:p14="http://schemas.microsoft.com/office/powerpoint/2010/main" val="1709540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87.xml"/><Relationship Id="rId7" Type="http://schemas.openxmlformats.org/officeDocument/2006/relationships/slideLayout" Target="../slideLayouts/slideLayout91.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5" Type="http://schemas.openxmlformats.org/officeDocument/2006/relationships/slideLayout" Target="../slideLayouts/slideLayout89.xml"/><Relationship Id="rId4" Type="http://schemas.openxmlformats.org/officeDocument/2006/relationships/slideLayout" Target="../slideLayouts/slideLayout88.xml"/><Relationship Id="rId9"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jp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 Id="rId9" Type="http://schemas.openxmlformats.org/officeDocument/2006/relationships/image" Target="../media/image2.jpg"/></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4" Type="http://schemas.openxmlformats.org/officeDocument/2006/relationships/slideLayout" Target="../slideLayouts/slideLayout67.xml"/><Relationship Id="rId9" Type="http://schemas.openxmlformats.org/officeDocument/2006/relationships/image" Target="../media/image2.jpg"/></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5" Type="http://schemas.openxmlformats.org/officeDocument/2006/relationships/slideLayout" Target="../slideLayouts/slideLayout75.xml"/><Relationship Id="rId4" Type="http://schemas.openxmlformats.org/officeDocument/2006/relationships/slideLayout" Target="../slideLayouts/slideLayout74.xml"/><Relationship Id="rId9" Type="http://schemas.openxmlformats.org/officeDocument/2006/relationships/image" Target="../media/image2.jpg"/></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80.xml"/><Relationship Id="rId7" Type="http://schemas.openxmlformats.org/officeDocument/2006/relationships/slideLayout" Target="../slideLayouts/slideLayout84.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5" Type="http://schemas.openxmlformats.org/officeDocument/2006/relationships/slideLayout" Target="../slideLayouts/slideLayout82.xml"/><Relationship Id="rId4" Type="http://schemas.openxmlformats.org/officeDocument/2006/relationships/slideLayout" Target="../slideLayouts/slideLayout81.xml"/><Relationship Id="rId9"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31" tIns="45715" rIns="91431" bIns="45715"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431" tIns="45715" rIns="91431" bIns="45715"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31" tIns="45715" rIns="91431" bIns="45715" rtlCol="0" anchor="ctr"/>
          <a:lstStyle>
            <a:lvl1pPr algn="l">
              <a:defRPr sz="1200">
                <a:solidFill>
                  <a:schemeClr val="tx1">
                    <a:tint val="75000"/>
                  </a:schemeClr>
                </a:solidFill>
              </a:defRPr>
            </a:lvl1pPr>
          </a:lstStyle>
          <a:p>
            <a:fld id="{4DFB3F6F-ACA2-4024-A092-DA4E426CE6FC}" type="datetimeFigureOut">
              <a:rPr lang="en-US" smtClean="0"/>
              <a:t>10/18/2023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31" tIns="45715" rIns="91431" bIns="45715"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31" tIns="45715" rIns="91431" bIns="45715" rtlCol="0" anchor="ctr"/>
          <a:lstStyle>
            <a:lvl1pPr algn="r">
              <a:defRPr sz="1200">
                <a:solidFill>
                  <a:schemeClr val="tx1">
                    <a:tint val="75000"/>
                  </a:schemeClr>
                </a:solidFill>
              </a:defRPr>
            </a:lvl1pPr>
          </a:lstStyle>
          <a:p>
            <a:fld id="{5CCC3B20-7F5D-499B-92D5-4C3A4B6D803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16E9974-F0DC-4DB8-9A38-2F8F55216D11}" type="datetime1">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Tree>
    <p:extLst>
      <p:ext uri="{BB962C8B-B14F-4D97-AF65-F5344CB8AC3E}">
        <p14:creationId xmlns:p14="http://schemas.microsoft.com/office/powerpoint/2010/main" val="2669116472"/>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45C2E6D-0AA3-4EBC-9729-87805F8670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81DF19A-7278-4EFA-83DA-B61C80CD2A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3374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45C2E6D-0AA3-4EBC-9729-87805F8670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81DF19A-7278-4EFA-83DA-B61C80CD2A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423508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45C2E6D-0AA3-4EBC-9729-87805F8670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81DF19A-7278-4EFA-83DA-B61C80CD2A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708980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45C2E6D-0AA3-4EBC-9729-87805F8670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81DF19A-7278-4EFA-83DA-B61C80CD2A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94700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16E9974-F0DC-4DB8-9A38-2F8F55216D11}" type="datetime1">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Tree>
    <p:extLst>
      <p:ext uri="{BB962C8B-B14F-4D97-AF65-F5344CB8AC3E}">
        <p14:creationId xmlns:p14="http://schemas.microsoft.com/office/powerpoint/2010/main" val="3503923382"/>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16E9974-F0DC-4DB8-9A38-2F8F55216D11}" type="datetime1">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Tree>
    <p:extLst>
      <p:ext uri="{BB962C8B-B14F-4D97-AF65-F5344CB8AC3E}">
        <p14:creationId xmlns:p14="http://schemas.microsoft.com/office/powerpoint/2010/main" val="3048571631"/>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16E9974-F0DC-4DB8-9A38-2F8F55216D11}" type="datetime1">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Tree>
    <p:extLst>
      <p:ext uri="{BB962C8B-B14F-4D97-AF65-F5344CB8AC3E}">
        <p14:creationId xmlns:p14="http://schemas.microsoft.com/office/powerpoint/2010/main" val="3605835575"/>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16E9974-F0DC-4DB8-9A38-2F8F55216D11}" type="datetime1">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10/18/2023</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srgbClr val="3F3F3F">
                    <a:tint val="75000"/>
                  </a:srgbClr>
                </a:solidFill>
                <a:effectLst/>
                <a:uLnTx/>
                <a:uFillTx/>
                <a:latin typeface="A3.OpenSans-S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F3F3F">
                  <a:tint val="75000"/>
                </a:srgbClr>
              </a:solidFill>
              <a:effectLst/>
              <a:uLnTx/>
              <a:uFillTx/>
              <a:latin typeface="A3.OpenSans-San"/>
              <a:ea typeface="+mn-ea"/>
              <a:cs typeface="+mn-cs"/>
            </a:endParaRPr>
          </a:p>
        </p:txBody>
      </p:sp>
    </p:spTree>
    <p:extLst>
      <p:ext uri="{BB962C8B-B14F-4D97-AF65-F5344CB8AC3E}">
        <p14:creationId xmlns:p14="http://schemas.microsoft.com/office/powerpoint/2010/main" val="568885887"/>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6.xml"/><Relationship Id="rId5" Type="http://schemas.openxmlformats.org/officeDocument/2006/relationships/image" Target="../media/image8.gif"/><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8.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2.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9.xml"/></Relationships>
</file>

<file path=ppt/slides/_rels/slide23.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jpeg"/><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audio" Target="../media/audio1.wav"/><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18" descr="Hình Nền PP Đẹp ❤️ 1001 Ảnh Nền Powerpoint Đẹp Nhất 20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12496800"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4" descr="Con Ong, Chú Ong Và Cái Biển - KhoThietKe.Ne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584" y="-304800"/>
            <a:ext cx="2262909"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Phim Hoạt Hình Nấm Nhà-vector Nền-miễn Phí Vector Miễn Phí Tải Về"/>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72600" y="5676609"/>
            <a:ext cx="2819400" cy="1181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WordArt 15"/>
          <p:cNvSpPr>
            <a:spLocks noChangeArrowheads="1" noChangeShapeType="1" noTextEdit="1"/>
          </p:cNvSpPr>
          <p:nvPr/>
        </p:nvSpPr>
        <p:spPr bwMode="auto">
          <a:xfrm>
            <a:off x="274325" y="1181102"/>
            <a:ext cx="11475719" cy="7353301"/>
          </a:xfrm>
          <a:prstGeom prst="rect">
            <a:avLst/>
          </a:prstGeom>
        </p:spPr>
        <p:txBody>
          <a:bodyPr spcFirstLastPara="1" wrap="none" lIns="68524" tIns="34288" rIns="68524" bIns="34288" fromWordArt="1">
            <a:prstTxWarp prst="textButton">
              <a:avLst>
                <a:gd name="adj" fmla="val 11240772"/>
              </a:avLst>
            </a:prstTxWarp>
          </a:bodyPr>
          <a:lstStyle/>
          <a:p>
            <a:pPr algn="ctr" eaLnBrk="0" fontAlgn="base" hangingPunct="0">
              <a:spcBef>
                <a:spcPct val="0"/>
              </a:spcBef>
              <a:spcAft>
                <a:spcPct val="0"/>
              </a:spcAft>
              <a:buClrTx/>
              <a:buFontTx/>
              <a:buNone/>
            </a:pPr>
            <a:r>
              <a:rPr lang="vi-VN" sz="400000" b="1" kern="10" dirty="0">
                <a:ln w="9525">
                  <a:solidFill>
                    <a:srgbClr val="0000FF"/>
                  </a:solidFill>
                  <a:round/>
                  <a:headEnd/>
                  <a:tailEnd/>
                </a:ln>
                <a:solidFill>
                  <a:srgbClr val="FF0000"/>
                </a:solidFill>
                <a:effectLst>
                  <a:outerShdw dist="53882" dir="2700000" algn="ctr" rotWithShape="0">
                    <a:srgbClr val="C0C0C0">
                      <a:alpha val="79999"/>
                    </a:srgbClr>
                  </a:outerShdw>
                </a:effectLst>
                <a:latin typeface="Times New Roman"/>
                <a:cs typeface="Times New Roman"/>
              </a:rPr>
              <a:t>Kính chào quý thầy cô giáo về dự giờ thăm lớp</a:t>
            </a:r>
          </a:p>
          <a:p>
            <a:pPr algn="ctr" eaLnBrk="0" fontAlgn="base" hangingPunct="0">
              <a:spcBef>
                <a:spcPct val="0"/>
              </a:spcBef>
              <a:spcAft>
                <a:spcPct val="0"/>
              </a:spcAft>
              <a:buClrTx/>
              <a:buFontTx/>
              <a:buNone/>
            </a:pPr>
            <a:endParaRPr lang="en-US" sz="400000" b="1" kern="10" dirty="0">
              <a:ln w="9525">
                <a:solidFill>
                  <a:srgbClr val="0000FF"/>
                </a:solidFill>
                <a:round/>
                <a:headEnd/>
                <a:tailEnd/>
              </a:ln>
              <a:solidFill>
                <a:srgbClr val="FF0000"/>
              </a:solidFill>
              <a:effectLst>
                <a:outerShdw dist="53882" dir="2700000" algn="ctr" rotWithShape="0">
                  <a:srgbClr val="C0C0C0">
                    <a:alpha val="79999"/>
                  </a:srgbClr>
                </a:outerShdw>
              </a:effectLst>
              <a:latin typeface="Times New Roman"/>
              <a:cs typeface="Times New Roman"/>
            </a:endParaRPr>
          </a:p>
        </p:txBody>
      </p:sp>
      <p:sp>
        <p:nvSpPr>
          <p:cNvPr id="7" name="Text Box 6"/>
          <p:cNvSpPr txBox="1">
            <a:spLocks noChangeArrowheads="1"/>
          </p:cNvSpPr>
          <p:nvPr/>
        </p:nvSpPr>
        <p:spPr bwMode="auto">
          <a:xfrm>
            <a:off x="164084" y="2527153"/>
            <a:ext cx="9995917" cy="789960"/>
          </a:xfrm>
          <a:prstGeom prst="rect">
            <a:avLst/>
          </a:prstGeom>
          <a:noFill/>
          <a:ln w="9525">
            <a:noFill/>
            <a:miter lim="800000"/>
            <a:headEnd/>
            <a:tailEnd/>
          </a:ln>
        </p:spPr>
        <p:txBody>
          <a:bodyPr wrap="square" lIns="91438" tIns="45719" rIns="91438" bIns="45719">
            <a:spAutoFit/>
          </a:bodyPr>
          <a:lstStyle/>
          <a:p>
            <a:pPr algn="ctr">
              <a:spcBef>
                <a:spcPct val="50000"/>
              </a:spcBef>
            </a:pPr>
            <a:r>
              <a:rPr lang="en-US" sz="4500" b="1" dirty="0">
                <a:solidFill>
                  <a:srgbClr val="FF0000"/>
                </a:solidFill>
                <a:latin typeface="Times New Roman" pitchFamily="18" charset="0"/>
                <a:cs typeface="Times New Roman" pitchFamily="18" charset="0"/>
              </a:rPr>
              <a:t>         MÔN: </a:t>
            </a:r>
            <a:r>
              <a:rPr lang="en-US" sz="4500" b="1" dirty="0" smtClean="0">
                <a:solidFill>
                  <a:srgbClr val="FF0000"/>
                </a:solidFill>
                <a:latin typeface="Times New Roman" pitchFamily="18" charset="0"/>
                <a:cs typeface="Times New Roman" pitchFamily="18" charset="0"/>
              </a:rPr>
              <a:t>TIẾNG VIỆT</a:t>
            </a:r>
            <a:endParaRPr lang="en-US" sz="4500" b="1" dirty="0">
              <a:solidFill>
                <a:srgbClr val="FF0000"/>
              </a:solidFill>
              <a:latin typeface="Times New Roman" pitchFamily="18" charset="0"/>
              <a:cs typeface="Times New Roman" pitchFamily="18" charset="0"/>
            </a:endParaRPr>
          </a:p>
        </p:txBody>
      </p:sp>
      <p:sp>
        <p:nvSpPr>
          <p:cNvPr id="8" name="Text Box 6"/>
          <p:cNvSpPr txBox="1">
            <a:spLocks noChangeArrowheads="1"/>
          </p:cNvSpPr>
          <p:nvPr/>
        </p:nvSpPr>
        <p:spPr bwMode="auto">
          <a:xfrm>
            <a:off x="611513" y="3365352"/>
            <a:ext cx="10767692" cy="1836400"/>
          </a:xfrm>
          <a:prstGeom prst="rect">
            <a:avLst/>
          </a:prstGeom>
          <a:noFill/>
          <a:ln w="9525">
            <a:noFill/>
            <a:miter lim="800000"/>
            <a:headEnd/>
            <a:tailEnd/>
          </a:ln>
        </p:spPr>
        <p:txBody>
          <a:bodyPr wrap="square" lIns="91438" tIns="45719" rIns="91438" bIns="45719">
            <a:spAutoFit/>
          </a:bodyPr>
          <a:lstStyle/>
          <a:p>
            <a:pPr algn="ctr">
              <a:spcBef>
                <a:spcPct val="50000"/>
              </a:spcBef>
            </a:pPr>
            <a:r>
              <a:rPr lang="en-US" sz="4500" b="1" dirty="0">
                <a:solidFill>
                  <a:srgbClr val="1F01F9"/>
                </a:solidFill>
                <a:latin typeface="Times New Roman" pitchFamily="18" charset="0"/>
                <a:cs typeface="Times New Roman" pitchFamily="18" charset="0"/>
              </a:rPr>
              <a:t>LỚP: </a:t>
            </a:r>
            <a:r>
              <a:rPr lang="en-US" sz="4500" b="1" dirty="0" smtClean="0">
                <a:solidFill>
                  <a:srgbClr val="1F01F9"/>
                </a:solidFill>
                <a:latin typeface="Times New Roman" pitchFamily="18" charset="0"/>
                <a:cs typeface="Times New Roman" pitchFamily="18" charset="0"/>
              </a:rPr>
              <a:t>4E</a:t>
            </a:r>
            <a:endParaRPr lang="en-US" sz="4500" b="1" dirty="0">
              <a:solidFill>
                <a:srgbClr val="1F01F9"/>
              </a:solidFill>
              <a:latin typeface="Times New Roman" pitchFamily="18" charset="0"/>
              <a:cs typeface="Times New Roman" pitchFamily="18" charset="0"/>
            </a:endParaRPr>
          </a:p>
          <a:p>
            <a:pPr algn="ctr">
              <a:spcBef>
                <a:spcPct val="50000"/>
              </a:spcBef>
            </a:pPr>
            <a:r>
              <a:rPr lang="en-US" sz="4500" b="1" dirty="0">
                <a:solidFill>
                  <a:srgbClr val="C00000"/>
                </a:solidFill>
                <a:latin typeface="Times New Roman" pitchFamily="18" charset="0"/>
                <a:cs typeface="Times New Roman" pitchFamily="18" charset="0"/>
              </a:rPr>
              <a:t>GV: </a:t>
            </a:r>
            <a:r>
              <a:rPr lang="en-US" sz="4500" b="1" dirty="0" smtClean="0">
                <a:solidFill>
                  <a:srgbClr val="C00000"/>
                </a:solidFill>
                <a:latin typeface="Times New Roman" pitchFamily="18" charset="0"/>
                <a:cs typeface="Times New Roman" pitchFamily="18" charset="0"/>
              </a:rPr>
              <a:t>PHẠM THỊ THÚY HẰNG</a:t>
            </a:r>
            <a:endParaRPr lang="en-US" sz="4500" b="1" dirty="0">
              <a:solidFill>
                <a:srgbClr val="C00000"/>
              </a:solidFill>
              <a:latin typeface="Times New Roman" pitchFamily="18" charset="0"/>
              <a:cs typeface="Times New Roman" pitchFamily="18" charset="0"/>
            </a:endParaRPr>
          </a:p>
        </p:txBody>
      </p:sp>
      <p:pic>
        <p:nvPicPr>
          <p:cNvPr id="9" name="Picture 15" descr="sunflower"/>
          <p:cNvPicPr>
            <a:picLocks noChangeAspect="1" noChangeArrowheads="1" noCrop="1"/>
          </p:cNvPicPr>
          <p:nvPr/>
        </p:nvPicPr>
        <p:blipFill>
          <a:blip r:embed="rId5"/>
          <a:srcRect/>
          <a:stretch>
            <a:fillRect/>
          </a:stretch>
        </p:blipFill>
        <p:spPr bwMode="auto">
          <a:xfrm>
            <a:off x="4820920" y="1"/>
            <a:ext cx="1727200" cy="766979"/>
          </a:xfrm>
          <a:prstGeom prst="rect">
            <a:avLst/>
          </a:prstGeom>
          <a:noFill/>
          <a:ln w="9525">
            <a:noFill/>
            <a:miter lim="800000"/>
            <a:headEnd/>
            <a:tailEnd/>
          </a:ln>
        </p:spPr>
      </p:pic>
      <p:pic>
        <p:nvPicPr>
          <p:cNvPr id="10" name="Picture 15" descr="sunflower"/>
          <p:cNvPicPr>
            <a:picLocks noChangeAspect="1" noChangeArrowheads="1" noCrop="1"/>
          </p:cNvPicPr>
          <p:nvPr/>
        </p:nvPicPr>
        <p:blipFill>
          <a:blip r:embed="rId5"/>
          <a:srcRect/>
          <a:stretch>
            <a:fillRect/>
          </a:stretch>
        </p:blipFill>
        <p:spPr bwMode="auto">
          <a:xfrm>
            <a:off x="4973320" y="6091021"/>
            <a:ext cx="1727200" cy="766979"/>
          </a:xfrm>
          <a:prstGeom prst="rect">
            <a:avLst/>
          </a:prstGeom>
          <a:noFill/>
          <a:ln w="9525">
            <a:noFill/>
            <a:miter lim="800000"/>
            <a:headEnd/>
            <a:tailEnd/>
          </a:ln>
        </p:spPr>
      </p:pic>
      <p:pic>
        <p:nvPicPr>
          <p:cNvPr id="11" name="Picture 15" descr="sunflower"/>
          <p:cNvPicPr>
            <a:picLocks noChangeAspect="1" noChangeArrowheads="1" noCrop="1"/>
          </p:cNvPicPr>
          <p:nvPr/>
        </p:nvPicPr>
        <p:blipFill>
          <a:blip r:embed="rId5"/>
          <a:srcRect/>
          <a:stretch>
            <a:fillRect/>
          </a:stretch>
        </p:blipFill>
        <p:spPr bwMode="auto">
          <a:xfrm>
            <a:off x="2138680" y="6108752"/>
            <a:ext cx="1727200" cy="766979"/>
          </a:xfrm>
          <a:prstGeom prst="rect">
            <a:avLst/>
          </a:prstGeom>
          <a:noFill/>
          <a:ln w="9525">
            <a:noFill/>
            <a:miter lim="800000"/>
            <a:headEnd/>
            <a:tailEnd/>
          </a:ln>
        </p:spPr>
      </p:pic>
      <p:pic>
        <p:nvPicPr>
          <p:cNvPr id="12" name="Picture 15" descr="sunflower"/>
          <p:cNvPicPr>
            <a:picLocks noChangeAspect="1" noChangeArrowheads="1" noCrop="1"/>
          </p:cNvPicPr>
          <p:nvPr/>
        </p:nvPicPr>
        <p:blipFill>
          <a:blip r:embed="rId5"/>
          <a:srcRect/>
          <a:stretch>
            <a:fillRect/>
          </a:stretch>
        </p:blipFill>
        <p:spPr bwMode="auto">
          <a:xfrm>
            <a:off x="7381240" y="6108752"/>
            <a:ext cx="1727200" cy="766979"/>
          </a:xfrm>
          <a:prstGeom prst="rect">
            <a:avLst/>
          </a:prstGeom>
          <a:noFill/>
          <a:ln w="9525">
            <a:noFill/>
            <a:miter lim="800000"/>
            <a:headEnd/>
            <a:tailEnd/>
          </a:ln>
        </p:spPr>
      </p:pic>
    </p:spTree>
    <p:extLst>
      <p:ext uri="{BB962C8B-B14F-4D97-AF65-F5344CB8AC3E}">
        <p14:creationId xmlns:p14="http://schemas.microsoft.com/office/powerpoint/2010/main" val="1680785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952050" y="0"/>
            <a:ext cx="10770499" cy="238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smtClean="0">
                <a:effectLst>
                  <a:outerShdw blurRad="38100" dist="38100" dir="2700000" algn="tl">
                    <a:srgbClr val="000000">
                      <a:alpha val="43137"/>
                    </a:srgbClr>
                  </a:outerShdw>
                </a:effectLst>
                <a:latin typeface="Times New Roman" pitchFamily="18" charset="0"/>
                <a:cs typeface="Times New Roman" pitchFamily="18" charset="0"/>
              </a:rPr>
              <a:t>Thứ</a:t>
            </a:r>
            <a:r>
              <a:rPr lang="en-US" sz="36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smtClean="0">
                <a:effectLst>
                  <a:outerShdw blurRad="38100" dist="38100" dir="2700000" algn="tl">
                    <a:srgbClr val="000000">
                      <a:alpha val="43137"/>
                    </a:srgbClr>
                  </a:outerShdw>
                </a:effectLst>
                <a:latin typeface="Times New Roman" pitchFamily="18" charset="0"/>
                <a:cs typeface="Times New Roman" pitchFamily="18" charset="0"/>
              </a:rPr>
              <a:t>năm</a:t>
            </a:r>
            <a:r>
              <a:rPr lang="en-US" sz="36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smtClean="0">
                <a:effectLst>
                  <a:outerShdw blurRad="38100" dist="38100" dir="2700000" algn="tl">
                    <a:srgbClr val="000000">
                      <a:alpha val="43137"/>
                    </a:srgbClr>
                  </a:outerShdw>
                </a:effectLst>
                <a:latin typeface="Times New Roman" pitchFamily="18" charset="0"/>
                <a:cs typeface="Times New Roman" pitchFamily="18" charset="0"/>
              </a:rPr>
              <a:t>ngày</a:t>
            </a:r>
            <a:r>
              <a:rPr lang="en-US" sz="36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vi-VN" sz="3600" dirty="0" smtClean="0">
                <a:effectLst>
                  <a:outerShdw blurRad="38100" dist="38100" dir="2700000" algn="tl">
                    <a:srgbClr val="000000">
                      <a:alpha val="43137"/>
                    </a:srgbClr>
                  </a:outerShdw>
                </a:effectLst>
                <a:latin typeface="Times New Roman" pitchFamily="18" charset="0"/>
                <a:cs typeface="Times New Roman" pitchFamily="18" charset="0"/>
              </a:rPr>
              <a:t>19</a:t>
            </a:r>
            <a:r>
              <a:rPr lang="en-US" sz="36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smtClean="0">
                <a:effectLst>
                  <a:outerShdw blurRad="38100" dist="38100" dir="2700000" algn="tl">
                    <a:srgbClr val="000000">
                      <a:alpha val="43137"/>
                    </a:srgbClr>
                  </a:outerShdw>
                </a:effectLst>
                <a:latin typeface="Times New Roman" pitchFamily="18" charset="0"/>
                <a:cs typeface="Times New Roman" pitchFamily="18" charset="0"/>
              </a:rPr>
              <a:t>tháng</a:t>
            </a:r>
            <a:r>
              <a:rPr lang="en-US" sz="3600" dirty="0" smtClean="0">
                <a:effectLst>
                  <a:outerShdw blurRad="38100" dist="38100" dir="2700000" algn="tl">
                    <a:srgbClr val="000000">
                      <a:alpha val="43137"/>
                    </a:srgbClr>
                  </a:outerShdw>
                </a:effectLst>
                <a:latin typeface="Times New Roman" pitchFamily="18" charset="0"/>
                <a:cs typeface="Times New Roman" pitchFamily="18" charset="0"/>
              </a:rPr>
              <a:t> 10 </a:t>
            </a:r>
            <a:r>
              <a:rPr lang="en-US" sz="3600" dirty="0" err="1" smtClean="0">
                <a:effectLst>
                  <a:outerShdw blurRad="38100" dist="38100" dir="2700000" algn="tl">
                    <a:srgbClr val="000000">
                      <a:alpha val="43137"/>
                    </a:srgbClr>
                  </a:outerShdw>
                </a:effectLst>
                <a:latin typeface="Times New Roman" pitchFamily="18" charset="0"/>
                <a:cs typeface="Times New Roman" pitchFamily="18" charset="0"/>
              </a:rPr>
              <a:t>năm</a:t>
            </a:r>
            <a:r>
              <a:rPr lang="en-US" sz="3600" dirty="0" smtClean="0">
                <a:effectLst>
                  <a:outerShdw blurRad="38100" dist="38100" dir="2700000" algn="tl">
                    <a:srgbClr val="000000">
                      <a:alpha val="43137"/>
                    </a:srgbClr>
                  </a:outerShdw>
                </a:effectLst>
                <a:latin typeface="Times New Roman" pitchFamily="18" charset="0"/>
                <a:cs typeface="Times New Roman" pitchFamily="18" charset="0"/>
              </a:rPr>
              <a:t> 2023</a:t>
            </a:r>
          </a:p>
          <a:p>
            <a:pPr algn="ctr" eaLnBrk="1" hangingPunct="1">
              <a:defRPr/>
            </a:pPr>
            <a:r>
              <a:rPr lang="en-US" sz="3600" u="sng"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3600"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u="sng"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3600"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p>
          <a:p>
            <a:pPr eaLnBrk="1" hangingPunct="1">
              <a:defRPr/>
            </a:pP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3600" u="sng" dirty="0" err="1" smtClean="0">
                <a:effectLst>
                  <a:outerShdw blurRad="38100" dist="38100" dir="2700000" algn="tl">
                    <a:srgbClr val="000000">
                      <a:alpha val="43137"/>
                    </a:srgbClr>
                  </a:outerShdw>
                </a:effectLst>
                <a:latin typeface="Times New Roman" pitchFamily="18" charset="0"/>
                <a:cs typeface="Times New Roman" pitchFamily="18" charset="0"/>
              </a:rPr>
              <a:t>Bài</a:t>
            </a:r>
            <a:r>
              <a:rPr lang="en-US" sz="3600" u="sng" dirty="0" smtClean="0">
                <a:effectLst>
                  <a:outerShdw blurRad="38100" dist="38100" dir="2700000" algn="tl">
                    <a:srgbClr val="000000">
                      <a:alpha val="43137"/>
                    </a:srgbClr>
                  </a:outerShdw>
                </a:effectLst>
                <a:latin typeface="Times New Roman" pitchFamily="18" charset="0"/>
                <a:cs typeface="Times New Roman" pitchFamily="18" charset="0"/>
              </a:rPr>
              <a:t> </a:t>
            </a:r>
            <a:r>
              <a:rPr lang="vi-VN" sz="3600" u="sng" dirty="0" smtClean="0">
                <a:effectLst>
                  <a:outerShdw blurRad="38100" dist="38100" dir="2700000" algn="tl">
                    <a:srgbClr val="000000">
                      <a:alpha val="43137"/>
                    </a:srgbClr>
                  </a:outerShdw>
                </a:effectLst>
                <a:latin typeface="Times New Roman" pitchFamily="18" charset="0"/>
                <a:cs typeface="Times New Roman" pitchFamily="18" charset="0"/>
              </a:rPr>
              <a:t>4</a:t>
            </a:r>
            <a:r>
              <a:rPr lang="en-US" sz="3600" dirty="0" smtClean="0">
                <a:effectLst>
                  <a:outerShdw blurRad="38100" dist="38100" dir="2700000" algn="tl">
                    <a:srgbClr val="000000">
                      <a:alpha val="43137"/>
                    </a:srgbClr>
                  </a:outerShdw>
                </a:effectLst>
                <a:latin typeface="Times New Roman" pitchFamily="18" charset="0"/>
                <a:cs typeface="Times New Roman" pitchFamily="18" charset="0"/>
              </a:rPr>
              <a:t> :  </a:t>
            </a:r>
            <a:r>
              <a:rPr lang="vi-VN" sz="3600" dirty="0" smtClean="0">
                <a:effectLst>
                  <a:outerShdw blurRad="38100" dist="38100" dir="2700000" algn="tl">
                    <a:srgbClr val="000000">
                      <a:alpha val="43137"/>
                    </a:srgbClr>
                  </a:outerShdw>
                </a:effectLst>
                <a:latin typeface="Times New Roman" pitchFamily="18" charset="0"/>
                <a:cs typeface="Times New Roman" pitchFamily="18" charset="0"/>
              </a:rPr>
              <a:t>Kho báu của em.</a:t>
            </a:r>
            <a:endParaRPr lang="en-US" sz="3600" dirty="0" smtClean="0">
              <a:effectLst>
                <a:outerShdw blurRad="38100" dist="38100" dir="2700000" algn="tl">
                  <a:srgbClr val="000000">
                    <a:alpha val="43137"/>
                  </a:srgbClr>
                </a:outerShdw>
              </a:effectLst>
              <a:latin typeface="Times New Roman" pitchFamily="18" charset="0"/>
              <a:cs typeface="Times New Roman" pitchFamily="18" charset="0"/>
            </a:endParaRPr>
          </a:p>
          <a:p>
            <a:pPr eaLnBrk="1" hangingPunct="1">
              <a:defRPr/>
            </a:pPr>
            <a:r>
              <a:rPr lang="en-US" sz="3600"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u="sng"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600"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đọc</a:t>
            </a:r>
            <a:r>
              <a:rPr lang="en-US" sz="3600"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2</a:t>
            </a:r>
            <a:r>
              <a:rPr lang="en-US" sz="36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36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4147906" y="1691376"/>
            <a:ext cx="7524205" cy="66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vi-VN" sz="36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Những trang sách tuổi thơ.</a:t>
            </a:r>
            <a:endParaRPr lang="en-US" sz="36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9"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300270" y="2511869"/>
            <a:ext cx="4296680" cy="60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sz="32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3200" u="sng" dirty="0" err="1" smtClean="0">
                <a:effectLst>
                  <a:outerShdw blurRad="38100" dist="38100" dir="2700000" algn="tl">
                    <a:srgbClr val="000000">
                      <a:alpha val="43137"/>
                    </a:srgbClr>
                  </a:outerShdw>
                </a:effectLst>
                <a:latin typeface="Times New Roman" pitchFamily="18" charset="0"/>
                <a:cs typeface="Times New Roman" pitchFamily="18" charset="0"/>
              </a:rPr>
              <a:t>Đọc</a:t>
            </a:r>
            <a:r>
              <a:rPr lang="en-US" sz="3200" u="sng"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3200" u="sng" dirty="0" err="1" smtClean="0">
                <a:effectLst>
                  <a:outerShdw blurRad="38100" dist="38100" dir="2700000" algn="tl">
                    <a:srgbClr val="000000">
                      <a:alpha val="43137"/>
                    </a:srgbClr>
                  </a:outerShdw>
                </a:effectLst>
                <a:latin typeface="Times New Roman" pitchFamily="18" charset="0"/>
                <a:cs typeface="Times New Roman" pitchFamily="18" charset="0"/>
              </a:rPr>
              <a:t>thành</a:t>
            </a:r>
            <a:r>
              <a:rPr lang="en-US" sz="3200" u="sng"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3200" u="sng" dirty="0" err="1" smtClean="0">
                <a:effectLst>
                  <a:outerShdw blurRad="38100" dist="38100" dir="2700000" algn="tl">
                    <a:srgbClr val="000000">
                      <a:alpha val="43137"/>
                    </a:srgbClr>
                  </a:outerShdw>
                </a:effectLst>
                <a:latin typeface="Times New Roman" pitchFamily="18" charset="0"/>
                <a:cs typeface="Times New Roman" pitchFamily="18" charset="0"/>
              </a:rPr>
              <a:t>tiếng</a:t>
            </a:r>
            <a:r>
              <a:rPr lang="en-US" sz="3200" dirty="0" smtClean="0">
                <a:effectLst>
                  <a:outerShdw blurRad="38100" dist="38100" dir="2700000" algn="tl">
                    <a:srgbClr val="000000">
                      <a:alpha val="43137"/>
                    </a:srgbClr>
                  </a:outerShdw>
                </a:effectLst>
                <a:latin typeface="Times New Roman" pitchFamily="18" charset="0"/>
                <a:cs typeface="Times New Roman" pitchFamily="18" charset="0"/>
              </a:rPr>
              <a:t> :</a:t>
            </a:r>
            <a:endParaRPr lang="en-US" sz="3200" u="sng"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5" name="Picture 5" descr="POINSET2">
            <a:extLst>
              <a:ext uri="{FF2B5EF4-FFF2-40B4-BE49-F238E27FC236}">
                <a16:creationId xmlns:a16="http://schemas.microsoft.com/office/drawing/2014/main" id="{1A6D274C-1A33-761B-475D-091A88CF1BA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flipV="1">
            <a:off x="219216" y="-174519"/>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105572" y="3034431"/>
            <a:ext cx="8281127" cy="646331"/>
          </a:xfrm>
          <a:prstGeom prst="rect">
            <a:avLst/>
          </a:prstGeom>
          <a:noFill/>
        </p:spPr>
        <p:txBody>
          <a:bodyPr wrap="square" rtlCol="0">
            <a:spAutoFit/>
          </a:bodyPr>
          <a:lstStyle/>
          <a:p>
            <a:r>
              <a:rPr lang="vi-VN" sz="3600" dirty="0">
                <a:latin typeface="+mj-lt"/>
              </a:rPr>
              <a:t>c</a:t>
            </a:r>
            <a:r>
              <a:rPr lang="vi-VN" sz="3600" dirty="0" smtClean="0">
                <a:solidFill>
                  <a:srgbClr val="FF0000"/>
                </a:solidFill>
                <a:latin typeface="+mj-lt"/>
              </a:rPr>
              <a:t>uốn</a:t>
            </a:r>
            <a:r>
              <a:rPr lang="vi-VN" sz="3600" dirty="0" smtClean="0">
                <a:latin typeface="+mj-lt"/>
              </a:rPr>
              <a:t> sách, m</a:t>
            </a:r>
            <a:r>
              <a:rPr lang="vi-VN" sz="3600" dirty="0" smtClean="0">
                <a:solidFill>
                  <a:srgbClr val="FF0000"/>
                </a:solidFill>
                <a:latin typeface="+mj-lt"/>
              </a:rPr>
              <a:t>ê</a:t>
            </a:r>
            <a:r>
              <a:rPr lang="vi-VN" sz="3600" dirty="0" smtClean="0">
                <a:latin typeface="+mj-lt"/>
              </a:rPr>
              <a:t> mẩn, </a:t>
            </a:r>
            <a:r>
              <a:rPr lang="vi-VN" sz="3600" dirty="0" smtClean="0">
                <a:solidFill>
                  <a:srgbClr val="FF0000"/>
                </a:solidFill>
                <a:latin typeface="+mj-lt"/>
              </a:rPr>
              <a:t>tr</a:t>
            </a:r>
            <a:r>
              <a:rPr lang="vi-VN" sz="3600" dirty="0" smtClean="0">
                <a:latin typeface="+mj-lt"/>
              </a:rPr>
              <a:t>ải qua</a:t>
            </a:r>
            <a:endParaRPr lang="en-US" sz="3600" dirty="0">
              <a:latin typeface="+mj-lt"/>
            </a:endParaRPr>
          </a:p>
        </p:txBody>
      </p:sp>
      <p:sp>
        <p:nvSpPr>
          <p:cNvPr id="20" name="TextBox 19">
            <a:extLst>
              <a:ext uri="{FF2B5EF4-FFF2-40B4-BE49-F238E27FC236}">
                <a16:creationId xmlns:a16="http://schemas.microsoft.com/office/drawing/2014/main" id="{45C52092-41BC-4A22-AF63-E01E0CF5A87B}"/>
              </a:ext>
            </a:extLst>
          </p:cNvPr>
          <p:cNvSpPr txBox="1"/>
          <p:nvPr/>
        </p:nvSpPr>
        <p:spPr>
          <a:xfrm>
            <a:off x="391434" y="3635591"/>
            <a:ext cx="11891730" cy="1384995"/>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       </a:t>
            </a:r>
            <a:r>
              <a:rPr lang="vi-VN" sz="2800" b="1" dirty="0">
                <a:solidFill>
                  <a:srgbClr val="000000"/>
                </a:solidFill>
                <a:latin typeface="Times New Roman" panose="02020603050405020304" pitchFamily="18" charset="0"/>
                <a:cs typeface="Times New Roman" panose="02020603050405020304" pitchFamily="18" charset="0"/>
              </a:rPr>
              <a:t>Từ khi nghe chú tôi mách những câu chuyện đó và vô số những câu chuyện tương tự được viết trong các cuốn sách, tôi cố gắng học chữ để có thể tự mình khám phá thế giới kì diệu kia. </a:t>
            </a:r>
            <a:endParaRPr lang="en-US" sz="2800" b="1" dirty="0">
              <a:solidFill>
                <a:srgbClr val="3F3F3F"/>
              </a:solidFill>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flipH="1">
            <a:off x="4950824" y="3704061"/>
            <a:ext cx="117565" cy="43107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2922003" y="4213583"/>
            <a:ext cx="130629" cy="35269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7485018" y="4158415"/>
            <a:ext cx="182879" cy="42945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09CBB65E-F2DD-46ED-B5CE-35686925AEA9}"/>
              </a:ext>
            </a:extLst>
          </p:cNvPr>
          <p:cNvSpPr txBox="1"/>
          <p:nvPr/>
        </p:nvSpPr>
        <p:spPr>
          <a:xfrm>
            <a:off x="213084" y="5205935"/>
            <a:ext cx="11978916" cy="1384995"/>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      </a:t>
            </a:r>
            <a:r>
              <a:rPr lang="vi-VN" sz="2800" b="1" dirty="0">
                <a:solidFill>
                  <a:srgbClr val="000000"/>
                </a:solidFill>
                <a:latin typeface="Times New Roman" panose="02020603050405020304" pitchFamily="18" charset="0"/>
                <a:cs typeface="Times New Roman" panose="02020603050405020304" pitchFamily="18" charset="0"/>
              </a:rPr>
              <a:t>Sách đã bồi đắp tâm hồn, làm giàu có và làm trưởng thành tình cảm một đứa bé, mài sắc một cách tự nhiên các ý niệm đạo đức qua sự yêu ghét với người hiền kẻ ác và đặc biệt mở rộng đến vô biên bờ cõi của trí tưởng tượng. </a:t>
            </a:r>
            <a:endParaRPr lang="en-US" sz="2800" b="1" dirty="0">
              <a:solidFill>
                <a:srgbClr val="3F3F3F"/>
              </a:solidFill>
              <a:latin typeface="Times New Roman" panose="02020603050405020304" pitchFamily="18" charset="0"/>
              <a:cs typeface="Times New Roman" panose="02020603050405020304" pitchFamily="18" charset="0"/>
            </a:endParaRPr>
          </a:p>
        </p:txBody>
      </p:sp>
      <p:cxnSp>
        <p:nvCxnSpPr>
          <p:cNvPr id="38" name="Straight Connector 37">
            <a:extLst>
              <a:ext uri="{FF2B5EF4-FFF2-40B4-BE49-F238E27FC236}">
                <a16:creationId xmlns:a16="http://schemas.microsoft.com/office/drawing/2014/main" id="{08B01ACB-D097-4E18-A8E9-D4BB5864AAAC}"/>
              </a:ext>
            </a:extLst>
          </p:cNvPr>
          <p:cNvCxnSpPr>
            <a:cxnSpLocks/>
          </p:cNvCxnSpPr>
          <p:nvPr/>
        </p:nvCxnSpPr>
        <p:spPr>
          <a:xfrm flipH="1">
            <a:off x="4662265" y="5205935"/>
            <a:ext cx="91318" cy="512527"/>
          </a:xfrm>
          <a:prstGeom prst="line">
            <a:avLst/>
          </a:prstGeom>
          <a:noFill/>
          <a:ln w="19050" cap="flat" cmpd="sng" algn="ctr">
            <a:solidFill>
              <a:srgbClr val="FF0000"/>
            </a:solidFill>
            <a:prstDash val="solid"/>
            <a:miter lim="800000"/>
          </a:ln>
          <a:effectLst/>
        </p:spPr>
      </p:cxnSp>
      <p:cxnSp>
        <p:nvCxnSpPr>
          <p:cNvPr id="39" name="Straight Connector 38">
            <a:extLst>
              <a:ext uri="{FF2B5EF4-FFF2-40B4-BE49-F238E27FC236}">
                <a16:creationId xmlns:a16="http://schemas.microsoft.com/office/drawing/2014/main" id="{08B01ACB-D097-4E18-A8E9-D4BB5864AAAC}"/>
              </a:ext>
            </a:extLst>
          </p:cNvPr>
          <p:cNvCxnSpPr>
            <a:cxnSpLocks/>
          </p:cNvCxnSpPr>
          <p:nvPr/>
        </p:nvCxnSpPr>
        <p:spPr>
          <a:xfrm flipH="1">
            <a:off x="9766953" y="5178777"/>
            <a:ext cx="91318" cy="512527"/>
          </a:xfrm>
          <a:prstGeom prst="line">
            <a:avLst/>
          </a:prstGeom>
          <a:noFill/>
          <a:ln w="19050" cap="flat" cmpd="sng" algn="ctr">
            <a:solidFill>
              <a:srgbClr val="FF0000"/>
            </a:solidFill>
            <a:prstDash val="solid"/>
            <a:miter lim="800000"/>
          </a:ln>
          <a:effectLst/>
        </p:spPr>
      </p:cxnSp>
      <p:cxnSp>
        <p:nvCxnSpPr>
          <p:cNvPr id="40" name="Straight Connector 39">
            <a:extLst>
              <a:ext uri="{FF2B5EF4-FFF2-40B4-BE49-F238E27FC236}">
                <a16:creationId xmlns:a16="http://schemas.microsoft.com/office/drawing/2014/main" id="{08B01ACB-D097-4E18-A8E9-D4BB5864AAAC}"/>
              </a:ext>
            </a:extLst>
          </p:cNvPr>
          <p:cNvCxnSpPr>
            <a:cxnSpLocks/>
          </p:cNvCxnSpPr>
          <p:nvPr/>
        </p:nvCxnSpPr>
        <p:spPr>
          <a:xfrm flipH="1">
            <a:off x="1432850" y="5642168"/>
            <a:ext cx="91318" cy="512527"/>
          </a:xfrm>
          <a:prstGeom prst="line">
            <a:avLst/>
          </a:prstGeom>
          <a:noFill/>
          <a:ln w="19050" cap="flat" cmpd="sng" algn="ctr">
            <a:solidFill>
              <a:srgbClr val="FF0000"/>
            </a:solidFill>
            <a:prstDash val="solid"/>
            <a:miter lim="800000"/>
          </a:ln>
          <a:effectLst/>
        </p:spPr>
      </p:cxnSp>
      <p:cxnSp>
        <p:nvCxnSpPr>
          <p:cNvPr id="41" name="Straight Connector 40">
            <a:extLst>
              <a:ext uri="{FF2B5EF4-FFF2-40B4-BE49-F238E27FC236}">
                <a16:creationId xmlns:a16="http://schemas.microsoft.com/office/drawing/2014/main" id="{08B01ACB-D097-4E18-A8E9-D4BB5864AAAC}"/>
              </a:ext>
            </a:extLst>
          </p:cNvPr>
          <p:cNvCxnSpPr>
            <a:cxnSpLocks/>
          </p:cNvCxnSpPr>
          <p:nvPr/>
        </p:nvCxnSpPr>
        <p:spPr>
          <a:xfrm flipH="1">
            <a:off x="8427132" y="5636448"/>
            <a:ext cx="91318" cy="512527"/>
          </a:xfrm>
          <a:prstGeom prst="line">
            <a:avLst/>
          </a:prstGeom>
          <a:noFill/>
          <a:ln w="19050" cap="flat" cmpd="sng" algn="ctr">
            <a:solidFill>
              <a:srgbClr val="FF0000"/>
            </a:solidFill>
            <a:prstDash val="solid"/>
            <a:miter lim="800000"/>
          </a:ln>
          <a:effectLst/>
        </p:spPr>
      </p:cxnSp>
      <p:cxnSp>
        <p:nvCxnSpPr>
          <p:cNvPr id="42" name="Straight Connector 41">
            <a:extLst>
              <a:ext uri="{FF2B5EF4-FFF2-40B4-BE49-F238E27FC236}">
                <a16:creationId xmlns:a16="http://schemas.microsoft.com/office/drawing/2014/main" id="{08B01ACB-D097-4E18-A8E9-D4BB5864AAAC}"/>
              </a:ext>
            </a:extLst>
          </p:cNvPr>
          <p:cNvCxnSpPr>
            <a:cxnSpLocks/>
          </p:cNvCxnSpPr>
          <p:nvPr/>
        </p:nvCxnSpPr>
        <p:spPr>
          <a:xfrm flipH="1">
            <a:off x="1934151" y="6013649"/>
            <a:ext cx="91318" cy="512527"/>
          </a:xfrm>
          <a:prstGeom prst="line">
            <a:avLst/>
          </a:prstGeom>
          <a:noFill/>
          <a:ln w="19050" cap="flat" cmpd="sng" algn="ctr">
            <a:solidFill>
              <a:srgbClr val="FF0000"/>
            </a:solidFill>
            <a:prstDash val="solid"/>
            <a:miter lim="800000"/>
          </a:ln>
          <a:effectLst/>
        </p:spPr>
      </p:cxnSp>
      <p:cxnSp>
        <p:nvCxnSpPr>
          <p:cNvPr id="43" name="Straight Connector 42">
            <a:extLst>
              <a:ext uri="{FF2B5EF4-FFF2-40B4-BE49-F238E27FC236}">
                <a16:creationId xmlns:a16="http://schemas.microsoft.com/office/drawing/2014/main" id="{08B01ACB-D097-4E18-A8E9-D4BB5864AAAC}"/>
              </a:ext>
            </a:extLst>
          </p:cNvPr>
          <p:cNvCxnSpPr>
            <a:cxnSpLocks/>
          </p:cNvCxnSpPr>
          <p:nvPr/>
        </p:nvCxnSpPr>
        <p:spPr>
          <a:xfrm flipH="1">
            <a:off x="2830685" y="6078403"/>
            <a:ext cx="91318" cy="512527"/>
          </a:xfrm>
          <a:prstGeom prst="line">
            <a:avLst/>
          </a:prstGeom>
          <a:noFill/>
          <a:ln w="19050" cap="flat" cmpd="sng" algn="ctr">
            <a:solidFill>
              <a:srgbClr val="FF0000"/>
            </a:solidFill>
            <a:prstDash val="solid"/>
            <a:miter lim="800000"/>
          </a:ln>
          <a:effectLst/>
        </p:spPr>
      </p:cxnSp>
      <p:cxnSp>
        <p:nvCxnSpPr>
          <p:cNvPr id="44" name="Straight Connector 43">
            <a:extLst>
              <a:ext uri="{FF2B5EF4-FFF2-40B4-BE49-F238E27FC236}">
                <a16:creationId xmlns:a16="http://schemas.microsoft.com/office/drawing/2014/main" id="{08B01ACB-D097-4E18-A8E9-D4BB5864AAAC}"/>
              </a:ext>
            </a:extLst>
          </p:cNvPr>
          <p:cNvCxnSpPr>
            <a:cxnSpLocks/>
          </p:cNvCxnSpPr>
          <p:nvPr/>
        </p:nvCxnSpPr>
        <p:spPr>
          <a:xfrm flipH="1">
            <a:off x="4505632" y="6082238"/>
            <a:ext cx="91318" cy="512527"/>
          </a:xfrm>
          <a:prstGeom prst="line">
            <a:avLst/>
          </a:prstGeom>
          <a:noFill/>
          <a:ln w="19050" cap="flat" cmpd="sng" algn="ctr">
            <a:solidFill>
              <a:srgbClr val="FF0000"/>
            </a:solidFill>
            <a:prstDash val="solid"/>
            <a:miter lim="800000"/>
          </a:ln>
          <a:effectLst/>
        </p:spPr>
      </p:cxnSp>
      <p:cxnSp>
        <p:nvCxnSpPr>
          <p:cNvPr id="45" name="Straight Connector 44">
            <a:extLst>
              <a:ext uri="{FF2B5EF4-FFF2-40B4-BE49-F238E27FC236}">
                <a16:creationId xmlns:a16="http://schemas.microsoft.com/office/drawing/2014/main" id="{08B01ACB-D097-4E18-A8E9-D4BB5864AAAC}"/>
              </a:ext>
            </a:extLst>
          </p:cNvPr>
          <p:cNvCxnSpPr>
            <a:cxnSpLocks/>
          </p:cNvCxnSpPr>
          <p:nvPr/>
        </p:nvCxnSpPr>
        <p:spPr>
          <a:xfrm flipH="1">
            <a:off x="7707087" y="6031093"/>
            <a:ext cx="91318" cy="512527"/>
          </a:xfrm>
          <a:prstGeom prst="line">
            <a:avLst/>
          </a:prstGeom>
          <a:noFill/>
          <a:ln w="19050" cap="flat" cmpd="sng" algn="ctr">
            <a:solidFill>
              <a:srgbClr val="FF0000"/>
            </a:solidFill>
            <a:prstDash val="solid"/>
            <a:miter lim="800000"/>
          </a:ln>
          <a:effectLst/>
        </p:spPr>
      </p:cxnSp>
      <p:cxnSp>
        <p:nvCxnSpPr>
          <p:cNvPr id="46" name="Straight Connector 45">
            <a:extLst>
              <a:ext uri="{FF2B5EF4-FFF2-40B4-BE49-F238E27FC236}">
                <a16:creationId xmlns:a16="http://schemas.microsoft.com/office/drawing/2014/main" id="{08B01ACB-D097-4E18-A8E9-D4BB5864AAAC}"/>
              </a:ext>
            </a:extLst>
          </p:cNvPr>
          <p:cNvCxnSpPr>
            <a:cxnSpLocks/>
          </p:cNvCxnSpPr>
          <p:nvPr/>
        </p:nvCxnSpPr>
        <p:spPr>
          <a:xfrm flipH="1">
            <a:off x="11883136" y="6148975"/>
            <a:ext cx="91318" cy="512527"/>
          </a:xfrm>
          <a:prstGeom prst="line">
            <a:avLst/>
          </a:prstGeom>
          <a:noFill/>
          <a:ln w="19050" cap="flat" cmpd="sng" algn="ctr">
            <a:solidFill>
              <a:srgbClr val="FF0000"/>
            </a:solidFill>
            <a:prstDash val="solid"/>
            <a:miter lim="800000"/>
          </a:ln>
          <a:effectLst/>
        </p:spPr>
      </p:cxnSp>
      <p:cxnSp>
        <p:nvCxnSpPr>
          <p:cNvPr id="47" name="Straight Connector 46">
            <a:extLst>
              <a:ext uri="{FF2B5EF4-FFF2-40B4-BE49-F238E27FC236}">
                <a16:creationId xmlns:a16="http://schemas.microsoft.com/office/drawing/2014/main" id="{08B01ACB-D097-4E18-A8E9-D4BB5864AAAC}"/>
              </a:ext>
            </a:extLst>
          </p:cNvPr>
          <p:cNvCxnSpPr>
            <a:cxnSpLocks/>
          </p:cNvCxnSpPr>
          <p:nvPr/>
        </p:nvCxnSpPr>
        <p:spPr>
          <a:xfrm flipH="1">
            <a:off x="11985440" y="6148975"/>
            <a:ext cx="91318" cy="512527"/>
          </a:xfrm>
          <a:prstGeom prst="line">
            <a:avLst/>
          </a:prstGeom>
          <a:noFill/>
          <a:ln w="19050" cap="flat" cmpd="sng" algn="ctr">
            <a:solidFill>
              <a:srgbClr val="FF0000"/>
            </a:solidFill>
            <a:prstDash val="solid"/>
            <a:miter lim="800000"/>
          </a:ln>
          <a:effectLst/>
        </p:spPr>
      </p:cxnSp>
      <p:cxnSp>
        <p:nvCxnSpPr>
          <p:cNvPr id="11" name="Straight Connector 10"/>
          <p:cNvCxnSpPr>
            <a:endCxn id="20" idx="2"/>
          </p:cNvCxnSpPr>
          <p:nvPr/>
        </p:nvCxnSpPr>
        <p:spPr>
          <a:xfrm flipH="1">
            <a:off x="6337299" y="4566280"/>
            <a:ext cx="141878" cy="45430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6408238" y="4593438"/>
            <a:ext cx="156754" cy="45430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8837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down)">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1000"/>
                                        <p:tgtEl>
                                          <p:spTgt spid="37"/>
                                        </p:tgtEl>
                                      </p:cBhvr>
                                    </p:animEffect>
                                    <p:anim calcmode="lin" valueType="num">
                                      <p:cBhvr>
                                        <p:cTn id="43" dur="1000" fill="hold"/>
                                        <p:tgtEl>
                                          <p:spTgt spid="37"/>
                                        </p:tgtEl>
                                        <p:attrNameLst>
                                          <p:attrName>ppt_x</p:attrName>
                                        </p:attrNameLst>
                                      </p:cBhvr>
                                      <p:tavLst>
                                        <p:tav tm="0">
                                          <p:val>
                                            <p:strVal val="#ppt_x"/>
                                          </p:val>
                                        </p:tav>
                                        <p:tav tm="100000">
                                          <p:val>
                                            <p:strVal val="#ppt_x"/>
                                          </p:val>
                                        </p:tav>
                                      </p:tavLst>
                                    </p:anim>
                                    <p:anim calcmode="lin" valueType="num">
                                      <p:cBhvr>
                                        <p:cTn id="4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barn(inVertical)">
                                      <p:cBhvr>
                                        <p:cTn id="49" dur="500"/>
                                        <p:tgtEl>
                                          <p:spTgt spid="38"/>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barn(inVertical)">
                                      <p:cBhvr>
                                        <p:cTn id="54" dur="500"/>
                                        <p:tgtEl>
                                          <p:spTgt spid="39"/>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barn(inVertical)">
                                      <p:cBhvr>
                                        <p:cTn id="59" dur="500"/>
                                        <p:tgtEl>
                                          <p:spTgt spid="40"/>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41"/>
                                        </p:tgtEl>
                                        <p:attrNameLst>
                                          <p:attrName>style.visibility</p:attrName>
                                        </p:attrNameLst>
                                      </p:cBhvr>
                                      <p:to>
                                        <p:strVal val="visible"/>
                                      </p:to>
                                    </p:set>
                                    <p:animEffect transition="in" filter="barn(inVertical)">
                                      <p:cBhvr>
                                        <p:cTn id="64" dur="500"/>
                                        <p:tgtEl>
                                          <p:spTgt spid="41"/>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42"/>
                                        </p:tgtEl>
                                        <p:attrNameLst>
                                          <p:attrName>style.visibility</p:attrName>
                                        </p:attrNameLst>
                                      </p:cBhvr>
                                      <p:to>
                                        <p:strVal val="visible"/>
                                      </p:to>
                                    </p:set>
                                    <p:animEffect transition="in" filter="barn(inVertical)">
                                      <p:cBhvr>
                                        <p:cTn id="69" dur="500"/>
                                        <p:tgtEl>
                                          <p:spTgt spid="42"/>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43"/>
                                        </p:tgtEl>
                                        <p:attrNameLst>
                                          <p:attrName>style.visibility</p:attrName>
                                        </p:attrNameLst>
                                      </p:cBhvr>
                                      <p:to>
                                        <p:strVal val="visible"/>
                                      </p:to>
                                    </p:set>
                                    <p:animEffect transition="in" filter="barn(inVertical)">
                                      <p:cBhvr>
                                        <p:cTn id="74" dur="500"/>
                                        <p:tgtEl>
                                          <p:spTgt spid="43"/>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44"/>
                                        </p:tgtEl>
                                        <p:attrNameLst>
                                          <p:attrName>style.visibility</p:attrName>
                                        </p:attrNameLst>
                                      </p:cBhvr>
                                      <p:to>
                                        <p:strVal val="visible"/>
                                      </p:to>
                                    </p:set>
                                    <p:animEffect transition="in" filter="barn(inVertical)">
                                      <p:cBhvr>
                                        <p:cTn id="79" dur="500"/>
                                        <p:tgtEl>
                                          <p:spTgt spid="44"/>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barn(inVertical)">
                                      <p:cBhvr>
                                        <p:cTn id="84" dur="500"/>
                                        <p:tgtEl>
                                          <p:spTgt spid="45"/>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46"/>
                                        </p:tgtEl>
                                        <p:attrNameLst>
                                          <p:attrName>style.visibility</p:attrName>
                                        </p:attrNameLst>
                                      </p:cBhvr>
                                      <p:to>
                                        <p:strVal val="visible"/>
                                      </p:to>
                                    </p:set>
                                    <p:animEffect transition="in" filter="barn(inVertical)">
                                      <p:cBhvr>
                                        <p:cTn id="89" dur="500"/>
                                        <p:tgtEl>
                                          <p:spTgt spid="46"/>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nodeType="clickEffect">
                                  <p:stCondLst>
                                    <p:cond delay="0"/>
                                  </p:stCondLst>
                                  <p:childTnLst>
                                    <p:set>
                                      <p:cBhvr>
                                        <p:cTn id="93" dur="1" fill="hold">
                                          <p:stCondLst>
                                            <p:cond delay="0"/>
                                          </p:stCondLst>
                                        </p:cTn>
                                        <p:tgtEl>
                                          <p:spTgt spid="47"/>
                                        </p:tgtEl>
                                        <p:attrNameLst>
                                          <p:attrName>style.visibility</p:attrName>
                                        </p:attrNameLst>
                                      </p:cBhvr>
                                      <p:to>
                                        <p:strVal val="visible"/>
                                      </p:to>
                                    </p:set>
                                    <p:animEffect transition="in" filter="barn(inVertical)">
                                      <p:cBhvr>
                                        <p:cTn id="9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952050" y="0"/>
            <a:ext cx="10770499" cy="2570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effectLst>
                  <a:outerShdw blurRad="38100" dist="38100" dir="2700000" algn="tl">
                    <a:srgbClr val="000000">
                      <a:alpha val="43137"/>
                    </a:srgbClr>
                  </a:outerShdw>
                </a:effectLst>
                <a:latin typeface="Times New Roman" pitchFamily="18" charset="0"/>
                <a:cs typeface="Times New Roman" pitchFamily="18" charset="0"/>
              </a:rPr>
              <a:t>Thứ</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effectLst>
                  <a:outerShdw blurRad="38100" dist="38100" dir="2700000" algn="tl">
                    <a:srgbClr val="000000">
                      <a:alpha val="43137"/>
                    </a:srgbClr>
                  </a:outerShdw>
                </a:effectLst>
                <a:latin typeface="Times New Roman" pitchFamily="18" charset="0"/>
                <a:cs typeface="Times New Roman" pitchFamily="18" charset="0"/>
              </a:rPr>
              <a:t>năm</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effectLst>
                  <a:outerShdw blurRad="38100" dist="38100" dir="2700000" algn="tl">
                    <a:srgbClr val="000000">
                      <a:alpha val="43137"/>
                    </a:srgbClr>
                  </a:outerShdw>
                </a:effectLst>
                <a:latin typeface="Times New Roman" pitchFamily="18" charset="0"/>
                <a:cs typeface="Times New Roman" pitchFamily="18" charset="0"/>
              </a:rPr>
              <a:t>ngày</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vi-VN" sz="4000" dirty="0" smtClean="0">
                <a:effectLst>
                  <a:outerShdw blurRad="38100" dist="38100" dir="2700000" algn="tl">
                    <a:srgbClr val="000000">
                      <a:alpha val="43137"/>
                    </a:srgbClr>
                  </a:outerShdw>
                </a:effectLst>
                <a:latin typeface="Times New Roman" pitchFamily="18" charset="0"/>
                <a:cs typeface="Times New Roman" pitchFamily="18" charset="0"/>
              </a:rPr>
              <a:t>19</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effectLst>
                  <a:outerShdw blurRad="38100" dist="38100" dir="2700000" algn="tl">
                    <a:srgbClr val="000000">
                      <a:alpha val="43137"/>
                    </a:srgbClr>
                  </a:outerShdw>
                </a:effectLst>
                <a:latin typeface="Times New Roman" pitchFamily="18" charset="0"/>
                <a:cs typeface="Times New Roman" pitchFamily="18" charset="0"/>
              </a:rPr>
              <a:t>tháng</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10 </a:t>
            </a:r>
            <a:r>
              <a:rPr lang="en-US" sz="4000" dirty="0" err="1" smtClean="0">
                <a:effectLst>
                  <a:outerShdw blurRad="38100" dist="38100" dir="2700000" algn="tl">
                    <a:srgbClr val="000000">
                      <a:alpha val="43137"/>
                    </a:srgbClr>
                  </a:outerShdw>
                </a:effectLst>
                <a:latin typeface="Times New Roman" pitchFamily="18" charset="0"/>
                <a:cs typeface="Times New Roman" pitchFamily="18" charset="0"/>
              </a:rPr>
              <a:t>năm</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202</a:t>
            </a:r>
            <a:r>
              <a:rPr lang="vi-VN" sz="4000" dirty="0" smtClean="0">
                <a:effectLst>
                  <a:outerShdw blurRad="38100" dist="38100" dir="2700000" algn="tl">
                    <a:srgbClr val="000000">
                      <a:alpha val="43137"/>
                    </a:srgbClr>
                  </a:outerShdw>
                </a:effectLst>
                <a:latin typeface="Times New Roman" pitchFamily="18" charset="0"/>
                <a:cs typeface="Times New Roman" pitchFamily="18" charset="0"/>
              </a:rPr>
              <a:t>3</a:t>
            </a:r>
            <a:endParaRPr lang="en-US" sz="4000" dirty="0" smtClean="0">
              <a:effectLst>
                <a:outerShdw blurRad="38100" dist="38100" dir="2700000" algn="tl">
                  <a:srgbClr val="000000">
                    <a:alpha val="43137"/>
                  </a:srgbClr>
                </a:outerShdw>
              </a:effectLst>
              <a:latin typeface="Times New Roman" pitchFamily="18" charset="0"/>
              <a:cs typeface="Times New Roman" pitchFamily="18" charset="0"/>
            </a:endParaRPr>
          </a:p>
          <a:p>
            <a:pPr eaLnBrk="1" hangingPunct="1">
              <a:defRPr/>
            </a:pPr>
            <a:r>
              <a:rPr lang="en-US" sz="40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u="sng"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u="sng"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p>
          <a:p>
            <a:pPr eaLnBrk="1" hangingPunct="1">
              <a:defRPr/>
            </a:pPr>
            <a:r>
              <a:rPr lang="en-US" sz="4000"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4000" u="sng" dirty="0" err="1" smtClean="0">
                <a:effectLst>
                  <a:outerShdw blurRad="38100" dist="38100" dir="2700000" algn="tl">
                    <a:srgbClr val="000000">
                      <a:alpha val="43137"/>
                    </a:srgbClr>
                  </a:outerShdw>
                </a:effectLst>
                <a:latin typeface="Times New Roman" pitchFamily="18" charset="0"/>
                <a:cs typeface="Times New Roman" pitchFamily="18" charset="0"/>
              </a:rPr>
              <a:t>Bài</a:t>
            </a:r>
            <a:r>
              <a:rPr lang="en-US" sz="4000" u="sng" dirty="0" smtClean="0">
                <a:effectLst>
                  <a:outerShdw blurRad="38100" dist="38100" dir="2700000" algn="tl">
                    <a:srgbClr val="000000">
                      <a:alpha val="43137"/>
                    </a:srgbClr>
                  </a:outerShdw>
                </a:effectLst>
                <a:latin typeface="Times New Roman" pitchFamily="18" charset="0"/>
                <a:cs typeface="Times New Roman" pitchFamily="18" charset="0"/>
              </a:rPr>
              <a:t> </a:t>
            </a:r>
            <a:r>
              <a:rPr lang="vi-VN" sz="4000" u="sng" dirty="0" smtClean="0">
                <a:effectLst>
                  <a:outerShdw blurRad="38100" dist="38100" dir="2700000" algn="tl">
                    <a:srgbClr val="000000">
                      <a:alpha val="43137"/>
                    </a:srgbClr>
                  </a:outerShdw>
                </a:effectLst>
                <a:latin typeface="Times New Roman" pitchFamily="18" charset="0"/>
                <a:cs typeface="Times New Roman" pitchFamily="18" charset="0"/>
              </a:rPr>
              <a:t>4</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 </a:t>
            </a:r>
            <a:r>
              <a:rPr lang="vi-VN" sz="4000" dirty="0" smtClean="0">
                <a:effectLst>
                  <a:outerShdw blurRad="38100" dist="38100" dir="2700000" algn="tl">
                    <a:srgbClr val="000000">
                      <a:alpha val="43137"/>
                    </a:srgbClr>
                  </a:outerShdw>
                </a:effectLst>
                <a:latin typeface="Times New Roman" pitchFamily="18" charset="0"/>
                <a:cs typeface="Times New Roman" pitchFamily="18" charset="0"/>
              </a:rPr>
              <a:t>Kho báu của em.</a:t>
            </a:r>
            <a:endParaRPr lang="en-US" sz="4000" dirty="0" smtClean="0">
              <a:effectLst>
                <a:outerShdw blurRad="38100" dist="38100" dir="2700000" algn="tl">
                  <a:srgbClr val="000000">
                    <a:alpha val="43137"/>
                  </a:srgbClr>
                </a:outerShdw>
              </a:effectLst>
              <a:latin typeface="Times New Roman" pitchFamily="18" charset="0"/>
              <a:cs typeface="Times New Roman" pitchFamily="18" charset="0"/>
            </a:endParaRPr>
          </a:p>
          <a:p>
            <a:pPr eaLnBrk="1" hangingPunct="1">
              <a:defRPr/>
            </a:pPr>
            <a:r>
              <a:rPr lang="en-US" sz="4000"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u="sng"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000"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đọc</a:t>
            </a:r>
            <a:r>
              <a:rPr lang="en-US" sz="4000"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2</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40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4596950" y="1844420"/>
            <a:ext cx="6127656" cy="66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vi-VN" sz="36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Những trang sách tuổi thơ.</a:t>
            </a:r>
            <a:endParaRPr lang="en-US" sz="36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9"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300270" y="2511869"/>
            <a:ext cx="4296680" cy="66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sz="36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3600" u="sng" dirty="0" err="1" smtClean="0">
                <a:effectLst>
                  <a:outerShdw blurRad="38100" dist="38100" dir="2700000" algn="tl">
                    <a:srgbClr val="000000">
                      <a:alpha val="43137"/>
                    </a:srgbClr>
                  </a:outerShdw>
                </a:effectLst>
                <a:latin typeface="Times New Roman" pitchFamily="18" charset="0"/>
                <a:cs typeface="Times New Roman" pitchFamily="18" charset="0"/>
              </a:rPr>
              <a:t>Đọc</a:t>
            </a:r>
            <a:r>
              <a:rPr lang="en-US" sz="3600" u="sng"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3600" u="sng" dirty="0" err="1" smtClean="0">
                <a:effectLst>
                  <a:outerShdw blurRad="38100" dist="38100" dir="2700000" algn="tl">
                    <a:srgbClr val="000000">
                      <a:alpha val="43137"/>
                    </a:srgbClr>
                  </a:outerShdw>
                </a:effectLst>
                <a:latin typeface="Times New Roman" pitchFamily="18" charset="0"/>
                <a:cs typeface="Times New Roman" pitchFamily="18" charset="0"/>
              </a:rPr>
              <a:t>thành</a:t>
            </a:r>
            <a:r>
              <a:rPr lang="en-US" sz="3600" u="sng"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3600" u="sng" dirty="0" err="1" smtClean="0">
                <a:effectLst>
                  <a:outerShdw blurRad="38100" dist="38100" dir="2700000" algn="tl">
                    <a:srgbClr val="000000">
                      <a:alpha val="43137"/>
                    </a:srgbClr>
                  </a:outerShdw>
                </a:effectLst>
                <a:latin typeface="Times New Roman" pitchFamily="18" charset="0"/>
                <a:cs typeface="Times New Roman" pitchFamily="18" charset="0"/>
              </a:rPr>
              <a:t>tiếng</a:t>
            </a:r>
            <a:r>
              <a:rPr lang="en-US" sz="3600" dirty="0" smtClean="0">
                <a:effectLst>
                  <a:outerShdw blurRad="38100" dist="38100" dir="2700000" algn="tl">
                    <a:srgbClr val="000000">
                      <a:alpha val="43137"/>
                    </a:srgbClr>
                  </a:outerShdw>
                </a:effectLst>
                <a:latin typeface="Times New Roman" pitchFamily="18" charset="0"/>
                <a:cs typeface="Times New Roman" pitchFamily="18" charset="0"/>
              </a:rPr>
              <a:t> :</a:t>
            </a:r>
            <a:endParaRPr lang="en-US" sz="3600" u="sng"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5" name="Picture 5" descr="POINSET2">
            <a:extLst>
              <a:ext uri="{FF2B5EF4-FFF2-40B4-BE49-F238E27FC236}">
                <a16:creationId xmlns:a16="http://schemas.microsoft.com/office/drawing/2014/main" id="{1A6D274C-1A33-761B-475D-091A88CF1BA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flipV="1">
            <a:off x="219216" y="-174519"/>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00270" y="3174584"/>
            <a:ext cx="11891730" cy="1569660"/>
          </a:xfrm>
          <a:prstGeom prst="rect">
            <a:avLst/>
          </a:prstGeom>
        </p:spPr>
        <p:txBody>
          <a:bodyPr wrap="square">
            <a:spAutoFit/>
          </a:bodyPr>
          <a:lstStyle/>
          <a:p>
            <a:pPr>
              <a:spcBef>
                <a:spcPts val="0"/>
              </a:spcBef>
            </a:pPr>
            <a:r>
              <a:rPr lang="en-US" altLang="en-US" sz="3200" dirty="0" smtClean="0">
                <a:solidFill>
                  <a:srgbClr val="FF0000"/>
                </a:solidFill>
                <a:latin typeface="Times New Roman" pitchFamily="18" charset="0"/>
                <a:cs typeface="Times New Roman" pitchFamily="18" charset="0"/>
              </a:rPr>
              <a:t>-</a:t>
            </a:r>
            <a:r>
              <a:rPr lang="en-US" altLang="en-US" sz="3200" dirty="0" smtClean="0">
                <a:solidFill>
                  <a:srgbClr val="002060"/>
                </a:solidFill>
                <a:latin typeface="Times New Roman" pitchFamily="18" charset="0"/>
                <a:cs typeface="Times New Roman" pitchFamily="18" charset="0"/>
              </a:rPr>
              <a:t> </a:t>
            </a:r>
            <a:r>
              <a:rPr lang="en-US" altLang="en-US" sz="3200" i="1" dirty="0" err="1" smtClean="0">
                <a:solidFill>
                  <a:srgbClr val="FF0000"/>
                </a:solidFill>
                <a:latin typeface="Times New Roman" pitchFamily="18" charset="0"/>
                <a:cs typeface="Times New Roman" pitchFamily="18" charset="0"/>
              </a:rPr>
              <a:t>Rương</a:t>
            </a:r>
            <a:r>
              <a:rPr lang="en-US" altLang="en-US" sz="3200" i="1" dirty="0" smtClean="0">
                <a:solidFill>
                  <a:srgbClr val="FF0000"/>
                </a:solidFill>
                <a:latin typeface="Times New Roman" pitchFamily="18" charset="0"/>
                <a:cs typeface="Times New Roman" pitchFamily="18" charset="0"/>
              </a:rPr>
              <a:t>:</a:t>
            </a:r>
            <a:r>
              <a:rPr lang="en-US" altLang="en-US" sz="3200" dirty="0" smtClean="0">
                <a:solidFill>
                  <a:srgbClr val="002060"/>
                </a:solidFill>
                <a:latin typeface="Times New Roman" pitchFamily="18" charset="0"/>
                <a:cs typeface="Times New Roman" pitchFamily="18" charset="0"/>
              </a:rPr>
              <a:t> </a:t>
            </a:r>
            <a:r>
              <a:rPr lang="en-US" altLang="en-US" sz="3200" dirty="0" err="1" smtClean="0">
                <a:solidFill>
                  <a:srgbClr val="002060"/>
                </a:solidFill>
                <a:latin typeface="Times New Roman" pitchFamily="18" charset="0"/>
                <a:cs typeface="Times New Roman" pitchFamily="18" charset="0"/>
              </a:rPr>
              <a:t>hòm</a:t>
            </a:r>
            <a:r>
              <a:rPr lang="en-US" altLang="en-US" sz="3200" dirty="0" smtClean="0">
                <a:solidFill>
                  <a:srgbClr val="002060"/>
                </a:solidFill>
                <a:latin typeface="Times New Roman" pitchFamily="18" charset="0"/>
                <a:cs typeface="Times New Roman" pitchFamily="18" charset="0"/>
              </a:rPr>
              <a:t> </a:t>
            </a:r>
            <a:r>
              <a:rPr lang="en-US" altLang="en-US" sz="3200" dirty="0" err="1" smtClean="0">
                <a:solidFill>
                  <a:srgbClr val="002060"/>
                </a:solidFill>
                <a:latin typeface="Times New Roman" pitchFamily="18" charset="0"/>
                <a:cs typeface="Times New Roman" pitchFamily="18" charset="0"/>
              </a:rPr>
              <a:t>gỗ</a:t>
            </a:r>
            <a:r>
              <a:rPr lang="en-US" altLang="en-US" sz="3200" dirty="0" smtClean="0">
                <a:solidFill>
                  <a:srgbClr val="002060"/>
                </a:solidFill>
                <a:latin typeface="Times New Roman" pitchFamily="18" charset="0"/>
                <a:cs typeface="Times New Roman" pitchFamily="18" charset="0"/>
              </a:rPr>
              <a:t> </a:t>
            </a:r>
            <a:r>
              <a:rPr lang="en-US" altLang="en-US" sz="3200" dirty="0" err="1" smtClean="0">
                <a:solidFill>
                  <a:srgbClr val="002060"/>
                </a:solidFill>
                <a:latin typeface="Times New Roman" pitchFamily="18" charset="0"/>
                <a:cs typeface="Times New Roman" pitchFamily="18" charset="0"/>
              </a:rPr>
              <a:t>để</a:t>
            </a:r>
            <a:r>
              <a:rPr lang="en-US" altLang="en-US" sz="3200" dirty="0" smtClean="0">
                <a:solidFill>
                  <a:srgbClr val="002060"/>
                </a:solidFill>
                <a:latin typeface="Times New Roman" pitchFamily="18" charset="0"/>
                <a:cs typeface="Times New Roman" pitchFamily="18" charset="0"/>
              </a:rPr>
              <a:t> </a:t>
            </a:r>
            <a:r>
              <a:rPr lang="en-US" altLang="en-US" sz="3200" dirty="0" err="1" smtClean="0">
                <a:solidFill>
                  <a:srgbClr val="002060"/>
                </a:solidFill>
                <a:latin typeface="Times New Roman" pitchFamily="18" charset="0"/>
                <a:cs typeface="Times New Roman" pitchFamily="18" charset="0"/>
              </a:rPr>
              <a:t>đựng</a:t>
            </a:r>
            <a:r>
              <a:rPr lang="en-US" altLang="en-US" sz="3200" dirty="0" smtClean="0">
                <a:solidFill>
                  <a:srgbClr val="002060"/>
                </a:solidFill>
                <a:latin typeface="Times New Roman" pitchFamily="18" charset="0"/>
                <a:cs typeface="Times New Roman" pitchFamily="18" charset="0"/>
              </a:rPr>
              <a:t> </a:t>
            </a:r>
            <a:r>
              <a:rPr lang="en-US" altLang="en-US" sz="3200" dirty="0" err="1" smtClean="0">
                <a:solidFill>
                  <a:srgbClr val="002060"/>
                </a:solidFill>
                <a:latin typeface="Times New Roman" pitchFamily="18" charset="0"/>
                <a:cs typeface="Times New Roman" pitchFamily="18" charset="0"/>
              </a:rPr>
              <a:t>đồ</a:t>
            </a:r>
            <a:r>
              <a:rPr lang="en-US" altLang="en-US" sz="3200" dirty="0" smtClean="0">
                <a:solidFill>
                  <a:srgbClr val="002060"/>
                </a:solidFill>
                <a:latin typeface="Times New Roman" pitchFamily="18" charset="0"/>
                <a:cs typeface="Times New Roman" pitchFamily="18" charset="0"/>
              </a:rPr>
              <a:t> </a:t>
            </a:r>
            <a:r>
              <a:rPr lang="en-US" altLang="en-US" sz="3200" dirty="0" err="1" smtClean="0">
                <a:solidFill>
                  <a:srgbClr val="002060"/>
                </a:solidFill>
                <a:latin typeface="Times New Roman" pitchFamily="18" charset="0"/>
                <a:cs typeface="Times New Roman" pitchFamily="18" charset="0"/>
              </a:rPr>
              <a:t>dùng</a:t>
            </a:r>
            <a:r>
              <a:rPr lang="en-US" altLang="en-US" sz="3200" dirty="0" smtClean="0">
                <a:solidFill>
                  <a:srgbClr val="002060"/>
                </a:solidFill>
                <a:latin typeface="Times New Roman" pitchFamily="18" charset="0"/>
                <a:cs typeface="Times New Roman" pitchFamily="18" charset="0"/>
              </a:rPr>
              <a:t>.</a:t>
            </a:r>
          </a:p>
          <a:p>
            <a:pPr>
              <a:spcBef>
                <a:spcPts val="0"/>
              </a:spcBef>
            </a:pPr>
            <a:r>
              <a:rPr lang="en-US" altLang="en-US" sz="3200" dirty="0" smtClean="0">
                <a:solidFill>
                  <a:srgbClr val="FF0000"/>
                </a:solidFill>
                <a:latin typeface="Times New Roman" pitchFamily="18" charset="0"/>
                <a:cs typeface="Times New Roman" pitchFamily="18" charset="0"/>
              </a:rPr>
              <a:t>-</a:t>
            </a:r>
            <a:r>
              <a:rPr lang="en-US" altLang="en-US" sz="3200" dirty="0" smtClean="0">
                <a:solidFill>
                  <a:srgbClr val="002060"/>
                </a:solidFill>
                <a:latin typeface="Times New Roman" pitchFamily="18" charset="0"/>
                <a:cs typeface="Times New Roman" pitchFamily="18" charset="0"/>
              </a:rPr>
              <a:t> </a:t>
            </a:r>
            <a:r>
              <a:rPr lang="en-US" altLang="en-US" sz="3200" i="1" dirty="0" err="1" smtClean="0">
                <a:solidFill>
                  <a:srgbClr val="FF0000"/>
                </a:solidFill>
                <a:latin typeface="Times New Roman" pitchFamily="18" charset="0"/>
                <a:cs typeface="Times New Roman" pitchFamily="18" charset="0"/>
              </a:rPr>
              <a:t>Hớt</a:t>
            </a:r>
            <a:r>
              <a:rPr lang="en-US" altLang="en-US" sz="3200" i="1" dirty="0" smtClean="0">
                <a:solidFill>
                  <a:srgbClr val="FF0000"/>
                </a:solidFill>
                <a:latin typeface="Times New Roman" pitchFamily="18" charset="0"/>
                <a:cs typeface="Times New Roman" pitchFamily="18" charset="0"/>
              </a:rPr>
              <a:t> </a:t>
            </a:r>
            <a:r>
              <a:rPr lang="en-US" altLang="en-US" sz="3200" i="1" dirty="0" err="1" smtClean="0">
                <a:solidFill>
                  <a:srgbClr val="FF0000"/>
                </a:solidFill>
                <a:latin typeface="Times New Roman" pitchFamily="18" charset="0"/>
                <a:cs typeface="Times New Roman" pitchFamily="18" charset="0"/>
              </a:rPr>
              <a:t>tóc</a:t>
            </a:r>
            <a:r>
              <a:rPr lang="en-US" altLang="en-US" sz="3200" i="1" dirty="0" smtClean="0">
                <a:solidFill>
                  <a:srgbClr val="FF0000"/>
                </a:solidFill>
                <a:latin typeface="Times New Roman" pitchFamily="18" charset="0"/>
                <a:cs typeface="Times New Roman" pitchFamily="18" charset="0"/>
              </a:rPr>
              <a:t>: </a:t>
            </a:r>
            <a:r>
              <a:rPr lang="en-US" altLang="en-US" sz="3200" dirty="0" err="1" smtClean="0">
                <a:solidFill>
                  <a:srgbClr val="002060"/>
                </a:solidFill>
                <a:latin typeface="Times New Roman" pitchFamily="18" charset="0"/>
                <a:cs typeface="Times New Roman" pitchFamily="18" charset="0"/>
              </a:rPr>
              <a:t>cắt</a:t>
            </a:r>
            <a:r>
              <a:rPr lang="en-US" altLang="en-US" sz="3200" dirty="0" smtClean="0">
                <a:solidFill>
                  <a:srgbClr val="002060"/>
                </a:solidFill>
                <a:latin typeface="Times New Roman" pitchFamily="18" charset="0"/>
                <a:cs typeface="Times New Roman" pitchFamily="18" charset="0"/>
              </a:rPr>
              <a:t> </a:t>
            </a:r>
            <a:r>
              <a:rPr lang="en-US" altLang="en-US" sz="3200" dirty="0" err="1" smtClean="0">
                <a:solidFill>
                  <a:srgbClr val="002060"/>
                </a:solidFill>
                <a:latin typeface="Times New Roman" pitchFamily="18" charset="0"/>
                <a:cs typeface="Times New Roman" pitchFamily="18" charset="0"/>
              </a:rPr>
              <a:t>tóc</a:t>
            </a:r>
            <a:r>
              <a:rPr lang="en-US" altLang="en-US" sz="3200" dirty="0" smtClean="0">
                <a:solidFill>
                  <a:srgbClr val="002060"/>
                </a:solidFill>
                <a:latin typeface="Times New Roman" pitchFamily="18" charset="0"/>
                <a:cs typeface="Times New Roman" pitchFamily="18" charset="0"/>
              </a:rPr>
              <a:t>.</a:t>
            </a:r>
          </a:p>
          <a:p>
            <a:pPr>
              <a:spcBef>
                <a:spcPts val="0"/>
              </a:spcBef>
            </a:pPr>
            <a:r>
              <a:rPr lang="en-US" altLang="en-US" sz="3200" dirty="0" smtClean="0">
                <a:solidFill>
                  <a:srgbClr val="FF0000"/>
                </a:solidFill>
                <a:latin typeface="Times New Roman" pitchFamily="18" charset="0"/>
                <a:cs typeface="Times New Roman" pitchFamily="18" charset="0"/>
              </a:rPr>
              <a:t>-</a:t>
            </a:r>
            <a:r>
              <a:rPr lang="en-US" altLang="en-US" sz="3200" dirty="0" smtClean="0">
                <a:solidFill>
                  <a:srgbClr val="002060"/>
                </a:solidFill>
                <a:latin typeface="Times New Roman" pitchFamily="18" charset="0"/>
                <a:cs typeface="Times New Roman" pitchFamily="18" charset="0"/>
              </a:rPr>
              <a:t> </a:t>
            </a:r>
            <a:r>
              <a:rPr lang="en-US" altLang="en-US" sz="3200" i="1" dirty="0" smtClean="0">
                <a:solidFill>
                  <a:srgbClr val="FF0000"/>
                </a:solidFill>
                <a:latin typeface="Times New Roman" pitchFamily="18" charset="0"/>
                <a:cs typeface="Times New Roman" pitchFamily="18" charset="0"/>
              </a:rPr>
              <a:t>Ý </a:t>
            </a:r>
            <a:r>
              <a:rPr lang="en-US" altLang="en-US" sz="3200" i="1" dirty="0" err="1" smtClean="0">
                <a:solidFill>
                  <a:srgbClr val="FF0000"/>
                </a:solidFill>
                <a:latin typeface="Times New Roman" pitchFamily="18" charset="0"/>
                <a:cs typeface="Times New Roman" pitchFamily="18" charset="0"/>
              </a:rPr>
              <a:t>niệm</a:t>
            </a:r>
            <a:r>
              <a:rPr lang="en-US" altLang="en-US" sz="3200" i="1" dirty="0" smtClean="0">
                <a:solidFill>
                  <a:srgbClr val="FF0000"/>
                </a:solidFill>
                <a:latin typeface="Times New Roman" pitchFamily="18" charset="0"/>
                <a:cs typeface="Times New Roman" pitchFamily="18" charset="0"/>
              </a:rPr>
              <a:t>: </a:t>
            </a:r>
            <a:r>
              <a:rPr lang="en-US" altLang="en-US" sz="3200" dirty="0" err="1" smtClean="0">
                <a:solidFill>
                  <a:srgbClr val="002060"/>
                </a:solidFill>
                <a:latin typeface="Times New Roman" pitchFamily="18" charset="0"/>
                <a:cs typeface="Times New Roman" pitchFamily="18" charset="0"/>
              </a:rPr>
              <a:t>hiểu</a:t>
            </a:r>
            <a:r>
              <a:rPr lang="en-US" altLang="en-US" sz="3200" dirty="0" smtClean="0">
                <a:solidFill>
                  <a:srgbClr val="002060"/>
                </a:solidFill>
                <a:latin typeface="Times New Roman" pitchFamily="18" charset="0"/>
                <a:cs typeface="Times New Roman" pitchFamily="18" charset="0"/>
              </a:rPr>
              <a:t> </a:t>
            </a:r>
            <a:r>
              <a:rPr lang="en-US" altLang="en-US" sz="3200" dirty="0" err="1" smtClean="0">
                <a:solidFill>
                  <a:srgbClr val="002060"/>
                </a:solidFill>
                <a:latin typeface="Times New Roman" pitchFamily="18" charset="0"/>
                <a:cs typeface="Times New Roman" pitchFamily="18" charset="0"/>
              </a:rPr>
              <a:t>biết</a:t>
            </a:r>
            <a:r>
              <a:rPr lang="en-US" altLang="en-US" sz="3200" dirty="0" smtClean="0">
                <a:solidFill>
                  <a:srgbClr val="002060"/>
                </a:solidFill>
                <a:latin typeface="Times New Roman" pitchFamily="18" charset="0"/>
                <a:cs typeface="Times New Roman" pitchFamily="18" charset="0"/>
              </a:rPr>
              <a:t> ban </a:t>
            </a:r>
            <a:r>
              <a:rPr lang="en-US" altLang="en-US" sz="3200" dirty="0" err="1" smtClean="0">
                <a:solidFill>
                  <a:srgbClr val="002060"/>
                </a:solidFill>
                <a:latin typeface="Times New Roman" pitchFamily="18" charset="0"/>
                <a:cs typeface="Times New Roman" pitchFamily="18" charset="0"/>
              </a:rPr>
              <a:t>đầu</a:t>
            </a:r>
            <a:r>
              <a:rPr lang="en-US" altLang="en-US" sz="3200" dirty="0" smtClean="0">
                <a:solidFill>
                  <a:srgbClr val="002060"/>
                </a:solidFill>
                <a:latin typeface="Times New Roman" pitchFamily="18" charset="0"/>
                <a:cs typeface="Times New Roman" pitchFamily="18" charset="0"/>
              </a:rPr>
              <a:t> </a:t>
            </a:r>
            <a:r>
              <a:rPr lang="en-US" altLang="en-US" sz="3200" dirty="0" err="1" smtClean="0">
                <a:solidFill>
                  <a:srgbClr val="002060"/>
                </a:solidFill>
                <a:latin typeface="Times New Roman" pitchFamily="18" charset="0"/>
                <a:cs typeface="Times New Roman" pitchFamily="18" charset="0"/>
              </a:rPr>
              <a:t>về</a:t>
            </a:r>
            <a:r>
              <a:rPr lang="en-US" altLang="en-US" sz="3200" dirty="0" smtClean="0">
                <a:solidFill>
                  <a:srgbClr val="002060"/>
                </a:solidFill>
                <a:latin typeface="Times New Roman" pitchFamily="18" charset="0"/>
                <a:cs typeface="Times New Roman" pitchFamily="18" charset="0"/>
              </a:rPr>
              <a:t> </a:t>
            </a:r>
            <a:r>
              <a:rPr lang="en-US" altLang="en-US" sz="3200" dirty="0" err="1" smtClean="0">
                <a:solidFill>
                  <a:srgbClr val="002060"/>
                </a:solidFill>
                <a:latin typeface="Times New Roman" pitchFamily="18" charset="0"/>
                <a:cs typeface="Times New Roman" pitchFamily="18" charset="0"/>
              </a:rPr>
              <a:t>sự</a:t>
            </a:r>
            <a:r>
              <a:rPr lang="en-US" altLang="en-US" sz="3200" dirty="0" smtClean="0">
                <a:solidFill>
                  <a:srgbClr val="002060"/>
                </a:solidFill>
                <a:latin typeface="Times New Roman" pitchFamily="18" charset="0"/>
                <a:cs typeface="Times New Roman" pitchFamily="18" charset="0"/>
              </a:rPr>
              <a:t> </a:t>
            </a:r>
            <a:r>
              <a:rPr lang="en-US" altLang="en-US" sz="3200" dirty="0" err="1" smtClean="0">
                <a:solidFill>
                  <a:srgbClr val="002060"/>
                </a:solidFill>
                <a:latin typeface="Times New Roman" pitchFamily="18" charset="0"/>
                <a:cs typeface="Times New Roman" pitchFamily="18" charset="0"/>
              </a:rPr>
              <a:t>vật</a:t>
            </a:r>
            <a:r>
              <a:rPr lang="en-US" altLang="en-US" sz="3200" dirty="0" smtClean="0">
                <a:solidFill>
                  <a:srgbClr val="002060"/>
                </a:solidFill>
                <a:latin typeface="Times New Roman" pitchFamily="18" charset="0"/>
                <a:cs typeface="Times New Roman" pitchFamily="18" charset="0"/>
              </a:rPr>
              <a:t>, </a:t>
            </a:r>
            <a:r>
              <a:rPr lang="en-US" altLang="en-US" sz="3200" dirty="0" err="1" smtClean="0">
                <a:solidFill>
                  <a:srgbClr val="002060"/>
                </a:solidFill>
                <a:latin typeface="Times New Roman" pitchFamily="18" charset="0"/>
                <a:cs typeface="Times New Roman" pitchFamily="18" charset="0"/>
              </a:rPr>
              <a:t>sự</a:t>
            </a:r>
            <a:r>
              <a:rPr lang="en-US" altLang="en-US" sz="3200" dirty="0" smtClean="0">
                <a:solidFill>
                  <a:srgbClr val="002060"/>
                </a:solidFill>
                <a:latin typeface="Times New Roman" pitchFamily="18" charset="0"/>
                <a:cs typeface="Times New Roman" pitchFamily="18" charset="0"/>
              </a:rPr>
              <a:t> </a:t>
            </a:r>
            <a:r>
              <a:rPr lang="en-US" altLang="en-US" sz="3200" dirty="0" err="1" smtClean="0">
                <a:solidFill>
                  <a:srgbClr val="002060"/>
                </a:solidFill>
                <a:latin typeface="Times New Roman" pitchFamily="18" charset="0"/>
                <a:cs typeface="Times New Roman" pitchFamily="18" charset="0"/>
              </a:rPr>
              <a:t>việc</a:t>
            </a:r>
            <a:r>
              <a:rPr lang="en-US" altLang="en-US" sz="3200" dirty="0" smtClean="0">
                <a:solidFill>
                  <a:srgbClr val="002060"/>
                </a:solidFill>
                <a:latin typeface="Times New Roman" pitchFamily="18" charset="0"/>
                <a:cs typeface="Times New Roman" pitchFamily="18" charset="0"/>
              </a:rPr>
              <a:t> </a:t>
            </a:r>
            <a:r>
              <a:rPr lang="en-US" altLang="en-US" sz="3200" dirty="0" err="1" smtClean="0">
                <a:solidFill>
                  <a:srgbClr val="002060"/>
                </a:solidFill>
                <a:latin typeface="Times New Roman" pitchFamily="18" charset="0"/>
                <a:cs typeface="Times New Roman" pitchFamily="18" charset="0"/>
              </a:rPr>
              <a:t>nào</a:t>
            </a:r>
            <a:r>
              <a:rPr lang="en-US" altLang="en-US" sz="3200" dirty="0" smtClean="0">
                <a:solidFill>
                  <a:srgbClr val="002060"/>
                </a:solidFill>
                <a:latin typeface="Times New Roman" pitchFamily="18" charset="0"/>
                <a:cs typeface="Times New Roman" pitchFamily="18" charset="0"/>
              </a:rPr>
              <a:t> </a:t>
            </a:r>
            <a:r>
              <a:rPr lang="en-US" altLang="en-US" sz="3200" dirty="0" err="1" smtClean="0">
                <a:solidFill>
                  <a:srgbClr val="002060"/>
                </a:solidFill>
                <a:latin typeface="Times New Roman" pitchFamily="18" charset="0"/>
                <a:cs typeface="Times New Roman" pitchFamily="18" charset="0"/>
              </a:rPr>
              <a:t>đó</a:t>
            </a:r>
            <a:r>
              <a:rPr lang="en-US" altLang="en-US" sz="3200" dirty="0" smtClean="0">
                <a:solidFill>
                  <a:srgbClr val="002060"/>
                </a:solidFill>
                <a:latin typeface="Times New Roman" pitchFamily="18" charset="0"/>
                <a:cs typeface="Times New Roman" pitchFamily="18" charset="0"/>
              </a:rPr>
              <a:t>.</a:t>
            </a:r>
            <a:endParaRPr lang="en-US" altLang="en-US" sz="32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95845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39146" y="489859"/>
            <a:ext cx="1556658" cy="5078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685800" eaLnBrk="1" fontAlgn="auto" hangingPunct="1">
              <a:spcBef>
                <a:spcPts val="0"/>
              </a:spcBef>
              <a:spcAft>
                <a:spcPts val="0"/>
              </a:spcAft>
              <a:defRPr/>
            </a:pPr>
            <a:r>
              <a:rPr lang="en-US" sz="2700" dirty="0" err="1" smtClean="0">
                <a:solidFill>
                  <a:srgbClr val="FF0000"/>
                </a:solidFill>
                <a:latin typeface="Times New Roman" panose="02020603050405020304" pitchFamily="18" charset="0"/>
                <a:cs typeface="Times New Roman" panose="02020603050405020304" pitchFamily="18" charset="0"/>
              </a:rPr>
              <a:t>Rương</a:t>
            </a:r>
            <a:endParaRPr lang="en-US" sz="2700"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F990FEF-91BC-4B0E-8EFD-0B701D1B97FA}"/>
              </a:ext>
            </a:extLst>
          </p:cNvPr>
          <p:cNvSpPr txBox="1"/>
          <p:nvPr/>
        </p:nvSpPr>
        <p:spPr>
          <a:xfrm>
            <a:off x="6126480" y="2794055"/>
            <a:ext cx="4127863" cy="669542"/>
          </a:xfrm>
          <a:prstGeom prst="rect">
            <a:avLst/>
          </a:prstGeom>
          <a:noFill/>
        </p:spPr>
        <p:txBody>
          <a:bodyPr wrap="square">
            <a:spAutoFit/>
          </a:bodyPr>
          <a:lstStyle/>
          <a:p>
            <a:pPr marL="180340" algn="just">
              <a:lnSpc>
                <a:spcPct val="150000"/>
              </a:lnSpc>
              <a:tabLst>
                <a:tab pos="270510" algn="l"/>
              </a:tabLst>
            </a:pPr>
            <a:r>
              <a:rPr lang="en-US" sz="2800" b="1" i="1" kern="0" dirty="0" err="1">
                <a:latin typeface="Times New Roman" panose="02020603050405020304" pitchFamily="18" charset="0"/>
                <a:ea typeface="Times New Roman" panose="02020603050405020304" pitchFamily="18" charset="0"/>
                <a:cs typeface="Times New Roman" panose="02020603050405020304" pitchFamily="18" charset="0"/>
              </a:rPr>
              <a:t>Hòm</a:t>
            </a:r>
            <a:r>
              <a:rPr lang="en-US" sz="2800" b="1" i="1"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ea typeface="Times New Roman" panose="02020603050405020304" pitchFamily="18" charset="0"/>
                <a:cs typeface="Times New Roman" panose="02020603050405020304" pitchFamily="18" charset="0"/>
              </a:rPr>
              <a:t>gỗ</a:t>
            </a:r>
            <a:r>
              <a:rPr lang="en-US" sz="2800" b="1" i="1"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i="1"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ea typeface="Times New Roman" panose="02020603050405020304" pitchFamily="18" charset="0"/>
                <a:cs typeface="Times New Roman" panose="02020603050405020304" pitchFamily="18" charset="0"/>
              </a:rPr>
              <a:t>đựng</a:t>
            </a:r>
            <a:r>
              <a:rPr lang="en-US" sz="2800" b="1" i="1"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latin typeface="Times New Roman" panose="02020603050405020304" pitchFamily="18" charset="0"/>
                <a:ea typeface="Times New Roman" panose="02020603050405020304" pitchFamily="18" charset="0"/>
                <a:cs typeface="Times New Roman" panose="02020603050405020304" pitchFamily="18" charset="0"/>
              </a:rPr>
              <a:t>đồ</a:t>
            </a:r>
            <a:r>
              <a:rPr lang="en-US" sz="2800" b="1" i="1"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smtClean="0">
                <a:latin typeface="Times New Roman" panose="02020603050405020304" pitchFamily="18" charset="0"/>
                <a:ea typeface="Times New Roman" panose="02020603050405020304" pitchFamily="18" charset="0"/>
                <a:cs typeface="Times New Roman" panose="02020603050405020304" pitchFamily="18" charset="0"/>
              </a:rPr>
              <a:t>dùng</a:t>
            </a:r>
            <a:endParaRPr lang="en-US" sz="2800" b="1" kern="100" dirty="0">
              <a:ea typeface="Calibri" panose="020F0502020204030204" pitchFamily="34" charset="0"/>
              <a:cs typeface="Times New Roman" panose="02020603050405020304" pitchFamily="18" charset="0"/>
            </a:endParaRPr>
          </a:p>
        </p:txBody>
      </p:sp>
      <p:pic>
        <p:nvPicPr>
          <p:cNvPr id="7" name="Picture 6" descr="Rương Kho Báu Bằng Gỗ Quyến Rũ Cổ điển Và Sáng Tạo Thân Cây đóng | Công cụ  đồ họa PSD Tải xuống miễn phí - Pikbest"/>
          <p:cNvPicPr/>
          <p:nvPr/>
        </p:nvPicPr>
        <p:blipFill>
          <a:blip r:embed="rId2">
            <a:extLst>
              <a:ext uri="{28A0092B-C50C-407E-A947-70E740481C1C}">
                <a14:useLocalDpi xmlns:a14="http://schemas.microsoft.com/office/drawing/2010/main" val="0"/>
              </a:ext>
            </a:extLst>
          </a:blip>
          <a:srcRect/>
          <a:stretch>
            <a:fillRect/>
          </a:stretch>
        </p:blipFill>
        <p:spPr bwMode="auto">
          <a:xfrm>
            <a:off x="1397727" y="1534477"/>
            <a:ext cx="4519748" cy="3625352"/>
          </a:xfrm>
          <a:prstGeom prst="rect">
            <a:avLst/>
          </a:prstGeom>
          <a:noFill/>
          <a:ln>
            <a:noFill/>
          </a:ln>
        </p:spPr>
      </p:pic>
    </p:spTree>
    <p:extLst>
      <p:ext uri="{BB962C8B-B14F-4D97-AF65-F5344CB8AC3E}">
        <p14:creationId xmlns:p14="http://schemas.microsoft.com/office/powerpoint/2010/main" val="13982180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31720" y="960417"/>
            <a:ext cx="1905000" cy="646331"/>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defTabSz="685800" eaLnBrk="1" fontAlgn="auto" hangingPunct="1">
              <a:spcBef>
                <a:spcPts val="0"/>
              </a:spcBef>
              <a:spcAft>
                <a:spcPts val="0"/>
              </a:spcAft>
              <a:defRPr/>
            </a:pPr>
            <a:r>
              <a:rPr lang="en-US" sz="3600" b="1" dirty="0" err="1" smtClean="0">
                <a:solidFill>
                  <a:srgbClr val="FF0000"/>
                </a:solidFill>
                <a:latin typeface="Times New Roman" panose="02020603050405020304" pitchFamily="18" charset="0"/>
                <a:cs typeface="Times New Roman" panose="02020603050405020304" pitchFamily="18" charset="0"/>
              </a:rPr>
              <a:t>Hớt</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tóc</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a:spLocks noChangeArrowheads="1"/>
          </p:cNvSpPr>
          <p:nvPr/>
        </p:nvSpPr>
        <p:spPr bwMode="auto">
          <a:xfrm>
            <a:off x="6268177" y="1145083"/>
            <a:ext cx="2438400" cy="646331"/>
          </a:xfrm>
          <a:prstGeom prst="rect">
            <a:avLst/>
          </a:prstGeom>
          <a:noFill/>
          <a:ln w="9525">
            <a:noFill/>
            <a:miter lim="800000"/>
            <a:headEnd/>
            <a:tailEnd/>
          </a:ln>
        </p:spPr>
        <p:txBody>
          <a:bodyPr>
            <a:spAutoFit/>
          </a:bodyPr>
          <a:lstStyle/>
          <a:p>
            <a:pPr defTabSz="685800" eaLnBrk="1" hangingPunct="1"/>
            <a:r>
              <a:rPr lang="en-US" altLang="en-US" sz="3600" b="1" dirty="0" err="1" smtClean="0">
                <a:solidFill>
                  <a:srgbClr val="000000"/>
                </a:solidFill>
                <a:latin typeface="Times New Roman" panose="02020603050405020304" pitchFamily="18" charset="0"/>
                <a:cs typeface="Times New Roman" panose="02020603050405020304" pitchFamily="18" charset="0"/>
              </a:rPr>
              <a:t>Cắt</a:t>
            </a:r>
            <a:r>
              <a:rPr lang="en-US" altLang="en-US" sz="3600" b="1" dirty="0" smtClean="0">
                <a:solidFill>
                  <a:srgbClr val="000000"/>
                </a:solidFill>
                <a:latin typeface="Times New Roman" panose="02020603050405020304" pitchFamily="18" charset="0"/>
                <a:cs typeface="Times New Roman" panose="02020603050405020304" pitchFamily="18" charset="0"/>
              </a:rPr>
              <a:t> </a:t>
            </a:r>
            <a:r>
              <a:rPr lang="en-US" altLang="en-US" sz="3600" b="1" dirty="0" err="1" smtClean="0">
                <a:solidFill>
                  <a:srgbClr val="000000"/>
                </a:solidFill>
                <a:latin typeface="Times New Roman" panose="02020603050405020304" pitchFamily="18" charset="0"/>
                <a:cs typeface="Times New Roman" panose="02020603050405020304" pitchFamily="18" charset="0"/>
              </a:rPr>
              <a:t>tóc</a:t>
            </a:r>
            <a:endParaRPr lang="en-US" altLang="en-US" sz="3600" b="1" dirty="0">
              <a:solidFill>
                <a:srgbClr val="000000"/>
              </a:solidFill>
              <a:latin typeface="Times New Roman" panose="02020603050405020304" pitchFamily="18" charset="0"/>
              <a:cs typeface="Times New Roman" panose="02020603050405020304" pitchFamily="18" charset="0"/>
            </a:endParaRPr>
          </a:p>
        </p:txBody>
      </p:sp>
      <p:pic>
        <p:nvPicPr>
          <p:cNvPr id="6" name="Picture 5" descr="Khám phá hơn 95 cắt tóc nam hồi xưa siêu hot - iedunet.edu.vn"/>
          <p:cNvPicPr/>
          <p:nvPr/>
        </p:nvPicPr>
        <p:blipFill>
          <a:blip r:embed="rId2">
            <a:extLst>
              <a:ext uri="{28A0092B-C50C-407E-A947-70E740481C1C}">
                <a14:useLocalDpi xmlns:a14="http://schemas.microsoft.com/office/drawing/2010/main" val="0"/>
              </a:ext>
            </a:extLst>
          </a:blip>
          <a:srcRect/>
          <a:stretch>
            <a:fillRect/>
          </a:stretch>
        </p:blipFill>
        <p:spPr bwMode="auto">
          <a:xfrm>
            <a:off x="2076994" y="1791414"/>
            <a:ext cx="6897189" cy="4073809"/>
          </a:xfrm>
          <a:prstGeom prst="rect">
            <a:avLst/>
          </a:prstGeom>
          <a:noFill/>
          <a:ln>
            <a:noFill/>
          </a:ln>
        </p:spPr>
      </p:pic>
    </p:spTree>
    <p:extLst>
      <p:ext uri="{BB962C8B-B14F-4D97-AF65-F5344CB8AC3E}">
        <p14:creationId xmlns:p14="http://schemas.microsoft.com/office/powerpoint/2010/main" val="26346255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78EC7A-B9FE-459C-8DB9-A6F1EB3352B1}"/>
              </a:ext>
            </a:extLst>
          </p:cNvPr>
          <p:cNvGrpSpPr/>
          <p:nvPr/>
        </p:nvGrpSpPr>
        <p:grpSpPr>
          <a:xfrm>
            <a:off x="5334705" y="1411600"/>
            <a:ext cx="6634712" cy="3169925"/>
            <a:chOff x="2975205" y="1255651"/>
            <a:chExt cx="5432196" cy="3036949"/>
          </a:xfrm>
        </p:grpSpPr>
        <p:sp>
          <p:nvSpPr>
            <p:cNvPr id="3" name="Rectangle: Rounded Corners 34">
              <a:extLst>
                <a:ext uri="{FF2B5EF4-FFF2-40B4-BE49-F238E27FC236}">
                  <a16:creationId xmlns:a16="http://schemas.microsoft.com/office/drawing/2014/main" id="{D9F92E91-097A-428E-A260-B8435552EA45}"/>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1">
                <a:alpha val="94902"/>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marR="0" lvl="0" indent="0" algn="just" defTabSz="1219170" rtl="0" eaLnBrk="1" fontAlgn="auto" latinLnBrk="0" hangingPunct="1">
                <a:lnSpc>
                  <a:spcPct val="120000"/>
                </a:lnSpc>
                <a:spcBef>
                  <a:spcPts val="0"/>
                </a:spcBef>
                <a:spcAft>
                  <a:spcPts val="0"/>
                </a:spcAft>
                <a:buClr>
                  <a:srgbClr val="000000"/>
                </a:buClr>
                <a:buSzTx/>
                <a:buFontTx/>
                <a:buNone/>
                <a:tabLst/>
                <a:defRPr/>
              </a:pP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Phân</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công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theo</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đoạn</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a:p>
              <a:pPr marL="757748" marR="0" lvl="0" indent="0" algn="just" defTabSz="1219170" rtl="0" eaLnBrk="1" fontAlgn="auto" latinLnBrk="0" hangingPunct="1">
                <a:lnSpc>
                  <a:spcPct val="120000"/>
                </a:lnSpc>
                <a:spcBef>
                  <a:spcPts val="0"/>
                </a:spcBef>
                <a:spcAft>
                  <a:spcPts val="0"/>
                </a:spcAft>
                <a:buClr>
                  <a:srgbClr val="000000"/>
                </a:buClr>
                <a:buSzTx/>
                <a:buFontTx/>
                <a:buNone/>
                <a:tabLst/>
                <a:defRPr/>
              </a:pP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Tất</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cả</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thành</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viên</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đều</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đọc</a:t>
              </a:r>
              <a:r>
                <a:rPr kumimoji="0" lang="en-US" sz="3600" b="0" i="0" u="none" strike="noStrike" kern="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a:p>
              <a:pPr marL="757748" marR="0" lvl="0" indent="0" algn="just" defTabSz="1219170" rtl="0" eaLnBrk="1" fontAlgn="auto" latinLnBrk="0" hangingPunct="1">
                <a:lnSpc>
                  <a:spcPct val="120000"/>
                </a:lnSpc>
                <a:spcBef>
                  <a:spcPts val="0"/>
                </a:spcBef>
                <a:spcAft>
                  <a:spcPts val="0"/>
                </a:spcAft>
                <a:buClr>
                  <a:srgbClr val="000000"/>
                </a:buClr>
                <a:buSzTx/>
                <a:buFontTx/>
                <a:buNone/>
                <a:tabLst/>
                <a:defRPr/>
              </a:pPr>
              <a:r>
                <a:rPr kumimoji="0" lang="en-US" sz="3600" b="0" i="0" u="none" strike="noStrike" kern="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endParaRPr kumimoji="0" lang="vi-VN"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 name="Rectangle: Rounded Corners 35">
              <a:extLst>
                <a:ext uri="{FF2B5EF4-FFF2-40B4-BE49-F238E27FC236}">
                  <a16:creationId xmlns:a16="http://schemas.microsoft.com/office/drawing/2014/main" id="{4766CB71-5DC0-4151-89EC-5BDB86693F1F}"/>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Yêu</a:t>
              </a:r>
              <a:r>
                <a:rPr kumimoji="0" lang="en-US" sz="40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Cầu</a:t>
              </a:r>
              <a:endParaRPr kumimoji="0" lang="en-US" sz="40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endParaRPr>
            </a:p>
          </p:txBody>
        </p:sp>
        <p:pic>
          <p:nvPicPr>
            <p:cNvPr id="5" name="Picture 4">
              <a:extLst>
                <a:ext uri="{FF2B5EF4-FFF2-40B4-BE49-F238E27FC236}">
                  <a16:creationId xmlns:a16="http://schemas.microsoft.com/office/drawing/2014/main" id="{6BC8015B-01FF-4E8F-A52E-755A762D2E37}"/>
                </a:ext>
              </a:extLst>
            </p:cNvPr>
            <p:cNvPicPr>
              <a:picLocks noChangeAspect="1"/>
            </p:cNvPicPr>
            <p:nvPr/>
          </p:nvPicPr>
          <p:blipFill>
            <a:blip r:embed="rId2"/>
            <a:stretch>
              <a:fillRect/>
            </a:stretch>
          </p:blipFill>
          <p:spPr>
            <a:xfrm flipH="1">
              <a:off x="3156233" y="2248596"/>
              <a:ext cx="539794" cy="539794"/>
            </a:xfrm>
            <a:prstGeom prst="rect">
              <a:avLst/>
            </a:prstGeom>
          </p:spPr>
        </p:pic>
        <p:pic>
          <p:nvPicPr>
            <p:cNvPr id="6" name="Picture 5">
              <a:extLst>
                <a:ext uri="{FF2B5EF4-FFF2-40B4-BE49-F238E27FC236}">
                  <a16:creationId xmlns:a16="http://schemas.microsoft.com/office/drawing/2014/main" id="{21F579BF-5A07-4AEF-8B54-1C501EF52542}"/>
                </a:ext>
              </a:extLst>
            </p:cNvPr>
            <p:cNvPicPr>
              <a:picLocks noChangeAspect="1"/>
            </p:cNvPicPr>
            <p:nvPr/>
          </p:nvPicPr>
          <p:blipFill>
            <a:blip r:embed="rId2"/>
            <a:stretch>
              <a:fillRect/>
            </a:stretch>
          </p:blipFill>
          <p:spPr>
            <a:xfrm flipH="1">
              <a:off x="3125205" y="2853858"/>
              <a:ext cx="539793" cy="539793"/>
            </a:xfrm>
            <a:prstGeom prst="rect">
              <a:avLst/>
            </a:prstGeom>
          </p:spPr>
        </p:pic>
      </p:grpSp>
      <p:pic>
        <p:nvPicPr>
          <p:cNvPr id="8" name="Picture 7" descr="A group of dolls&#10;&#10;Description automatically generated with low confidence">
            <a:extLst>
              <a:ext uri="{FF2B5EF4-FFF2-40B4-BE49-F238E27FC236}">
                <a16:creationId xmlns:a16="http://schemas.microsoft.com/office/drawing/2014/main" id="{DE49A140-EF86-4C2A-9521-BB433986B3A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3" y="1905000"/>
            <a:ext cx="4899565" cy="4379298"/>
          </a:xfrm>
          <a:prstGeom prst="rect">
            <a:avLst/>
          </a:prstGeom>
          <a:effectLst>
            <a:outerShdw blurRad="76200" dir="13500000" sy="23000" kx="1200000" algn="br" rotWithShape="0">
              <a:prstClr val="black">
                <a:alpha val="20000"/>
              </a:prstClr>
            </a:outerShdw>
          </a:effectLst>
        </p:spPr>
      </p:pic>
      <p:sp>
        <p:nvSpPr>
          <p:cNvPr id="9" name="Google Shape;2351;p42">
            <a:extLst>
              <a:ext uri="{FF2B5EF4-FFF2-40B4-BE49-F238E27FC236}">
                <a16:creationId xmlns:a16="http://schemas.microsoft.com/office/drawing/2014/main" id="{0F0AAE77-CACB-4A4A-890A-341DC04FA98E}"/>
              </a:ext>
            </a:extLst>
          </p:cNvPr>
          <p:cNvSpPr txBox="1">
            <a:spLocks/>
          </p:cNvSpPr>
          <p:nvPr/>
        </p:nvSpPr>
        <p:spPr>
          <a:xfrm>
            <a:off x="1438276" y="0"/>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1219170" rtl="0" eaLnBrk="1" fontAlgn="auto" latinLnBrk="0" hangingPunct="1">
              <a:lnSpc>
                <a:spcPct val="100000"/>
              </a:lnSpc>
              <a:spcBef>
                <a:spcPts val="0"/>
              </a:spcBef>
              <a:spcAft>
                <a:spcPts val="0"/>
              </a:spcAft>
              <a:buClr>
                <a:srgbClr val="E6FFFD"/>
              </a:buClr>
              <a:buSzPts val="3500"/>
              <a:buFont typeface="Pacifico"/>
              <a:buNone/>
              <a:tabLst/>
              <a:defRPr/>
            </a:pPr>
            <a:r>
              <a:rPr kumimoji="0" lang="en-US" sz="6000" b="1" i="0" u="none" strike="noStrike" kern="0" cap="none" spc="0" normalizeH="0" baseline="0" noProof="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uLnTx/>
                <a:uFillTx/>
                <a:latin typeface="Calibri" panose="020F0502020204030204" pitchFamily="34" charset="0"/>
                <a:cs typeface="Calibri" panose="020F0502020204030204" pitchFamily="34" charset="0"/>
                <a:sym typeface="Pacifico"/>
              </a:rPr>
              <a:t>LUYỆN </a:t>
            </a:r>
            <a:r>
              <a:rPr kumimoji="0" lang="en-US" sz="6000" b="1" i="0" u="none" strike="noStrike" kern="0" cap="none" spc="0" normalizeH="0" baseline="0" noProof="0" dirty="0" smtClean="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uLnTx/>
                <a:uFillTx/>
                <a:latin typeface="Calibri" panose="020F0502020204030204" pitchFamily="34" charset="0"/>
                <a:cs typeface="Calibri" panose="020F0502020204030204" pitchFamily="34" charset="0"/>
                <a:sym typeface="Pacifico"/>
              </a:rPr>
              <a:t>ĐỌC NHÓM ĐÔI.</a:t>
            </a:r>
            <a:endParaRPr kumimoji="0" lang="en-US" sz="6000" b="1" i="0" u="none" strike="noStrike" kern="0" cap="none" spc="0" normalizeH="0" baseline="0" noProof="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uLnTx/>
              <a:uFillTx/>
              <a:latin typeface="Calibri" panose="020F0502020204030204" pitchFamily="34" charset="0"/>
              <a:cs typeface="Calibri" panose="020F0502020204030204" pitchFamily="34" charset="0"/>
              <a:sym typeface="Pacifico"/>
            </a:endParaRPr>
          </a:p>
        </p:txBody>
      </p:sp>
    </p:spTree>
    <p:extLst>
      <p:ext uri="{BB962C8B-B14F-4D97-AF65-F5344CB8AC3E}">
        <p14:creationId xmlns:p14="http://schemas.microsoft.com/office/powerpoint/2010/main" val="67522393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952050" y="0"/>
            <a:ext cx="10770499" cy="724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endParaRPr kumimoji="0" lang="en-US" sz="4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9"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300270" y="2511869"/>
            <a:ext cx="4296680" cy="66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0" i="0" u="sng"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Đọc</a:t>
            </a:r>
            <a:r>
              <a:rPr kumimoji="0" lang="en-US" sz="3600" b="0"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0" i="0" u="sng"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thành</a:t>
            </a:r>
            <a:r>
              <a:rPr kumimoji="0" lang="en-US" sz="3600" b="0"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0" i="0" u="sng"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tiếng</a:t>
            </a:r>
            <a:r>
              <a:rPr kumimoji="0" lang="en-US" sz="3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endParaRPr kumimoji="0" lang="en-US" sz="3600"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pic>
        <p:nvPicPr>
          <p:cNvPr id="15" name="Picture 5" descr="POINSET2">
            <a:extLst>
              <a:ext uri="{FF2B5EF4-FFF2-40B4-BE49-F238E27FC236}">
                <a16:creationId xmlns:a16="http://schemas.microsoft.com/office/drawing/2014/main" id="{1A6D274C-1A33-761B-475D-091A88CF1BA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flipV="1">
            <a:off x="219216" y="-174519"/>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Line 12"/>
          <p:cNvSpPr>
            <a:spLocks noChangeShapeType="1"/>
          </p:cNvSpPr>
          <p:nvPr/>
        </p:nvSpPr>
        <p:spPr bwMode="auto">
          <a:xfrm>
            <a:off x="5992813" y="2570930"/>
            <a:ext cx="0" cy="40322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6337299" y="2450841"/>
            <a:ext cx="4296680" cy="66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0" i="0" u="sng"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Đọc</a:t>
            </a:r>
            <a:r>
              <a:rPr kumimoji="0" lang="en-US" sz="3600" b="0"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600" b="0" i="0" u="sng"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hiểu</a:t>
            </a:r>
            <a:r>
              <a:rPr kumimoji="0" lang="en-US" sz="3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
            </a:r>
            <a:endParaRPr kumimoji="0" lang="en-US" sz="3600"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16"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952050" y="0"/>
            <a:ext cx="10770499" cy="2570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effectLst>
                  <a:outerShdw blurRad="38100" dist="38100" dir="2700000" algn="tl">
                    <a:srgbClr val="000000">
                      <a:alpha val="43137"/>
                    </a:srgbClr>
                  </a:outerShdw>
                </a:effectLst>
                <a:latin typeface="Times New Roman" pitchFamily="18" charset="0"/>
                <a:cs typeface="Times New Roman" pitchFamily="18" charset="0"/>
              </a:rPr>
              <a:t>Thứ</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effectLst>
                  <a:outerShdw blurRad="38100" dist="38100" dir="2700000" algn="tl">
                    <a:srgbClr val="000000">
                      <a:alpha val="43137"/>
                    </a:srgbClr>
                  </a:outerShdw>
                </a:effectLst>
                <a:latin typeface="Times New Roman" pitchFamily="18" charset="0"/>
                <a:cs typeface="Times New Roman" pitchFamily="18" charset="0"/>
              </a:rPr>
              <a:t>năm</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effectLst>
                  <a:outerShdw blurRad="38100" dist="38100" dir="2700000" algn="tl">
                    <a:srgbClr val="000000">
                      <a:alpha val="43137"/>
                    </a:srgbClr>
                  </a:outerShdw>
                </a:effectLst>
                <a:latin typeface="Times New Roman" pitchFamily="18" charset="0"/>
                <a:cs typeface="Times New Roman" pitchFamily="18" charset="0"/>
              </a:rPr>
              <a:t>ngày</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19 </a:t>
            </a:r>
            <a:r>
              <a:rPr lang="en-US" sz="4000" dirty="0" err="1" smtClean="0">
                <a:effectLst>
                  <a:outerShdw blurRad="38100" dist="38100" dir="2700000" algn="tl">
                    <a:srgbClr val="000000">
                      <a:alpha val="43137"/>
                    </a:srgbClr>
                  </a:outerShdw>
                </a:effectLst>
                <a:latin typeface="Times New Roman" pitchFamily="18" charset="0"/>
                <a:cs typeface="Times New Roman" pitchFamily="18" charset="0"/>
              </a:rPr>
              <a:t>tháng</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10 </a:t>
            </a:r>
            <a:r>
              <a:rPr lang="en-US" sz="4000" dirty="0" err="1" smtClean="0">
                <a:effectLst>
                  <a:outerShdw blurRad="38100" dist="38100" dir="2700000" algn="tl">
                    <a:srgbClr val="000000">
                      <a:alpha val="43137"/>
                    </a:srgbClr>
                  </a:outerShdw>
                </a:effectLst>
                <a:latin typeface="Times New Roman" pitchFamily="18" charset="0"/>
                <a:cs typeface="Times New Roman" pitchFamily="18" charset="0"/>
              </a:rPr>
              <a:t>năm</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2023</a:t>
            </a:r>
          </a:p>
          <a:p>
            <a:pPr algn="ctr" eaLnBrk="1" hangingPunct="1">
              <a:defRPr/>
            </a:pPr>
            <a:r>
              <a:rPr lang="en-US" sz="4000" u="sng"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u="sng"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p>
          <a:p>
            <a:pPr eaLnBrk="1" hangingPunct="1">
              <a:defRPr/>
            </a:pP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4000" u="sng" dirty="0" err="1" smtClean="0">
                <a:effectLst>
                  <a:outerShdw blurRad="38100" dist="38100" dir="2700000" algn="tl">
                    <a:srgbClr val="000000">
                      <a:alpha val="43137"/>
                    </a:srgbClr>
                  </a:outerShdw>
                </a:effectLst>
                <a:latin typeface="Times New Roman" pitchFamily="18" charset="0"/>
                <a:cs typeface="Times New Roman" pitchFamily="18" charset="0"/>
              </a:rPr>
              <a:t>Bài</a:t>
            </a:r>
            <a:r>
              <a:rPr lang="en-US" sz="4000" u="sng"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4000" u="sng" dirty="0" smtClean="0">
                <a:effectLst>
                  <a:outerShdw blurRad="38100" dist="38100" dir="2700000" algn="tl">
                    <a:srgbClr val="000000">
                      <a:alpha val="43137"/>
                    </a:srgbClr>
                  </a:outerShdw>
                </a:effectLst>
                <a:latin typeface="Times New Roman" pitchFamily="18" charset="0"/>
                <a:cs typeface="Times New Roman" pitchFamily="18" charset="0"/>
              </a:rPr>
              <a:t>4</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 Kho </a:t>
            </a:r>
            <a:r>
              <a:rPr lang="en-US" sz="4000" dirty="0" err="1" smtClean="0">
                <a:effectLst>
                  <a:outerShdw blurRad="38100" dist="38100" dir="2700000" algn="tl">
                    <a:srgbClr val="000000">
                      <a:alpha val="43137"/>
                    </a:srgbClr>
                  </a:outerShdw>
                </a:effectLst>
                <a:latin typeface="Times New Roman" pitchFamily="18" charset="0"/>
                <a:cs typeface="Times New Roman" pitchFamily="18" charset="0"/>
              </a:rPr>
              <a:t>báu</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effectLst>
                  <a:outerShdw blurRad="38100" dist="38100" dir="2700000" algn="tl">
                    <a:srgbClr val="000000">
                      <a:alpha val="43137"/>
                    </a:srgbClr>
                  </a:outerShdw>
                </a:effectLst>
                <a:latin typeface="Times New Roman" pitchFamily="18" charset="0"/>
                <a:cs typeface="Times New Roman" pitchFamily="18" charset="0"/>
              </a:rPr>
              <a:t>của</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effectLst>
                  <a:outerShdw blurRad="38100" dist="38100" dir="2700000" algn="tl">
                    <a:srgbClr val="000000">
                      <a:alpha val="43137"/>
                    </a:srgbClr>
                  </a:outerShdw>
                </a:effectLst>
                <a:latin typeface="Times New Roman" pitchFamily="18" charset="0"/>
                <a:cs typeface="Times New Roman" pitchFamily="18" charset="0"/>
              </a:rPr>
              <a:t>em</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a:t>
            </a:r>
          </a:p>
          <a:p>
            <a:pPr eaLnBrk="1" hangingPunct="1">
              <a:defRPr/>
            </a:pPr>
            <a:r>
              <a:rPr lang="en-US" sz="4000"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u="sng"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000"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đọc</a:t>
            </a:r>
            <a:r>
              <a:rPr lang="en-US" sz="4000"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2</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40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7"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4596950" y="1844420"/>
            <a:ext cx="6127656" cy="66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vi-VN" sz="36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Những trang sách tuổi thơ.</a:t>
            </a:r>
            <a:endParaRPr lang="en-US" sz="36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8" name="TextBox 17"/>
          <p:cNvSpPr txBox="1"/>
          <p:nvPr/>
        </p:nvSpPr>
        <p:spPr>
          <a:xfrm>
            <a:off x="1217298" y="3207856"/>
            <a:ext cx="2936690" cy="1754326"/>
          </a:xfrm>
          <a:prstGeom prst="rect">
            <a:avLst/>
          </a:prstGeom>
          <a:noFill/>
        </p:spPr>
        <p:txBody>
          <a:bodyPr wrap="square" rtlCol="0">
            <a:spAutoFit/>
          </a:bodyPr>
          <a:lstStyle/>
          <a:p>
            <a:r>
              <a:rPr lang="vi-VN" sz="3600" dirty="0">
                <a:latin typeface="+mj-lt"/>
              </a:rPr>
              <a:t>c</a:t>
            </a:r>
            <a:r>
              <a:rPr lang="vi-VN" sz="3600" dirty="0" smtClean="0">
                <a:solidFill>
                  <a:srgbClr val="FF0000"/>
                </a:solidFill>
                <a:latin typeface="+mj-lt"/>
              </a:rPr>
              <a:t>uốn</a:t>
            </a:r>
            <a:r>
              <a:rPr lang="vi-VN" sz="3600" dirty="0" smtClean="0">
                <a:latin typeface="+mj-lt"/>
              </a:rPr>
              <a:t> </a:t>
            </a:r>
            <a:r>
              <a:rPr lang="vi-VN" sz="3600" dirty="0" smtClean="0">
                <a:latin typeface="+mj-lt"/>
              </a:rPr>
              <a:t>sách </a:t>
            </a:r>
            <a:endParaRPr lang="en-US" sz="3600" dirty="0" smtClean="0">
              <a:latin typeface="+mj-lt"/>
            </a:endParaRPr>
          </a:p>
          <a:p>
            <a:r>
              <a:rPr lang="vi-VN" sz="3600" dirty="0" smtClean="0">
                <a:latin typeface="+mj-lt"/>
              </a:rPr>
              <a:t>m</a:t>
            </a:r>
            <a:r>
              <a:rPr lang="vi-VN" sz="3600" dirty="0" smtClean="0">
                <a:solidFill>
                  <a:srgbClr val="FF0000"/>
                </a:solidFill>
                <a:latin typeface="+mj-lt"/>
              </a:rPr>
              <a:t>ê</a:t>
            </a:r>
            <a:r>
              <a:rPr lang="vi-VN" sz="3600" dirty="0" smtClean="0">
                <a:latin typeface="+mj-lt"/>
              </a:rPr>
              <a:t> mẩn</a:t>
            </a:r>
            <a:endParaRPr lang="en-US" sz="3600" dirty="0" smtClean="0">
              <a:latin typeface="+mj-lt"/>
            </a:endParaRPr>
          </a:p>
          <a:p>
            <a:r>
              <a:rPr lang="vi-VN" sz="3600" dirty="0" smtClean="0">
                <a:solidFill>
                  <a:srgbClr val="FF0000"/>
                </a:solidFill>
                <a:latin typeface="+mj-lt"/>
              </a:rPr>
              <a:t>tr</a:t>
            </a:r>
            <a:r>
              <a:rPr lang="vi-VN" sz="3600" dirty="0" smtClean="0">
                <a:latin typeface="+mj-lt"/>
              </a:rPr>
              <a:t>ải </a:t>
            </a:r>
            <a:r>
              <a:rPr lang="vi-VN" sz="3600" dirty="0" smtClean="0">
                <a:latin typeface="+mj-lt"/>
              </a:rPr>
              <a:t>qua</a:t>
            </a:r>
            <a:endParaRPr lang="en-US" sz="3600" dirty="0">
              <a:latin typeface="+mj-lt"/>
            </a:endParaRPr>
          </a:p>
        </p:txBody>
      </p:sp>
    </p:spTree>
    <p:extLst>
      <p:ext uri="{BB962C8B-B14F-4D97-AF65-F5344CB8AC3E}">
        <p14:creationId xmlns:p14="http://schemas.microsoft.com/office/powerpoint/2010/main" val="2749982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D653471-4B65-5954-E920-5B91248928E3}"/>
              </a:ext>
            </a:extLst>
          </p:cNvPr>
          <p:cNvSpPr txBox="1"/>
          <p:nvPr/>
        </p:nvSpPr>
        <p:spPr>
          <a:xfrm>
            <a:off x="228599" y="2779276"/>
            <a:ext cx="11963401" cy="2859757"/>
          </a:xfrm>
          <a:prstGeom prst="rect">
            <a:avLst/>
          </a:prstGeom>
          <a:noFill/>
        </p:spPr>
        <p:txBody>
          <a:bodyPr wrap="square">
            <a:spAutoFit/>
          </a:bodyPr>
          <a:lstStyle/>
          <a:p>
            <a:pPr marL="180340" lvl="0" algn="just">
              <a:lnSpc>
                <a:spcPct val="150000"/>
              </a:lnSpc>
              <a:tabLst>
                <a:tab pos="270510" algn="l"/>
              </a:tabLst>
            </a:pPr>
            <a:r>
              <a:rPr lang="en-US" sz="2400" b="1" kern="0" dirty="0" smtClean="0">
                <a:solidFill>
                  <a:srgbClr val="E7E6E6">
                    <a:lumMod val="10000"/>
                  </a:srgbClr>
                </a:solidFill>
                <a:latin typeface="Times New Roman" panose="02020603050405020304" pitchFamily="18" charset="0"/>
                <a:ea typeface="Times New Roman" panose="02020603050405020304" pitchFamily="18" charset="0"/>
                <a:cs typeface="Times New Roman" panose="02020603050405020304" pitchFamily="18" charset="0"/>
              </a:rPr>
              <a:t> 1</a:t>
            </a:r>
            <a:r>
              <a:rPr lang="en-US" sz="2400" b="1" kern="0" dirty="0">
                <a:solidFill>
                  <a:srgbClr val="E7E6E6">
                    <a:lumMod val="1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E7E6E6">
                    <a:lumMod val="10000"/>
                  </a:srgbClr>
                </a:solidFill>
                <a:latin typeface="Times New Roman" panose="02020603050405020304" pitchFamily="18" charset="0"/>
                <a:cs typeface="Times New Roman" panose="02020603050405020304" pitchFamily="18" charset="0"/>
              </a:rPr>
              <a:t>Bài</a:t>
            </a:r>
            <a:r>
              <a:rPr lang="en-US" sz="2400" b="1" dirty="0">
                <a:solidFill>
                  <a:srgbClr val="E7E6E6">
                    <a:lumMod val="10000"/>
                  </a:srgbClr>
                </a:solidFill>
                <a:latin typeface="Times New Roman" panose="02020603050405020304" pitchFamily="18" charset="0"/>
                <a:cs typeface="Times New Roman" panose="02020603050405020304" pitchFamily="18" charset="0"/>
              </a:rPr>
              <a:t> </a:t>
            </a:r>
            <a:r>
              <a:rPr lang="en-US" sz="2400" b="1" dirty="0" err="1">
                <a:solidFill>
                  <a:srgbClr val="E7E6E6">
                    <a:lumMod val="10000"/>
                  </a:srgbClr>
                </a:solidFill>
                <a:latin typeface="Times New Roman" panose="02020603050405020304" pitchFamily="18" charset="0"/>
                <a:cs typeface="Times New Roman" panose="02020603050405020304" pitchFamily="18" charset="0"/>
              </a:rPr>
              <a:t>đọc</a:t>
            </a:r>
            <a:r>
              <a:rPr lang="en-US" sz="2400" b="1" dirty="0">
                <a:solidFill>
                  <a:srgbClr val="E7E6E6">
                    <a:lumMod val="10000"/>
                  </a:srgbClr>
                </a:solidFill>
                <a:latin typeface="Times New Roman" panose="02020603050405020304" pitchFamily="18" charset="0"/>
                <a:cs typeface="Times New Roman" panose="02020603050405020304" pitchFamily="18" charset="0"/>
              </a:rPr>
              <a:t> </a:t>
            </a:r>
            <a:r>
              <a:rPr lang="en-US" sz="2400" b="1" dirty="0" err="1">
                <a:solidFill>
                  <a:srgbClr val="E7E6E6">
                    <a:lumMod val="10000"/>
                  </a:srgbClr>
                </a:solidFill>
                <a:latin typeface="Times New Roman" panose="02020603050405020304" pitchFamily="18" charset="0"/>
                <a:cs typeface="Times New Roman" panose="02020603050405020304" pitchFamily="18" charset="0"/>
              </a:rPr>
              <a:t>trên</a:t>
            </a:r>
            <a:r>
              <a:rPr lang="en-US" sz="2400" b="1" dirty="0">
                <a:solidFill>
                  <a:srgbClr val="E7E6E6">
                    <a:lumMod val="10000"/>
                  </a:srgbClr>
                </a:solidFill>
                <a:latin typeface="Times New Roman" panose="02020603050405020304" pitchFamily="18" charset="0"/>
                <a:cs typeface="Times New Roman" panose="02020603050405020304" pitchFamily="18" charset="0"/>
              </a:rPr>
              <a:t> </a:t>
            </a:r>
            <a:r>
              <a:rPr lang="en-US" sz="2400" b="1" dirty="0" err="1">
                <a:solidFill>
                  <a:srgbClr val="E7E6E6">
                    <a:lumMod val="10000"/>
                  </a:srgbClr>
                </a:solidFill>
                <a:latin typeface="Times New Roman" panose="02020603050405020304" pitchFamily="18" charset="0"/>
                <a:cs typeface="Times New Roman" panose="02020603050405020304" pitchFamily="18" charset="0"/>
              </a:rPr>
              <a:t>là</a:t>
            </a:r>
            <a:r>
              <a:rPr lang="en-US" sz="2400" b="1" dirty="0">
                <a:solidFill>
                  <a:srgbClr val="E7E6E6">
                    <a:lumMod val="10000"/>
                  </a:srgbClr>
                </a:solidFill>
                <a:latin typeface="Times New Roman" panose="02020603050405020304" pitchFamily="18" charset="0"/>
                <a:cs typeface="Times New Roman" panose="02020603050405020304" pitchFamily="18" charset="0"/>
              </a:rPr>
              <a:t> </a:t>
            </a:r>
            <a:r>
              <a:rPr lang="en-US" sz="2400" b="1" dirty="0" err="1">
                <a:solidFill>
                  <a:srgbClr val="E7E6E6">
                    <a:lumMod val="10000"/>
                  </a:srgbClr>
                </a:solidFill>
                <a:latin typeface="Times New Roman" panose="02020603050405020304" pitchFamily="18" charset="0"/>
                <a:cs typeface="Times New Roman" panose="02020603050405020304" pitchFamily="18" charset="0"/>
              </a:rPr>
              <a:t>lời</a:t>
            </a:r>
            <a:r>
              <a:rPr lang="en-US" sz="2400" b="1" dirty="0">
                <a:solidFill>
                  <a:srgbClr val="E7E6E6">
                    <a:lumMod val="10000"/>
                  </a:srgbClr>
                </a:solidFill>
                <a:latin typeface="Times New Roman" panose="02020603050405020304" pitchFamily="18" charset="0"/>
                <a:cs typeface="Times New Roman" panose="02020603050405020304" pitchFamily="18" charset="0"/>
              </a:rPr>
              <a:t> </a:t>
            </a:r>
            <a:r>
              <a:rPr lang="en-US" sz="2400" b="1" dirty="0" err="1">
                <a:solidFill>
                  <a:srgbClr val="E7E6E6">
                    <a:lumMod val="10000"/>
                  </a:srgbClr>
                </a:solidFill>
                <a:latin typeface="Times New Roman" panose="02020603050405020304" pitchFamily="18" charset="0"/>
                <a:cs typeface="Times New Roman" panose="02020603050405020304" pitchFamily="18" charset="0"/>
              </a:rPr>
              <a:t>kể</a:t>
            </a:r>
            <a:r>
              <a:rPr lang="en-US" sz="2400" b="1" dirty="0">
                <a:solidFill>
                  <a:srgbClr val="E7E6E6">
                    <a:lumMod val="10000"/>
                  </a:srgbClr>
                </a:solidFill>
                <a:latin typeface="Times New Roman" panose="02020603050405020304" pitchFamily="18" charset="0"/>
                <a:cs typeface="Times New Roman" panose="02020603050405020304" pitchFamily="18" charset="0"/>
              </a:rPr>
              <a:t> </a:t>
            </a:r>
            <a:r>
              <a:rPr lang="en-US" sz="2400" b="1" dirty="0" err="1">
                <a:solidFill>
                  <a:srgbClr val="E7E6E6">
                    <a:lumMod val="10000"/>
                  </a:srgbClr>
                </a:solidFill>
                <a:latin typeface="Times New Roman" panose="02020603050405020304" pitchFamily="18" charset="0"/>
                <a:cs typeface="Times New Roman" panose="02020603050405020304" pitchFamily="18" charset="0"/>
              </a:rPr>
              <a:t>của</a:t>
            </a:r>
            <a:r>
              <a:rPr lang="en-US" sz="2400" b="1" dirty="0">
                <a:solidFill>
                  <a:srgbClr val="E7E6E6">
                    <a:lumMod val="10000"/>
                  </a:srgbClr>
                </a:solidFill>
                <a:latin typeface="Times New Roman" panose="02020603050405020304" pitchFamily="18" charset="0"/>
                <a:cs typeface="Times New Roman" panose="02020603050405020304" pitchFamily="18" charset="0"/>
              </a:rPr>
              <a:t> </a:t>
            </a:r>
            <a:r>
              <a:rPr lang="en-US" sz="2400" b="1" dirty="0" err="1">
                <a:solidFill>
                  <a:srgbClr val="E7E6E6">
                    <a:lumMod val="10000"/>
                  </a:srgbClr>
                </a:solidFill>
                <a:latin typeface="Times New Roman" panose="02020603050405020304" pitchFamily="18" charset="0"/>
                <a:cs typeface="Times New Roman" panose="02020603050405020304" pitchFamily="18" charset="0"/>
              </a:rPr>
              <a:t>ai</a:t>
            </a:r>
            <a:r>
              <a:rPr lang="en-US" sz="2400" b="1" dirty="0">
                <a:solidFill>
                  <a:srgbClr val="E7E6E6">
                    <a:lumMod val="10000"/>
                  </a:srgbClr>
                </a:solidFill>
                <a:latin typeface="Times New Roman" panose="02020603050405020304" pitchFamily="18" charset="0"/>
                <a:cs typeface="Times New Roman" panose="02020603050405020304" pitchFamily="18" charset="0"/>
              </a:rPr>
              <a:t>?</a:t>
            </a:r>
            <a:endParaRPr lang="en-US" sz="2400" b="1" kern="100" dirty="0">
              <a:solidFill>
                <a:srgbClr val="E7E6E6">
                  <a:lumMod val="10000"/>
                </a:srgbClr>
              </a:solidFill>
              <a:latin typeface="Times New Roman" panose="02020603050405020304" pitchFamily="18" charset="0"/>
              <a:ea typeface="Calibri" panose="020F0502020204030204" pitchFamily="34" charset="0"/>
              <a:cs typeface="Times New Roman" panose="02020603050405020304" pitchFamily="18" charset="0"/>
            </a:endParaRPr>
          </a:p>
          <a:p>
            <a:pPr>
              <a:lnSpc>
                <a:spcPts val="4300"/>
              </a:lnSpc>
            </a:pPr>
            <a:r>
              <a:rPr lang="en-US" sz="2400" b="1" kern="0" dirty="0" smtClean="0">
                <a:solidFill>
                  <a:srgbClr val="E7E6E6">
                    <a:lumMod val="10000"/>
                  </a:srgbClr>
                </a:solidFill>
                <a:latin typeface="Times New Roman" panose="02020603050405020304" pitchFamily="18" charset="0"/>
                <a:ea typeface="Times New Roman" panose="02020603050405020304" pitchFamily="18" charset="0"/>
                <a:cs typeface="Times New Roman" panose="02020603050405020304" pitchFamily="18" charset="0"/>
              </a:rPr>
              <a:t>   2</a:t>
            </a:r>
            <a:r>
              <a:rPr lang="en-US" sz="2400" b="1" kern="0" dirty="0">
                <a:solidFill>
                  <a:srgbClr val="E7E6E6">
                    <a:lumMod val="1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E7E6E6">
                    <a:lumMod val="10000"/>
                  </a:srgbClr>
                </a:solidFill>
                <a:latin typeface="Times New Roman" panose="02020603050405020304" pitchFamily="18" charset="0"/>
                <a:cs typeface="Times New Roman" panose="02020603050405020304" pitchFamily="18" charset="0"/>
              </a:rPr>
              <a:t>Tóm</a:t>
            </a:r>
            <a:r>
              <a:rPr lang="en-US" sz="2400" b="1" dirty="0">
                <a:solidFill>
                  <a:srgbClr val="E7E6E6">
                    <a:lumMod val="10000"/>
                  </a:srgbClr>
                </a:solidFill>
                <a:latin typeface="Times New Roman" panose="02020603050405020304" pitchFamily="18" charset="0"/>
                <a:cs typeface="Times New Roman" panose="02020603050405020304" pitchFamily="18" charset="0"/>
              </a:rPr>
              <a:t> </a:t>
            </a:r>
            <a:r>
              <a:rPr lang="en-US" sz="2400" b="1" dirty="0" err="1">
                <a:solidFill>
                  <a:srgbClr val="E7E6E6">
                    <a:lumMod val="10000"/>
                  </a:srgbClr>
                </a:solidFill>
                <a:latin typeface="Times New Roman" panose="02020603050405020304" pitchFamily="18" charset="0"/>
                <a:cs typeface="Times New Roman" panose="02020603050405020304" pitchFamily="18" charset="0"/>
              </a:rPr>
              <a:t>tắt</a:t>
            </a:r>
            <a:r>
              <a:rPr lang="en-US" sz="2400" b="1" dirty="0">
                <a:solidFill>
                  <a:srgbClr val="E7E6E6">
                    <a:lumMod val="10000"/>
                  </a:srgbClr>
                </a:solidFill>
                <a:latin typeface="Times New Roman" panose="02020603050405020304" pitchFamily="18" charset="0"/>
                <a:cs typeface="Times New Roman" panose="02020603050405020304" pitchFamily="18" charset="0"/>
              </a:rPr>
              <a:t> </a:t>
            </a:r>
            <a:r>
              <a:rPr lang="en-US" sz="2400" b="1" dirty="0" err="1">
                <a:solidFill>
                  <a:srgbClr val="E7E6E6">
                    <a:lumMod val="10000"/>
                  </a:srgbClr>
                </a:solidFill>
                <a:latin typeface="Times New Roman" panose="02020603050405020304" pitchFamily="18" charset="0"/>
                <a:cs typeface="Times New Roman" panose="02020603050405020304" pitchFamily="18" charset="0"/>
              </a:rPr>
              <a:t>nội</a:t>
            </a:r>
            <a:r>
              <a:rPr lang="en-US" sz="2400" b="1" dirty="0">
                <a:solidFill>
                  <a:srgbClr val="E7E6E6">
                    <a:lumMod val="10000"/>
                  </a:srgbClr>
                </a:solidFill>
                <a:latin typeface="Times New Roman" panose="02020603050405020304" pitchFamily="18" charset="0"/>
                <a:cs typeface="Times New Roman" panose="02020603050405020304" pitchFamily="18" charset="0"/>
              </a:rPr>
              <a:t> dung </a:t>
            </a:r>
            <a:r>
              <a:rPr lang="en-US" sz="2400" b="1" dirty="0" err="1">
                <a:solidFill>
                  <a:srgbClr val="E7E6E6">
                    <a:lumMod val="10000"/>
                  </a:srgbClr>
                </a:solidFill>
                <a:latin typeface="Times New Roman" panose="02020603050405020304" pitchFamily="18" charset="0"/>
                <a:cs typeface="Times New Roman" panose="02020603050405020304" pitchFamily="18" charset="0"/>
              </a:rPr>
              <a:t>của</a:t>
            </a:r>
            <a:r>
              <a:rPr lang="en-US" sz="2400" b="1" dirty="0">
                <a:solidFill>
                  <a:srgbClr val="E7E6E6">
                    <a:lumMod val="10000"/>
                  </a:srgbClr>
                </a:solidFill>
                <a:latin typeface="Times New Roman" panose="02020603050405020304" pitchFamily="18" charset="0"/>
                <a:cs typeface="Times New Roman" panose="02020603050405020304" pitchFamily="18" charset="0"/>
              </a:rPr>
              <a:t> </a:t>
            </a:r>
            <a:r>
              <a:rPr lang="en-US" sz="2400" b="1" dirty="0" err="1">
                <a:solidFill>
                  <a:srgbClr val="E7E6E6">
                    <a:lumMod val="10000"/>
                  </a:srgbClr>
                </a:solidFill>
                <a:latin typeface="Times New Roman" panose="02020603050405020304" pitchFamily="18" charset="0"/>
                <a:cs typeface="Times New Roman" panose="02020603050405020304" pitchFamily="18" charset="0"/>
              </a:rPr>
              <a:t>mỗi</a:t>
            </a:r>
            <a:r>
              <a:rPr lang="en-US" sz="2400" b="1" dirty="0">
                <a:solidFill>
                  <a:srgbClr val="E7E6E6">
                    <a:lumMod val="10000"/>
                  </a:srgbClr>
                </a:solidFill>
                <a:latin typeface="Times New Roman" panose="02020603050405020304" pitchFamily="18" charset="0"/>
                <a:cs typeface="Times New Roman" panose="02020603050405020304" pitchFamily="18" charset="0"/>
              </a:rPr>
              <a:t> </a:t>
            </a:r>
            <a:r>
              <a:rPr lang="en-US" sz="2400" b="1" dirty="0" err="1">
                <a:solidFill>
                  <a:srgbClr val="E7E6E6">
                    <a:lumMod val="10000"/>
                  </a:srgbClr>
                </a:solidFill>
                <a:latin typeface="Times New Roman" panose="02020603050405020304" pitchFamily="18" charset="0"/>
                <a:cs typeface="Times New Roman" panose="02020603050405020304" pitchFamily="18" charset="0"/>
              </a:rPr>
              <a:t>đoạn</a:t>
            </a:r>
            <a:r>
              <a:rPr lang="en-US" sz="2400" b="1" dirty="0">
                <a:solidFill>
                  <a:srgbClr val="E7E6E6">
                    <a:lumMod val="10000"/>
                  </a:srgbClr>
                </a:solidFill>
                <a:latin typeface="Times New Roman" panose="02020603050405020304" pitchFamily="18" charset="0"/>
                <a:cs typeface="Times New Roman" panose="02020603050405020304" pitchFamily="18" charset="0"/>
              </a:rPr>
              <a:t> </a:t>
            </a:r>
            <a:r>
              <a:rPr lang="en-US" sz="2400" b="1" dirty="0" err="1">
                <a:solidFill>
                  <a:srgbClr val="E7E6E6">
                    <a:lumMod val="10000"/>
                  </a:srgbClr>
                </a:solidFill>
                <a:latin typeface="Times New Roman" panose="02020603050405020304" pitchFamily="18" charset="0"/>
                <a:cs typeface="Times New Roman" panose="02020603050405020304" pitchFamily="18" charset="0"/>
              </a:rPr>
              <a:t>văn</a:t>
            </a:r>
            <a:r>
              <a:rPr lang="en-US" sz="2400" b="1" dirty="0">
                <a:solidFill>
                  <a:srgbClr val="E7E6E6">
                    <a:lumMod val="10000"/>
                  </a:srgbClr>
                </a:solidFill>
                <a:latin typeface="Times New Roman" panose="02020603050405020304" pitchFamily="18" charset="0"/>
                <a:cs typeface="Times New Roman" panose="02020603050405020304" pitchFamily="18" charset="0"/>
              </a:rPr>
              <a:t>. </a:t>
            </a:r>
            <a:endParaRPr lang="en-US" sz="2400" b="1" dirty="0" smtClean="0">
              <a:solidFill>
                <a:srgbClr val="E7E6E6">
                  <a:lumMod val="10000"/>
                </a:srgbClr>
              </a:solidFill>
              <a:latin typeface="Times New Roman" panose="02020603050405020304" pitchFamily="18" charset="0"/>
              <a:cs typeface="Times New Roman" panose="02020603050405020304" pitchFamily="18" charset="0"/>
            </a:endParaRPr>
          </a:p>
          <a:p>
            <a:pPr marL="180340" lvl="0" algn="just">
              <a:lnSpc>
                <a:spcPct val="150000"/>
              </a:lnSpc>
              <a:tabLst>
                <a:tab pos="270510" algn="l"/>
              </a:tabLst>
            </a:pPr>
            <a:r>
              <a:rPr lang="en-US" sz="2400" b="1" kern="0" dirty="0">
                <a:solidFill>
                  <a:srgbClr val="E7E6E6">
                    <a:lumMod val="10000"/>
                  </a:srgbClr>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2400" b="1" kern="0" dirty="0" err="1">
                <a:solidFill>
                  <a:srgbClr val="E7E6E6">
                    <a:lumMod val="10000"/>
                  </a:srgbClr>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b="1" kern="0" dirty="0">
                <a:solidFill>
                  <a:srgbClr val="E7E6E6">
                    <a:lumMod val="1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E7E6E6">
                    <a:lumMod val="10000"/>
                  </a:srgbClr>
                </a:solidFill>
                <a:latin typeface="Times New Roman" panose="02020603050405020304" pitchFamily="18" charset="0"/>
                <a:ea typeface="Times New Roman" panose="02020603050405020304" pitchFamily="18" charset="0"/>
                <a:cs typeface="Times New Roman" panose="02020603050405020304" pitchFamily="18" charset="0"/>
              </a:rPr>
              <a:t>nhỏ</a:t>
            </a:r>
            <a:r>
              <a:rPr lang="en-US" sz="2400" b="1" kern="0" dirty="0">
                <a:solidFill>
                  <a:srgbClr val="E7E6E6">
                    <a:lumMod val="1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E7E6E6">
                    <a:lumMod val="10000"/>
                  </a:srgb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kern="0" dirty="0">
                <a:solidFill>
                  <a:srgbClr val="E7E6E6">
                    <a:lumMod val="1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E7E6E6">
                    <a:lumMod val="10000"/>
                  </a:srgbClr>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1" kern="0" dirty="0">
                <a:solidFill>
                  <a:srgbClr val="E7E6E6">
                    <a:lumMod val="1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E7E6E6">
                    <a:lumMod val="10000"/>
                  </a:srgbClr>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400" b="1" kern="0" dirty="0">
                <a:solidFill>
                  <a:srgbClr val="E7E6E6">
                    <a:lumMod val="1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E7E6E6">
                    <a:lumMod val="10000"/>
                  </a:srgbClr>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2400" b="1" kern="0" dirty="0">
                <a:solidFill>
                  <a:srgbClr val="E7E6E6">
                    <a:lumMod val="1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E7E6E6">
                    <a:lumMod val="10000"/>
                  </a:srgbClr>
                </a:solidFill>
                <a:latin typeface="Times New Roman" panose="02020603050405020304" pitchFamily="18" charset="0"/>
                <a:ea typeface="Times New Roman" panose="02020603050405020304" pitchFamily="18" charset="0"/>
                <a:cs typeface="Times New Roman" panose="02020603050405020304" pitchFamily="18" charset="0"/>
              </a:rPr>
              <a:t>gắng</a:t>
            </a:r>
            <a:r>
              <a:rPr lang="en-US" sz="2400" b="1" kern="0" dirty="0">
                <a:solidFill>
                  <a:srgbClr val="E7E6E6">
                    <a:lumMod val="1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E7E6E6">
                    <a:lumMod val="10000"/>
                  </a:srgbClr>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kern="0" dirty="0">
                <a:solidFill>
                  <a:srgbClr val="E7E6E6">
                    <a:lumMod val="1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E7E6E6">
                    <a:lumMod val="10000"/>
                  </a:srgbClr>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2400" b="1" kern="0" dirty="0">
                <a:solidFill>
                  <a:srgbClr val="E7E6E6">
                    <a:lumMod val="1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E7E6E6">
                    <a:lumMod val="10000"/>
                  </a:srgbClr>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b="1" kern="0" dirty="0">
                <a:solidFill>
                  <a:srgbClr val="E7E6E6">
                    <a:lumMod val="1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E7E6E6">
                    <a:lumMod val="10000"/>
                  </a:srgbClr>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b="1" kern="0" dirty="0">
                <a:solidFill>
                  <a:srgbClr val="E7E6E6">
                    <a:lumMod val="1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E7E6E6">
                    <a:lumMod val="10000"/>
                  </a:srgbClr>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400" b="1" kern="0" dirty="0">
                <a:solidFill>
                  <a:srgbClr val="E7E6E6">
                    <a:lumMod val="1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E7E6E6">
                    <a:lumMod val="10000"/>
                  </a:srgbClr>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b="1" kern="0" dirty="0">
                <a:solidFill>
                  <a:srgbClr val="E7E6E6">
                    <a:lumMod val="1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E7E6E6">
                    <a:lumMod val="10000"/>
                  </a:srgbClr>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b="1" kern="0" dirty="0">
                <a:solidFill>
                  <a:srgbClr val="E7E6E6">
                    <a:lumMod val="1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E7E6E6">
                    <a:lumMod val="10000"/>
                  </a:srgbClr>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400" b="1" kern="0" dirty="0">
                <a:solidFill>
                  <a:srgbClr val="E7E6E6">
                    <a:lumMod val="1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E7E6E6">
                    <a:lumMod val="10000"/>
                  </a:srgbClr>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b="1" kern="0" dirty="0">
                <a:solidFill>
                  <a:srgbClr val="E7E6E6">
                    <a:lumMod val="1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E7E6E6">
                    <a:lumMod val="10000"/>
                  </a:srgbClr>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400" b="1" kern="0" dirty="0">
                <a:solidFill>
                  <a:srgbClr val="E7E6E6">
                    <a:lumMod val="10000"/>
                  </a:srgb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kern="100" dirty="0">
              <a:solidFill>
                <a:srgbClr val="E7E6E6">
                  <a:lumMod val="10000"/>
                </a:srgbClr>
              </a:solidFill>
              <a:latin typeface="Times New Roman" panose="02020603050405020304" pitchFamily="18" charset="0"/>
              <a:ea typeface="Calibri" panose="020F0502020204030204" pitchFamily="34" charset="0"/>
              <a:cs typeface="Times New Roman" panose="02020603050405020304" pitchFamily="18" charset="0"/>
            </a:endParaRPr>
          </a:p>
          <a:p>
            <a:pPr lvl="0"/>
            <a:r>
              <a:rPr lang="en-US" sz="2400" b="1"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4</a:t>
            </a:r>
            <a:r>
              <a:rPr lang="en-US" sz="24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24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sẻ</a:t>
            </a:r>
            <a:r>
              <a:rPr lang="en-US" sz="24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marL="457200" indent="-457200">
              <a:buFontTx/>
              <a:buAutoNum type="alphaLcParenR"/>
            </a:pPr>
            <a:r>
              <a:rPr lang="en-US" sz="2400" b="1"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trải</a:t>
            </a:r>
            <a:r>
              <a:rPr lang="en-US" sz="24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giống</a:t>
            </a:r>
            <a:r>
              <a:rPr lang="en-US" sz="24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4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4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marL="457200" lvl="0" indent="-457200">
              <a:buFontTx/>
              <a:buAutoNum type="alphaLcParenR"/>
            </a:pPr>
            <a:r>
              <a:rPr lang="en-US" sz="2400" b="1"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24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4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b="1"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 name="Picture 5" descr="POINSET2">
            <a:extLst>
              <a:ext uri="{FF2B5EF4-FFF2-40B4-BE49-F238E27FC236}">
                <a16:creationId xmlns:a16="http://schemas.microsoft.com/office/drawing/2014/main" id="{1A6D274C-1A33-761B-475D-091A88CF1BA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flipV="1">
            <a:off x="219216" y="-174519"/>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02228" y="224987"/>
            <a:ext cx="10221685" cy="2554545"/>
          </a:xfrm>
          <a:prstGeom prst="rect">
            <a:avLst/>
          </a:prstGeom>
        </p:spPr>
        <p:txBody>
          <a:bodyPr wrap="square">
            <a:spAutoFit/>
          </a:bodyPr>
          <a:lstStyle/>
          <a:p>
            <a:pPr>
              <a:defRPr/>
            </a:pPr>
            <a:r>
              <a:rPr lang="en-US" sz="4000" dirty="0" err="1">
                <a:effectLst>
                  <a:outerShdw blurRad="38100" dist="38100" dir="2700000" algn="tl">
                    <a:srgbClr val="000000">
                      <a:alpha val="43137"/>
                    </a:srgbClr>
                  </a:outerShdw>
                </a:effectLst>
                <a:latin typeface="Times New Roman" pitchFamily="18" charset="0"/>
                <a:cs typeface="Times New Roman" pitchFamily="18" charset="0"/>
              </a:rPr>
              <a:t>Thứ</a:t>
            </a:r>
            <a:r>
              <a:rPr lang="en-US" sz="4000"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a:effectLst>
                  <a:outerShdw blurRad="38100" dist="38100" dir="2700000" algn="tl">
                    <a:srgbClr val="000000">
                      <a:alpha val="43137"/>
                    </a:srgbClr>
                  </a:outerShdw>
                </a:effectLst>
                <a:latin typeface="Times New Roman" pitchFamily="18" charset="0"/>
                <a:cs typeface="Times New Roman" pitchFamily="18" charset="0"/>
              </a:rPr>
              <a:t>năm</a:t>
            </a:r>
            <a:r>
              <a:rPr lang="en-US" sz="4000"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a:effectLst>
                  <a:outerShdw blurRad="38100" dist="38100" dir="2700000" algn="tl">
                    <a:srgbClr val="000000">
                      <a:alpha val="43137"/>
                    </a:srgbClr>
                  </a:outerShdw>
                </a:effectLst>
                <a:latin typeface="Times New Roman" pitchFamily="18" charset="0"/>
                <a:cs typeface="Times New Roman" pitchFamily="18" charset="0"/>
              </a:rPr>
              <a:t>ngày</a:t>
            </a:r>
            <a:r>
              <a:rPr lang="en-US" sz="4000" dirty="0">
                <a:effectLst>
                  <a:outerShdw blurRad="38100" dist="38100" dir="2700000" algn="tl">
                    <a:srgbClr val="000000">
                      <a:alpha val="43137"/>
                    </a:srgbClr>
                  </a:outerShdw>
                </a:effectLst>
                <a:latin typeface="Times New Roman" pitchFamily="18" charset="0"/>
                <a:cs typeface="Times New Roman" pitchFamily="18" charset="0"/>
              </a:rPr>
              <a:t> </a:t>
            </a:r>
            <a:r>
              <a:rPr lang="vi-VN" sz="4000" dirty="0" smtClean="0">
                <a:effectLst>
                  <a:outerShdw blurRad="38100" dist="38100" dir="2700000" algn="tl">
                    <a:srgbClr val="000000">
                      <a:alpha val="43137"/>
                    </a:srgbClr>
                  </a:outerShdw>
                </a:effectLst>
                <a:latin typeface="Times New Roman" pitchFamily="18" charset="0"/>
                <a:cs typeface="Times New Roman" pitchFamily="18" charset="0"/>
              </a:rPr>
              <a:t>19</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a:effectLst>
                  <a:outerShdw blurRad="38100" dist="38100" dir="2700000" algn="tl">
                    <a:srgbClr val="000000">
                      <a:alpha val="43137"/>
                    </a:srgbClr>
                  </a:outerShdw>
                </a:effectLst>
                <a:latin typeface="Times New Roman" pitchFamily="18" charset="0"/>
                <a:cs typeface="Times New Roman" pitchFamily="18" charset="0"/>
              </a:rPr>
              <a:t>tháng</a:t>
            </a:r>
            <a:r>
              <a:rPr lang="en-US" sz="4000" dirty="0">
                <a:effectLst>
                  <a:outerShdw blurRad="38100" dist="38100" dir="2700000" algn="tl">
                    <a:srgbClr val="000000">
                      <a:alpha val="43137"/>
                    </a:srgbClr>
                  </a:outerShdw>
                </a:effectLst>
                <a:latin typeface="Times New Roman" pitchFamily="18" charset="0"/>
                <a:cs typeface="Times New Roman" pitchFamily="18" charset="0"/>
              </a:rPr>
              <a:t> 10 </a:t>
            </a:r>
            <a:r>
              <a:rPr lang="en-US" sz="4000" dirty="0" err="1">
                <a:effectLst>
                  <a:outerShdw blurRad="38100" dist="38100" dir="2700000" algn="tl">
                    <a:srgbClr val="000000">
                      <a:alpha val="43137"/>
                    </a:srgbClr>
                  </a:outerShdw>
                </a:effectLst>
                <a:latin typeface="Times New Roman" pitchFamily="18" charset="0"/>
                <a:cs typeface="Times New Roman" pitchFamily="18" charset="0"/>
              </a:rPr>
              <a:t>năm</a:t>
            </a:r>
            <a:r>
              <a:rPr lang="en-US" sz="4000"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2023</a:t>
            </a:r>
          </a:p>
          <a:p>
            <a:pPr>
              <a:defRPr/>
            </a:pPr>
            <a:r>
              <a:rPr lang="en-US" sz="40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u="sng"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p>
          <a:p>
            <a:pPr>
              <a:defRPr/>
            </a:pPr>
            <a:r>
              <a:rPr lang="en-US" sz="4000"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u="sng" dirty="0" err="1" smtClean="0">
                <a:effectLst>
                  <a:outerShdw blurRad="38100" dist="38100" dir="2700000" algn="tl">
                    <a:srgbClr val="000000">
                      <a:alpha val="43137"/>
                    </a:srgbClr>
                  </a:outerShdw>
                </a:effectLst>
                <a:latin typeface="Times New Roman" pitchFamily="18" charset="0"/>
                <a:cs typeface="Times New Roman" pitchFamily="18" charset="0"/>
              </a:rPr>
              <a:t>Bài</a:t>
            </a:r>
            <a:r>
              <a:rPr lang="en-US" sz="4000" u="sng" dirty="0" smtClean="0">
                <a:effectLst>
                  <a:outerShdw blurRad="38100" dist="38100" dir="2700000" algn="tl">
                    <a:srgbClr val="000000">
                      <a:alpha val="43137"/>
                    </a:srgbClr>
                  </a:outerShdw>
                </a:effectLst>
                <a:latin typeface="Times New Roman" pitchFamily="18" charset="0"/>
                <a:cs typeface="Times New Roman" pitchFamily="18" charset="0"/>
              </a:rPr>
              <a:t> </a:t>
            </a:r>
            <a:r>
              <a:rPr lang="vi-VN" sz="4000" u="sng" dirty="0">
                <a:effectLst>
                  <a:outerShdw blurRad="38100" dist="38100" dir="2700000" algn="tl">
                    <a:srgbClr val="000000">
                      <a:alpha val="43137"/>
                    </a:srgbClr>
                  </a:outerShdw>
                </a:effectLst>
                <a:latin typeface="Times New Roman" pitchFamily="18" charset="0"/>
                <a:cs typeface="Times New Roman" pitchFamily="18" charset="0"/>
              </a:rPr>
              <a:t>4</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a:effectLst>
                  <a:outerShdw blurRad="38100" dist="38100" dir="2700000" algn="tl">
                    <a:srgbClr val="000000">
                      <a:alpha val="43137"/>
                    </a:srgbClr>
                  </a:outerShdw>
                </a:effectLst>
                <a:latin typeface="Times New Roman" pitchFamily="18" charset="0"/>
                <a:cs typeface="Times New Roman" pitchFamily="18" charset="0"/>
              </a:rPr>
              <a:t>: </a:t>
            </a:r>
            <a:r>
              <a:rPr lang="vi-VN" sz="4000" dirty="0" smtClean="0">
                <a:effectLst>
                  <a:outerShdw blurRad="38100" dist="38100" dir="2700000" algn="tl">
                    <a:srgbClr val="000000">
                      <a:alpha val="43137"/>
                    </a:srgbClr>
                  </a:outerShdw>
                </a:effectLst>
                <a:latin typeface="Times New Roman" pitchFamily="18" charset="0"/>
                <a:cs typeface="Times New Roman" pitchFamily="18" charset="0"/>
              </a:rPr>
              <a:t>Kho báu của em.</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a:t>
            </a:r>
            <a:endParaRPr lang="en-US" sz="4000" dirty="0">
              <a:effectLst>
                <a:outerShdw blurRad="38100" dist="38100" dir="2700000" algn="tl">
                  <a:srgbClr val="000000">
                    <a:alpha val="43137"/>
                  </a:srgbClr>
                </a:outerShdw>
              </a:effectLst>
              <a:latin typeface="Times New Roman" pitchFamily="18" charset="0"/>
              <a:cs typeface="Times New Roman" pitchFamily="18" charset="0"/>
            </a:endParaRPr>
          </a:p>
          <a:p>
            <a:pPr>
              <a:defRPr/>
            </a:pPr>
            <a:r>
              <a:rPr lang="en-US" sz="40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u="sng"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000"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đọc</a:t>
            </a:r>
            <a:r>
              <a:rPr lang="en-US" sz="4000"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Những</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trang</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sách</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tuổi</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thơ</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40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3343971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sp>
        <p:nvSpPr>
          <p:cNvPr id="4" name="Rectangle 3"/>
          <p:cNvSpPr/>
          <p:nvPr/>
        </p:nvSpPr>
        <p:spPr>
          <a:xfrm>
            <a:off x="2373456" y="2818353"/>
            <a:ext cx="7445085" cy="830997"/>
          </a:xfrm>
          <a:prstGeom prst="rect">
            <a:avLst/>
          </a:prstGeom>
        </p:spPr>
        <p:txBody>
          <a:bodyPr wrap="square">
            <a:spAutoFit/>
          </a:bodyPr>
          <a:lstStyle/>
          <a:p>
            <a:pPr algn="ctr" defTabSz="1238250">
              <a:defRPr/>
            </a:pPr>
            <a:r>
              <a:rPr lang="en-US" sz="4800" b="1" dirty="0">
                <a:ln w="22225">
                  <a:solidFill>
                    <a:srgbClr val="ED7D31"/>
                  </a:solidFill>
                  <a:prstDash val="solid"/>
                </a:ln>
                <a:solidFill>
                  <a:srgbClr val="0070C0"/>
                </a:solidFill>
                <a:latin typeface="Times New Roman" panose="02020603050405020304" pitchFamily="18" charset="0"/>
                <a:cs typeface="Times New Roman" panose="02020603050405020304" pitchFamily="18" charset="0"/>
              </a:rPr>
              <a:t> </a:t>
            </a:r>
          </a:p>
        </p:txBody>
      </p:sp>
      <p:sp>
        <p:nvSpPr>
          <p:cNvPr id="7" name="Cloud Callout 6"/>
          <p:cNvSpPr/>
          <p:nvPr/>
        </p:nvSpPr>
        <p:spPr>
          <a:xfrm>
            <a:off x="4660812" y="975489"/>
            <a:ext cx="6067036" cy="3210903"/>
          </a:xfrm>
          <a:prstGeom prst="cloudCallout">
            <a:avLst>
              <a:gd name="adj1" fmla="val -66930"/>
              <a:gd name="adj2" fmla="val 2821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9" name="Rectangle 7"/>
          <p:cNvSpPr/>
          <p:nvPr/>
        </p:nvSpPr>
        <p:spPr>
          <a:xfrm>
            <a:off x="5229013" y="2016842"/>
            <a:ext cx="4646814" cy="92333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err="1">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rPr>
              <a:t>Phóng</a:t>
            </a:r>
            <a:r>
              <a:rPr lang="en-US" sz="5400" b="1" cap="all" spc="0" dirty="0">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rPr>
              <a:t> </a:t>
            </a:r>
            <a:r>
              <a:rPr lang="en-US" sz="5400" b="1" cap="all" spc="0" dirty="0" err="1">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rPr>
              <a:t>Viên</a:t>
            </a:r>
            <a:endParaRPr lang="en-US" sz="5400" b="1" cap="all" spc="0" dirty="0">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endParaRPr>
          </a:p>
        </p:txBody>
      </p:sp>
      <p:pic>
        <p:nvPicPr>
          <p:cNvPr id="11"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6571" y="400051"/>
            <a:ext cx="3143249" cy="58701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amond(in)">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9" grpId="0"/>
      <p:bldP spid="9"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DF96EC-BB36-4AB7-8ADB-4E57885BC93A}"/>
              </a:ext>
            </a:extLst>
          </p:cNvPr>
          <p:cNvSpPr txBox="1"/>
          <p:nvPr/>
        </p:nvSpPr>
        <p:spPr>
          <a:xfrm>
            <a:off x="462663" y="968771"/>
            <a:ext cx="11454302" cy="738664"/>
          </a:xfrm>
          <a:prstGeom prst="rect">
            <a:avLst/>
          </a:prstGeom>
          <a:noFill/>
        </p:spPr>
        <p:txBody>
          <a:bodyPr wrap="square">
            <a:spAutoFit/>
          </a:bodyPr>
          <a:lstStyle/>
          <a:p>
            <a:pPr marL="180340" lvl="0" algn="just">
              <a:lnSpc>
                <a:spcPct val="150000"/>
              </a:lnSpc>
              <a:tabLst>
                <a:tab pos="270510" algn="l"/>
              </a:tabLst>
              <a:defRPr/>
            </a:pPr>
            <a:r>
              <a:rPr kumimoji="0" lang="en-US" sz="2800" b="1" i="0" u="none" strike="noStrike" kern="0" cap="none" spc="0" normalizeH="0" baseline="0" noProof="0" dirty="0">
                <a:ln>
                  <a:noFill/>
                </a:ln>
                <a:solidFill>
                  <a:srgbClr val="FC6E51">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nl-NL" sz="2800" dirty="0">
                <a:solidFill>
                  <a:srgbClr val="FF0000"/>
                </a:solidFill>
                <a:latin typeface="Times New Roman" panose="02020603050405020304" pitchFamily="18" charset="0"/>
                <a:ea typeface="SimSun" panose="02010600030101010101" pitchFamily="2" charset="-122"/>
              </a:rPr>
              <a:t>Bài đọc là lời kể của tác giả xưng tôi, vốn là một câu bé rất ham đọc sách.</a:t>
            </a:r>
            <a:r>
              <a:rPr kumimoji="0" lang="en-US" sz="2800" b="1" i="0" u="none" strike="noStrike" kern="0" cap="none" spc="0" normalizeH="0" baseline="0" noProof="0" dirty="0">
                <a:ln>
                  <a:noFill/>
                </a:ln>
                <a:solidFill>
                  <a:srgbClr val="FC6E51">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6" name="TextBox 5">
            <a:extLst>
              <a:ext uri="{FF2B5EF4-FFF2-40B4-BE49-F238E27FC236}">
                <a16:creationId xmlns:a16="http://schemas.microsoft.com/office/drawing/2014/main" id="{9A44275A-B71B-4D88-B00F-E5C8D39FBABA}"/>
              </a:ext>
            </a:extLst>
          </p:cNvPr>
          <p:cNvSpPr txBox="1"/>
          <p:nvPr/>
        </p:nvSpPr>
        <p:spPr>
          <a:xfrm>
            <a:off x="184287" y="260456"/>
            <a:ext cx="11823423" cy="569708"/>
          </a:xfrm>
          <a:prstGeom prst="rect">
            <a:avLst/>
          </a:prstGeom>
          <a:noFill/>
        </p:spPr>
        <p:txBody>
          <a:bodyPr wrap="square">
            <a:spAutoFit/>
          </a:bodyPr>
          <a:lstStyle/>
          <a:p>
            <a:pPr marL="180340" marR="0" lvl="0" indent="0" algn="just" defTabSz="914400" rtl="0" eaLnBrk="1" fontAlgn="auto" latinLnBrk="0" hangingPunct="1">
              <a:lnSpc>
                <a:spcPct val="150000"/>
              </a:lnSpc>
              <a:spcBef>
                <a:spcPts val="0"/>
              </a:spcBef>
              <a:spcAft>
                <a:spcPts val="0"/>
              </a:spcAft>
              <a:buClrTx/>
              <a:buSzTx/>
              <a:buFontTx/>
              <a:buNone/>
              <a:tabLst>
                <a:tab pos="270510" algn="l"/>
              </a:tabLst>
              <a:defRPr/>
            </a:pPr>
            <a:r>
              <a:rPr kumimoji="0" lang="en-US" sz="2400" b="1" i="0" u="none" strike="noStrike" kern="0" cap="none" spc="0" normalizeH="0" baseline="0" noProof="0" dirty="0">
                <a:ln>
                  <a:noFill/>
                </a:ln>
                <a:solidFill>
                  <a:srgbClr val="3F3F3F"/>
                </a:solidFill>
                <a:effectLst/>
                <a:uLnTx/>
                <a:uFillTx/>
                <a:latin typeface="UTM Centur" panose="02040603050506020204" pitchFamily="18" charset="0"/>
                <a:ea typeface="Times New Roman" panose="02020603050405020304" pitchFamily="18" charset="0"/>
                <a:cs typeface="Times New Roman" panose="02020603050405020304" pitchFamily="18" charset="0"/>
              </a:rPr>
              <a:t>1. </a:t>
            </a:r>
            <a:r>
              <a:rPr kumimoji="0" lang="en-US" sz="2400" b="1" i="0" u="none" strike="noStrike" kern="1200" cap="none" spc="0" normalizeH="0" baseline="0" noProof="0" dirty="0" err="1">
                <a:ln>
                  <a:noFill/>
                </a:ln>
                <a:solidFill>
                  <a:srgbClr val="3F3F3F"/>
                </a:solidFill>
                <a:effectLst/>
                <a:uLnTx/>
                <a:uFillTx/>
                <a:latin typeface="UTM Centur" panose="02040603050506020204" pitchFamily="18" charset="0"/>
                <a:ea typeface="+mn-ea"/>
                <a:cs typeface="+mn-cs"/>
              </a:rPr>
              <a:t>Bài</a:t>
            </a:r>
            <a:r>
              <a:rPr kumimoji="0" lang="en-US" sz="2400" b="1" i="0" u="none" strike="noStrike" kern="1200" cap="none" spc="0" normalizeH="0" baseline="0" noProof="0" dirty="0">
                <a:ln>
                  <a:noFill/>
                </a:ln>
                <a:solidFill>
                  <a:srgbClr val="3F3F3F"/>
                </a:solidFill>
                <a:effectLst/>
                <a:uLnTx/>
                <a:uFillTx/>
                <a:latin typeface="UTM Centur" panose="02040603050506020204" pitchFamily="18" charset="0"/>
                <a:ea typeface="+mn-ea"/>
                <a:cs typeface="+mn-cs"/>
              </a:rPr>
              <a:t> </a:t>
            </a:r>
            <a:r>
              <a:rPr kumimoji="0" lang="en-US" sz="2400" b="1" i="0" u="none" strike="noStrike" kern="1200" cap="none" spc="0" normalizeH="0" baseline="0" noProof="0" dirty="0" err="1">
                <a:ln>
                  <a:noFill/>
                </a:ln>
                <a:solidFill>
                  <a:srgbClr val="3F3F3F"/>
                </a:solidFill>
                <a:effectLst/>
                <a:uLnTx/>
                <a:uFillTx/>
                <a:latin typeface="UTM Centur" panose="02040603050506020204" pitchFamily="18" charset="0"/>
                <a:ea typeface="+mn-ea"/>
                <a:cs typeface="+mn-cs"/>
              </a:rPr>
              <a:t>đọc</a:t>
            </a:r>
            <a:r>
              <a:rPr kumimoji="0" lang="en-US" sz="2400" b="1" i="0" u="none" strike="noStrike" kern="1200" cap="none" spc="0" normalizeH="0" baseline="0" noProof="0" dirty="0">
                <a:ln>
                  <a:noFill/>
                </a:ln>
                <a:solidFill>
                  <a:srgbClr val="3F3F3F"/>
                </a:solidFill>
                <a:effectLst/>
                <a:uLnTx/>
                <a:uFillTx/>
                <a:latin typeface="UTM Centur" panose="02040603050506020204" pitchFamily="18" charset="0"/>
                <a:ea typeface="+mn-ea"/>
                <a:cs typeface="+mn-cs"/>
              </a:rPr>
              <a:t> </a:t>
            </a:r>
            <a:r>
              <a:rPr kumimoji="0" lang="en-US" sz="2400" b="1" i="0" u="none" strike="noStrike" kern="1200" cap="none" spc="0" normalizeH="0" baseline="0" noProof="0" dirty="0" err="1">
                <a:ln>
                  <a:noFill/>
                </a:ln>
                <a:solidFill>
                  <a:srgbClr val="3F3F3F"/>
                </a:solidFill>
                <a:effectLst/>
                <a:uLnTx/>
                <a:uFillTx/>
                <a:latin typeface="UTM Centur" panose="02040603050506020204" pitchFamily="18" charset="0"/>
                <a:ea typeface="+mn-ea"/>
                <a:cs typeface="+mn-cs"/>
              </a:rPr>
              <a:t>trên</a:t>
            </a:r>
            <a:r>
              <a:rPr kumimoji="0" lang="en-US" sz="2400" b="1" i="0" u="none" strike="noStrike" kern="1200" cap="none" spc="0" normalizeH="0" baseline="0" noProof="0" dirty="0">
                <a:ln>
                  <a:noFill/>
                </a:ln>
                <a:solidFill>
                  <a:srgbClr val="3F3F3F"/>
                </a:solidFill>
                <a:effectLst/>
                <a:uLnTx/>
                <a:uFillTx/>
                <a:latin typeface="UTM Centur" panose="02040603050506020204" pitchFamily="18" charset="0"/>
                <a:ea typeface="+mn-ea"/>
                <a:cs typeface="+mn-cs"/>
              </a:rPr>
              <a:t> </a:t>
            </a:r>
            <a:r>
              <a:rPr kumimoji="0" lang="en-US" sz="2400" b="1" i="0" u="none" strike="noStrike" kern="1200" cap="none" spc="0" normalizeH="0" baseline="0" noProof="0" dirty="0" err="1">
                <a:ln>
                  <a:noFill/>
                </a:ln>
                <a:solidFill>
                  <a:srgbClr val="3F3F3F"/>
                </a:solidFill>
                <a:effectLst/>
                <a:uLnTx/>
                <a:uFillTx/>
                <a:latin typeface="UTM Centur" panose="02040603050506020204" pitchFamily="18" charset="0"/>
                <a:ea typeface="+mn-ea"/>
                <a:cs typeface="+mn-cs"/>
              </a:rPr>
              <a:t>là</a:t>
            </a:r>
            <a:r>
              <a:rPr kumimoji="0" lang="en-US" sz="2400" b="1" i="0" u="none" strike="noStrike" kern="1200" cap="none" spc="0" normalizeH="0" baseline="0" noProof="0" dirty="0">
                <a:ln>
                  <a:noFill/>
                </a:ln>
                <a:solidFill>
                  <a:srgbClr val="3F3F3F"/>
                </a:solidFill>
                <a:effectLst/>
                <a:uLnTx/>
                <a:uFillTx/>
                <a:latin typeface="UTM Centur" panose="02040603050506020204" pitchFamily="18" charset="0"/>
                <a:ea typeface="+mn-ea"/>
                <a:cs typeface="+mn-cs"/>
              </a:rPr>
              <a:t> </a:t>
            </a:r>
            <a:r>
              <a:rPr kumimoji="0" lang="en-US" sz="2400" b="1" i="0" u="none" strike="noStrike" kern="1200" cap="none" spc="0" normalizeH="0" baseline="0" noProof="0" dirty="0" err="1">
                <a:ln>
                  <a:noFill/>
                </a:ln>
                <a:solidFill>
                  <a:srgbClr val="3F3F3F"/>
                </a:solidFill>
                <a:effectLst/>
                <a:uLnTx/>
                <a:uFillTx/>
                <a:latin typeface="UTM Centur" panose="02040603050506020204" pitchFamily="18" charset="0"/>
                <a:ea typeface="+mn-ea"/>
                <a:cs typeface="+mn-cs"/>
              </a:rPr>
              <a:t>lời</a:t>
            </a:r>
            <a:r>
              <a:rPr kumimoji="0" lang="en-US" sz="2400" b="1" i="0" u="none" strike="noStrike" kern="1200" cap="none" spc="0" normalizeH="0" baseline="0" noProof="0" dirty="0">
                <a:ln>
                  <a:noFill/>
                </a:ln>
                <a:solidFill>
                  <a:srgbClr val="3F3F3F"/>
                </a:solidFill>
                <a:effectLst/>
                <a:uLnTx/>
                <a:uFillTx/>
                <a:latin typeface="UTM Centur" panose="02040603050506020204" pitchFamily="18" charset="0"/>
                <a:ea typeface="+mn-ea"/>
                <a:cs typeface="+mn-cs"/>
              </a:rPr>
              <a:t> </a:t>
            </a:r>
            <a:r>
              <a:rPr kumimoji="0" lang="en-US" sz="2400" b="1" i="0" u="none" strike="noStrike" kern="1200" cap="none" spc="0" normalizeH="0" baseline="0" noProof="0" dirty="0" err="1">
                <a:ln>
                  <a:noFill/>
                </a:ln>
                <a:solidFill>
                  <a:srgbClr val="3F3F3F"/>
                </a:solidFill>
                <a:effectLst/>
                <a:uLnTx/>
                <a:uFillTx/>
                <a:latin typeface="UTM Centur" panose="02040603050506020204" pitchFamily="18" charset="0"/>
                <a:ea typeface="+mn-ea"/>
                <a:cs typeface="+mn-cs"/>
              </a:rPr>
              <a:t>kể</a:t>
            </a:r>
            <a:r>
              <a:rPr kumimoji="0" lang="en-US" sz="2400" b="1" i="0" u="none" strike="noStrike" kern="1200" cap="none" spc="0" normalizeH="0" baseline="0" noProof="0" dirty="0">
                <a:ln>
                  <a:noFill/>
                </a:ln>
                <a:solidFill>
                  <a:srgbClr val="3F3F3F"/>
                </a:solidFill>
                <a:effectLst/>
                <a:uLnTx/>
                <a:uFillTx/>
                <a:latin typeface="UTM Centur" panose="02040603050506020204" pitchFamily="18" charset="0"/>
                <a:ea typeface="+mn-ea"/>
                <a:cs typeface="+mn-cs"/>
              </a:rPr>
              <a:t> </a:t>
            </a:r>
            <a:r>
              <a:rPr kumimoji="0" lang="en-US" sz="2400" b="1" i="0" u="none" strike="noStrike" kern="1200" cap="none" spc="0" normalizeH="0" baseline="0" noProof="0" dirty="0" err="1">
                <a:ln>
                  <a:noFill/>
                </a:ln>
                <a:solidFill>
                  <a:srgbClr val="3F3F3F"/>
                </a:solidFill>
                <a:effectLst/>
                <a:uLnTx/>
                <a:uFillTx/>
                <a:latin typeface="UTM Centur" panose="02040603050506020204" pitchFamily="18" charset="0"/>
                <a:ea typeface="+mn-ea"/>
                <a:cs typeface="+mn-cs"/>
              </a:rPr>
              <a:t>của</a:t>
            </a:r>
            <a:r>
              <a:rPr kumimoji="0" lang="en-US" sz="2400" b="1" i="0" u="none" strike="noStrike" kern="1200" cap="none" spc="0" normalizeH="0" baseline="0" noProof="0" dirty="0">
                <a:ln>
                  <a:noFill/>
                </a:ln>
                <a:solidFill>
                  <a:srgbClr val="3F3F3F"/>
                </a:solidFill>
                <a:effectLst/>
                <a:uLnTx/>
                <a:uFillTx/>
                <a:latin typeface="UTM Centur" panose="02040603050506020204" pitchFamily="18" charset="0"/>
                <a:ea typeface="+mn-ea"/>
                <a:cs typeface="+mn-cs"/>
              </a:rPr>
              <a:t> ai?</a:t>
            </a:r>
            <a:endParaRPr kumimoji="0" lang="en-US" sz="2400" b="1" i="0" u="none" strike="noStrike" kern="100" cap="none" spc="0" normalizeH="0" baseline="0" noProof="0" dirty="0">
              <a:ln>
                <a:noFill/>
              </a:ln>
              <a:solidFill>
                <a:srgbClr val="3F3F3F"/>
              </a:solidFill>
              <a:effectLst/>
              <a:uLnTx/>
              <a:uFillTx/>
              <a:latin typeface="UTM Centur" panose="020406030505060202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E7B6E2A2-911E-45EA-BA43-BCA9F0ECA2B6}"/>
              </a:ext>
            </a:extLst>
          </p:cNvPr>
          <p:cNvSpPr txBox="1"/>
          <p:nvPr/>
        </p:nvSpPr>
        <p:spPr>
          <a:xfrm>
            <a:off x="184287" y="1988152"/>
            <a:ext cx="11730659" cy="576312"/>
          </a:xfrm>
          <a:prstGeom prst="rect">
            <a:avLst/>
          </a:prstGeom>
          <a:noFill/>
        </p:spPr>
        <p:txBody>
          <a:bodyPr wrap="square">
            <a:spAutoFit/>
          </a:bodyPr>
          <a:lstStyle/>
          <a:p>
            <a:pPr marL="180340" marR="0" lvl="0" indent="0" algn="just" defTabSz="914400" rtl="0" eaLnBrk="1" fontAlgn="auto" latinLnBrk="0" hangingPunct="1">
              <a:lnSpc>
                <a:spcPct val="150000"/>
              </a:lnSpc>
              <a:spcBef>
                <a:spcPts val="0"/>
              </a:spcBef>
              <a:spcAft>
                <a:spcPts val="0"/>
              </a:spcAft>
              <a:buClrTx/>
              <a:buSzTx/>
              <a:buFontTx/>
              <a:buNone/>
              <a:tabLst>
                <a:tab pos="270510" algn="l"/>
              </a:tabLst>
              <a:defRPr/>
            </a:pPr>
            <a:r>
              <a:rPr kumimoji="0" lang="en-US" sz="2400" b="1" i="0" u="none" strike="noStrike" kern="0" cap="none" spc="0" normalizeH="0" baseline="0" noProof="0" dirty="0">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2. </a:t>
            </a:r>
            <a:r>
              <a:rPr kumimoji="0" lang="en-US" sz="2400" b="1" i="0" u="none" strike="noStrike" kern="1200" cap="none" spc="0" normalizeH="0" baseline="0" noProof="0" dirty="0" err="1">
                <a:ln>
                  <a:noFill/>
                </a:ln>
                <a:solidFill>
                  <a:srgbClr val="3F3F3F"/>
                </a:solidFill>
                <a:effectLst/>
                <a:uLnTx/>
                <a:uFillTx/>
                <a:latin typeface="UTM Centur" panose="02040603050506020204" pitchFamily="18" charset="0"/>
                <a:ea typeface="+mn-ea"/>
                <a:cs typeface="+mn-cs"/>
              </a:rPr>
              <a:t>Tóm</a:t>
            </a:r>
            <a:r>
              <a:rPr kumimoji="0" lang="en-US" sz="2400" b="1" i="0" u="none" strike="noStrike" kern="1200" cap="none" spc="0" normalizeH="0" baseline="0" noProof="0" dirty="0">
                <a:ln>
                  <a:noFill/>
                </a:ln>
                <a:solidFill>
                  <a:srgbClr val="3F3F3F"/>
                </a:solidFill>
                <a:effectLst/>
                <a:uLnTx/>
                <a:uFillTx/>
                <a:latin typeface="UTM Centur" panose="02040603050506020204" pitchFamily="18" charset="0"/>
                <a:ea typeface="+mn-ea"/>
                <a:cs typeface="+mn-cs"/>
              </a:rPr>
              <a:t> </a:t>
            </a:r>
            <a:r>
              <a:rPr kumimoji="0" lang="en-US" sz="2400" b="1" i="0" u="none" strike="noStrike" kern="1200" cap="none" spc="0" normalizeH="0" baseline="0" noProof="0" dirty="0" err="1">
                <a:ln>
                  <a:noFill/>
                </a:ln>
                <a:solidFill>
                  <a:srgbClr val="3F3F3F"/>
                </a:solidFill>
                <a:effectLst/>
                <a:uLnTx/>
                <a:uFillTx/>
                <a:latin typeface="UTM Centur" panose="02040603050506020204" pitchFamily="18" charset="0"/>
                <a:ea typeface="+mn-ea"/>
                <a:cs typeface="+mn-cs"/>
              </a:rPr>
              <a:t>tắt</a:t>
            </a:r>
            <a:r>
              <a:rPr kumimoji="0" lang="en-US" sz="2400" b="1" i="0" u="none" strike="noStrike" kern="1200" cap="none" spc="0" normalizeH="0" baseline="0" noProof="0" dirty="0">
                <a:ln>
                  <a:noFill/>
                </a:ln>
                <a:solidFill>
                  <a:srgbClr val="3F3F3F"/>
                </a:solidFill>
                <a:effectLst/>
                <a:uLnTx/>
                <a:uFillTx/>
                <a:latin typeface="UTM Centur" panose="02040603050506020204" pitchFamily="18" charset="0"/>
                <a:ea typeface="+mn-ea"/>
                <a:cs typeface="+mn-cs"/>
              </a:rPr>
              <a:t> </a:t>
            </a:r>
            <a:r>
              <a:rPr kumimoji="0" lang="en-US" sz="2400" b="1" i="0" u="none" strike="noStrike" kern="1200" cap="none" spc="0" normalizeH="0" baseline="0" noProof="0" dirty="0" err="1">
                <a:ln>
                  <a:noFill/>
                </a:ln>
                <a:solidFill>
                  <a:srgbClr val="3F3F3F"/>
                </a:solidFill>
                <a:effectLst/>
                <a:uLnTx/>
                <a:uFillTx/>
                <a:latin typeface="UTM Centur" panose="02040603050506020204" pitchFamily="18" charset="0"/>
                <a:ea typeface="+mn-ea"/>
                <a:cs typeface="+mn-cs"/>
              </a:rPr>
              <a:t>nội</a:t>
            </a:r>
            <a:r>
              <a:rPr kumimoji="0" lang="en-US" sz="2400" b="1" i="0" u="none" strike="noStrike" kern="1200" cap="none" spc="0" normalizeH="0" baseline="0" noProof="0" dirty="0">
                <a:ln>
                  <a:noFill/>
                </a:ln>
                <a:solidFill>
                  <a:srgbClr val="3F3F3F"/>
                </a:solidFill>
                <a:effectLst/>
                <a:uLnTx/>
                <a:uFillTx/>
                <a:latin typeface="UTM Centur" panose="02040603050506020204" pitchFamily="18" charset="0"/>
                <a:ea typeface="+mn-ea"/>
                <a:cs typeface="+mn-cs"/>
              </a:rPr>
              <a:t> dung </a:t>
            </a:r>
            <a:r>
              <a:rPr kumimoji="0" lang="en-US" sz="2400" b="1" i="0" u="none" strike="noStrike" kern="1200" cap="none" spc="0" normalizeH="0" baseline="0" noProof="0" dirty="0" err="1">
                <a:ln>
                  <a:noFill/>
                </a:ln>
                <a:solidFill>
                  <a:srgbClr val="3F3F3F"/>
                </a:solidFill>
                <a:effectLst/>
                <a:uLnTx/>
                <a:uFillTx/>
                <a:latin typeface="UTM Centur" panose="02040603050506020204" pitchFamily="18" charset="0"/>
                <a:ea typeface="+mn-ea"/>
                <a:cs typeface="+mn-cs"/>
              </a:rPr>
              <a:t>của</a:t>
            </a:r>
            <a:r>
              <a:rPr kumimoji="0" lang="en-US" sz="2400" b="1" i="0" u="none" strike="noStrike" kern="1200" cap="none" spc="0" normalizeH="0" baseline="0" noProof="0" dirty="0">
                <a:ln>
                  <a:noFill/>
                </a:ln>
                <a:solidFill>
                  <a:srgbClr val="3F3F3F"/>
                </a:solidFill>
                <a:effectLst/>
                <a:uLnTx/>
                <a:uFillTx/>
                <a:latin typeface="UTM Centur" panose="02040603050506020204" pitchFamily="18" charset="0"/>
                <a:ea typeface="+mn-ea"/>
                <a:cs typeface="+mn-cs"/>
              </a:rPr>
              <a:t> </a:t>
            </a:r>
            <a:r>
              <a:rPr kumimoji="0" lang="en-US" sz="2400" b="1" i="0" u="none" strike="noStrike" kern="1200" cap="none" spc="0" normalizeH="0" baseline="0" noProof="0" dirty="0" err="1">
                <a:ln>
                  <a:noFill/>
                </a:ln>
                <a:solidFill>
                  <a:srgbClr val="3F3F3F"/>
                </a:solidFill>
                <a:effectLst/>
                <a:uLnTx/>
                <a:uFillTx/>
                <a:latin typeface="UTM Centur" panose="02040603050506020204" pitchFamily="18" charset="0"/>
                <a:ea typeface="+mn-ea"/>
                <a:cs typeface="+mn-cs"/>
              </a:rPr>
              <a:t>mỗi</a:t>
            </a:r>
            <a:r>
              <a:rPr kumimoji="0" lang="en-US" sz="2400" b="1" i="0" u="none" strike="noStrike" kern="1200" cap="none" spc="0" normalizeH="0" baseline="0" noProof="0" dirty="0">
                <a:ln>
                  <a:noFill/>
                </a:ln>
                <a:solidFill>
                  <a:srgbClr val="3F3F3F"/>
                </a:solidFill>
                <a:effectLst/>
                <a:uLnTx/>
                <a:uFillTx/>
                <a:latin typeface="UTM Centur" panose="02040603050506020204" pitchFamily="18" charset="0"/>
                <a:ea typeface="+mn-ea"/>
                <a:cs typeface="+mn-cs"/>
              </a:rPr>
              <a:t> </a:t>
            </a:r>
            <a:r>
              <a:rPr kumimoji="0" lang="en-US" sz="2400" b="1" i="0" u="none" strike="noStrike" kern="1200" cap="none" spc="0" normalizeH="0" baseline="0" noProof="0" dirty="0" err="1">
                <a:ln>
                  <a:noFill/>
                </a:ln>
                <a:solidFill>
                  <a:srgbClr val="3F3F3F"/>
                </a:solidFill>
                <a:effectLst/>
                <a:uLnTx/>
                <a:uFillTx/>
                <a:latin typeface="UTM Centur" panose="02040603050506020204" pitchFamily="18" charset="0"/>
                <a:ea typeface="+mn-ea"/>
                <a:cs typeface="+mn-cs"/>
              </a:rPr>
              <a:t>đoạn</a:t>
            </a:r>
            <a:r>
              <a:rPr kumimoji="0" lang="en-US" sz="2400" b="1" i="0" u="none" strike="noStrike" kern="1200" cap="none" spc="0" normalizeH="0" baseline="0" noProof="0" dirty="0">
                <a:ln>
                  <a:noFill/>
                </a:ln>
                <a:solidFill>
                  <a:srgbClr val="3F3F3F"/>
                </a:solidFill>
                <a:effectLst/>
                <a:uLnTx/>
                <a:uFillTx/>
                <a:latin typeface="UTM Centur" panose="02040603050506020204" pitchFamily="18" charset="0"/>
                <a:ea typeface="+mn-ea"/>
                <a:cs typeface="+mn-cs"/>
              </a:rPr>
              <a:t> </a:t>
            </a:r>
            <a:r>
              <a:rPr kumimoji="0" lang="en-US" sz="2400" b="1" i="0" u="none" strike="noStrike" kern="1200" cap="none" spc="0" normalizeH="0" baseline="0" noProof="0" dirty="0" err="1">
                <a:ln>
                  <a:noFill/>
                </a:ln>
                <a:solidFill>
                  <a:srgbClr val="3F3F3F"/>
                </a:solidFill>
                <a:effectLst/>
                <a:uLnTx/>
                <a:uFillTx/>
                <a:latin typeface="UTM Centur" panose="02040603050506020204" pitchFamily="18" charset="0"/>
                <a:ea typeface="+mn-ea"/>
                <a:cs typeface="+mn-cs"/>
              </a:rPr>
              <a:t>văn</a:t>
            </a:r>
            <a:r>
              <a:rPr kumimoji="0" lang="en-US" sz="2400" b="1" i="0" u="none" strike="noStrike" kern="1200" cap="none" spc="0" normalizeH="0" baseline="0" noProof="0" dirty="0">
                <a:ln>
                  <a:noFill/>
                </a:ln>
                <a:solidFill>
                  <a:srgbClr val="3F3F3F"/>
                </a:solidFill>
                <a:effectLst/>
                <a:uLnTx/>
                <a:uFillTx/>
                <a:latin typeface="UTM Centur" panose="02040603050506020204" pitchFamily="18" charset="0"/>
                <a:ea typeface="+mn-ea"/>
                <a:cs typeface="+mn-cs"/>
              </a:rPr>
              <a:t>. </a:t>
            </a:r>
            <a:endParaRPr kumimoji="0" lang="en-US" sz="2400" b="1" i="0" u="none" strike="noStrike" kern="100" cap="none" spc="0" normalizeH="0" baseline="0" noProof="0" dirty="0">
              <a:ln>
                <a:noFill/>
              </a:ln>
              <a:solidFill>
                <a:srgbClr val="3F3F3F"/>
              </a:solidFill>
              <a:effectLst/>
              <a:uLnTx/>
              <a:uFillTx/>
              <a:latin typeface="UTM Centur" panose="02040603050506020204" pitchFamily="18" charset="0"/>
              <a:ea typeface="Calibri" panose="020F0502020204030204" pitchFamily="34" charset="0"/>
              <a:cs typeface="Times New Roman" panose="02020603050405020304" pitchFamily="18" charset="0"/>
            </a:endParaRPr>
          </a:p>
        </p:txBody>
      </p:sp>
      <p:graphicFrame>
        <p:nvGraphicFramePr>
          <p:cNvPr id="2" name="Diagram 1">
            <a:extLst>
              <a:ext uri="{FF2B5EF4-FFF2-40B4-BE49-F238E27FC236}">
                <a16:creationId xmlns:a16="http://schemas.microsoft.com/office/drawing/2014/main" id="{8AE7CB94-BFFE-4668-A5F9-7F82982D5381}"/>
              </a:ext>
            </a:extLst>
          </p:cNvPr>
          <p:cNvGraphicFramePr/>
          <p:nvPr>
            <p:extLst>
              <p:ext uri="{D42A27DB-BD31-4B8C-83A1-F6EECF244321}">
                <p14:modId xmlns:p14="http://schemas.microsoft.com/office/powerpoint/2010/main" val="1068947934"/>
              </p:ext>
            </p:extLst>
          </p:nvPr>
        </p:nvGraphicFramePr>
        <p:xfrm>
          <a:off x="415875" y="2658874"/>
          <a:ext cx="11499071" cy="33880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1045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
                                            <p:graphicEl>
                                              <a:dgm id="{EF1F675C-A73D-47C2-AE61-FC2E00F5644E}"/>
                                            </p:graphicEl>
                                          </p:spTgt>
                                        </p:tgtEl>
                                        <p:attrNameLst>
                                          <p:attrName>style.visibility</p:attrName>
                                        </p:attrNameLst>
                                      </p:cBhvr>
                                      <p:to>
                                        <p:strVal val="visible"/>
                                      </p:to>
                                    </p:set>
                                    <p:animEffect transition="in" filter="wipe(up)">
                                      <p:cBhvr>
                                        <p:cTn id="25" dur="500"/>
                                        <p:tgtEl>
                                          <p:spTgt spid="2">
                                            <p:graphicEl>
                                              <a:dgm id="{EF1F675C-A73D-47C2-AE61-FC2E00F5644E}"/>
                                            </p:graphicEl>
                                          </p:spTgt>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2">
                                            <p:graphicEl>
                                              <a:dgm id="{5C62EA76-641B-48FA-85EC-27151AAD6B00}"/>
                                            </p:graphicEl>
                                          </p:spTgt>
                                        </p:tgtEl>
                                        <p:attrNameLst>
                                          <p:attrName>style.visibility</p:attrName>
                                        </p:attrNameLst>
                                      </p:cBhvr>
                                      <p:to>
                                        <p:strVal val="visible"/>
                                      </p:to>
                                    </p:set>
                                    <p:animEffect transition="in" filter="wipe(up)">
                                      <p:cBhvr>
                                        <p:cTn id="28" dur="500"/>
                                        <p:tgtEl>
                                          <p:spTgt spid="2">
                                            <p:graphicEl>
                                              <a:dgm id="{5C62EA76-641B-48FA-85EC-27151AAD6B0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2">
                                            <p:graphicEl>
                                              <a:dgm id="{2F14FDD2-4BD1-4078-9211-49CAA6B20020}"/>
                                            </p:graphicEl>
                                          </p:spTgt>
                                        </p:tgtEl>
                                        <p:attrNameLst>
                                          <p:attrName>style.visibility</p:attrName>
                                        </p:attrNameLst>
                                      </p:cBhvr>
                                      <p:to>
                                        <p:strVal val="visible"/>
                                      </p:to>
                                    </p:set>
                                    <p:animEffect transition="in" filter="wipe(up)">
                                      <p:cBhvr>
                                        <p:cTn id="33" dur="500"/>
                                        <p:tgtEl>
                                          <p:spTgt spid="2">
                                            <p:graphicEl>
                                              <a:dgm id="{2F14FDD2-4BD1-4078-9211-49CAA6B20020}"/>
                                            </p:graphicEl>
                                          </p:spTgt>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2">
                                            <p:graphicEl>
                                              <a:dgm id="{8B1ABAAE-A47E-426E-B509-E5692E4A712A}"/>
                                            </p:graphicEl>
                                          </p:spTgt>
                                        </p:tgtEl>
                                        <p:attrNameLst>
                                          <p:attrName>style.visibility</p:attrName>
                                        </p:attrNameLst>
                                      </p:cBhvr>
                                      <p:to>
                                        <p:strVal val="visible"/>
                                      </p:to>
                                    </p:set>
                                    <p:animEffect transition="in" filter="wipe(up)">
                                      <p:cBhvr>
                                        <p:cTn id="36" dur="500"/>
                                        <p:tgtEl>
                                          <p:spTgt spid="2">
                                            <p:graphicEl>
                                              <a:dgm id="{8B1ABAAE-A47E-426E-B509-E5692E4A712A}"/>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2">
                                            <p:graphicEl>
                                              <a:dgm id="{24E76B36-1C24-48F1-BFDE-85CC20EDBD29}"/>
                                            </p:graphicEl>
                                          </p:spTgt>
                                        </p:tgtEl>
                                        <p:attrNameLst>
                                          <p:attrName>style.visibility</p:attrName>
                                        </p:attrNameLst>
                                      </p:cBhvr>
                                      <p:to>
                                        <p:strVal val="visible"/>
                                      </p:to>
                                    </p:set>
                                    <p:animEffect transition="in" filter="wipe(up)">
                                      <p:cBhvr>
                                        <p:cTn id="41" dur="500"/>
                                        <p:tgtEl>
                                          <p:spTgt spid="2">
                                            <p:graphicEl>
                                              <a:dgm id="{24E76B36-1C24-48F1-BFDE-85CC20EDBD29}"/>
                                            </p:graphicEl>
                                          </p:spTgt>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2">
                                            <p:graphicEl>
                                              <a:dgm id="{42941D08-5372-4C59-AE66-B52FB7114C74}"/>
                                            </p:graphicEl>
                                          </p:spTgt>
                                        </p:tgtEl>
                                        <p:attrNameLst>
                                          <p:attrName>style.visibility</p:attrName>
                                        </p:attrNameLst>
                                      </p:cBhvr>
                                      <p:to>
                                        <p:strVal val="visible"/>
                                      </p:to>
                                    </p:set>
                                    <p:animEffect transition="in" filter="wipe(up)">
                                      <p:cBhvr>
                                        <p:cTn id="44" dur="500"/>
                                        <p:tgtEl>
                                          <p:spTgt spid="2">
                                            <p:graphicEl>
                                              <a:dgm id="{42941D08-5372-4C59-AE66-B52FB7114C74}"/>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2">
                                            <p:graphicEl>
                                              <a:dgm id="{74BFFC43-2E78-4FB5-B1BD-4BEC2E25EEC0}"/>
                                            </p:graphicEl>
                                          </p:spTgt>
                                        </p:tgtEl>
                                        <p:attrNameLst>
                                          <p:attrName>style.visibility</p:attrName>
                                        </p:attrNameLst>
                                      </p:cBhvr>
                                      <p:to>
                                        <p:strVal val="visible"/>
                                      </p:to>
                                    </p:set>
                                    <p:animEffect transition="in" filter="wipe(up)">
                                      <p:cBhvr>
                                        <p:cTn id="49" dur="500"/>
                                        <p:tgtEl>
                                          <p:spTgt spid="2">
                                            <p:graphicEl>
                                              <a:dgm id="{74BFFC43-2E78-4FB5-B1BD-4BEC2E25EEC0}"/>
                                            </p:graphicEl>
                                          </p:spTgt>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2">
                                            <p:graphicEl>
                                              <a:dgm id="{0B4FFBC7-2A57-436A-A421-25272585CE65}"/>
                                            </p:graphicEl>
                                          </p:spTgt>
                                        </p:tgtEl>
                                        <p:attrNameLst>
                                          <p:attrName>style.visibility</p:attrName>
                                        </p:attrNameLst>
                                      </p:cBhvr>
                                      <p:to>
                                        <p:strVal val="visible"/>
                                      </p:to>
                                    </p:set>
                                    <p:animEffect transition="in" filter="wipe(up)">
                                      <p:cBhvr>
                                        <p:cTn id="52" dur="500"/>
                                        <p:tgtEl>
                                          <p:spTgt spid="2">
                                            <p:graphicEl>
                                              <a:dgm id="{0B4FFBC7-2A57-436A-A421-25272585CE6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Graphic spid="2" grpId="0" uiExpand="1">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10E15E8-3D11-4833-8549-16C9DC666648}"/>
              </a:ext>
            </a:extLst>
          </p:cNvPr>
          <p:cNvSpPr txBox="1"/>
          <p:nvPr/>
        </p:nvSpPr>
        <p:spPr>
          <a:xfrm>
            <a:off x="460822" y="639933"/>
            <a:ext cx="11500507"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Bạn nhỏ trong bài đọc cố gắng học chữ để khám phá thế giới kỳ diệu ngoài kia, kết quả là bạn nhỏ đã đọc được rất nhiều loại chuyện và được trải nghiệm những cảm xúc thực tế.</a:t>
            </a:r>
            <a:r>
              <a:rPr kumimoji="0" lang="vi-VN" sz="2800" b="0" i="0" u="none" strike="noStrike" kern="1200" cap="none" spc="0" normalizeH="0" baseline="0" noProof="0" dirty="0">
                <a:ln>
                  <a:noFill/>
                </a:ln>
                <a:solidFill>
                  <a:srgbClr val="C00000"/>
                </a:solidFill>
                <a:effectLst/>
                <a:uLnTx/>
                <a:uFillTx/>
                <a:latin typeface="A3.OpenSans-San"/>
                <a:ea typeface="+mn-ea"/>
                <a:cs typeface="+mn-cs"/>
              </a:rPr>
              <a:t> </a:t>
            </a:r>
            <a:endParaRPr kumimoji="0" lang="en-US" sz="4000" b="0" i="0" u="none" strike="noStrike" kern="100" cap="none" spc="0" normalizeH="0" baseline="0" noProof="0" dirty="0">
              <a:ln>
                <a:noFill/>
              </a:ln>
              <a:solidFill>
                <a:srgbClr val="C00000"/>
              </a:solidFill>
              <a:effectLst/>
              <a:uLnTx/>
              <a:uFillTx/>
              <a:latin typeface="UTM Avo" panose="020406030505060202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61F108CA-ABDF-4B88-995E-63FFBD337BE9}"/>
              </a:ext>
            </a:extLst>
          </p:cNvPr>
          <p:cNvSpPr txBox="1"/>
          <p:nvPr/>
        </p:nvSpPr>
        <p:spPr>
          <a:xfrm>
            <a:off x="53008" y="70225"/>
            <a:ext cx="11836676" cy="569708"/>
          </a:xfrm>
          <a:prstGeom prst="rect">
            <a:avLst/>
          </a:prstGeom>
          <a:noFill/>
        </p:spPr>
        <p:txBody>
          <a:bodyPr wrap="square">
            <a:spAutoFit/>
          </a:bodyPr>
          <a:lstStyle/>
          <a:p>
            <a:pPr marL="180340" marR="0" lvl="0" indent="0" algn="just" defTabSz="914400" rtl="0" eaLnBrk="1" fontAlgn="auto" latinLnBrk="0" hangingPunct="1">
              <a:lnSpc>
                <a:spcPct val="150000"/>
              </a:lnSpc>
              <a:spcBef>
                <a:spcPts val="0"/>
              </a:spcBef>
              <a:spcAft>
                <a:spcPts val="0"/>
              </a:spcAft>
              <a:buClrTx/>
              <a:buSzTx/>
              <a:buFontTx/>
              <a:buNone/>
              <a:tabLst>
                <a:tab pos="270510" algn="l"/>
              </a:tabLst>
              <a:defRPr/>
            </a:pPr>
            <a:r>
              <a:rPr kumimoji="0" lang="en-US" sz="2400" b="1" i="0" u="none" strike="noStrike" kern="0" cap="none" spc="0" normalizeH="0" baseline="0" noProof="0" dirty="0">
                <a:ln>
                  <a:noFill/>
                </a:ln>
                <a:solidFill>
                  <a:srgbClr val="3F3F3F"/>
                </a:solidFill>
                <a:effectLst/>
                <a:uLnTx/>
                <a:uFillTx/>
                <a:latin typeface="UTM Centur" panose="02040603050506020204" pitchFamily="18" charset="0"/>
                <a:ea typeface="Times New Roman" panose="02020603050405020304" pitchFamily="18" charset="0"/>
                <a:cs typeface="Times New Roman" panose="02020603050405020304" pitchFamily="18" charset="0"/>
              </a:rPr>
              <a:t>3. </a:t>
            </a:r>
            <a:r>
              <a:rPr kumimoji="0" lang="en-US" sz="2400" b="1" i="0" u="none" strike="noStrike" kern="0" cap="none" spc="0" normalizeH="0" baseline="0" noProof="0" dirty="0" err="1">
                <a:ln>
                  <a:noFill/>
                </a:ln>
                <a:solidFill>
                  <a:srgbClr val="3F3F3F"/>
                </a:solidFill>
                <a:effectLst/>
                <a:uLnTx/>
                <a:uFillTx/>
                <a:latin typeface="UTM Centur" panose="02040603050506020204" pitchFamily="18" charset="0"/>
                <a:ea typeface="Times New Roman" panose="02020603050405020304" pitchFamily="18" charset="0"/>
                <a:cs typeface="Times New Roman" panose="02020603050405020304" pitchFamily="18" charset="0"/>
              </a:rPr>
              <a:t>Bạn</a:t>
            </a:r>
            <a:r>
              <a:rPr kumimoji="0" lang="en-US" sz="2400" b="1" i="0" u="none" strike="noStrike" kern="0" cap="none" spc="0" normalizeH="0" baseline="0" noProof="0" dirty="0">
                <a:ln>
                  <a:noFill/>
                </a:ln>
                <a:solidFill>
                  <a:srgbClr val="3F3F3F"/>
                </a:solidFill>
                <a:effectLst/>
                <a:uLnTx/>
                <a:uFillTx/>
                <a:latin typeface="UTM Centur" panose="02040603050506020204" pitchFamily="18" charset="0"/>
                <a:ea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err="1">
                <a:ln>
                  <a:noFill/>
                </a:ln>
                <a:solidFill>
                  <a:srgbClr val="3F3F3F"/>
                </a:solidFill>
                <a:effectLst/>
                <a:uLnTx/>
                <a:uFillTx/>
                <a:latin typeface="UTM Centur" panose="02040603050506020204" pitchFamily="18" charset="0"/>
                <a:ea typeface="Times New Roman" panose="02020603050405020304" pitchFamily="18" charset="0"/>
                <a:cs typeface="Times New Roman" panose="02020603050405020304" pitchFamily="18" charset="0"/>
              </a:rPr>
              <a:t>nhỏ</a:t>
            </a:r>
            <a:r>
              <a:rPr kumimoji="0" lang="en-US" sz="2400" b="1" i="0" u="none" strike="noStrike" kern="0" cap="none" spc="0" normalizeH="0" baseline="0" noProof="0" dirty="0">
                <a:ln>
                  <a:noFill/>
                </a:ln>
                <a:solidFill>
                  <a:srgbClr val="3F3F3F"/>
                </a:solidFill>
                <a:effectLst/>
                <a:uLnTx/>
                <a:uFillTx/>
                <a:latin typeface="UTM Centur" panose="02040603050506020204" pitchFamily="18" charset="0"/>
                <a:ea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err="1">
                <a:ln>
                  <a:noFill/>
                </a:ln>
                <a:solidFill>
                  <a:srgbClr val="3F3F3F"/>
                </a:solidFill>
                <a:effectLst/>
                <a:uLnTx/>
                <a:uFillTx/>
                <a:latin typeface="UTM Centur" panose="02040603050506020204" pitchFamily="18" charset="0"/>
                <a:ea typeface="Times New Roman" panose="02020603050405020304" pitchFamily="18" charset="0"/>
                <a:cs typeface="Times New Roman" panose="02020603050405020304" pitchFamily="18" charset="0"/>
              </a:rPr>
              <a:t>trong</a:t>
            </a:r>
            <a:r>
              <a:rPr kumimoji="0" lang="en-US" sz="2400" b="1" i="0" u="none" strike="noStrike" kern="0" cap="none" spc="0" normalizeH="0" baseline="0" noProof="0" dirty="0">
                <a:ln>
                  <a:noFill/>
                </a:ln>
                <a:solidFill>
                  <a:srgbClr val="3F3F3F"/>
                </a:solidFill>
                <a:effectLst/>
                <a:uLnTx/>
                <a:uFillTx/>
                <a:latin typeface="UTM Centur" panose="02040603050506020204" pitchFamily="18" charset="0"/>
                <a:ea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err="1">
                <a:ln>
                  <a:noFill/>
                </a:ln>
                <a:solidFill>
                  <a:srgbClr val="3F3F3F"/>
                </a:solidFill>
                <a:effectLst/>
                <a:uLnTx/>
                <a:uFillTx/>
                <a:latin typeface="UTM Centur" panose="02040603050506020204" pitchFamily="18" charset="0"/>
                <a:ea typeface="Times New Roman" panose="02020603050405020304" pitchFamily="18" charset="0"/>
                <a:cs typeface="Times New Roman" panose="02020603050405020304" pitchFamily="18" charset="0"/>
              </a:rPr>
              <a:t>bài</a:t>
            </a:r>
            <a:r>
              <a:rPr kumimoji="0" lang="en-US" sz="2400" b="1" i="0" u="none" strike="noStrike" kern="0" cap="none" spc="0" normalizeH="0" baseline="0" noProof="0" dirty="0">
                <a:ln>
                  <a:noFill/>
                </a:ln>
                <a:solidFill>
                  <a:srgbClr val="3F3F3F"/>
                </a:solidFill>
                <a:effectLst/>
                <a:uLnTx/>
                <a:uFillTx/>
                <a:latin typeface="UTM Centur" panose="02040603050506020204" pitchFamily="18" charset="0"/>
                <a:ea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err="1">
                <a:ln>
                  <a:noFill/>
                </a:ln>
                <a:solidFill>
                  <a:srgbClr val="3F3F3F"/>
                </a:solidFill>
                <a:effectLst/>
                <a:uLnTx/>
                <a:uFillTx/>
                <a:latin typeface="UTM Centur" panose="02040603050506020204" pitchFamily="18" charset="0"/>
                <a:ea typeface="Times New Roman" panose="02020603050405020304" pitchFamily="18" charset="0"/>
                <a:cs typeface="Times New Roman" panose="02020603050405020304" pitchFamily="18" charset="0"/>
              </a:rPr>
              <a:t>đọc</a:t>
            </a:r>
            <a:r>
              <a:rPr kumimoji="0" lang="en-US" sz="2400" b="1" i="0" u="none" strike="noStrike" kern="0" cap="none" spc="0" normalizeH="0" baseline="0" noProof="0" dirty="0">
                <a:ln>
                  <a:noFill/>
                </a:ln>
                <a:solidFill>
                  <a:srgbClr val="3F3F3F"/>
                </a:solidFill>
                <a:effectLst/>
                <a:uLnTx/>
                <a:uFillTx/>
                <a:latin typeface="UTM Centur" panose="02040603050506020204" pitchFamily="18" charset="0"/>
                <a:ea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err="1">
                <a:ln>
                  <a:noFill/>
                </a:ln>
                <a:solidFill>
                  <a:srgbClr val="3F3F3F"/>
                </a:solidFill>
                <a:effectLst/>
                <a:uLnTx/>
                <a:uFillTx/>
                <a:latin typeface="UTM Centur" panose="02040603050506020204" pitchFamily="18" charset="0"/>
                <a:ea typeface="Times New Roman" panose="02020603050405020304" pitchFamily="18" charset="0"/>
                <a:cs typeface="Times New Roman" panose="02020603050405020304" pitchFamily="18" charset="0"/>
              </a:rPr>
              <a:t>cố</a:t>
            </a:r>
            <a:r>
              <a:rPr kumimoji="0" lang="en-US" sz="2400" b="1" i="0" u="none" strike="noStrike" kern="0" cap="none" spc="0" normalizeH="0" baseline="0" noProof="0" dirty="0">
                <a:ln>
                  <a:noFill/>
                </a:ln>
                <a:solidFill>
                  <a:srgbClr val="3F3F3F"/>
                </a:solidFill>
                <a:effectLst/>
                <a:uLnTx/>
                <a:uFillTx/>
                <a:latin typeface="UTM Centur" panose="02040603050506020204" pitchFamily="18" charset="0"/>
                <a:ea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err="1">
                <a:ln>
                  <a:noFill/>
                </a:ln>
                <a:solidFill>
                  <a:srgbClr val="3F3F3F"/>
                </a:solidFill>
                <a:effectLst/>
                <a:uLnTx/>
                <a:uFillTx/>
                <a:latin typeface="UTM Centur" panose="02040603050506020204" pitchFamily="18" charset="0"/>
                <a:ea typeface="Times New Roman" panose="02020603050405020304" pitchFamily="18" charset="0"/>
                <a:cs typeface="Times New Roman" panose="02020603050405020304" pitchFamily="18" charset="0"/>
              </a:rPr>
              <a:t>gắng</a:t>
            </a:r>
            <a:r>
              <a:rPr kumimoji="0" lang="en-US" sz="2400" b="1" i="0" u="none" strike="noStrike" kern="0" cap="none" spc="0" normalizeH="0" baseline="0" noProof="0" dirty="0">
                <a:ln>
                  <a:noFill/>
                </a:ln>
                <a:solidFill>
                  <a:srgbClr val="3F3F3F"/>
                </a:solidFill>
                <a:effectLst/>
                <a:uLnTx/>
                <a:uFillTx/>
                <a:latin typeface="UTM Centur" panose="02040603050506020204" pitchFamily="18" charset="0"/>
                <a:ea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err="1">
                <a:ln>
                  <a:noFill/>
                </a:ln>
                <a:solidFill>
                  <a:srgbClr val="3F3F3F"/>
                </a:solidFill>
                <a:effectLst/>
                <a:uLnTx/>
                <a:uFillTx/>
                <a:latin typeface="UTM Centur" panose="02040603050506020204" pitchFamily="18" charset="0"/>
                <a:ea typeface="Times New Roman" panose="02020603050405020304" pitchFamily="18" charset="0"/>
                <a:cs typeface="Times New Roman" panose="02020603050405020304" pitchFamily="18" charset="0"/>
              </a:rPr>
              <a:t>học</a:t>
            </a:r>
            <a:r>
              <a:rPr kumimoji="0" lang="en-US" sz="2400" b="1" i="0" u="none" strike="noStrike" kern="0" cap="none" spc="0" normalizeH="0" baseline="0" noProof="0" dirty="0">
                <a:ln>
                  <a:noFill/>
                </a:ln>
                <a:solidFill>
                  <a:srgbClr val="3F3F3F"/>
                </a:solidFill>
                <a:effectLst/>
                <a:uLnTx/>
                <a:uFillTx/>
                <a:latin typeface="UTM Centur" panose="02040603050506020204" pitchFamily="18" charset="0"/>
                <a:ea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err="1">
                <a:ln>
                  <a:noFill/>
                </a:ln>
                <a:solidFill>
                  <a:srgbClr val="3F3F3F"/>
                </a:solidFill>
                <a:effectLst/>
                <a:uLnTx/>
                <a:uFillTx/>
                <a:latin typeface="UTM Centur" panose="02040603050506020204" pitchFamily="18" charset="0"/>
                <a:ea typeface="Times New Roman" panose="02020603050405020304" pitchFamily="18" charset="0"/>
                <a:cs typeface="Times New Roman" panose="02020603050405020304" pitchFamily="18" charset="0"/>
              </a:rPr>
              <a:t>chữ</a:t>
            </a:r>
            <a:r>
              <a:rPr kumimoji="0" lang="en-US" sz="2400" b="1" i="0" u="none" strike="noStrike" kern="0" cap="none" spc="0" normalizeH="0" baseline="0" noProof="0" dirty="0">
                <a:ln>
                  <a:noFill/>
                </a:ln>
                <a:solidFill>
                  <a:srgbClr val="3F3F3F"/>
                </a:solidFill>
                <a:effectLst/>
                <a:uLnTx/>
                <a:uFillTx/>
                <a:latin typeface="UTM Centur" panose="02040603050506020204" pitchFamily="18" charset="0"/>
                <a:ea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err="1">
                <a:ln>
                  <a:noFill/>
                </a:ln>
                <a:solidFill>
                  <a:srgbClr val="3F3F3F"/>
                </a:solidFill>
                <a:effectLst/>
                <a:uLnTx/>
                <a:uFillTx/>
                <a:latin typeface="UTM Centur" panose="02040603050506020204" pitchFamily="18" charset="0"/>
                <a:ea typeface="Times New Roman" panose="02020603050405020304" pitchFamily="18" charset="0"/>
                <a:cs typeface="Times New Roman" panose="02020603050405020304" pitchFamily="18" charset="0"/>
              </a:rPr>
              <a:t>để</a:t>
            </a:r>
            <a:r>
              <a:rPr kumimoji="0" lang="en-US" sz="2400" b="1" i="0" u="none" strike="noStrike" kern="0" cap="none" spc="0" normalizeH="0" baseline="0" noProof="0" dirty="0">
                <a:ln>
                  <a:noFill/>
                </a:ln>
                <a:solidFill>
                  <a:srgbClr val="3F3F3F"/>
                </a:solidFill>
                <a:effectLst/>
                <a:uLnTx/>
                <a:uFillTx/>
                <a:latin typeface="UTM Centur" panose="02040603050506020204" pitchFamily="18" charset="0"/>
                <a:ea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err="1">
                <a:ln>
                  <a:noFill/>
                </a:ln>
                <a:solidFill>
                  <a:srgbClr val="3F3F3F"/>
                </a:solidFill>
                <a:effectLst/>
                <a:uLnTx/>
                <a:uFillTx/>
                <a:latin typeface="UTM Centur" panose="02040603050506020204" pitchFamily="18" charset="0"/>
                <a:ea typeface="Times New Roman" panose="02020603050405020304" pitchFamily="18" charset="0"/>
                <a:cs typeface="Times New Roman" panose="02020603050405020304" pitchFamily="18" charset="0"/>
              </a:rPr>
              <a:t>làm</a:t>
            </a:r>
            <a:r>
              <a:rPr kumimoji="0" lang="en-US" sz="2400" b="1" i="0" u="none" strike="noStrike" kern="0" cap="none" spc="0" normalizeH="0" baseline="0" noProof="0" dirty="0">
                <a:ln>
                  <a:noFill/>
                </a:ln>
                <a:solidFill>
                  <a:srgbClr val="3F3F3F"/>
                </a:solidFill>
                <a:effectLst/>
                <a:uLnTx/>
                <a:uFillTx/>
                <a:latin typeface="UTM Centur" panose="02040603050506020204" pitchFamily="18" charset="0"/>
                <a:ea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err="1">
                <a:ln>
                  <a:noFill/>
                </a:ln>
                <a:solidFill>
                  <a:srgbClr val="3F3F3F"/>
                </a:solidFill>
                <a:effectLst/>
                <a:uLnTx/>
                <a:uFillTx/>
                <a:latin typeface="UTM Centur" panose="02040603050506020204" pitchFamily="18" charset="0"/>
                <a:ea typeface="Times New Roman" panose="02020603050405020304" pitchFamily="18" charset="0"/>
                <a:cs typeface="Times New Roman" panose="02020603050405020304" pitchFamily="18" charset="0"/>
              </a:rPr>
              <a:t>gì</a:t>
            </a:r>
            <a:r>
              <a:rPr kumimoji="0" lang="en-US" sz="2400" b="1" i="0" u="none" strike="noStrike" kern="0" cap="none" spc="0" normalizeH="0" baseline="0" noProof="0" dirty="0">
                <a:ln>
                  <a:noFill/>
                </a:ln>
                <a:solidFill>
                  <a:srgbClr val="3F3F3F"/>
                </a:solidFill>
                <a:effectLst/>
                <a:uLnTx/>
                <a:uFillTx/>
                <a:latin typeface="UTM Centur" panose="02040603050506020204" pitchFamily="18" charset="0"/>
                <a:ea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err="1">
                <a:ln>
                  <a:noFill/>
                </a:ln>
                <a:solidFill>
                  <a:srgbClr val="3F3F3F"/>
                </a:solidFill>
                <a:effectLst/>
                <a:uLnTx/>
                <a:uFillTx/>
                <a:latin typeface="UTM Centur" panose="02040603050506020204" pitchFamily="18" charset="0"/>
                <a:ea typeface="Times New Roman" panose="02020603050405020304" pitchFamily="18" charset="0"/>
                <a:cs typeface="Times New Roman" panose="02020603050405020304" pitchFamily="18" charset="0"/>
              </a:rPr>
              <a:t>kết</a:t>
            </a:r>
            <a:r>
              <a:rPr kumimoji="0" lang="en-US" sz="2400" b="1" i="0" u="none" strike="noStrike" kern="0" cap="none" spc="0" normalizeH="0" baseline="0" noProof="0" dirty="0">
                <a:ln>
                  <a:noFill/>
                </a:ln>
                <a:solidFill>
                  <a:srgbClr val="3F3F3F"/>
                </a:solidFill>
                <a:effectLst/>
                <a:uLnTx/>
                <a:uFillTx/>
                <a:latin typeface="UTM Centur" panose="02040603050506020204" pitchFamily="18" charset="0"/>
                <a:ea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err="1">
                <a:ln>
                  <a:noFill/>
                </a:ln>
                <a:solidFill>
                  <a:srgbClr val="3F3F3F"/>
                </a:solidFill>
                <a:effectLst/>
                <a:uLnTx/>
                <a:uFillTx/>
                <a:latin typeface="UTM Centur" panose="02040603050506020204" pitchFamily="18" charset="0"/>
                <a:ea typeface="Times New Roman" panose="02020603050405020304" pitchFamily="18" charset="0"/>
                <a:cs typeface="Times New Roman" panose="02020603050405020304" pitchFamily="18" charset="0"/>
              </a:rPr>
              <a:t>quả</a:t>
            </a:r>
            <a:r>
              <a:rPr kumimoji="0" lang="en-US" sz="2400" b="1" i="0" u="none" strike="noStrike" kern="0" cap="none" spc="0" normalizeH="0" baseline="0" noProof="0" dirty="0">
                <a:ln>
                  <a:noFill/>
                </a:ln>
                <a:solidFill>
                  <a:srgbClr val="3F3F3F"/>
                </a:solidFill>
                <a:effectLst/>
                <a:uLnTx/>
                <a:uFillTx/>
                <a:latin typeface="UTM Centur" panose="02040603050506020204" pitchFamily="18" charset="0"/>
                <a:ea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err="1">
                <a:ln>
                  <a:noFill/>
                </a:ln>
                <a:solidFill>
                  <a:srgbClr val="3F3F3F"/>
                </a:solidFill>
                <a:effectLst/>
                <a:uLnTx/>
                <a:uFillTx/>
                <a:latin typeface="UTM Centur" panose="02040603050506020204" pitchFamily="18" charset="0"/>
                <a:ea typeface="Times New Roman" panose="02020603050405020304" pitchFamily="18" charset="0"/>
                <a:cs typeface="Times New Roman" panose="02020603050405020304" pitchFamily="18" charset="0"/>
              </a:rPr>
              <a:t>như</a:t>
            </a:r>
            <a:r>
              <a:rPr kumimoji="0" lang="en-US" sz="2400" b="1" i="0" u="none" strike="noStrike" kern="0" cap="none" spc="0" normalizeH="0" baseline="0" noProof="0" dirty="0">
                <a:ln>
                  <a:noFill/>
                </a:ln>
                <a:solidFill>
                  <a:srgbClr val="3F3F3F"/>
                </a:solidFill>
                <a:effectLst/>
                <a:uLnTx/>
                <a:uFillTx/>
                <a:latin typeface="UTM Centur" panose="02040603050506020204" pitchFamily="18" charset="0"/>
                <a:ea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err="1">
                <a:ln>
                  <a:noFill/>
                </a:ln>
                <a:solidFill>
                  <a:srgbClr val="3F3F3F"/>
                </a:solidFill>
                <a:effectLst/>
                <a:uLnTx/>
                <a:uFillTx/>
                <a:latin typeface="UTM Centur" panose="02040603050506020204" pitchFamily="18" charset="0"/>
                <a:ea typeface="Times New Roman" panose="02020603050405020304" pitchFamily="18" charset="0"/>
                <a:cs typeface="Times New Roman" panose="02020603050405020304" pitchFamily="18" charset="0"/>
              </a:rPr>
              <a:t>thế</a:t>
            </a:r>
            <a:r>
              <a:rPr kumimoji="0" lang="en-US" sz="2400" b="1" i="0" u="none" strike="noStrike" kern="0" cap="none" spc="0" normalizeH="0" baseline="0" noProof="0" dirty="0">
                <a:ln>
                  <a:noFill/>
                </a:ln>
                <a:solidFill>
                  <a:srgbClr val="3F3F3F"/>
                </a:solidFill>
                <a:effectLst/>
                <a:uLnTx/>
                <a:uFillTx/>
                <a:latin typeface="UTM Centur" panose="02040603050506020204" pitchFamily="18" charset="0"/>
                <a:ea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err="1">
                <a:ln>
                  <a:noFill/>
                </a:ln>
                <a:solidFill>
                  <a:srgbClr val="3F3F3F"/>
                </a:solidFill>
                <a:effectLst/>
                <a:uLnTx/>
                <a:uFillTx/>
                <a:latin typeface="UTM Centur" panose="02040603050506020204" pitchFamily="18" charset="0"/>
                <a:ea typeface="Times New Roman" panose="02020603050405020304" pitchFamily="18" charset="0"/>
                <a:cs typeface="Times New Roman" panose="02020603050405020304" pitchFamily="18" charset="0"/>
              </a:rPr>
              <a:t>nào</a:t>
            </a:r>
            <a:r>
              <a:rPr kumimoji="0" lang="en-US" sz="2400" b="1" i="0" u="none" strike="noStrike" kern="0" cap="none" spc="0" normalizeH="0" baseline="0" noProof="0" dirty="0">
                <a:ln>
                  <a:noFill/>
                </a:ln>
                <a:solidFill>
                  <a:srgbClr val="3F3F3F"/>
                </a:solidFill>
                <a:effectLst/>
                <a:uLnTx/>
                <a:uFillTx/>
                <a:latin typeface="UTM Centur" panose="02040603050506020204" pitchFamily="18" charset="0"/>
                <a:ea typeface="Times New Roman" panose="02020603050405020304" pitchFamily="18" charset="0"/>
                <a:cs typeface="Times New Roman" panose="02020603050405020304" pitchFamily="18" charset="0"/>
              </a:rPr>
              <a:t>?</a:t>
            </a:r>
            <a:endParaRPr kumimoji="0" lang="en-US" sz="2400" b="1" i="0" u="none" strike="noStrike" kern="100" cap="none" spc="0" normalizeH="0" baseline="0" noProof="0" dirty="0">
              <a:ln>
                <a:noFill/>
              </a:ln>
              <a:solidFill>
                <a:srgbClr val="3F3F3F"/>
              </a:solidFill>
              <a:effectLst/>
              <a:uLnTx/>
              <a:uFillTx/>
              <a:latin typeface="UTM Centur" panose="020406030505060202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10DF0EE4-DCB1-4DC0-8AF7-E9AD95ECB294}"/>
              </a:ext>
            </a:extLst>
          </p:cNvPr>
          <p:cNvSpPr txBox="1"/>
          <p:nvPr/>
        </p:nvSpPr>
        <p:spPr>
          <a:xfrm>
            <a:off x="230670" y="2612507"/>
            <a:ext cx="11730659"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4. Chia </a:t>
            </a:r>
            <a:r>
              <a:rPr kumimoji="0" lang="en-US" sz="2400" b="1" i="0" u="none" strike="noStrike" kern="0" cap="none" spc="0" normalizeH="0" baseline="0" noProof="0" dirty="0" err="1">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sẻ</a:t>
            </a:r>
            <a:r>
              <a:rPr kumimoji="0" lang="en-US" sz="2400" b="1" i="0" u="none" strike="noStrike" kern="0" cap="none" spc="0" normalizeH="0" baseline="0" noProof="0" dirty="0">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err="1">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với</a:t>
            </a:r>
            <a:r>
              <a:rPr kumimoji="0" lang="en-US" sz="2400" b="1" i="0" u="none" strike="noStrike" kern="0" cap="none" spc="0" normalizeH="0" baseline="0" noProof="0" dirty="0">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err="1">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bạn</a:t>
            </a:r>
            <a:r>
              <a:rPr kumimoji="0" lang="en-US" sz="2400" b="1" i="0" u="none" strike="noStrike" kern="0" cap="none" spc="0" normalizeH="0" baseline="0" noProof="0" dirty="0">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a:t>
            </a: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US" sz="2400" b="1" i="0" u="none" strike="noStrike" kern="0" cap="none" spc="0" normalizeH="0" baseline="0" noProof="0" dirty="0" err="1">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Những</a:t>
            </a:r>
            <a:r>
              <a:rPr kumimoji="0" lang="en-US" sz="2400" b="1" i="0" u="none" strike="noStrike" kern="0" cap="none" spc="0" normalizeH="0" baseline="0" noProof="0" dirty="0">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err="1">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điều</a:t>
            </a:r>
            <a:r>
              <a:rPr kumimoji="0" lang="en-US" sz="2400" b="1" i="0" u="none" strike="noStrike" kern="0" cap="none" spc="0" normalizeH="0" baseline="0" noProof="0" dirty="0">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err="1">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em</a:t>
            </a:r>
            <a:r>
              <a:rPr kumimoji="0" lang="en-US" sz="2400" b="1" i="0" u="none" strike="noStrike" kern="0" cap="none" spc="0" normalizeH="0" baseline="0" noProof="0" dirty="0">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err="1">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đã</a:t>
            </a:r>
            <a:r>
              <a:rPr kumimoji="0" lang="en-US" sz="2400" b="1" i="0" u="none" strike="noStrike" kern="0" cap="none" spc="0" normalizeH="0" baseline="0" noProof="0" dirty="0">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err="1">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trải</a:t>
            </a:r>
            <a:r>
              <a:rPr kumimoji="0" lang="en-US" sz="2400" b="1" i="0" u="none" strike="noStrike" kern="0" cap="none" spc="0" normalizeH="0" baseline="0" noProof="0" dirty="0">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 qua </a:t>
            </a:r>
            <a:r>
              <a:rPr kumimoji="0" lang="en-US" sz="2400" b="1" i="0" u="none" strike="noStrike" kern="0" cap="none" spc="0" normalizeH="0" baseline="0" noProof="0" dirty="0" err="1">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giống</a:t>
            </a:r>
            <a:r>
              <a:rPr kumimoji="0" lang="en-US" sz="2400" b="1" i="0" u="none" strike="noStrike" kern="0" cap="none" spc="0" normalizeH="0" baseline="0" noProof="0" dirty="0">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err="1">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như</a:t>
            </a:r>
            <a:r>
              <a:rPr kumimoji="0" lang="en-US" sz="2400" b="1" i="0" u="none" strike="noStrike" kern="0" cap="none" spc="0" normalizeH="0" baseline="0" noProof="0" dirty="0">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err="1">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nhân</a:t>
            </a:r>
            <a:r>
              <a:rPr kumimoji="0" lang="en-US" sz="2400" b="1" i="0" u="none" strike="noStrike" kern="0" cap="none" spc="0" normalizeH="0" baseline="0" noProof="0" dirty="0">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err="1">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vật</a:t>
            </a:r>
            <a:r>
              <a:rPr kumimoji="0" lang="en-US" sz="2400" b="1" i="0" u="none" strike="noStrike" kern="0" cap="none" spc="0" normalizeH="0" baseline="0" noProof="0" dirty="0">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err="1">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trong</a:t>
            </a:r>
            <a:r>
              <a:rPr kumimoji="0" lang="en-US" sz="2400" b="1" i="0" u="none" strike="noStrike" kern="0" cap="none" spc="0" normalizeH="0" baseline="0" noProof="0" dirty="0">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err="1">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bài</a:t>
            </a:r>
            <a:r>
              <a:rPr kumimoji="0" lang="en-US" sz="2400" b="1" i="0" u="none" strike="noStrike" kern="0" cap="none" spc="0" normalizeH="0" baseline="0" noProof="0" dirty="0">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err="1">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đọc</a:t>
            </a:r>
            <a:r>
              <a:rPr kumimoji="0" lang="en-US" sz="2400" b="1" i="0" u="none" strike="noStrike" kern="0" cap="none" spc="0" normalizeH="0" baseline="0" noProof="0" dirty="0">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err="1">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trên</a:t>
            </a:r>
            <a:r>
              <a:rPr kumimoji="0" lang="en-US" sz="2400" b="1" i="0" u="none" strike="noStrike" kern="0" cap="none" spc="0" normalizeH="0" baseline="0" noProof="0" dirty="0">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a:t>
            </a: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US" sz="2400" b="1" i="0" u="none" strike="noStrike" kern="0" cap="none" spc="0" normalizeH="0" baseline="0" noProof="0" dirty="0" err="1">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Những</a:t>
            </a:r>
            <a:r>
              <a:rPr kumimoji="0" lang="en-US" sz="2400" b="1" i="0" u="none" strike="noStrike" kern="0" cap="none" spc="0" normalizeH="0" baseline="0" noProof="0" dirty="0">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err="1">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điều</a:t>
            </a:r>
            <a:r>
              <a:rPr kumimoji="0" lang="en-US" sz="2400" b="1" i="0" u="none" strike="noStrike" kern="0" cap="none" spc="0" normalizeH="0" baseline="0" noProof="0" dirty="0">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err="1">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em</a:t>
            </a:r>
            <a:r>
              <a:rPr kumimoji="0" lang="en-US" sz="2400" b="1" i="0" u="none" strike="noStrike" kern="0" cap="none" spc="0" normalizeH="0" baseline="0" noProof="0" dirty="0">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err="1">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có</a:t>
            </a:r>
            <a:r>
              <a:rPr kumimoji="0" lang="en-US" sz="2400" b="1" i="0" u="none" strike="noStrike" kern="0" cap="none" spc="0" normalizeH="0" baseline="0" noProof="0" dirty="0">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err="1">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thể</a:t>
            </a:r>
            <a:r>
              <a:rPr kumimoji="0" lang="en-US" sz="2400" b="1" i="0" u="none" strike="noStrike" kern="0" cap="none" spc="0" normalizeH="0" baseline="0" noProof="0" dirty="0">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err="1">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học</a:t>
            </a:r>
            <a:r>
              <a:rPr kumimoji="0" lang="en-US" sz="2400" b="1" i="0" u="none" strike="noStrike" kern="0" cap="none" spc="0" normalizeH="0" baseline="0" noProof="0" dirty="0">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err="1">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hỏi</a:t>
            </a:r>
            <a:r>
              <a:rPr kumimoji="0" lang="en-US" sz="2400" b="1" i="0" u="none" strike="noStrike" kern="0" cap="none" spc="0" normalizeH="0" baseline="0" noProof="0" dirty="0">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err="1">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từ</a:t>
            </a:r>
            <a:r>
              <a:rPr kumimoji="0" lang="en-US" sz="2400" b="1" i="0" u="none" strike="noStrike" kern="0" cap="none" spc="0" normalizeH="0" baseline="0" noProof="0" dirty="0">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err="1">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nhân</a:t>
            </a:r>
            <a:r>
              <a:rPr kumimoji="0" lang="en-US" sz="2400" b="1" i="0" u="none" strike="noStrike" kern="0" cap="none" spc="0" normalizeH="0" baseline="0" noProof="0" dirty="0">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err="1">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vật</a:t>
            </a:r>
            <a:r>
              <a:rPr kumimoji="0" lang="en-US" sz="2400" b="1" i="0" u="none" strike="noStrike" kern="0" cap="none" spc="0" normalizeH="0" baseline="0" noProof="0" dirty="0">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err="1">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trong</a:t>
            </a:r>
            <a:r>
              <a:rPr kumimoji="0" lang="en-US" sz="2400" b="1" i="0" u="none" strike="noStrike" kern="0" cap="none" spc="0" normalizeH="0" baseline="0" noProof="0" dirty="0">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err="1">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bài</a:t>
            </a:r>
            <a:r>
              <a:rPr kumimoji="0" lang="en-US" sz="2400" b="1" i="0" u="none" strike="noStrike" kern="0" cap="none" spc="0" normalizeH="0" baseline="0" noProof="0" dirty="0">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err="1">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đọc</a:t>
            </a:r>
            <a:r>
              <a:rPr kumimoji="0" lang="en-US" sz="2400" b="1" i="0" u="none" strike="noStrike" kern="0" cap="none" spc="0" normalizeH="0" baseline="0" noProof="0" dirty="0">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err="1">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trên</a:t>
            </a:r>
            <a:r>
              <a:rPr kumimoji="0" lang="en-US" sz="2400" b="1" i="0" u="none" strike="noStrike" kern="0" cap="none" spc="0" normalizeH="0" baseline="0" noProof="0" dirty="0">
                <a:ln>
                  <a:noFill/>
                </a:ln>
                <a:solidFill>
                  <a:srgbClr val="000000"/>
                </a:solidFill>
                <a:effectLst/>
                <a:uLnTx/>
                <a:uFillTx/>
                <a:latin typeface="UTM Centur" panose="020406030505060202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1443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POINSET2">
            <a:extLst>
              <a:ext uri="{FF2B5EF4-FFF2-40B4-BE49-F238E27FC236}">
                <a16:creationId xmlns:a16="http://schemas.microsoft.com/office/drawing/2014/main" id="{1A6D274C-1A33-761B-475D-091A88CF1BA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flipV="1">
            <a:off x="219216" y="-174519"/>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OINSET3">
            <a:extLst>
              <a:ext uri="{FF2B5EF4-FFF2-40B4-BE49-F238E27FC236}">
                <a16:creationId xmlns:a16="http://schemas.microsoft.com/office/drawing/2014/main" id="{4C1F8A6F-720C-F2D7-C0C6-522D12E0EE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OINSET2">
            <a:extLst>
              <a:ext uri="{FF2B5EF4-FFF2-40B4-BE49-F238E27FC236}">
                <a16:creationId xmlns:a16="http://schemas.microsoft.com/office/drawing/2014/main" id="{CA0AACF5-C8A2-5EB0-1D5A-4BB0F9E3BFD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473002" y="-113391"/>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a:extLst>
              <a:ext uri="{FF2B5EF4-FFF2-40B4-BE49-F238E27FC236}">
                <a16:creationId xmlns:a16="http://schemas.microsoft.com/office/drawing/2014/main" id="{7ACA080E-F0CF-2992-9618-9A62FEF2FA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939" y="474035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952050" y="0"/>
            <a:ext cx="10770499" cy="2570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sz="4000" dirty="0" err="1" smtClean="0">
                <a:effectLst>
                  <a:outerShdw blurRad="38100" dist="38100" dir="2700000" algn="tl">
                    <a:srgbClr val="000000">
                      <a:alpha val="43137"/>
                    </a:srgbClr>
                  </a:outerShdw>
                </a:effectLst>
                <a:latin typeface="Times New Roman" pitchFamily="18" charset="0"/>
                <a:cs typeface="Times New Roman" pitchFamily="18" charset="0"/>
              </a:rPr>
              <a:t>Thứ</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effectLst>
                  <a:outerShdw blurRad="38100" dist="38100" dir="2700000" algn="tl">
                    <a:srgbClr val="000000">
                      <a:alpha val="43137"/>
                    </a:srgbClr>
                  </a:outerShdw>
                </a:effectLst>
                <a:latin typeface="Times New Roman" pitchFamily="18" charset="0"/>
                <a:cs typeface="Times New Roman" pitchFamily="18" charset="0"/>
              </a:rPr>
              <a:t>năm</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effectLst>
                  <a:outerShdw blurRad="38100" dist="38100" dir="2700000" algn="tl">
                    <a:srgbClr val="000000">
                      <a:alpha val="43137"/>
                    </a:srgbClr>
                  </a:outerShdw>
                </a:effectLst>
                <a:latin typeface="Times New Roman" pitchFamily="18" charset="0"/>
                <a:cs typeface="Times New Roman" pitchFamily="18" charset="0"/>
              </a:rPr>
              <a:t>ngày</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19 </a:t>
            </a:r>
            <a:r>
              <a:rPr lang="en-US" sz="4000" dirty="0" err="1" smtClean="0">
                <a:effectLst>
                  <a:outerShdw blurRad="38100" dist="38100" dir="2700000" algn="tl">
                    <a:srgbClr val="000000">
                      <a:alpha val="43137"/>
                    </a:srgbClr>
                  </a:outerShdw>
                </a:effectLst>
                <a:latin typeface="Times New Roman" pitchFamily="18" charset="0"/>
                <a:cs typeface="Times New Roman" pitchFamily="18" charset="0"/>
              </a:rPr>
              <a:t>tháng</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10 </a:t>
            </a:r>
            <a:r>
              <a:rPr lang="en-US" sz="4000" dirty="0" err="1" smtClean="0">
                <a:effectLst>
                  <a:outerShdw blurRad="38100" dist="38100" dir="2700000" algn="tl">
                    <a:srgbClr val="000000">
                      <a:alpha val="43137"/>
                    </a:srgbClr>
                  </a:outerShdw>
                </a:effectLst>
                <a:latin typeface="Times New Roman" pitchFamily="18" charset="0"/>
                <a:cs typeface="Times New Roman" pitchFamily="18" charset="0"/>
              </a:rPr>
              <a:t>năm</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2023</a:t>
            </a:r>
          </a:p>
          <a:p>
            <a:pPr algn="ctr" eaLnBrk="1" hangingPunct="1">
              <a:defRPr/>
            </a:pPr>
            <a:r>
              <a:rPr lang="en-US" sz="4000" u="sng"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u="sng"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p>
          <a:p>
            <a:pPr eaLnBrk="1" hangingPunct="1">
              <a:defRPr/>
            </a:pPr>
            <a:r>
              <a:rPr lang="en-US" sz="4000"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4000" u="sng" dirty="0" err="1" smtClean="0">
                <a:effectLst>
                  <a:outerShdw blurRad="38100" dist="38100" dir="2700000" algn="tl">
                    <a:srgbClr val="000000">
                      <a:alpha val="43137"/>
                    </a:srgbClr>
                  </a:outerShdw>
                </a:effectLst>
                <a:latin typeface="Times New Roman" pitchFamily="18" charset="0"/>
                <a:cs typeface="Times New Roman" pitchFamily="18" charset="0"/>
              </a:rPr>
              <a:t>Bài</a:t>
            </a:r>
            <a:r>
              <a:rPr lang="en-US" sz="4000" u="sng" dirty="0" smtClean="0">
                <a:effectLst>
                  <a:outerShdw blurRad="38100" dist="38100" dir="2700000" algn="tl">
                    <a:srgbClr val="000000">
                      <a:alpha val="43137"/>
                    </a:srgbClr>
                  </a:outerShdw>
                </a:effectLst>
                <a:latin typeface="Times New Roman" pitchFamily="18" charset="0"/>
                <a:cs typeface="Times New Roman" pitchFamily="18" charset="0"/>
              </a:rPr>
              <a:t> 4</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 Kho </a:t>
            </a:r>
            <a:r>
              <a:rPr lang="en-US" sz="4000" dirty="0" err="1" smtClean="0">
                <a:effectLst>
                  <a:outerShdw blurRad="38100" dist="38100" dir="2700000" algn="tl">
                    <a:srgbClr val="000000">
                      <a:alpha val="43137"/>
                    </a:srgbClr>
                  </a:outerShdw>
                </a:effectLst>
                <a:latin typeface="Times New Roman" pitchFamily="18" charset="0"/>
                <a:cs typeface="Times New Roman" pitchFamily="18" charset="0"/>
              </a:rPr>
              <a:t>báu</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effectLst>
                  <a:outerShdw blurRad="38100" dist="38100" dir="2700000" algn="tl">
                    <a:srgbClr val="000000">
                      <a:alpha val="43137"/>
                    </a:srgbClr>
                  </a:outerShdw>
                </a:effectLst>
                <a:latin typeface="Times New Roman" pitchFamily="18" charset="0"/>
                <a:cs typeface="Times New Roman" pitchFamily="18" charset="0"/>
              </a:rPr>
              <a:t>của</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effectLst>
                  <a:outerShdw blurRad="38100" dist="38100" dir="2700000" algn="tl">
                    <a:srgbClr val="000000">
                      <a:alpha val="43137"/>
                    </a:srgbClr>
                  </a:outerShdw>
                </a:effectLst>
                <a:latin typeface="Times New Roman" pitchFamily="18" charset="0"/>
                <a:cs typeface="Times New Roman" pitchFamily="18" charset="0"/>
              </a:rPr>
              <a:t>em</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a:t>
            </a:r>
          </a:p>
          <a:p>
            <a:pPr eaLnBrk="1" hangingPunct="1">
              <a:defRPr/>
            </a:pPr>
            <a:r>
              <a:rPr lang="en-US" sz="4000"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u="sng"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000"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đọc</a:t>
            </a:r>
            <a:r>
              <a:rPr lang="en-US" sz="4000"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2</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40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57DF8C3-03B5-4D57-D441-CDE43925A9EA}"/>
              </a:ext>
            </a:extLst>
          </p:cNvPr>
          <p:cNvGrpSpPr/>
          <p:nvPr/>
        </p:nvGrpSpPr>
        <p:grpSpPr>
          <a:xfrm>
            <a:off x="319640" y="774714"/>
            <a:ext cx="7823067" cy="1666372"/>
            <a:chOff x="-111704" y="2184019"/>
            <a:chExt cx="5867300" cy="1249779"/>
          </a:xfrm>
        </p:grpSpPr>
        <p:sp>
          <p:nvSpPr>
            <p:cNvPr id="4" name="Speech Bubble: Rectangle with Corners Rounded 8">
              <a:extLst>
                <a:ext uri="{FF2B5EF4-FFF2-40B4-BE49-F238E27FC236}">
                  <a16:creationId xmlns:a16="http://schemas.microsoft.com/office/drawing/2014/main" id="{A8C9CD43-114A-A2AA-4FD8-A488E04424E4}"/>
                </a:ext>
              </a:extLst>
            </p:cNvPr>
            <p:cNvSpPr/>
            <p:nvPr/>
          </p:nvSpPr>
          <p:spPr>
            <a:xfrm>
              <a:off x="-111704" y="2184019"/>
              <a:ext cx="5867300" cy="1249779"/>
            </a:xfrm>
            <a:custGeom>
              <a:avLst/>
              <a:gdLst>
                <a:gd name="connsiteX0" fmla="*/ 0 w 4838404"/>
                <a:gd name="connsiteY0" fmla="*/ 208301 h 1249779"/>
                <a:gd name="connsiteX1" fmla="*/ 208301 w 4838404"/>
                <a:gd name="connsiteY1" fmla="*/ 0 h 1249779"/>
                <a:gd name="connsiteX2" fmla="*/ 806401 w 4838404"/>
                <a:gd name="connsiteY2" fmla="*/ 0 h 1249779"/>
                <a:gd name="connsiteX3" fmla="*/ 806401 w 4838404"/>
                <a:gd name="connsiteY3" fmla="*/ 0 h 1249779"/>
                <a:gd name="connsiteX4" fmla="*/ 2016002 w 4838404"/>
                <a:gd name="connsiteY4" fmla="*/ 0 h 1249779"/>
                <a:gd name="connsiteX5" fmla="*/ 4630103 w 4838404"/>
                <a:gd name="connsiteY5" fmla="*/ 0 h 1249779"/>
                <a:gd name="connsiteX6" fmla="*/ 4838404 w 4838404"/>
                <a:gd name="connsiteY6" fmla="*/ 208301 h 1249779"/>
                <a:gd name="connsiteX7" fmla="*/ 4838404 w 4838404"/>
                <a:gd name="connsiteY7" fmla="*/ 729038 h 1249779"/>
                <a:gd name="connsiteX8" fmla="*/ 4838404 w 4838404"/>
                <a:gd name="connsiteY8" fmla="*/ 729038 h 1249779"/>
                <a:gd name="connsiteX9" fmla="*/ 4838404 w 4838404"/>
                <a:gd name="connsiteY9" fmla="*/ 1041483 h 1249779"/>
                <a:gd name="connsiteX10" fmla="*/ 4838404 w 4838404"/>
                <a:gd name="connsiteY10" fmla="*/ 1041478 h 1249779"/>
                <a:gd name="connsiteX11" fmla="*/ 4630103 w 4838404"/>
                <a:gd name="connsiteY11" fmla="*/ 1249779 h 1249779"/>
                <a:gd name="connsiteX12" fmla="*/ 2016002 w 4838404"/>
                <a:gd name="connsiteY12" fmla="*/ 1249779 h 1249779"/>
                <a:gd name="connsiteX13" fmla="*/ 806401 w 4838404"/>
                <a:gd name="connsiteY13" fmla="*/ 1249779 h 1249779"/>
                <a:gd name="connsiteX14" fmla="*/ 806401 w 4838404"/>
                <a:gd name="connsiteY14" fmla="*/ 1249779 h 1249779"/>
                <a:gd name="connsiteX15" fmla="*/ 208301 w 4838404"/>
                <a:gd name="connsiteY15" fmla="*/ 1249779 h 1249779"/>
                <a:gd name="connsiteX16" fmla="*/ 0 w 4838404"/>
                <a:gd name="connsiteY16" fmla="*/ 1041478 h 1249779"/>
                <a:gd name="connsiteX17" fmla="*/ 0 w 4838404"/>
                <a:gd name="connsiteY17" fmla="*/ 1041483 h 1249779"/>
                <a:gd name="connsiteX18" fmla="*/ -243468 w 4838404"/>
                <a:gd name="connsiteY18" fmla="*/ 838489 h 1249779"/>
                <a:gd name="connsiteX19" fmla="*/ 0 w 4838404"/>
                <a:gd name="connsiteY19" fmla="*/ 729038 h 1249779"/>
                <a:gd name="connsiteX20" fmla="*/ 0 w 4838404"/>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38404" h="1249779" fill="none" extrusionOk="0">
                  <a:moveTo>
                    <a:pt x="0" y="208301"/>
                  </a:moveTo>
                  <a:cubicBezTo>
                    <a:pt x="11337" y="99396"/>
                    <a:pt x="75824" y="7011"/>
                    <a:pt x="208301" y="0"/>
                  </a:cubicBezTo>
                  <a:cubicBezTo>
                    <a:pt x="343880" y="-28753"/>
                    <a:pt x="550927" y="28229"/>
                    <a:pt x="806401" y="0"/>
                  </a:cubicBezTo>
                  <a:lnTo>
                    <a:pt x="806401" y="0"/>
                  </a:lnTo>
                  <a:cubicBezTo>
                    <a:pt x="1033204" y="60725"/>
                    <a:pt x="1754184" y="54041"/>
                    <a:pt x="2016002" y="0"/>
                  </a:cubicBezTo>
                  <a:cubicBezTo>
                    <a:pt x="2288051" y="-117130"/>
                    <a:pt x="4118833" y="123459"/>
                    <a:pt x="4630103" y="0"/>
                  </a:cubicBezTo>
                  <a:cubicBezTo>
                    <a:pt x="4751275" y="9768"/>
                    <a:pt x="4836294" y="93555"/>
                    <a:pt x="4838404" y="208301"/>
                  </a:cubicBezTo>
                  <a:cubicBezTo>
                    <a:pt x="4825901" y="263061"/>
                    <a:pt x="4827746" y="641557"/>
                    <a:pt x="4838404" y="729038"/>
                  </a:cubicBezTo>
                  <a:lnTo>
                    <a:pt x="4838404" y="729038"/>
                  </a:lnTo>
                  <a:cubicBezTo>
                    <a:pt x="4843748" y="782461"/>
                    <a:pt x="4824969" y="988603"/>
                    <a:pt x="4838404" y="1041483"/>
                  </a:cubicBezTo>
                  <a:lnTo>
                    <a:pt x="4838404" y="1041478"/>
                  </a:lnTo>
                  <a:cubicBezTo>
                    <a:pt x="4826206" y="1141243"/>
                    <a:pt x="4741976" y="1260095"/>
                    <a:pt x="4630103" y="1249779"/>
                  </a:cubicBezTo>
                  <a:cubicBezTo>
                    <a:pt x="3603204" y="1383173"/>
                    <a:pt x="2774257" y="1119059"/>
                    <a:pt x="2016002" y="1249779"/>
                  </a:cubicBezTo>
                  <a:cubicBezTo>
                    <a:pt x="1597903" y="1200099"/>
                    <a:pt x="1085935" y="1145378"/>
                    <a:pt x="806401" y="1249779"/>
                  </a:cubicBezTo>
                  <a:lnTo>
                    <a:pt x="806401" y="1249779"/>
                  </a:lnTo>
                  <a:cubicBezTo>
                    <a:pt x="516202" y="1224606"/>
                    <a:pt x="408819" y="1239259"/>
                    <a:pt x="208301" y="1249779"/>
                  </a:cubicBezTo>
                  <a:cubicBezTo>
                    <a:pt x="73288" y="1249695"/>
                    <a:pt x="1724" y="1152982"/>
                    <a:pt x="0" y="1041478"/>
                  </a:cubicBezTo>
                  <a:lnTo>
                    <a:pt x="0" y="1041483"/>
                  </a:lnTo>
                  <a:cubicBezTo>
                    <a:pt x="-96100" y="983604"/>
                    <a:pt x="-205237" y="906647"/>
                    <a:pt x="-243468" y="838489"/>
                  </a:cubicBezTo>
                  <a:cubicBezTo>
                    <a:pt x="-188011" y="831647"/>
                    <a:pt x="-30915" y="742036"/>
                    <a:pt x="0" y="729038"/>
                  </a:cubicBezTo>
                  <a:cubicBezTo>
                    <a:pt x="-20507" y="528137"/>
                    <a:pt x="18486" y="357830"/>
                    <a:pt x="0" y="208301"/>
                  </a:cubicBezTo>
                  <a:close/>
                </a:path>
                <a:path w="4838404" h="1249779" stroke="0" extrusionOk="0">
                  <a:moveTo>
                    <a:pt x="0" y="208301"/>
                  </a:moveTo>
                  <a:cubicBezTo>
                    <a:pt x="-5071" y="101931"/>
                    <a:pt x="110378" y="-11577"/>
                    <a:pt x="208301" y="0"/>
                  </a:cubicBezTo>
                  <a:cubicBezTo>
                    <a:pt x="291371" y="43685"/>
                    <a:pt x="635056" y="-31363"/>
                    <a:pt x="806401" y="0"/>
                  </a:cubicBezTo>
                  <a:lnTo>
                    <a:pt x="806401" y="0"/>
                  </a:lnTo>
                  <a:cubicBezTo>
                    <a:pt x="1122541" y="-66706"/>
                    <a:pt x="1882786" y="38514"/>
                    <a:pt x="2016002" y="0"/>
                  </a:cubicBezTo>
                  <a:cubicBezTo>
                    <a:pt x="2745233" y="-134364"/>
                    <a:pt x="3975844" y="130381"/>
                    <a:pt x="4630103" y="0"/>
                  </a:cubicBezTo>
                  <a:cubicBezTo>
                    <a:pt x="4739852" y="-12472"/>
                    <a:pt x="4840827" y="91382"/>
                    <a:pt x="4838404" y="208301"/>
                  </a:cubicBezTo>
                  <a:cubicBezTo>
                    <a:pt x="4823244" y="265499"/>
                    <a:pt x="4831726" y="640122"/>
                    <a:pt x="4838404" y="729038"/>
                  </a:cubicBezTo>
                  <a:lnTo>
                    <a:pt x="4838404" y="729038"/>
                  </a:lnTo>
                  <a:cubicBezTo>
                    <a:pt x="4853475" y="818772"/>
                    <a:pt x="4811925" y="909010"/>
                    <a:pt x="4838404" y="1041483"/>
                  </a:cubicBezTo>
                  <a:lnTo>
                    <a:pt x="4838404" y="1041478"/>
                  </a:lnTo>
                  <a:cubicBezTo>
                    <a:pt x="4845468" y="1155748"/>
                    <a:pt x="4729254" y="1254383"/>
                    <a:pt x="4630103" y="1249779"/>
                  </a:cubicBezTo>
                  <a:cubicBezTo>
                    <a:pt x="3966767" y="1212020"/>
                    <a:pt x="2333652" y="1300277"/>
                    <a:pt x="2016002" y="1249779"/>
                  </a:cubicBezTo>
                  <a:cubicBezTo>
                    <a:pt x="1413743" y="1325436"/>
                    <a:pt x="1094119" y="1345543"/>
                    <a:pt x="806401" y="1249779"/>
                  </a:cubicBezTo>
                  <a:lnTo>
                    <a:pt x="806401" y="1249779"/>
                  </a:lnTo>
                  <a:cubicBezTo>
                    <a:pt x="605747" y="1296387"/>
                    <a:pt x="358270" y="1241190"/>
                    <a:pt x="208301" y="1249779"/>
                  </a:cubicBezTo>
                  <a:cubicBezTo>
                    <a:pt x="83053" y="1240471"/>
                    <a:pt x="5806" y="1155160"/>
                    <a:pt x="0" y="1041478"/>
                  </a:cubicBezTo>
                  <a:lnTo>
                    <a:pt x="0" y="1041483"/>
                  </a:lnTo>
                  <a:cubicBezTo>
                    <a:pt x="-60949" y="977313"/>
                    <a:pt x="-141750" y="950583"/>
                    <a:pt x="-243468" y="838489"/>
                  </a:cubicBezTo>
                  <a:cubicBezTo>
                    <a:pt x="-196881" y="811341"/>
                    <a:pt x="-101417" y="751063"/>
                    <a:pt x="0" y="729038"/>
                  </a:cubicBez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xmlns="" sd="2842418190">
                    <a:custGeom>
                      <a:avLst/>
                      <a:gdLst>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3067" h="1666372" fill="none" extrusionOk="0">
                          <a:moveTo>
                            <a:pt x="0" y="277734"/>
                          </a:moveTo>
                          <a:cubicBezTo>
                            <a:pt x="29036" y="138323"/>
                            <a:pt x="107640" y="15362"/>
                            <a:pt x="336795" y="0"/>
                          </a:cubicBezTo>
                          <a:cubicBezTo>
                            <a:pt x="550792" y="-34928"/>
                            <a:pt x="896457" y="32320"/>
                            <a:pt x="1303845" y="0"/>
                          </a:cubicBezTo>
                          <a:lnTo>
                            <a:pt x="1303845" y="0"/>
                          </a:lnTo>
                          <a:cubicBezTo>
                            <a:pt x="1598047" y="36708"/>
                            <a:pt x="2860003" y="108665"/>
                            <a:pt x="3259611" y="0"/>
                          </a:cubicBezTo>
                          <a:cubicBezTo>
                            <a:pt x="3819974" y="-225977"/>
                            <a:pt x="6603977" y="225822"/>
                            <a:pt x="7486271" y="0"/>
                          </a:cubicBezTo>
                          <a:cubicBezTo>
                            <a:pt x="7684596" y="16857"/>
                            <a:pt x="7816748" y="125147"/>
                            <a:pt x="7823067" y="277734"/>
                          </a:cubicBezTo>
                          <a:cubicBezTo>
                            <a:pt x="7807221" y="350133"/>
                            <a:pt x="7818841" y="838050"/>
                            <a:pt x="7823067" y="972050"/>
                          </a:cubicBezTo>
                          <a:lnTo>
                            <a:pt x="7823067" y="972050"/>
                          </a:lnTo>
                          <a:cubicBezTo>
                            <a:pt x="7841248" y="1040960"/>
                            <a:pt x="7801314" y="1321814"/>
                            <a:pt x="7823067" y="1388644"/>
                          </a:cubicBezTo>
                          <a:lnTo>
                            <a:pt x="7823067" y="1388637"/>
                          </a:lnTo>
                          <a:cubicBezTo>
                            <a:pt x="7790061" y="1505022"/>
                            <a:pt x="7657533" y="1711458"/>
                            <a:pt x="7486271" y="1666372"/>
                          </a:cubicBezTo>
                          <a:cubicBezTo>
                            <a:pt x="5818942" y="1875661"/>
                            <a:pt x="4519381" y="1571518"/>
                            <a:pt x="3259611" y="1666372"/>
                          </a:cubicBezTo>
                          <a:cubicBezTo>
                            <a:pt x="2558571" y="1596233"/>
                            <a:pt x="1744051" y="1547366"/>
                            <a:pt x="1303845" y="1666372"/>
                          </a:cubicBezTo>
                          <a:lnTo>
                            <a:pt x="1303845" y="1666372"/>
                          </a:lnTo>
                          <a:cubicBezTo>
                            <a:pt x="832183" y="1626586"/>
                            <a:pt x="672465" y="1640099"/>
                            <a:pt x="336795" y="1666372"/>
                          </a:cubicBezTo>
                          <a:cubicBezTo>
                            <a:pt x="99793" y="1666181"/>
                            <a:pt x="11319" y="1519809"/>
                            <a:pt x="0" y="1388637"/>
                          </a:cubicBezTo>
                          <a:lnTo>
                            <a:pt x="0" y="1388644"/>
                          </a:lnTo>
                          <a:cubicBezTo>
                            <a:pt x="-155727" y="1316314"/>
                            <a:pt x="-343854" y="1221790"/>
                            <a:pt x="-393656" y="1117985"/>
                          </a:cubicBezTo>
                          <a:cubicBezTo>
                            <a:pt x="-309783" y="1107819"/>
                            <a:pt x="-42941" y="991883"/>
                            <a:pt x="0" y="972050"/>
                          </a:cubicBezTo>
                          <a:cubicBezTo>
                            <a:pt x="-62356" y="685212"/>
                            <a:pt x="65238" y="461154"/>
                            <a:pt x="0" y="277734"/>
                          </a:cubicBezTo>
                          <a:close/>
                        </a:path>
                        <a:path w="7823067" h="1666372" stroke="0" extrusionOk="0">
                          <a:moveTo>
                            <a:pt x="0" y="277734"/>
                          </a:moveTo>
                          <a:cubicBezTo>
                            <a:pt x="-6061" y="127419"/>
                            <a:pt x="183160" y="-6431"/>
                            <a:pt x="336795" y="0"/>
                          </a:cubicBezTo>
                          <a:cubicBezTo>
                            <a:pt x="485057" y="44469"/>
                            <a:pt x="1079406" y="-24039"/>
                            <a:pt x="1303845" y="0"/>
                          </a:cubicBezTo>
                          <a:lnTo>
                            <a:pt x="1303845" y="0"/>
                          </a:lnTo>
                          <a:cubicBezTo>
                            <a:pt x="1811173" y="-90175"/>
                            <a:pt x="3043949" y="70122"/>
                            <a:pt x="3259611" y="0"/>
                          </a:cubicBezTo>
                          <a:cubicBezTo>
                            <a:pt x="4285327" y="-240032"/>
                            <a:pt x="6530909" y="89385"/>
                            <a:pt x="7486271" y="0"/>
                          </a:cubicBezTo>
                          <a:cubicBezTo>
                            <a:pt x="7678921" y="-6768"/>
                            <a:pt x="7803040" y="117848"/>
                            <a:pt x="7823067" y="277734"/>
                          </a:cubicBezTo>
                          <a:cubicBezTo>
                            <a:pt x="7808748" y="362971"/>
                            <a:pt x="7816832" y="842920"/>
                            <a:pt x="7823067" y="972050"/>
                          </a:cubicBezTo>
                          <a:lnTo>
                            <a:pt x="7823067" y="972050"/>
                          </a:lnTo>
                          <a:cubicBezTo>
                            <a:pt x="7831953" y="1075519"/>
                            <a:pt x="7788004" y="1218863"/>
                            <a:pt x="7823067" y="1388644"/>
                          </a:cubicBezTo>
                          <a:lnTo>
                            <a:pt x="7823067" y="1388637"/>
                          </a:lnTo>
                          <a:cubicBezTo>
                            <a:pt x="7804889" y="1551386"/>
                            <a:pt x="7662450" y="1685268"/>
                            <a:pt x="7486271" y="1666372"/>
                          </a:cubicBezTo>
                          <a:cubicBezTo>
                            <a:pt x="6445419" y="1696417"/>
                            <a:pt x="3769466" y="1694010"/>
                            <a:pt x="3259611" y="1666372"/>
                          </a:cubicBezTo>
                          <a:cubicBezTo>
                            <a:pt x="2279171" y="1782886"/>
                            <a:pt x="1806541" y="1801164"/>
                            <a:pt x="1303845" y="1666372"/>
                          </a:cubicBezTo>
                          <a:lnTo>
                            <a:pt x="1303845" y="1666372"/>
                          </a:lnTo>
                          <a:cubicBezTo>
                            <a:pt x="986482" y="1775041"/>
                            <a:pt x="551364" y="1672909"/>
                            <a:pt x="336795" y="1666372"/>
                          </a:cubicBezTo>
                          <a:cubicBezTo>
                            <a:pt x="142670" y="1680622"/>
                            <a:pt x="16646" y="1538042"/>
                            <a:pt x="0" y="1388637"/>
                          </a:cubicBezTo>
                          <a:lnTo>
                            <a:pt x="0" y="1388644"/>
                          </a:lnTo>
                          <a:cubicBezTo>
                            <a:pt x="-99783" y="1306199"/>
                            <a:pt x="-213226" y="1246669"/>
                            <a:pt x="-393656" y="1117985"/>
                          </a:cubicBezTo>
                          <a:cubicBezTo>
                            <a:pt x="-325419" y="1109517"/>
                            <a:pt x="-165369" y="1026121"/>
                            <a:pt x="0" y="972050"/>
                          </a:cubicBezTo>
                          <a:cubicBezTo>
                            <a:pt x="41726" y="746418"/>
                            <a:pt x="-16628" y="388868"/>
                            <a:pt x="0" y="277734"/>
                          </a:cubicBezTo>
                          <a:close/>
                        </a:path>
                        <a:path w="7823067" h="1666372" fill="none" stroke="0" extrusionOk="0">
                          <a:moveTo>
                            <a:pt x="0" y="277734"/>
                          </a:moveTo>
                          <a:cubicBezTo>
                            <a:pt x="10293" y="146271"/>
                            <a:pt x="136865" y="-302"/>
                            <a:pt x="336795" y="0"/>
                          </a:cubicBezTo>
                          <a:cubicBezTo>
                            <a:pt x="605939" y="-73831"/>
                            <a:pt x="884638" y="50529"/>
                            <a:pt x="1303845" y="0"/>
                          </a:cubicBezTo>
                          <a:lnTo>
                            <a:pt x="1303845" y="0"/>
                          </a:lnTo>
                          <a:cubicBezTo>
                            <a:pt x="1680529" y="106237"/>
                            <a:pt x="2820070" y="35279"/>
                            <a:pt x="3259611" y="0"/>
                          </a:cubicBezTo>
                          <a:cubicBezTo>
                            <a:pt x="3712947" y="-170422"/>
                            <a:pt x="6629616" y="147486"/>
                            <a:pt x="7486271" y="0"/>
                          </a:cubicBezTo>
                          <a:cubicBezTo>
                            <a:pt x="7681042" y="10317"/>
                            <a:pt x="7826740" y="119248"/>
                            <a:pt x="7823067" y="277734"/>
                          </a:cubicBezTo>
                          <a:cubicBezTo>
                            <a:pt x="7803038" y="344389"/>
                            <a:pt x="7798395" y="877626"/>
                            <a:pt x="7823067" y="972050"/>
                          </a:cubicBezTo>
                          <a:lnTo>
                            <a:pt x="7823067" y="972050"/>
                          </a:lnTo>
                          <a:cubicBezTo>
                            <a:pt x="7837158" y="1039445"/>
                            <a:pt x="7802389" y="1325943"/>
                            <a:pt x="7823067" y="1388644"/>
                          </a:cubicBezTo>
                          <a:lnTo>
                            <a:pt x="7823067" y="1388637"/>
                          </a:lnTo>
                          <a:cubicBezTo>
                            <a:pt x="7815081" y="1520377"/>
                            <a:pt x="7656331" y="1683262"/>
                            <a:pt x="7486271" y="1666372"/>
                          </a:cubicBezTo>
                          <a:cubicBezTo>
                            <a:pt x="5839339" y="1733489"/>
                            <a:pt x="4570643" y="1489316"/>
                            <a:pt x="3259611" y="1666372"/>
                          </a:cubicBezTo>
                          <a:cubicBezTo>
                            <a:pt x="2547999" y="1560788"/>
                            <a:pt x="1692607" y="1549540"/>
                            <a:pt x="1303845" y="1666372"/>
                          </a:cubicBezTo>
                          <a:lnTo>
                            <a:pt x="1303845" y="1666372"/>
                          </a:lnTo>
                          <a:cubicBezTo>
                            <a:pt x="863586" y="1631308"/>
                            <a:pt x="645330" y="1647126"/>
                            <a:pt x="336795" y="1666372"/>
                          </a:cubicBezTo>
                          <a:cubicBezTo>
                            <a:pt x="102379" y="1651560"/>
                            <a:pt x="23161" y="1532539"/>
                            <a:pt x="0" y="1388637"/>
                          </a:cubicBezTo>
                          <a:lnTo>
                            <a:pt x="0" y="1388644"/>
                          </a:lnTo>
                          <a:cubicBezTo>
                            <a:pt x="-160717" y="1312659"/>
                            <a:pt x="-327488" y="1205459"/>
                            <a:pt x="-393656" y="1117985"/>
                          </a:cubicBezTo>
                          <a:cubicBezTo>
                            <a:pt x="-305036" y="1108152"/>
                            <a:pt x="-49218" y="986468"/>
                            <a:pt x="0" y="972050"/>
                          </a:cubicBezTo>
                          <a:cubicBezTo>
                            <a:pt x="-58081" y="715316"/>
                            <a:pt x="24548" y="444687"/>
                            <a:pt x="0" y="27773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id="{20B586E0-121D-AD8B-3AFE-51C34F921F7B}"/>
                </a:ext>
              </a:extLst>
            </p:cNvPr>
            <p:cNvSpPr txBox="1"/>
            <p:nvPr/>
          </p:nvSpPr>
          <p:spPr>
            <a:xfrm>
              <a:off x="385124" y="2543450"/>
              <a:ext cx="5299640" cy="530915"/>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4000" kern="0" dirty="0" err="1" smtClean="0">
                  <a:latin typeface="UTM Avo" panose="02040603050506020204" pitchFamily="18" charset="0"/>
                  <a:cs typeface="Calibri" panose="020F0502020204030204" pitchFamily="34" charset="0"/>
                  <a:sym typeface="Arial"/>
                </a:rPr>
                <a:t>Bài</a:t>
              </a:r>
              <a:r>
                <a:rPr lang="en-US" sz="4000" kern="0" dirty="0" smtClean="0">
                  <a:latin typeface="UTM Avo" panose="02040603050506020204" pitchFamily="18" charset="0"/>
                  <a:cs typeface="Calibri" panose="020F0502020204030204" pitchFamily="34" charset="0"/>
                  <a:sym typeface="Arial"/>
                </a:rPr>
                <a:t> </a:t>
              </a:r>
              <a:r>
                <a:rPr lang="en-US" sz="4000" kern="0" dirty="0" err="1" smtClean="0">
                  <a:latin typeface="UTM Avo" panose="02040603050506020204" pitchFamily="18" charset="0"/>
                  <a:cs typeface="Calibri" panose="020F0502020204030204" pitchFamily="34" charset="0"/>
                  <a:sym typeface="Arial"/>
                </a:rPr>
                <a:t>đọc</a:t>
              </a:r>
              <a:r>
                <a:rPr lang="en-US" sz="4000" kern="0" dirty="0" smtClean="0">
                  <a:latin typeface="UTM Avo" panose="02040603050506020204" pitchFamily="18" charset="0"/>
                  <a:cs typeface="Calibri" panose="020F0502020204030204" pitchFamily="34" charset="0"/>
                  <a:sym typeface="Arial"/>
                </a:rPr>
                <a:t> </a:t>
              </a:r>
              <a:r>
                <a:rPr lang="en-US" sz="4000" kern="0" dirty="0" err="1" smtClean="0">
                  <a:latin typeface="UTM Avo" panose="02040603050506020204" pitchFamily="18" charset="0"/>
                  <a:cs typeface="Calibri" panose="020F0502020204030204" pitchFamily="34" charset="0"/>
                  <a:sym typeface="Arial"/>
                </a:rPr>
                <a:t>nói</a:t>
              </a:r>
              <a:r>
                <a:rPr lang="en-US" sz="4000" kern="0" dirty="0" smtClean="0">
                  <a:latin typeface="UTM Avo" panose="02040603050506020204" pitchFamily="18" charset="0"/>
                  <a:cs typeface="Calibri" panose="020F0502020204030204" pitchFamily="34" charset="0"/>
                  <a:sym typeface="Arial"/>
                </a:rPr>
                <a:t> </a:t>
              </a:r>
              <a:r>
                <a:rPr lang="en-US" sz="4000" kern="0" dirty="0" err="1" smtClean="0">
                  <a:latin typeface="UTM Avo" panose="02040603050506020204" pitchFamily="18" charset="0"/>
                  <a:cs typeface="Calibri" panose="020F0502020204030204" pitchFamily="34" charset="0"/>
                  <a:sym typeface="Arial"/>
                </a:rPr>
                <a:t>lên</a:t>
              </a:r>
              <a:r>
                <a:rPr lang="en-US" sz="4000" kern="0" dirty="0" smtClean="0">
                  <a:latin typeface="UTM Avo" panose="02040603050506020204" pitchFamily="18" charset="0"/>
                  <a:cs typeface="Calibri" panose="020F0502020204030204" pitchFamily="34" charset="0"/>
                  <a:sym typeface="Arial"/>
                </a:rPr>
                <a:t> </a:t>
              </a:r>
              <a:r>
                <a:rPr lang="en-US" sz="4000" kern="0" dirty="0" err="1" smtClean="0">
                  <a:latin typeface="UTM Avo" panose="02040603050506020204" pitchFamily="18" charset="0"/>
                  <a:cs typeface="Calibri" panose="020F0502020204030204" pitchFamily="34" charset="0"/>
                  <a:sym typeface="Arial"/>
                </a:rPr>
                <a:t>điều</a:t>
              </a:r>
              <a:r>
                <a:rPr lang="en-US" sz="4000" kern="0" dirty="0" smtClean="0">
                  <a:latin typeface="UTM Avo" panose="02040603050506020204" pitchFamily="18" charset="0"/>
                  <a:cs typeface="Calibri" panose="020F0502020204030204" pitchFamily="34" charset="0"/>
                  <a:sym typeface="Arial"/>
                </a:rPr>
                <a:t> </a:t>
              </a:r>
              <a:r>
                <a:rPr lang="en-US" sz="4000" kern="0" dirty="0" err="1" smtClean="0">
                  <a:latin typeface="UTM Avo" panose="02040603050506020204" pitchFamily="18" charset="0"/>
                  <a:cs typeface="Calibri" panose="020F0502020204030204" pitchFamily="34" charset="0"/>
                  <a:sym typeface="Arial"/>
                </a:rPr>
                <a:t>gì</a:t>
              </a:r>
              <a:r>
                <a:rPr lang="en-US" sz="4000" kern="0" dirty="0" smtClean="0">
                  <a:latin typeface="UTM Avo" panose="02040603050506020204" pitchFamily="18" charset="0"/>
                  <a:cs typeface="Calibri" panose="020F0502020204030204" pitchFamily="34" charset="0"/>
                  <a:sym typeface="Arial"/>
                </a:rPr>
                <a:t> ?</a:t>
              </a:r>
              <a:endParaRPr lang="vi-VN" sz="4000" kern="0" dirty="0">
                <a:latin typeface="Calibri" panose="020F0502020204030204" pitchFamily="34" charset="0"/>
                <a:cs typeface="Calibri" panose="020F0502020204030204" pitchFamily="34" charset="0"/>
                <a:sym typeface="Arial"/>
              </a:endParaRPr>
            </a:p>
          </p:txBody>
        </p:sp>
      </p:grpSp>
      <p:sp>
        <p:nvSpPr>
          <p:cNvPr id="9" name="Speech Bubble: Rectangle with Corners Rounded 6">
            <a:extLst>
              <a:ext uri="{FF2B5EF4-FFF2-40B4-BE49-F238E27FC236}">
                <a16:creationId xmlns:a16="http://schemas.microsoft.com/office/drawing/2014/main" id="{CFF73CC3-B68B-39D9-4853-6A6256E93FC6}"/>
              </a:ext>
            </a:extLst>
          </p:cNvPr>
          <p:cNvSpPr/>
          <p:nvPr/>
        </p:nvSpPr>
        <p:spPr>
          <a:xfrm>
            <a:off x="815480" y="3109630"/>
            <a:ext cx="10429463" cy="1962831"/>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xmlns="" sd="2842418190">
                  <a:custGeom>
                    <a:avLst/>
                    <a:gdLst>
                      <a:gd name="connsiteX0" fmla="*/ 0 w 10429463"/>
                      <a:gd name="connsiteY0" fmla="*/ 327145 h 1962831"/>
                      <a:gd name="connsiteX1" fmla="*/ 391426 w 10429463"/>
                      <a:gd name="connsiteY1" fmla="*/ 0 h 1962831"/>
                      <a:gd name="connsiteX2" fmla="*/ 6083854 w 10429463"/>
                      <a:gd name="connsiteY2" fmla="*/ 0 h 1962831"/>
                      <a:gd name="connsiteX3" fmla="*/ 6083854 w 10429463"/>
                      <a:gd name="connsiteY3" fmla="*/ 0 h 1962831"/>
                      <a:gd name="connsiteX4" fmla="*/ 8691219 w 10429463"/>
                      <a:gd name="connsiteY4" fmla="*/ 0 h 1962831"/>
                      <a:gd name="connsiteX5" fmla="*/ 10038036 w 10429463"/>
                      <a:gd name="connsiteY5" fmla="*/ 0 h 1962831"/>
                      <a:gd name="connsiteX6" fmla="*/ 10429463 w 10429463"/>
                      <a:gd name="connsiteY6" fmla="*/ 327145 h 1962831"/>
                      <a:gd name="connsiteX7" fmla="*/ 10429463 w 10429463"/>
                      <a:gd name="connsiteY7" fmla="*/ 1144985 h 1962831"/>
                      <a:gd name="connsiteX8" fmla="*/ 10429463 w 10429463"/>
                      <a:gd name="connsiteY8" fmla="*/ 1144985 h 1962831"/>
                      <a:gd name="connsiteX9" fmla="*/ 10429463 w 10429463"/>
                      <a:gd name="connsiteY9" fmla="*/ 1635693 h 1962831"/>
                      <a:gd name="connsiteX10" fmla="*/ 10429463 w 10429463"/>
                      <a:gd name="connsiteY10" fmla="*/ 1635685 h 1962831"/>
                      <a:gd name="connsiteX11" fmla="*/ 10038036 w 10429463"/>
                      <a:gd name="connsiteY11" fmla="*/ 1962831 h 1962831"/>
                      <a:gd name="connsiteX12" fmla="*/ 8691219 w 10429463"/>
                      <a:gd name="connsiteY12" fmla="*/ 1962831 h 1962831"/>
                      <a:gd name="connsiteX13" fmla="*/ 6828168 w 10429463"/>
                      <a:gd name="connsiteY13" fmla="*/ 2590543 h 1962831"/>
                      <a:gd name="connsiteX14" fmla="*/ 6083854 w 10429463"/>
                      <a:gd name="connsiteY14" fmla="*/ 1962831 h 1962831"/>
                      <a:gd name="connsiteX15" fmla="*/ 391426 w 10429463"/>
                      <a:gd name="connsiteY15" fmla="*/ 1962831 h 1962831"/>
                      <a:gd name="connsiteX16" fmla="*/ 0 w 10429463"/>
                      <a:gd name="connsiteY16" fmla="*/ 1635685 h 1962831"/>
                      <a:gd name="connsiteX17" fmla="*/ 0 w 10429463"/>
                      <a:gd name="connsiteY17" fmla="*/ 1635693 h 1962831"/>
                      <a:gd name="connsiteX18" fmla="*/ 0 w 10429463"/>
                      <a:gd name="connsiteY18" fmla="*/ 1144985 h 1962831"/>
                      <a:gd name="connsiteX19" fmla="*/ 0 w 10429463"/>
                      <a:gd name="connsiteY19" fmla="*/ 1144985 h 1962831"/>
                      <a:gd name="connsiteX20" fmla="*/ 0 w 10429463"/>
                      <a:gd name="connsiteY20" fmla="*/ 327145 h 1962831"/>
                      <a:gd name="connsiteX0" fmla="*/ 0 w 10429463"/>
                      <a:gd name="connsiteY0" fmla="*/ 327145 h 1962831"/>
                      <a:gd name="connsiteX1" fmla="*/ 391426 w 10429463"/>
                      <a:gd name="connsiteY1" fmla="*/ 0 h 1962831"/>
                      <a:gd name="connsiteX2" fmla="*/ 6083854 w 10429463"/>
                      <a:gd name="connsiteY2" fmla="*/ 0 h 1962831"/>
                      <a:gd name="connsiteX3" fmla="*/ 6083854 w 10429463"/>
                      <a:gd name="connsiteY3" fmla="*/ 0 h 1962831"/>
                      <a:gd name="connsiteX4" fmla="*/ 8691219 w 10429463"/>
                      <a:gd name="connsiteY4" fmla="*/ 0 h 1962831"/>
                      <a:gd name="connsiteX5" fmla="*/ 10038036 w 10429463"/>
                      <a:gd name="connsiteY5" fmla="*/ 0 h 1962831"/>
                      <a:gd name="connsiteX6" fmla="*/ 10429463 w 10429463"/>
                      <a:gd name="connsiteY6" fmla="*/ 327145 h 1962831"/>
                      <a:gd name="connsiteX7" fmla="*/ 10429463 w 10429463"/>
                      <a:gd name="connsiteY7" fmla="*/ 1144985 h 1962831"/>
                      <a:gd name="connsiteX8" fmla="*/ 10429463 w 10429463"/>
                      <a:gd name="connsiteY8" fmla="*/ 1144985 h 1962831"/>
                      <a:gd name="connsiteX9" fmla="*/ 10429463 w 10429463"/>
                      <a:gd name="connsiteY9" fmla="*/ 1635693 h 1962831"/>
                      <a:gd name="connsiteX10" fmla="*/ 10429463 w 10429463"/>
                      <a:gd name="connsiteY10" fmla="*/ 1635685 h 1962831"/>
                      <a:gd name="connsiteX11" fmla="*/ 10038036 w 10429463"/>
                      <a:gd name="connsiteY11" fmla="*/ 1962831 h 1962831"/>
                      <a:gd name="connsiteX12" fmla="*/ 8691219 w 10429463"/>
                      <a:gd name="connsiteY12" fmla="*/ 1962831 h 1962831"/>
                      <a:gd name="connsiteX13" fmla="*/ 6828168 w 10429463"/>
                      <a:gd name="connsiteY13" fmla="*/ 2590543 h 1962831"/>
                      <a:gd name="connsiteX14" fmla="*/ 6083854 w 10429463"/>
                      <a:gd name="connsiteY14" fmla="*/ 1962831 h 1962831"/>
                      <a:gd name="connsiteX15" fmla="*/ 391426 w 10429463"/>
                      <a:gd name="connsiteY15" fmla="*/ 1962831 h 1962831"/>
                      <a:gd name="connsiteX16" fmla="*/ 0 w 10429463"/>
                      <a:gd name="connsiteY16" fmla="*/ 1635685 h 1962831"/>
                      <a:gd name="connsiteX17" fmla="*/ 0 w 10429463"/>
                      <a:gd name="connsiteY17" fmla="*/ 1635693 h 1962831"/>
                      <a:gd name="connsiteX18" fmla="*/ 0 w 10429463"/>
                      <a:gd name="connsiteY18" fmla="*/ 1144985 h 1962831"/>
                      <a:gd name="connsiteX19" fmla="*/ 0 w 10429463"/>
                      <a:gd name="connsiteY19" fmla="*/ 1144985 h 1962831"/>
                      <a:gd name="connsiteX20" fmla="*/ 0 w 10429463"/>
                      <a:gd name="connsiteY20" fmla="*/ 327145 h 1962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429463" h="1962831" fill="none" extrusionOk="0">
                        <a:moveTo>
                          <a:pt x="0" y="327145"/>
                        </a:moveTo>
                        <a:cubicBezTo>
                          <a:pt x="37259" y="164742"/>
                          <a:pt x="120017" y="20045"/>
                          <a:pt x="391426" y="0"/>
                        </a:cubicBezTo>
                        <a:cubicBezTo>
                          <a:pt x="2853302" y="307264"/>
                          <a:pt x="4061837" y="147979"/>
                          <a:pt x="6083854" y="0"/>
                        </a:cubicBezTo>
                        <a:lnTo>
                          <a:pt x="6083854" y="0"/>
                        </a:lnTo>
                        <a:cubicBezTo>
                          <a:pt x="6848877" y="-222524"/>
                          <a:pt x="7607959" y="31752"/>
                          <a:pt x="8691219" y="0"/>
                        </a:cubicBezTo>
                        <a:cubicBezTo>
                          <a:pt x="8907220" y="-39438"/>
                          <a:pt x="9506164" y="100145"/>
                          <a:pt x="10038036" y="0"/>
                        </a:cubicBezTo>
                        <a:cubicBezTo>
                          <a:pt x="10271219" y="24078"/>
                          <a:pt x="10404737" y="149836"/>
                          <a:pt x="10429463" y="327145"/>
                        </a:cubicBezTo>
                        <a:cubicBezTo>
                          <a:pt x="10410033" y="412576"/>
                          <a:pt x="10413598" y="1002036"/>
                          <a:pt x="10429463" y="1144985"/>
                        </a:cubicBezTo>
                        <a:lnTo>
                          <a:pt x="10429463" y="1144985"/>
                        </a:lnTo>
                        <a:cubicBezTo>
                          <a:pt x="10444186" y="1227749"/>
                          <a:pt x="10404100" y="1566802"/>
                          <a:pt x="10429463" y="1635693"/>
                        </a:cubicBezTo>
                        <a:lnTo>
                          <a:pt x="10429463" y="1635685"/>
                        </a:lnTo>
                        <a:cubicBezTo>
                          <a:pt x="10391341" y="1773334"/>
                          <a:pt x="10245021" y="1989583"/>
                          <a:pt x="10038036" y="1962831"/>
                        </a:cubicBezTo>
                        <a:cubicBezTo>
                          <a:pt x="9664064" y="2061871"/>
                          <a:pt x="9340831" y="1966046"/>
                          <a:pt x="8691219" y="1962831"/>
                        </a:cubicBezTo>
                        <a:cubicBezTo>
                          <a:pt x="8255251" y="2056791"/>
                          <a:pt x="7345167" y="2635999"/>
                          <a:pt x="6828168" y="2590543"/>
                        </a:cubicBezTo>
                        <a:cubicBezTo>
                          <a:pt x="6720166" y="2408570"/>
                          <a:pt x="6379865" y="2230554"/>
                          <a:pt x="6083854" y="1962831"/>
                        </a:cubicBezTo>
                        <a:cubicBezTo>
                          <a:pt x="4826537" y="1963541"/>
                          <a:pt x="1881908" y="1949512"/>
                          <a:pt x="391426" y="1962831"/>
                        </a:cubicBezTo>
                        <a:cubicBezTo>
                          <a:pt x="173962" y="1980155"/>
                          <a:pt x="-31611" y="1846187"/>
                          <a:pt x="0" y="1635685"/>
                        </a:cubicBezTo>
                        <a:lnTo>
                          <a:pt x="0" y="1635693"/>
                        </a:lnTo>
                        <a:cubicBezTo>
                          <a:pt x="-65956" y="1390665"/>
                          <a:pt x="-18329" y="1272384"/>
                          <a:pt x="0" y="1144985"/>
                        </a:cubicBezTo>
                        <a:lnTo>
                          <a:pt x="0" y="1144985"/>
                        </a:lnTo>
                        <a:cubicBezTo>
                          <a:pt x="-60925" y="814915"/>
                          <a:pt x="43044" y="558238"/>
                          <a:pt x="0" y="327145"/>
                        </a:cubicBezTo>
                        <a:close/>
                      </a:path>
                      <a:path w="10429463" h="1962831" stroke="0" extrusionOk="0">
                        <a:moveTo>
                          <a:pt x="0" y="327145"/>
                        </a:moveTo>
                        <a:cubicBezTo>
                          <a:pt x="-3625" y="136653"/>
                          <a:pt x="218071" y="2259"/>
                          <a:pt x="391426" y="0"/>
                        </a:cubicBezTo>
                        <a:cubicBezTo>
                          <a:pt x="2666617" y="124956"/>
                          <a:pt x="3526270" y="-10777"/>
                          <a:pt x="6083854" y="0"/>
                        </a:cubicBezTo>
                        <a:lnTo>
                          <a:pt x="6083854" y="0"/>
                        </a:lnTo>
                        <a:cubicBezTo>
                          <a:pt x="6666892" y="-95811"/>
                          <a:pt x="8193779" y="14134"/>
                          <a:pt x="8691219" y="0"/>
                        </a:cubicBezTo>
                        <a:cubicBezTo>
                          <a:pt x="9083732" y="-52150"/>
                          <a:pt x="9473750" y="44177"/>
                          <a:pt x="10038036" y="0"/>
                        </a:cubicBezTo>
                        <a:cubicBezTo>
                          <a:pt x="10246226" y="-18319"/>
                          <a:pt x="10406124" y="138866"/>
                          <a:pt x="10429463" y="327145"/>
                        </a:cubicBezTo>
                        <a:cubicBezTo>
                          <a:pt x="10403390" y="419103"/>
                          <a:pt x="10423007" y="991215"/>
                          <a:pt x="10429463" y="1144985"/>
                        </a:cubicBezTo>
                        <a:lnTo>
                          <a:pt x="10429463" y="1144985"/>
                        </a:lnTo>
                        <a:cubicBezTo>
                          <a:pt x="10451393" y="1279239"/>
                          <a:pt x="10402469" y="1447757"/>
                          <a:pt x="10429463" y="1635693"/>
                        </a:cubicBezTo>
                        <a:lnTo>
                          <a:pt x="10429463" y="1635685"/>
                        </a:lnTo>
                        <a:cubicBezTo>
                          <a:pt x="10411734" y="1826033"/>
                          <a:pt x="10238482" y="1981422"/>
                          <a:pt x="10038036" y="1962831"/>
                        </a:cubicBezTo>
                        <a:cubicBezTo>
                          <a:pt x="9426148" y="2037242"/>
                          <a:pt x="8989505" y="1919378"/>
                          <a:pt x="8691219" y="1962831"/>
                        </a:cubicBezTo>
                        <a:cubicBezTo>
                          <a:pt x="7963071" y="2281670"/>
                          <a:pt x="7727288" y="2400302"/>
                          <a:pt x="6828168" y="2590543"/>
                        </a:cubicBezTo>
                        <a:cubicBezTo>
                          <a:pt x="6509753" y="2372527"/>
                          <a:pt x="6372060" y="2176617"/>
                          <a:pt x="6083854" y="1962831"/>
                        </a:cubicBezTo>
                        <a:cubicBezTo>
                          <a:pt x="4604691" y="2156336"/>
                          <a:pt x="1885998" y="2142767"/>
                          <a:pt x="391426" y="1962831"/>
                        </a:cubicBezTo>
                        <a:cubicBezTo>
                          <a:pt x="147031" y="1972217"/>
                          <a:pt x="46430" y="1775917"/>
                          <a:pt x="0" y="1635685"/>
                        </a:cubicBezTo>
                        <a:lnTo>
                          <a:pt x="0" y="1635693"/>
                        </a:lnTo>
                        <a:cubicBezTo>
                          <a:pt x="18418" y="1465705"/>
                          <a:pt x="-12089" y="1253448"/>
                          <a:pt x="0" y="1144985"/>
                        </a:cubicBezTo>
                        <a:lnTo>
                          <a:pt x="0" y="1144985"/>
                        </a:lnTo>
                        <a:cubicBezTo>
                          <a:pt x="45490" y="890306"/>
                          <a:pt x="-18128" y="459690"/>
                          <a:pt x="0" y="327145"/>
                        </a:cubicBezTo>
                        <a:close/>
                      </a:path>
                      <a:path w="10429463" h="1962831" fill="none" stroke="0" extrusionOk="0">
                        <a:moveTo>
                          <a:pt x="0" y="327145"/>
                        </a:moveTo>
                        <a:cubicBezTo>
                          <a:pt x="10700" y="174237"/>
                          <a:pt x="148519" y="6929"/>
                          <a:pt x="391426" y="0"/>
                        </a:cubicBezTo>
                        <a:cubicBezTo>
                          <a:pt x="3071159" y="157164"/>
                          <a:pt x="3941269" y="281666"/>
                          <a:pt x="6083854" y="0"/>
                        </a:cubicBezTo>
                        <a:lnTo>
                          <a:pt x="6083854" y="0"/>
                        </a:lnTo>
                        <a:cubicBezTo>
                          <a:pt x="6960580" y="-109564"/>
                          <a:pt x="7544557" y="-91301"/>
                          <a:pt x="8691219" y="0"/>
                        </a:cubicBezTo>
                        <a:cubicBezTo>
                          <a:pt x="8929507" y="-69245"/>
                          <a:pt x="9555873" y="33929"/>
                          <a:pt x="10038036" y="0"/>
                        </a:cubicBezTo>
                        <a:cubicBezTo>
                          <a:pt x="10263218" y="9408"/>
                          <a:pt x="10448043" y="129456"/>
                          <a:pt x="10429463" y="327145"/>
                        </a:cubicBezTo>
                        <a:cubicBezTo>
                          <a:pt x="10406155" y="406785"/>
                          <a:pt x="10400988" y="1032820"/>
                          <a:pt x="10429463" y="1144985"/>
                        </a:cubicBezTo>
                        <a:lnTo>
                          <a:pt x="10429463" y="1144985"/>
                        </a:lnTo>
                        <a:cubicBezTo>
                          <a:pt x="10452276" y="1219900"/>
                          <a:pt x="10404597" y="1555485"/>
                          <a:pt x="10429463" y="1635693"/>
                        </a:cubicBezTo>
                        <a:lnTo>
                          <a:pt x="10429463" y="1635685"/>
                        </a:lnTo>
                        <a:cubicBezTo>
                          <a:pt x="10423797" y="1790488"/>
                          <a:pt x="10222508" y="1986493"/>
                          <a:pt x="10038036" y="1962831"/>
                        </a:cubicBezTo>
                        <a:cubicBezTo>
                          <a:pt x="9686605" y="1926776"/>
                          <a:pt x="9378328" y="1894770"/>
                          <a:pt x="8691219" y="1962831"/>
                        </a:cubicBezTo>
                        <a:cubicBezTo>
                          <a:pt x="8322540" y="2059433"/>
                          <a:pt x="7367472" y="2570421"/>
                          <a:pt x="6828168" y="2590543"/>
                        </a:cubicBezTo>
                        <a:cubicBezTo>
                          <a:pt x="6778631" y="2452635"/>
                          <a:pt x="6277486" y="2244199"/>
                          <a:pt x="6083854" y="1962831"/>
                        </a:cubicBezTo>
                        <a:cubicBezTo>
                          <a:pt x="4823617" y="1820044"/>
                          <a:pt x="2071786" y="2059549"/>
                          <a:pt x="391426" y="1962831"/>
                        </a:cubicBezTo>
                        <a:cubicBezTo>
                          <a:pt x="170910" y="1967412"/>
                          <a:pt x="102" y="1819079"/>
                          <a:pt x="0" y="1635685"/>
                        </a:cubicBezTo>
                        <a:lnTo>
                          <a:pt x="0" y="1635693"/>
                        </a:lnTo>
                        <a:cubicBezTo>
                          <a:pt x="-55120" y="1390940"/>
                          <a:pt x="-30565" y="1254289"/>
                          <a:pt x="0" y="1144985"/>
                        </a:cubicBezTo>
                        <a:lnTo>
                          <a:pt x="0" y="1144985"/>
                        </a:lnTo>
                        <a:cubicBezTo>
                          <a:pt x="-45593" y="832613"/>
                          <a:pt x="32986" y="551360"/>
                          <a:pt x="0" y="32714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1" name="TextBox 10">
            <a:extLst>
              <a:ext uri="{FF2B5EF4-FFF2-40B4-BE49-F238E27FC236}">
                <a16:creationId xmlns:a16="http://schemas.microsoft.com/office/drawing/2014/main" id="{57C3B9BC-BC6A-BA06-1213-D65AEBB27DC9}"/>
              </a:ext>
            </a:extLst>
          </p:cNvPr>
          <p:cNvSpPr txBox="1"/>
          <p:nvPr/>
        </p:nvSpPr>
        <p:spPr>
          <a:xfrm>
            <a:off x="1563185" y="3552436"/>
            <a:ext cx="9681757" cy="1167114"/>
          </a:xfrm>
          <a:prstGeom prst="rect">
            <a:avLst/>
          </a:prstGeom>
          <a:solidFill>
            <a:schemeClr val="accent1">
              <a:lumMod val="20000"/>
              <a:lumOff val="80000"/>
            </a:schemeClr>
          </a:solidFill>
        </p:spPr>
        <p:txBody>
          <a:bodyPr wrap="square" rtlCol="0">
            <a:spAutoFit/>
          </a:bodyPr>
          <a:lstStyle/>
          <a:p>
            <a:pPr algn="just">
              <a:lnSpc>
                <a:spcPct val="97000"/>
              </a:lnSpc>
              <a:spcAft>
                <a:spcPts val="0"/>
              </a:spcAft>
            </a:pPr>
            <a:r>
              <a:rPr lang="en-US" sz="3600" dirty="0">
                <a:solidFill>
                  <a:srgbClr val="FF0000"/>
                </a:solidFill>
                <a:latin typeface="Times New Roman" panose="02020603050405020304" pitchFamily="18" charset="0"/>
                <a:ea typeface="Calibri" panose="020F0502020204030204" pitchFamily="34" charset="0"/>
              </a:rPr>
              <a:t>N</a:t>
            </a:r>
            <a:r>
              <a:rPr lang="vi-VN" sz="3600" dirty="0">
                <a:solidFill>
                  <a:srgbClr val="FF0000"/>
                </a:solidFill>
                <a:latin typeface="Times New Roman" panose="02020603050405020304" pitchFamily="18" charset="0"/>
                <a:ea typeface="Times New Roman" panose="02020603050405020304" pitchFamily="18" charset="0"/>
              </a:rPr>
              <a:t>ói lên ảnh hưởng của sách trong việc bồi dưỡng tâm hồn và nhận thức của tuổi thơ.</a:t>
            </a:r>
            <a:endParaRPr lang="en-US" sz="3600" dirty="0">
              <a:solidFill>
                <a:srgbClr val="FF0000"/>
              </a:solidFill>
              <a:effectLst/>
            </a:endParaRPr>
          </a:p>
        </p:txBody>
      </p:sp>
      <p:pic>
        <p:nvPicPr>
          <p:cNvPr id="8" name="Picture 5" descr="POINSET2">
            <a:extLst>
              <a:ext uri="{FF2B5EF4-FFF2-40B4-BE49-F238E27FC236}">
                <a16:creationId xmlns:a16="http://schemas.microsoft.com/office/drawing/2014/main" id="{1A6D274C-1A33-761B-475D-091A88CF1BA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flipV="1">
            <a:off x="219216" y="-174519"/>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254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952050" y="0"/>
            <a:ext cx="10770499" cy="2570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effectLst>
                  <a:outerShdw blurRad="38100" dist="38100" dir="2700000" algn="tl">
                    <a:srgbClr val="000000">
                      <a:alpha val="43137"/>
                    </a:srgbClr>
                  </a:outerShdw>
                </a:effectLst>
                <a:latin typeface="Times New Roman" pitchFamily="18" charset="0"/>
                <a:cs typeface="Times New Roman" pitchFamily="18" charset="0"/>
              </a:rPr>
              <a:t>Thứ</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effectLst>
                  <a:outerShdw blurRad="38100" dist="38100" dir="2700000" algn="tl">
                    <a:srgbClr val="000000">
                      <a:alpha val="43137"/>
                    </a:srgbClr>
                  </a:outerShdw>
                </a:effectLst>
                <a:latin typeface="Times New Roman" pitchFamily="18" charset="0"/>
                <a:cs typeface="Times New Roman" pitchFamily="18" charset="0"/>
              </a:rPr>
              <a:t>năm</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effectLst>
                  <a:outerShdw blurRad="38100" dist="38100" dir="2700000" algn="tl">
                    <a:srgbClr val="000000">
                      <a:alpha val="43137"/>
                    </a:srgbClr>
                  </a:outerShdw>
                </a:effectLst>
                <a:latin typeface="Times New Roman" pitchFamily="18" charset="0"/>
                <a:cs typeface="Times New Roman" pitchFamily="18" charset="0"/>
              </a:rPr>
              <a:t>ngày</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19 </a:t>
            </a:r>
            <a:r>
              <a:rPr lang="en-US" sz="4000" dirty="0" err="1" smtClean="0">
                <a:effectLst>
                  <a:outerShdw blurRad="38100" dist="38100" dir="2700000" algn="tl">
                    <a:srgbClr val="000000">
                      <a:alpha val="43137"/>
                    </a:srgbClr>
                  </a:outerShdw>
                </a:effectLst>
                <a:latin typeface="Times New Roman" pitchFamily="18" charset="0"/>
                <a:cs typeface="Times New Roman" pitchFamily="18" charset="0"/>
              </a:rPr>
              <a:t>tháng</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10 </a:t>
            </a:r>
            <a:r>
              <a:rPr lang="en-US" sz="4000" dirty="0" err="1" smtClean="0">
                <a:effectLst>
                  <a:outerShdw blurRad="38100" dist="38100" dir="2700000" algn="tl">
                    <a:srgbClr val="000000">
                      <a:alpha val="43137"/>
                    </a:srgbClr>
                  </a:outerShdw>
                </a:effectLst>
                <a:latin typeface="Times New Roman" pitchFamily="18" charset="0"/>
                <a:cs typeface="Times New Roman" pitchFamily="18" charset="0"/>
              </a:rPr>
              <a:t>năm</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2023</a:t>
            </a:r>
          </a:p>
          <a:p>
            <a:pPr algn="ctr" eaLnBrk="1" hangingPunct="1">
              <a:defRPr/>
            </a:pPr>
            <a:r>
              <a:rPr lang="en-US" sz="4000" u="sng"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u="sng"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p>
          <a:p>
            <a:pPr eaLnBrk="1" hangingPunct="1">
              <a:defRPr/>
            </a:pPr>
            <a:r>
              <a:rPr lang="en-US" sz="4000"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4000" u="sng" dirty="0" err="1" smtClean="0">
                <a:effectLst>
                  <a:outerShdw blurRad="38100" dist="38100" dir="2700000" algn="tl">
                    <a:srgbClr val="000000">
                      <a:alpha val="43137"/>
                    </a:srgbClr>
                  </a:outerShdw>
                </a:effectLst>
                <a:latin typeface="Times New Roman" pitchFamily="18" charset="0"/>
                <a:cs typeface="Times New Roman" pitchFamily="18" charset="0"/>
              </a:rPr>
              <a:t>Bài</a:t>
            </a:r>
            <a:r>
              <a:rPr lang="en-US" sz="4000" u="sng" dirty="0" smtClean="0">
                <a:effectLst>
                  <a:outerShdw blurRad="38100" dist="38100" dir="2700000" algn="tl">
                    <a:srgbClr val="000000">
                      <a:alpha val="43137"/>
                    </a:srgbClr>
                  </a:outerShdw>
                </a:effectLst>
                <a:latin typeface="Times New Roman" pitchFamily="18" charset="0"/>
                <a:cs typeface="Times New Roman" pitchFamily="18" charset="0"/>
              </a:rPr>
              <a:t> 4</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 Kho </a:t>
            </a:r>
            <a:r>
              <a:rPr lang="en-US" sz="4000" dirty="0" err="1" smtClean="0">
                <a:effectLst>
                  <a:outerShdw blurRad="38100" dist="38100" dir="2700000" algn="tl">
                    <a:srgbClr val="000000">
                      <a:alpha val="43137"/>
                    </a:srgbClr>
                  </a:outerShdw>
                </a:effectLst>
                <a:latin typeface="Times New Roman" pitchFamily="18" charset="0"/>
                <a:cs typeface="Times New Roman" pitchFamily="18" charset="0"/>
              </a:rPr>
              <a:t>báu</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effectLst>
                  <a:outerShdw blurRad="38100" dist="38100" dir="2700000" algn="tl">
                    <a:srgbClr val="000000">
                      <a:alpha val="43137"/>
                    </a:srgbClr>
                  </a:outerShdw>
                </a:effectLst>
                <a:latin typeface="Times New Roman" pitchFamily="18" charset="0"/>
                <a:cs typeface="Times New Roman" pitchFamily="18" charset="0"/>
              </a:rPr>
              <a:t>của</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effectLst>
                  <a:outerShdw blurRad="38100" dist="38100" dir="2700000" algn="tl">
                    <a:srgbClr val="000000">
                      <a:alpha val="43137"/>
                    </a:srgbClr>
                  </a:outerShdw>
                </a:effectLst>
                <a:latin typeface="Times New Roman" pitchFamily="18" charset="0"/>
                <a:cs typeface="Times New Roman" pitchFamily="18" charset="0"/>
              </a:rPr>
              <a:t>em</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a:t>
            </a:r>
          </a:p>
          <a:p>
            <a:pPr eaLnBrk="1" hangingPunct="1">
              <a:defRPr/>
            </a:pPr>
            <a:r>
              <a:rPr lang="en-US" sz="4000"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u="sng"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000"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đọc</a:t>
            </a:r>
            <a:r>
              <a:rPr lang="en-US" sz="4000"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2</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40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4596949" y="1844420"/>
            <a:ext cx="6232159" cy="66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sz="36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Những</a:t>
            </a:r>
            <a:r>
              <a:rPr lang="en-US" sz="36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trang</a:t>
            </a:r>
            <a:r>
              <a:rPr lang="en-US" sz="36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sách</a:t>
            </a:r>
            <a:r>
              <a:rPr lang="en-US" sz="36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tuổi</a:t>
            </a:r>
            <a:r>
              <a:rPr lang="en-US" sz="36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thơ</a:t>
            </a:r>
            <a:r>
              <a:rPr lang="en-US" sz="36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p>
        </p:txBody>
      </p:sp>
      <p:sp>
        <p:nvSpPr>
          <p:cNvPr id="9"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3370042" y="2696926"/>
            <a:ext cx="4296680" cy="66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sz="36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3600" u="sng" dirty="0" err="1" smtClean="0">
                <a:effectLst>
                  <a:outerShdw blurRad="38100" dist="38100" dir="2700000" algn="tl">
                    <a:srgbClr val="000000">
                      <a:alpha val="43137"/>
                    </a:srgbClr>
                  </a:outerShdw>
                </a:effectLst>
                <a:latin typeface="Times New Roman" pitchFamily="18" charset="0"/>
                <a:cs typeface="Times New Roman" pitchFamily="18" charset="0"/>
              </a:rPr>
              <a:t>Đọc</a:t>
            </a:r>
            <a:r>
              <a:rPr lang="en-US" sz="3600" u="sng"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3600" u="sng" dirty="0" err="1" smtClean="0">
                <a:effectLst>
                  <a:outerShdw blurRad="38100" dist="38100" dir="2700000" algn="tl">
                    <a:srgbClr val="000000">
                      <a:alpha val="43137"/>
                    </a:srgbClr>
                  </a:outerShdw>
                </a:effectLst>
                <a:latin typeface="Times New Roman" pitchFamily="18" charset="0"/>
                <a:cs typeface="Times New Roman" pitchFamily="18" charset="0"/>
              </a:rPr>
              <a:t>nâng</a:t>
            </a:r>
            <a:r>
              <a:rPr lang="en-US" sz="3600" u="sng"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3600" u="sng" dirty="0" err="1" smtClean="0">
                <a:effectLst>
                  <a:outerShdw blurRad="38100" dist="38100" dir="2700000" algn="tl">
                    <a:srgbClr val="000000">
                      <a:alpha val="43137"/>
                    </a:srgbClr>
                  </a:outerShdw>
                </a:effectLst>
                <a:latin typeface="Times New Roman" pitchFamily="18" charset="0"/>
                <a:cs typeface="Times New Roman" pitchFamily="18" charset="0"/>
              </a:rPr>
              <a:t>cao</a:t>
            </a:r>
            <a:endParaRPr lang="en-US" sz="3600" u="sng"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5" name="Picture 5" descr="POINSET2">
            <a:extLst>
              <a:ext uri="{FF2B5EF4-FFF2-40B4-BE49-F238E27FC236}">
                <a16:creationId xmlns:a16="http://schemas.microsoft.com/office/drawing/2014/main" id="{1A6D274C-1A33-761B-475D-091A88CF1BA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flipV="1">
            <a:off x="219216" y="-174519"/>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2843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065D3ED-1261-4C79-8CE9-7BBCD356C1EA}"/>
              </a:ext>
            </a:extLst>
          </p:cNvPr>
          <p:cNvGrpSpPr/>
          <p:nvPr/>
        </p:nvGrpSpPr>
        <p:grpSpPr>
          <a:xfrm>
            <a:off x="3886200" y="0"/>
            <a:ext cx="7400168" cy="1666372"/>
            <a:chOff x="-684085" y="1790606"/>
            <a:chExt cx="5550126" cy="1249779"/>
          </a:xfrm>
          <a:solidFill>
            <a:schemeClr val="accent1">
              <a:lumMod val="20000"/>
              <a:lumOff val="80000"/>
            </a:schemeClr>
          </a:solidFill>
        </p:grpSpPr>
        <p:sp>
          <p:nvSpPr>
            <p:cNvPr id="3" name="Speech Bubble: Rectangle with Corners Rounded 6">
              <a:extLst>
                <a:ext uri="{FF2B5EF4-FFF2-40B4-BE49-F238E27FC236}">
                  <a16:creationId xmlns:a16="http://schemas.microsoft.com/office/drawing/2014/main" id="{5B60C8A6-B6E6-4862-83F3-795317E6D829}"/>
                </a:ext>
              </a:extLst>
            </p:cNvPr>
            <p:cNvSpPr/>
            <p:nvPr/>
          </p:nvSpPr>
          <p:spPr>
            <a:xfrm>
              <a:off x="-684085" y="1790606"/>
              <a:ext cx="5550126" cy="1249779"/>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xmlns="" sd="2842418190">
                    <a:prstGeom prst="wedgeRoundRectCallout">
                      <a:avLst>
                        <a:gd name="adj1" fmla="val 15470"/>
                        <a:gd name="adj2" fmla="val 8198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4" name="TextBox 3">
              <a:extLst>
                <a:ext uri="{FF2B5EF4-FFF2-40B4-BE49-F238E27FC236}">
                  <a16:creationId xmlns:a16="http://schemas.microsoft.com/office/drawing/2014/main" id="{F391557E-9D2C-4840-BD03-3962B48971B7}"/>
                </a:ext>
              </a:extLst>
            </p:cNvPr>
            <p:cNvSpPr txBox="1"/>
            <p:nvPr/>
          </p:nvSpPr>
          <p:spPr>
            <a:xfrm>
              <a:off x="-555497" y="1848047"/>
              <a:ext cx="5318022" cy="1054231"/>
            </a:xfrm>
            <a:prstGeom prst="rect">
              <a:avLst/>
            </a:prstGeom>
            <a:grp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1F5F73">
                      <a:lumMod val="75000"/>
                    </a:srgbClr>
                  </a:solidFill>
                  <a:effectLst/>
                  <a:uLnTx/>
                  <a:uFillTx/>
                  <a:latin typeface="Calibri" panose="020F0502020204030204" pitchFamily="34" charset="0"/>
                  <a:ea typeface="+mn-ea"/>
                  <a:cs typeface="Calibri" panose="020F0502020204030204" pitchFamily="34" charset="0"/>
                  <a:sym typeface="Arial"/>
                </a:rPr>
                <a:t>Theo </a:t>
              </a:r>
              <a:r>
                <a:rPr kumimoji="0" lang="en-US" sz="4267" b="1" i="0" u="none" strike="noStrike" kern="0" cap="none" spc="0" normalizeH="0" baseline="0" noProof="0" dirty="0" err="1">
                  <a:ln>
                    <a:noFill/>
                  </a:ln>
                  <a:solidFill>
                    <a:srgbClr val="1F5F73">
                      <a:lumMod val="75000"/>
                    </a:srgbClr>
                  </a:solidFill>
                  <a:effectLst/>
                  <a:uLnTx/>
                  <a:uFillTx/>
                  <a:latin typeface="Calibri" panose="020F0502020204030204" pitchFamily="34" charset="0"/>
                  <a:ea typeface="+mn-ea"/>
                  <a:cs typeface="Calibri" panose="020F0502020204030204" pitchFamily="34" charset="0"/>
                  <a:sym typeface="Arial"/>
                </a:rPr>
                <a:t>em</a:t>
              </a:r>
              <a:r>
                <a:rPr kumimoji="0" lang="en-US" sz="4267" b="1" i="0" u="none" strike="noStrike" kern="0" cap="none" spc="0" normalizeH="0" baseline="0" noProof="0" dirty="0">
                  <a:ln>
                    <a:noFill/>
                  </a:ln>
                  <a:solidFill>
                    <a:srgbClr val="1F5F73">
                      <a:lumMod val="75000"/>
                    </a:srgbClr>
                  </a:solidFill>
                  <a:effectLst/>
                  <a:uLnTx/>
                  <a:uFillTx/>
                  <a:latin typeface="Calibri" panose="020F0502020204030204" pitchFamily="34" charset="0"/>
                  <a:ea typeface="+mn-ea"/>
                  <a:cs typeface="Calibri" panose="020F0502020204030204" pitchFamily="34" charset="0"/>
                  <a:sym typeface="Arial"/>
                </a:rPr>
                <a:t>, </a:t>
              </a:r>
              <a:r>
                <a:rPr kumimoji="0" lang="en-US" sz="4267" b="1" i="0" u="none" strike="noStrike" kern="0" cap="none" spc="0" normalizeH="0" baseline="0" noProof="0" dirty="0" err="1">
                  <a:ln>
                    <a:noFill/>
                  </a:ln>
                  <a:solidFill>
                    <a:srgbClr val="1F5F73">
                      <a:lumMod val="75000"/>
                    </a:srgbClr>
                  </a:solidFill>
                  <a:effectLst/>
                  <a:uLnTx/>
                  <a:uFillTx/>
                  <a:latin typeface="Calibri" panose="020F0502020204030204" pitchFamily="34" charset="0"/>
                  <a:ea typeface="+mn-ea"/>
                  <a:cs typeface="Calibri" panose="020F0502020204030204" pitchFamily="34" charset="0"/>
                  <a:sym typeface="Arial"/>
                </a:rPr>
                <a:t>giọng</a:t>
              </a:r>
              <a:r>
                <a:rPr kumimoji="0" lang="en-US" sz="4267" b="1" i="0" u="none" strike="noStrike" kern="0" cap="none" spc="0" normalizeH="0" baseline="0" noProof="0" dirty="0">
                  <a:ln>
                    <a:noFill/>
                  </a:ln>
                  <a:solidFill>
                    <a:srgbClr val="1F5F73">
                      <a:lumMod val="75000"/>
                    </a:srgbClr>
                  </a:solidFill>
                  <a:effectLst/>
                  <a:uLnTx/>
                  <a:uFillTx/>
                  <a:latin typeface="Calibri" panose="020F0502020204030204" pitchFamily="34" charset="0"/>
                  <a:ea typeface="+mn-ea"/>
                  <a:cs typeface="Calibri" panose="020F0502020204030204" pitchFamily="34" charset="0"/>
                  <a:sym typeface="Arial"/>
                </a:rPr>
                <a:t> </a:t>
              </a:r>
              <a:r>
                <a:rPr kumimoji="0" lang="en-US" sz="4267" b="1" i="0" u="none" strike="noStrike" kern="0" cap="none" spc="0" normalizeH="0" baseline="0" noProof="0" dirty="0" err="1">
                  <a:ln>
                    <a:noFill/>
                  </a:ln>
                  <a:solidFill>
                    <a:srgbClr val="1F5F73">
                      <a:lumMod val="75000"/>
                    </a:srgbClr>
                  </a:solidFill>
                  <a:effectLst/>
                  <a:uLnTx/>
                  <a:uFillTx/>
                  <a:latin typeface="Calibri" panose="020F0502020204030204" pitchFamily="34" charset="0"/>
                  <a:ea typeface="+mn-ea"/>
                  <a:cs typeface="Calibri" panose="020F0502020204030204" pitchFamily="34" charset="0"/>
                  <a:sym typeface="Arial"/>
                </a:rPr>
                <a:t>đọc</a:t>
              </a:r>
              <a:r>
                <a:rPr kumimoji="0" lang="en-US" sz="4267" b="1" i="0" u="none" strike="noStrike" kern="0" cap="none" spc="0" normalizeH="0" baseline="0" noProof="0" dirty="0">
                  <a:ln>
                    <a:noFill/>
                  </a:ln>
                  <a:solidFill>
                    <a:srgbClr val="1F5F73">
                      <a:lumMod val="75000"/>
                    </a:srgbClr>
                  </a:solidFill>
                  <a:effectLst/>
                  <a:uLnTx/>
                  <a:uFillTx/>
                  <a:latin typeface="Calibri" panose="020F0502020204030204" pitchFamily="34" charset="0"/>
                  <a:ea typeface="+mn-ea"/>
                  <a:cs typeface="Calibri" panose="020F0502020204030204" pitchFamily="34" charset="0"/>
                  <a:sym typeface="Arial"/>
                </a:rPr>
                <a:t> </a:t>
              </a:r>
              <a:r>
                <a:rPr kumimoji="0" lang="en-US" sz="4267" b="1" i="0" u="none" strike="noStrike" kern="0" cap="none" spc="0" normalizeH="0" baseline="0" noProof="0" dirty="0" err="1">
                  <a:ln>
                    <a:noFill/>
                  </a:ln>
                  <a:solidFill>
                    <a:srgbClr val="1F5F73">
                      <a:lumMod val="75000"/>
                    </a:srgbClr>
                  </a:solidFill>
                  <a:effectLst/>
                  <a:uLnTx/>
                  <a:uFillTx/>
                  <a:latin typeface="Calibri" panose="020F0502020204030204" pitchFamily="34" charset="0"/>
                  <a:ea typeface="+mn-ea"/>
                  <a:cs typeface="Calibri" panose="020F0502020204030204" pitchFamily="34" charset="0"/>
                  <a:sym typeface="Arial"/>
                </a:rPr>
                <a:t>của</a:t>
              </a:r>
              <a:r>
                <a:rPr kumimoji="0" lang="en-US" sz="4267" b="1" i="0" u="none" strike="noStrike" kern="0" cap="none" spc="0" normalizeH="0" baseline="0" noProof="0" dirty="0">
                  <a:ln>
                    <a:noFill/>
                  </a:ln>
                  <a:solidFill>
                    <a:srgbClr val="1F5F73">
                      <a:lumMod val="75000"/>
                    </a:srgbClr>
                  </a:solidFill>
                  <a:effectLst/>
                  <a:uLnTx/>
                  <a:uFillTx/>
                  <a:latin typeface="Calibri" panose="020F0502020204030204" pitchFamily="34" charset="0"/>
                  <a:ea typeface="+mn-ea"/>
                  <a:cs typeface="Calibri" panose="020F0502020204030204" pitchFamily="34" charset="0"/>
                  <a:sym typeface="Arial"/>
                </a:rPr>
                <a:t> </a:t>
              </a:r>
              <a:r>
                <a:rPr kumimoji="0" lang="en-US" sz="4267" b="1" i="0" u="none" strike="noStrike" kern="0" cap="none" spc="0" normalizeH="0" baseline="0" noProof="0" dirty="0" err="1">
                  <a:ln>
                    <a:noFill/>
                  </a:ln>
                  <a:solidFill>
                    <a:srgbClr val="1F5F73">
                      <a:lumMod val="75000"/>
                    </a:srgbClr>
                  </a:solidFill>
                  <a:effectLst/>
                  <a:uLnTx/>
                  <a:uFillTx/>
                  <a:latin typeface="Calibri" panose="020F0502020204030204" pitchFamily="34" charset="0"/>
                  <a:ea typeface="+mn-ea"/>
                  <a:cs typeface="Calibri" panose="020F0502020204030204" pitchFamily="34" charset="0"/>
                  <a:sym typeface="Arial"/>
                </a:rPr>
                <a:t>bài</a:t>
              </a:r>
              <a:r>
                <a:rPr kumimoji="0" lang="en-US" sz="4267" b="1" i="0" u="none" strike="noStrike" kern="0" cap="none" spc="0" normalizeH="0" baseline="0" noProof="0" dirty="0">
                  <a:ln>
                    <a:noFill/>
                  </a:ln>
                  <a:solidFill>
                    <a:srgbClr val="1F5F73">
                      <a:lumMod val="75000"/>
                    </a:srgbClr>
                  </a:solidFill>
                  <a:effectLst/>
                  <a:uLnTx/>
                  <a:uFillTx/>
                  <a:latin typeface="Calibri" panose="020F0502020204030204" pitchFamily="34" charset="0"/>
                  <a:ea typeface="+mn-ea"/>
                  <a:cs typeface="Calibri" panose="020F0502020204030204" pitchFamily="34" charset="0"/>
                  <a:sym typeface="Arial"/>
                </a:rPr>
                <a:t> </a:t>
              </a:r>
              <a:r>
                <a:rPr kumimoji="0" lang="en-US" sz="4267" b="1" i="0" u="none" strike="noStrike" kern="0" cap="none" spc="0" normalizeH="0" baseline="0" noProof="0" dirty="0" err="1">
                  <a:ln>
                    <a:noFill/>
                  </a:ln>
                  <a:solidFill>
                    <a:srgbClr val="1F5F73">
                      <a:lumMod val="75000"/>
                    </a:srgbClr>
                  </a:solidFill>
                  <a:effectLst/>
                  <a:uLnTx/>
                  <a:uFillTx/>
                  <a:latin typeface="Calibri" panose="020F0502020204030204" pitchFamily="34" charset="0"/>
                  <a:ea typeface="+mn-ea"/>
                  <a:cs typeface="Calibri" panose="020F0502020204030204" pitchFamily="34" charset="0"/>
                  <a:sym typeface="Arial"/>
                </a:rPr>
                <a:t>đọc</a:t>
              </a:r>
              <a:r>
                <a:rPr kumimoji="0" lang="en-US" sz="4267" b="1" i="0" u="none" strike="noStrike" kern="0" cap="none" spc="0" normalizeH="0" baseline="0" noProof="0" dirty="0">
                  <a:ln>
                    <a:noFill/>
                  </a:ln>
                  <a:solidFill>
                    <a:srgbClr val="1F5F73">
                      <a:lumMod val="75000"/>
                    </a:srgbClr>
                  </a:solidFill>
                  <a:effectLst/>
                  <a:uLnTx/>
                  <a:uFillTx/>
                  <a:latin typeface="Calibri" panose="020F0502020204030204" pitchFamily="34" charset="0"/>
                  <a:ea typeface="+mn-ea"/>
                  <a:cs typeface="Calibri" panose="020F0502020204030204" pitchFamily="34" charset="0"/>
                  <a:sym typeface="Arial"/>
                </a:rPr>
                <a:t> </a:t>
              </a:r>
              <a:r>
                <a:rPr kumimoji="0" lang="en-US" sz="4267" b="1" i="0" u="none" strike="noStrike" kern="0" cap="none" spc="0" normalizeH="0" baseline="0" noProof="0" dirty="0" err="1">
                  <a:ln>
                    <a:noFill/>
                  </a:ln>
                  <a:solidFill>
                    <a:srgbClr val="1F5F73">
                      <a:lumMod val="75000"/>
                    </a:srgbClr>
                  </a:solidFill>
                  <a:effectLst/>
                  <a:uLnTx/>
                  <a:uFillTx/>
                  <a:latin typeface="Calibri" panose="020F0502020204030204" pitchFamily="34" charset="0"/>
                  <a:ea typeface="+mn-ea"/>
                  <a:cs typeface="Calibri" panose="020F0502020204030204" pitchFamily="34" charset="0"/>
                  <a:sym typeface="Arial"/>
                </a:rPr>
                <a:t>như</a:t>
              </a:r>
              <a:r>
                <a:rPr kumimoji="0" lang="en-US" sz="4267" b="1" i="0" u="none" strike="noStrike" kern="0" cap="none" spc="0" normalizeH="0" baseline="0" noProof="0" dirty="0">
                  <a:ln>
                    <a:noFill/>
                  </a:ln>
                  <a:solidFill>
                    <a:srgbClr val="1F5F73">
                      <a:lumMod val="75000"/>
                    </a:srgbClr>
                  </a:solidFill>
                  <a:effectLst/>
                  <a:uLnTx/>
                  <a:uFillTx/>
                  <a:latin typeface="Calibri" panose="020F0502020204030204" pitchFamily="34" charset="0"/>
                  <a:ea typeface="+mn-ea"/>
                  <a:cs typeface="Calibri" panose="020F0502020204030204" pitchFamily="34" charset="0"/>
                  <a:sym typeface="Arial"/>
                </a:rPr>
                <a:t> </a:t>
              </a:r>
              <a:r>
                <a:rPr kumimoji="0" lang="en-US" sz="4267" b="1" i="0" u="none" strike="noStrike" kern="0" cap="none" spc="0" normalizeH="0" baseline="0" noProof="0" dirty="0" err="1">
                  <a:ln>
                    <a:noFill/>
                  </a:ln>
                  <a:solidFill>
                    <a:srgbClr val="1F5F73">
                      <a:lumMod val="75000"/>
                    </a:srgbClr>
                  </a:solidFill>
                  <a:effectLst/>
                  <a:uLnTx/>
                  <a:uFillTx/>
                  <a:latin typeface="Calibri" panose="020F0502020204030204" pitchFamily="34" charset="0"/>
                  <a:ea typeface="+mn-ea"/>
                  <a:cs typeface="Calibri" panose="020F0502020204030204" pitchFamily="34" charset="0"/>
                  <a:sym typeface="Arial"/>
                </a:rPr>
                <a:t>thế</a:t>
              </a:r>
              <a:r>
                <a:rPr kumimoji="0" lang="en-US" sz="4267" b="1" i="0" u="none" strike="noStrike" kern="0" cap="none" spc="0" normalizeH="0" baseline="0" noProof="0" dirty="0">
                  <a:ln>
                    <a:noFill/>
                  </a:ln>
                  <a:solidFill>
                    <a:srgbClr val="1F5F73">
                      <a:lumMod val="75000"/>
                    </a:srgbClr>
                  </a:solidFill>
                  <a:effectLst/>
                  <a:uLnTx/>
                  <a:uFillTx/>
                  <a:latin typeface="Calibri" panose="020F0502020204030204" pitchFamily="34" charset="0"/>
                  <a:ea typeface="+mn-ea"/>
                  <a:cs typeface="Calibri" panose="020F0502020204030204" pitchFamily="34" charset="0"/>
                  <a:sym typeface="Arial"/>
                </a:rPr>
                <a:t> </a:t>
              </a:r>
              <a:r>
                <a:rPr kumimoji="0" lang="en-US" sz="4267" b="1" i="0" u="none" strike="noStrike" kern="0" cap="none" spc="0" normalizeH="0" baseline="0" noProof="0" dirty="0" err="1">
                  <a:ln>
                    <a:noFill/>
                  </a:ln>
                  <a:solidFill>
                    <a:srgbClr val="1F5F73">
                      <a:lumMod val="75000"/>
                    </a:srgbClr>
                  </a:solidFill>
                  <a:effectLst/>
                  <a:uLnTx/>
                  <a:uFillTx/>
                  <a:latin typeface="Calibri" panose="020F0502020204030204" pitchFamily="34" charset="0"/>
                  <a:ea typeface="+mn-ea"/>
                  <a:cs typeface="Calibri" panose="020F0502020204030204" pitchFamily="34" charset="0"/>
                  <a:sym typeface="Arial"/>
                </a:rPr>
                <a:t>nào</a:t>
              </a:r>
              <a:r>
                <a:rPr kumimoji="0" lang="en-US" sz="4267" b="1" i="0" u="none" strike="noStrike" kern="0" cap="none" spc="0" normalizeH="0" baseline="0" noProof="0" dirty="0">
                  <a:ln>
                    <a:noFill/>
                  </a:ln>
                  <a:solidFill>
                    <a:srgbClr val="1F5F73">
                      <a:lumMod val="75000"/>
                    </a:srgbClr>
                  </a:solidFill>
                  <a:effectLst/>
                  <a:uLnTx/>
                  <a:uFillTx/>
                  <a:latin typeface="Calibri" panose="020F0502020204030204" pitchFamily="34" charset="0"/>
                  <a:ea typeface="+mn-ea"/>
                  <a:cs typeface="Calibri" panose="020F0502020204030204" pitchFamily="34" charset="0"/>
                  <a:sym typeface="Arial"/>
                </a:rPr>
                <a:t>?</a:t>
              </a:r>
              <a:endParaRPr kumimoji="0" lang="vi-VN" sz="4267" b="1" i="0" u="none" strike="noStrike" kern="0" cap="none" spc="0" normalizeH="0" baseline="0" noProof="0" dirty="0">
                <a:ln>
                  <a:noFill/>
                </a:ln>
                <a:solidFill>
                  <a:srgbClr val="1F5F73">
                    <a:lumMod val="75000"/>
                  </a:srgbClr>
                </a:solidFill>
                <a:effectLst/>
                <a:uLnTx/>
                <a:uFillTx/>
                <a:latin typeface="Calibri" panose="020F0502020204030204" pitchFamily="34" charset="0"/>
                <a:ea typeface="+mn-ea"/>
                <a:cs typeface="Calibri" panose="020F0502020204030204" pitchFamily="34" charset="0"/>
                <a:sym typeface="Arial"/>
              </a:endParaRPr>
            </a:p>
          </p:txBody>
        </p:sp>
      </p:grpSp>
      <p:pic>
        <p:nvPicPr>
          <p:cNvPr id="5" name="Picture 4">
            <a:extLst>
              <a:ext uri="{FF2B5EF4-FFF2-40B4-BE49-F238E27FC236}">
                <a16:creationId xmlns:a16="http://schemas.microsoft.com/office/drawing/2014/main" id="{1CE39A8E-948F-4836-AAE1-70EE38C542A0}"/>
              </a:ext>
            </a:extLst>
          </p:cNvPr>
          <p:cNvPicPr>
            <a:picLocks noChangeAspect="1"/>
          </p:cNvPicPr>
          <p:nvPr/>
        </p:nvPicPr>
        <p:blipFill>
          <a:blip r:embed="rId2"/>
          <a:stretch>
            <a:fillRect/>
          </a:stretch>
        </p:blipFill>
        <p:spPr>
          <a:xfrm>
            <a:off x="7850254" y="1955865"/>
            <a:ext cx="3220280" cy="4011946"/>
          </a:xfrm>
          <a:prstGeom prst="rect">
            <a:avLst/>
          </a:prstGeom>
        </p:spPr>
      </p:pic>
      <p:sp>
        <p:nvSpPr>
          <p:cNvPr id="7" name="TextBox 6">
            <a:extLst>
              <a:ext uri="{FF2B5EF4-FFF2-40B4-BE49-F238E27FC236}">
                <a16:creationId xmlns:a16="http://schemas.microsoft.com/office/drawing/2014/main" id="{27C0750B-9584-4FBE-B305-D02BDD03AD95}"/>
              </a:ext>
            </a:extLst>
          </p:cNvPr>
          <p:cNvSpPr txBox="1"/>
          <p:nvPr/>
        </p:nvSpPr>
        <p:spPr>
          <a:xfrm>
            <a:off x="839391" y="2467479"/>
            <a:ext cx="6093618" cy="2031325"/>
          </a:xfrm>
          <a:prstGeom prst="rect">
            <a:avLst/>
          </a:prstGeom>
          <a:noFill/>
        </p:spPr>
        <p:txBody>
          <a:bodyPr wrap="square">
            <a:spAutoFit/>
          </a:bodyPr>
          <a:lstStyle/>
          <a:p>
            <a:pPr marL="180340" marR="0" lvl="0" indent="0" algn="just" defTabSz="914400" rtl="0" eaLnBrk="1" fontAlgn="auto" latinLnBrk="0" hangingPunct="1">
              <a:lnSpc>
                <a:spcPct val="150000"/>
              </a:lnSpc>
              <a:spcBef>
                <a:spcPts val="0"/>
              </a:spcBef>
              <a:spcAft>
                <a:spcPts val="0"/>
              </a:spcAft>
              <a:buClrTx/>
              <a:buSzTx/>
              <a:buFontTx/>
              <a:buNone/>
              <a:tabLst>
                <a:tab pos="270510" algn="l"/>
              </a:tabLst>
              <a:defRPr/>
            </a:pP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giọng</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đọc nhẹ nhàng,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nhấn</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giọng</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phẩm</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chuyện</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1" i="0" u="none" strike="noStrike" kern="1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4556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5" descr="POINSET2">
            <a:extLst>
              <a:ext uri="{FF2B5EF4-FFF2-40B4-BE49-F238E27FC236}">
                <a16:creationId xmlns:a16="http://schemas.microsoft.com/office/drawing/2014/main" id="{1A6D274C-1A33-761B-475D-091A88CF1BA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flipV="1">
            <a:off x="219216" y="-174519"/>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45C52092-41BC-4A22-AF63-E01E0CF5A87B}"/>
              </a:ext>
            </a:extLst>
          </p:cNvPr>
          <p:cNvSpPr txBox="1"/>
          <p:nvPr/>
        </p:nvSpPr>
        <p:spPr>
          <a:xfrm>
            <a:off x="256677" y="913109"/>
            <a:ext cx="1189173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Từ khi nghe chú tôi mách những câu chuyện đó và vô số những câu chuyện tương tự được viết trong các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cuốn sách</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tôi cố gắng học chữ để có thể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tự mình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khám phá thế giới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kì diệu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kia. </a:t>
            </a:r>
            <a:endParaRPr kumimoji="0" lang="en-US" sz="2800" b="1" i="0" u="none" strike="noStrike" kern="1200" cap="none" spc="0" normalizeH="0" baseline="0" noProof="0" dirty="0">
              <a:ln>
                <a:noFill/>
              </a:ln>
              <a:solidFill>
                <a:srgbClr val="3F3F3F"/>
              </a:solidFill>
              <a:effectLst/>
              <a:uLnTx/>
              <a:uFillTx/>
              <a:latin typeface="Times New Roman" panose="02020603050405020304" pitchFamily="18" charset="0"/>
              <a:ea typeface="+mn-ea"/>
              <a:cs typeface="Times New Roman" panose="02020603050405020304" pitchFamily="18" charset="0"/>
            </a:endParaRPr>
          </a:p>
        </p:txBody>
      </p:sp>
      <p:cxnSp>
        <p:nvCxnSpPr>
          <p:cNvPr id="4" name="Straight Connector 3"/>
          <p:cNvCxnSpPr/>
          <p:nvPr/>
        </p:nvCxnSpPr>
        <p:spPr>
          <a:xfrm flipH="1">
            <a:off x="2824154" y="1390068"/>
            <a:ext cx="117565" cy="43107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4842244" y="1013183"/>
            <a:ext cx="130629" cy="35269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7453623" y="1391692"/>
            <a:ext cx="182879" cy="42945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09CBB65E-F2DD-46ED-B5CE-35686925AEA9}"/>
              </a:ext>
            </a:extLst>
          </p:cNvPr>
          <p:cNvSpPr txBox="1"/>
          <p:nvPr/>
        </p:nvSpPr>
        <p:spPr>
          <a:xfrm>
            <a:off x="189215" y="4349010"/>
            <a:ext cx="11959192"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Sách đã bồi đắp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tâm hồn</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làm giàu có và làm trưởng thành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tình cảm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một đứa bé, mài sắc một cách tự nhiên các ý niệm đạo đức qua sự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yêu ghét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với người hiền kẻ ác và đặc biệt mở rộng đến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vô biên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bờ cõi của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trí tưởng tượng</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endParaRPr kumimoji="0" lang="en-US" sz="2800" b="1" i="0" u="none" strike="noStrike" kern="1200" cap="none" spc="0" normalizeH="0" baseline="0" noProof="0" dirty="0">
              <a:ln>
                <a:noFill/>
              </a:ln>
              <a:solidFill>
                <a:srgbClr val="3F3F3F"/>
              </a:solidFill>
              <a:effectLst/>
              <a:uLnTx/>
              <a:uFillTx/>
              <a:latin typeface="Times New Roman" panose="02020603050405020304" pitchFamily="18" charset="0"/>
              <a:ea typeface="+mn-ea"/>
              <a:cs typeface="Times New Roman" panose="02020603050405020304" pitchFamily="18" charset="0"/>
            </a:endParaRPr>
          </a:p>
        </p:txBody>
      </p:sp>
      <p:cxnSp>
        <p:nvCxnSpPr>
          <p:cNvPr id="38" name="Straight Connector 37">
            <a:extLst>
              <a:ext uri="{FF2B5EF4-FFF2-40B4-BE49-F238E27FC236}">
                <a16:creationId xmlns:a16="http://schemas.microsoft.com/office/drawing/2014/main" id="{08B01ACB-D097-4E18-A8E9-D4BB5864AAAC}"/>
              </a:ext>
            </a:extLst>
          </p:cNvPr>
          <p:cNvCxnSpPr>
            <a:cxnSpLocks/>
          </p:cNvCxnSpPr>
          <p:nvPr/>
        </p:nvCxnSpPr>
        <p:spPr>
          <a:xfrm flipH="1">
            <a:off x="5474122" y="4785243"/>
            <a:ext cx="91318" cy="512527"/>
          </a:xfrm>
          <a:prstGeom prst="line">
            <a:avLst/>
          </a:prstGeom>
          <a:noFill/>
          <a:ln w="19050" cap="flat" cmpd="sng" algn="ctr">
            <a:solidFill>
              <a:srgbClr val="FF0000"/>
            </a:solidFill>
            <a:prstDash val="solid"/>
            <a:miter lim="800000"/>
          </a:ln>
          <a:effectLst/>
        </p:spPr>
      </p:cxnSp>
      <p:cxnSp>
        <p:nvCxnSpPr>
          <p:cNvPr id="39" name="Straight Connector 38">
            <a:extLst>
              <a:ext uri="{FF2B5EF4-FFF2-40B4-BE49-F238E27FC236}">
                <a16:creationId xmlns:a16="http://schemas.microsoft.com/office/drawing/2014/main" id="{08B01ACB-D097-4E18-A8E9-D4BB5864AAAC}"/>
              </a:ext>
            </a:extLst>
          </p:cNvPr>
          <p:cNvCxnSpPr>
            <a:cxnSpLocks/>
          </p:cNvCxnSpPr>
          <p:nvPr/>
        </p:nvCxnSpPr>
        <p:spPr>
          <a:xfrm flipH="1">
            <a:off x="4620961" y="4361781"/>
            <a:ext cx="91318" cy="512527"/>
          </a:xfrm>
          <a:prstGeom prst="line">
            <a:avLst/>
          </a:prstGeom>
          <a:noFill/>
          <a:ln w="19050" cap="flat" cmpd="sng" algn="ctr">
            <a:solidFill>
              <a:srgbClr val="FF0000"/>
            </a:solidFill>
            <a:prstDash val="solid"/>
            <a:miter lim="800000"/>
          </a:ln>
          <a:effectLst/>
        </p:spPr>
      </p:cxnSp>
      <p:cxnSp>
        <p:nvCxnSpPr>
          <p:cNvPr id="40" name="Straight Connector 39">
            <a:extLst>
              <a:ext uri="{FF2B5EF4-FFF2-40B4-BE49-F238E27FC236}">
                <a16:creationId xmlns:a16="http://schemas.microsoft.com/office/drawing/2014/main" id="{08B01ACB-D097-4E18-A8E9-D4BB5864AAAC}"/>
              </a:ext>
            </a:extLst>
          </p:cNvPr>
          <p:cNvCxnSpPr>
            <a:cxnSpLocks/>
          </p:cNvCxnSpPr>
          <p:nvPr/>
        </p:nvCxnSpPr>
        <p:spPr>
          <a:xfrm flipH="1">
            <a:off x="8407459" y="4785243"/>
            <a:ext cx="91318" cy="512527"/>
          </a:xfrm>
          <a:prstGeom prst="line">
            <a:avLst/>
          </a:prstGeom>
          <a:noFill/>
          <a:ln w="19050" cap="flat" cmpd="sng" algn="ctr">
            <a:solidFill>
              <a:srgbClr val="FF0000"/>
            </a:solidFill>
            <a:prstDash val="solid"/>
            <a:miter lim="800000"/>
          </a:ln>
          <a:effectLst/>
        </p:spPr>
      </p:cxnSp>
      <p:cxnSp>
        <p:nvCxnSpPr>
          <p:cNvPr id="41" name="Straight Connector 40">
            <a:extLst>
              <a:ext uri="{FF2B5EF4-FFF2-40B4-BE49-F238E27FC236}">
                <a16:creationId xmlns:a16="http://schemas.microsoft.com/office/drawing/2014/main" id="{08B01ACB-D097-4E18-A8E9-D4BB5864AAAC}"/>
              </a:ext>
            </a:extLst>
          </p:cNvPr>
          <p:cNvCxnSpPr>
            <a:cxnSpLocks/>
          </p:cNvCxnSpPr>
          <p:nvPr/>
        </p:nvCxnSpPr>
        <p:spPr>
          <a:xfrm flipH="1">
            <a:off x="2745553" y="5255671"/>
            <a:ext cx="91318" cy="512527"/>
          </a:xfrm>
          <a:prstGeom prst="line">
            <a:avLst/>
          </a:prstGeom>
          <a:noFill/>
          <a:ln w="19050" cap="flat" cmpd="sng" algn="ctr">
            <a:solidFill>
              <a:srgbClr val="FF0000"/>
            </a:solidFill>
            <a:prstDash val="solid"/>
            <a:miter lim="800000"/>
          </a:ln>
          <a:effectLst/>
        </p:spPr>
      </p:cxnSp>
      <p:cxnSp>
        <p:nvCxnSpPr>
          <p:cNvPr id="42" name="Straight Connector 41">
            <a:extLst>
              <a:ext uri="{FF2B5EF4-FFF2-40B4-BE49-F238E27FC236}">
                <a16:creationId xmlns:a16="http://schemas.microsoft.com/office/drawing/2014/main" id="{08B01ACB-D097-4E18-A8E9-D4BB5864AAAC}"/>
              </a:ext>
            </a:extLst>
          </p:cNvPr>
          <p:cNvCxnSpPr>
            <a:cxnSpLocks/>
          </p:cNvCxnSpPr>
          <p:nvPr/>
        </p:nvCxnSpPr>
        <p:spPr>
          <a:xfrm flipH="1">
            <a:off x="6509919" y="4314817"/>
            <a:ext cx="91318" cy="512527"/>
          </a:xfrm>
          <a:prstGeom prst="line">
            <a:avLst/>
          </a:prstGeom>
          <a:noFill/>
          <a:ln w="19050" cap="flat" cmpd="sng" algn="ctr">
            <a:solidFill>
              <a:srgbClr val="FF0000"/>
            </a:solidFill>
            <a:prstDash val="solid"/>
            <a:miter lim="800000"/>
          </a:ln>
          <a:effectLst/>
        </p:spPr>
      </p:cxnSp>
      <p:cxnSp>
        <p:nvCxnSpPr>
          <p:cNvPr id="43" name="Straight Connector 42">
            <a:extLst>
              <a:ext uri="{FF2B5EF4-FFF2-40B4-BE49-F238E27FC236}">
                <a16:creationId xmlns:a16="http://schemas.microsoft.com/office/drawing/2014/main" id="{08B01ACB-D097-4E18-A8E9-D4BB5864AAAC}"/>
              </a:ext>
            </a:extLst>
          </p:cNvPr>
          <p:cNvCxnSpPr>
            <a:cxnSpLocks/>
          </p:cNvCxnSpPr>
          <p:nvPr/>
        </p:nvCxnSpPr>
        <p:spPr>
          <a:xfrm flipH="1">
            <a:off x="1392553" y="4834648"/>
            <a:ext cx="91318" cy="512527"/>
          </a:xfrm>
          <a:prstGeom prst="line">
            <a:avLst/>
          </a:prstGeom>
          <a:noFill/>
          <a:ln w="19050" cap="flat" cmpd="sng" algn="ctr">
            <a:solidFill>
              <a:srgbClr val="FF0000"/>
            </a:solidFill>
            <a:prstDash val="solid"/>
            <a:miter lim="800000"/>
          </a:ln>
          <a:effectLst/>
        </p:spPr>
      </p:cxnSp>
      <p:cxnSp>
        <p:nvCxnSpPr>
          <p:cNvPr id="44" name="Straight Connector 43">
            <a:extLst>
              <a:ext uri="{FF2B5EF4-FFF2-40B4-BE49-F238E27FC236}">
                <a16:creationId xmlns:a16="http://schemas.microsoft.com/office/drawing/2014/main" id="{08B01ACB-D097-4E18-A8E9-D4BB5864AAAC}"/>
              </a:ext>
            </a:extLst>
          </p:cNvPr>
          <p:cNvCxnSpPr>
            <a:cxnSpLocks/>
          </p:cNvCxnSpPr>
          <p:nvPr/>
        </p:nvCxnSpPr>
        <p:spPr>
          <a:xfrm flipH="1">
            <a:off x="1908024" y="5220556"/>
            <a:ext cx="91318" cy="512527"/>
          </a:xfrm>
          <a:prstGeom prst="line">
            <a:avLst/>
          </a:prstGeom>
          <a:noFill/>
          <a:ln w="19050" cap="flat" cmpd="sng" algn="ctr">
            <a:solidFill>
              <a:srgbClr val="FF0000"/>
            </a:solidFill>
            <a:prstDash val="solid"/>
            <a:miter lim="800000"/>
          </a:ln>
          <a:effectLst/>
        </p:spPr>
      </p:cxnSp>
      <p:cxnSp>
        <p:nvCxnSpPr>
          <p:cNvPr id="45" name="Straight Connector 44">
            <a:extLst>
              <a:ext uri="{FF2B5EF4-FFF2-40B4-BE49-F238E27FC236}">
                <a16:creationId xmlns:a16="http://schemas.microsoft.com/office/drawing/2014/main" id="{08B01ACB-D097-4E18-A8E9-D4BB5864AAAC}"/>
              </a:ext>
            </a:extLst>
          </p:cNvPr>
          <p:cNvCxnSpPr>
            <a:cxnSpLocks/>
          </p:cNvCxnSpPr>
          <p:nvPr/>
        </p:nvCxnSpPr>
        <p:spPr>
          <a:xfrm flipH="1">
            <a:off x="4510021" y="5255671"/>
            <a:ext cx="91318" cy="512527"/>
          </a:xfrm>
          <a:prstGeom prst="line">
            <a:avLst/>
          </a:prstGeom>
          <a:noFill/>
          <a:ln w="19050" cap="flat" cmpd="sng" algn="ctr">
            <a:solidFill>
              <a:srgbClr val="FF0000"/>
            </a:solidFill>
            <a:prstDash val="solid"/>
            <a:miter lim="800000"/>
          </a:ln>
          <a:effectLst/>
        </p:spPr>
      </p:cxnSp>
      <p:cxnSp>
        <p:nvCxnSpPr>
          <p:cNvPr id="46" name="Straight Connector 45">
            <a:extLst>
              <a:ext uri="{FF2B5EF4-FFF2-40B4-BE49-F238E27FC236}">
                <a16:creationId xmlns:a16="http://schemas.microsoft.com/office/drawing/2014/main" id="{08B01ACB-D097-4E18-A8E9-D4BB5864AAAC}"/>
              </a:ext>
            </a:extLst>
          </p:cNvPr>
          <p:cNvCxnSpPr>
            <a:cxnSpLocks/>
          </p:cNvCxnSpPr>
          <p:nvPr/>
        </p:nvCxnSpPr>
        <p:spPr>
          <a:xfrm flipH="1">
            <a:off x="11919066" y="5276861"/>
            <a:ext cx="91318" cy="512527"/>
          </a:xfrm>
          <a:prstGeom prst="line">
            <a:avLst/>
          </a:prstGeom>
          <a:noFill/>
          <a:ln w="19050" cap="flat" cmpd="sng" algn="ctr">
            <a:solidFill>
              <a:srgbClr val="FF0000"/>
            </a:solidFill>
            <a:prstDash val="solid"/>
            <a:miter lim="800000"/>
          </a:ln>
          <a:effectLst/>
        </p:spPr>
      </p:cxnSp>
      <p:cxnSp>
        <p:nvCxnSpPr>
          <p:cNvPr id="47" name="Straight Connector 46">
            <a:extLst>
              <a:ext uri="{FF2B5EF4-FFF2-40B4-BE49-F238E27FC236}">
                <a16:creationId xmlns:a16="http://schemas.microsoft.com/office/drawing/2014/main" id="{08B01ACB-D097-4E18-A8E9-D4BB5864AAAC}"/>
              </a:ext>
            </a:extLst>
          </p:cNvPr>
          <p:cNvCxnSpPr>
            <a:cxnSpLocks/>
          </p:cNvCxnSpPr>
          <p:nvPr/>
        </p:nvCxnSpPr>
        <p:spPr>
          <a:xfrm flipH="1">
            <a:off x="11862319" y="5276862"/>
            <a:ext cx="91318" cy="512527"/>
          </a:xfrm>
          <a:prstGeom prst="line">
            <a:avLst/>
          </a:prstGeom>
          <a:noFill/>
          <a:ln w="19050" cap="flat" cmpd="sng" algn="ctr">
            <a:solidFill>
              <a:srgbClr val="FF0000"/>
            </a:solidFill>
            <a:prstDash val="solid"/>
            <a:miter lim="800000"/>
          </a:ln>
          <a:effectLst/>
        </p:spPr>
      </p:cxnSp>
      <p:cxnSp>
        <p:nvCxnSpPr>
          <p:cNvPr id="11" name="Straight Connector 10"/>
          <p:cNvCxnSpPr/>
          <p:nvPr/>
        </p:nvCxnSpPr>
        <p:spPr>
          <a:xfrm flipH="1">
            <a:off x="6215605" y="1821143"/>
            <a:ext cx="141878" cy="45430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0483850" y="1390465"/>
            <a:ext cx="156754" cy="45430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6286544" y="1833443"/>
            <a:ext cx="130629" cy="45333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flipH="1">
            <a:off x="7730243" y="5255671"/>
            <a:ext cx="96709" cy="4065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97070" y="2664537"/>
            <a:ext cx="11531890" cy="1205202"/>
          </a:xfrm>
          <a:prstGeom prst="rect">
            <a:avLst/>
          </a:prstGeom>
          <a:noFill/>
        </p:spPr>
        <p:txBody>
          <a:bodyPr wrap="square" rtlCol="0">
            <a:spAutoFit/>
          </a:bodyPr>
          <a:lstStyle/>
          <a:p>
            <a:pPr algn="just">
              <a:lnSpc>
                <a:spcPct val="97000"/>
              </a:lnSpc>
              <a:spcAft>
                <a:spcPts val="0"/>
              </a:spcAft>
            </a:pPr>
            <a:r>
              <a:rPr lang="en-US" sz="2800" b="1" dirty="0" smtClean="0">
                <a:solidFill>
                  <a:srgbClr val="000000"/>
                </a:solidFill>
                <a:latin typeface="Times New Roman" panose="02020603050405020304" pitchFamily="18" charset="0"/>
                <a:ea typeface="Calibri" panose="020F0502020204030204" pitchFamily="34" charset="0"/>
              </a:rPr>
              <a:t>     </a:t>
            </a:r>
            <a:r>
              <a:rPr lang="vi-VN" sz="2800" b="1" dirty="0" smtClean="0">
                <a:solidFill>
                  <a:srgbClr val="000000"/>
                </a:solidFill>
                <a:latin typeface="Times New Roman" panose="02020603050405020304" pitchFamily="18" charset="0"/>
                <a:ea typeface="Calibri" panose="020F0502020204030204" pitchFamily="34" charset="0"/>
              </a:rPr>
              <a:t>Tôi </a:t>
            </a:r>
            <a:r>
              <a:rPr lang="vi-VN" sz="2800" b="1" dirty="0">
                <a:solidFill>
                  <a:srgbClr val="000000"/>
                </a:solidFill>
                <a:latin typeface="Times New Roman" panose="02020603050405020304" pitchFamily="18" charset="0"/>
                <a:ea typeface="Calibri" panose="020F0502020204030204" pitchFamily="34" charset="0"/>
              </a:rPr>
              <a:t>khóc cười qua những trang </a:t>
            </a:r>
            <a:r>
              <a:rPr lang="vi-VN" sz="2800" b="1" dirty="0" smtClean="0">
                <a:solidFill>
                  <a:srgbClr val="000000"/>
                </a:solidFill>
                <a:latin typeface="Times New Roman" panose="02020603050405020304" pitchFamily="18" charset="0"/>
                <a:ea typeface="Calibri" panose="020F0502020204030204" pitchFamily="34" charset="0"/>
              </a:rPr>
              <a:t>sách</a:t>
            </a:r>
            <a:r>
              <a:rPr lang="en-US" sz="2800" b="1" dirty="0" smtClean="0">
                <a:solidFill>
                  <a:srgbClr val="000000"/>
                </a:solidFill>
                <a:latin typeface="Times New Roman" panose="02020603050405020304" pitchFamily="18" charset="0"/>
                <a:ea typeface="Calibri" panose="020F0502020204030204" pitchFamily="34" charset="0"/>
              </a:rPr>
              <a:t> </a:t>
            </a:r>
            <a:r>
              <a:rPr lang="vi-VN" sz="2800" b="1" dirty="0" smtClean="0">
                <a:solidFill>
                  <a:srgbClr val="000000"/>
                </a:solidFill>
                <a:latin typeface="Times New Roman" panose="02020603050405020304" pitchFamily="18" charset="0"/>
                <a:ea typeface="Calibri" panose="020F0502020204030204" pitchFamily="34" charset="0"/>
              </a:rPr>
              <a:t>ngạc </a:t>
            </a:r>
            <a:r>
              <a:rPr lang="vi-VN" sz="2800" b="1" dirty="0">
                <a:solidFill>
                  <a:srgbClr val="000000"/>
                </a:solidFill>
                <a:latin typeface="Times New Roman" panose="02020603050405020304" pitchFamily="18" charset="0"/>
                <a:ea typeface="Calibri" panose="020F0502020204030204" pitchFamily="34" charset="0"/>
              </a:rPr>
              <a:t>nhiên thấy mình trải qua những cảm </a:t>
            </a:r>
            <a:r>
              <a:rPr lang="vi-VN" sz="2800" b="1" dirty="0" smtClean="0">
                <a:solidFill>
                  <a:srgbClr val="000000"/>
                </a:solidFill>
                <a:latin typeface="Times New Roman" panose="02020603050405020304" pitchFamily="18" charset="0"/>
                <a:ea typeface="Calibri" panose="020F0502020204030204" pitchFamily="34" charset="0"/>
              </a:rPr>
              <a:t>xúc </a:t>
            </a:r>
            <a:r>
              <a:rPr lang="vi-VN" sz="2800" b="1" dirty="0">
                <a:solidFill>
                  <a:srgbClr val="000000"/>
                </a:solidFill>
                <a:latin typeface="Times New Roman" panose="02020603050405020304" pitchFamily="18" charset="0"/>
                <a:ea typeface="Calibri" panose="020F0502020204030204" pitchFamily="34" charset="0"/>
              </a:rPr>
              <a:t>mà trên thực </a:t>
            </a:r>
            <a:r>
              <a:rPr lang="vi-VN" sz="2800" b="1" dirty="0" smtClean="0">
                <a:solidFill>
                  <a:srgbClr val="000000"/>
                </a:solidFill>
                <a:latin typeface="Times New Roman" panose="02020603050405020304" pitchFamily="18" charset="0"/>
                <a:ea typeface="Calibri" panose="020F0502020204030204" pitchFamily="34" charset="0"/>
              </a:rPr>
              <a:t>tế </a:t>
            </a:r>
            <a:r>
              <a:rPr lang="vi-VN" sz="2800" b="1" dirty="0">
                <a:solidFill>
                  <a:srgbClr val="000000"/>
                </a:solidFill>
                <a:latin typeface="Times New Roman" panose="02020603050405020304" pitchFamily="18" charset="0"/>
                <a:ea typeface="Calibri" panose="020F0502020204030204" pitchFamily="34" charset="0"/>
              </a:rPr>
              <a:t>tôi chưa đủ lớn để trải nghiệm ngoài đời.</a:t>
            </a:r>
            <a:endParaRPr lang="en-US" sz="2800" b="1" dirty="0"/>
          </a:p>
          <a:p>
            <a:endParaRPr lang="en-US" dirty="0"/>
          </a:p>
        </p:txBody>
      </p:sp>
      <p:cxnSp>
        <p:nvCxnSpPr>
          <p:cNvPr id="14" name="Straight Connector 13"/>
          <p:cNvCxnSpPr/>
          <p:nvPr/>
        </p:nvCxnSpPr>
        <p:spPr>
          <a:xfrm flipH="1">
            <a:off x="2756039" y="3107571"/>
            <a:ext cx="195945" cy="4319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11495314" y="3107571"/>
            <a:ext cx="169817" cy="4319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1580222" y="3107571"/>
            <a:ext cx="172511" cy="4319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6779623" y="2664537"/>
            <a:ext cx="130628" cy="44303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9695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arn(inVertical)">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arn(inVertical)">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barn(inVertical)">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barn(inVertical)">
                                      <p:cBhvr>
                                        <p:cTn id="59" dur="500"/>
                                        <p:tgtEl>
                                          <p:spTgt spid="8"/>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barn(inVertical)">
                                      <p:cBhvr>
                                        <p:cTn id="64" dur="500"/>
                                        <p:tgtEl>
                                          <p:spTgt spid="10"/>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barn(inVertical)">
                                      <p:cBhvr>
                                        <p:cTn id="69" dur="500"/>
                                        <p:tgtEl>
                                          <p:spTgt spid="37"/>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barn(inVertical)">
                                      <p:cBhvr>
                                        <p:cTn id="74" dur="500"/>
                                        <p:tgtEl>
                                          <p:spTgt spid="39"/>
                                        </p:tgtEl>
                                      </p:cBhvr>
                                    </p:animEffect>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fade">
                                      <p:cBhvr>
                                        <p:cTn id="79" dur="1000"/>
                                        <p:tgtEl>
                                          <p:spTgt spid="42"/>
                                        </p:tgtEl>
                                      </p:cBhvr>
                                    </p:animEffect>
                                    <p:anim calcmode="lin" valueType="num">
                                      <p:cBhvr>
                                        <p:cTn id="80" dur="1000" fill="hold"/>
                                        <p:tgtEl>
                                          <p:spTgt spid="42"/>
                                        </p:tgtEl>
                                        <p:attrNameLst>
                                          <p:attrName>ppt_x</p:attrName>
                                        </p:attrNameLst>
                                      </p:cBhvr>
                                      <p:tavLst>
                                        <p:tav tm="0">
                                          <p:val>
                                            <p:strVal val="#ppt_x"/>
                                          </p:val>
                                        </p:tav>
                                        <p:tav tm="100000">
                                          <p:val>
                                            <p:strVal val="#ppt_x"/>
                                          </p:val>
                                        </p:tav>
                                      </p:tavLst>
                                    </p:anim>
                                    <p:anim calcmode="lin" valueType="num">
                                      <p:cBhvr>
                                        <p:cTn id="81"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43"/>
                                        </p:tgtEl>
                                        <p:attrNameLst>
                                          <p:attrName>style.visibility</p:attrName>
                                        </p:attrNameLst>
                                      </p:cBhvr>
                                      <p:to>
                                        <p:strVal val="visible"/>
                                      </p:to>
                                    </p:set>
                                    <p:animEffect transition="in" filter="barn(inVertical)">
                                      <p:cBhvr>
                                        <p:cTn id="86" dur="500"/>
                                        <p:tgtEl>
                                          <p:spTgt spid="43"/>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38"/>
                                        </p:tgtEl>
                                        <p:attrNameLst>
                                          <p:attrName>style.visibility</p:attrName>
                                        </p:attrNameLst>
                                      </p:cBhvr>
                                      <p:to>
                                        <p:strVal val="visible"/>
                                      </p:to>
                                    </p:set>
                                    <p:animEffect transition="in" filter="barn(inVertical)">
                                      <p:cBhvr>
                                        <p:cTn id="91" dur="500"/>
                                        <p:tgtEl>
                                          <p:spTgt spid="38"/>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nodeType="clickEffect">
                                  <p:stCondLst>
                                    <p:cond delay="0"/>
                                  </p:stCondLst>
                                  <p:childTnLst>
                                    <p:set>
                                      <p:cBhvr>
                                        <p:cTn id="95" dur="1" fill="hold">
                                          <p:stCondLst>
                                            <p:cond delay="0"/>
                                          </p:stCondLst>
                                        </p:cTn>
                                        <p:tgtEl>
                                          <p:spTgt spid="40"/>
                                        </p:tgtEl>
                                        <p:attrNameLst>
                                          <p:attrName>style.visibility</p:attrName>
                                        </p:attrNameLst>
                                      </p:cBhvr>
                                      <p:to>
                                        <p:strVal val="visible"/>
                                      </p:to>
                                    </p:set>
                                    <p:animEffect transition="in" filter="barn(inVertical)">
                                      <p:cBhvr>
                                        <p:cTn id="96" dur="500"/>
                                        <p:tgtEl>
                                          <p:spTgt spid="40"/>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nodeType="clickEffect">
                                  <p:stCondLst>
                                    <p:cond delay="0"/>
                                  </p:stCondLst>
                                  <p:childTnLst>
                                    <p:set>
                                      <p:cBhvr>
                                        <p:cTn id="100" dur="1" fill="hold">
                                          <p:stCondLst>
                                            <p:cond delay="0"/>
                                          </p:stCondLst>
                                        </p:cTn>
                                        <p:tgtEl>
                                          <p:spTgt spid="44"/>
                                        </p:tgtEl>
                                        <p:attrNameLst>
                                          <p:attrName>style.visibility</p:attrName>
                                        </p:attrNameLst>
                                      </p:cBhvr>
                                      <p:to>
                                        <p:strVal val="visible"/>
                                      </p:to>
                                    </p:set>
                                    <p:animEffect transition="in" filter="barn(inVertical)">
                                      <p:cBhvr>
                                        <p:cTn id="101" dur="500"/>
                                        <p:tgtEl>
                                          <p:spTgt spid="44"/>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nodeType="clickEffect">
                                  <p:stCondLst>
                                    <p:cond delay="0"/>
                                  </p:stCondLst>
                                  <p:childTnLst>
                                    <p:set>
                                      <p:cBhvr>
                                        <p:cTn id="105" dur="1" fill="hold">
                                          <p:stCondLst>
                                            <p:cond delay="0"/>
                                          </p:stCondLst>
                                        </p:cTn>
                                        <p:tgtEl>
                                          <p:spTgt spid="41"/>
                                        </p:tgtEl>
                                        <p:attrNameLst>
                                          <p:attrName>style.visibility</p:attrName>
                                        </p:attrNameLst>
                                      </p:cBhvr>
                                      <p:to>
                                        <p:strVal val="visible"/>
                                      </p:to>
                                    </p:set>
                                    <p:animEffect transition="in" filter="barn(inVertical)">
                                      <p:cBhvr>
                                        <p:cTn id="106" dur="500"/>
                                        <p:tgtEl>
                                          <p:spTgt spid="41"/>
                                        </p:tgtEl>
                                      </p:cBhvr>
                                    </p:animEffect>
                                  </p:childTnLst>
                                </p:cTn>
                              </p:par>
                            </p:childTnLst>
                          </p:cTn>
                        </p:par>
                      </p:childTnLst>
                    </p:cTn>
                  </p:par>
                  <p:par>
                    <p:cTn id="107" fill="hold">
                      <p:stCondLst>
                        <p:cond delay="indefinite"/>
                      </p:stCondLst>
                      <p:childTnLst>
                        <p:par>
                          <p:cTn id="108" fill="hold">
                            <p:stCondLst>
                              <p:cond delay="0"/>
                            </p:stCondLst>
                            <p:childTnLst>
                              <p:par>
                                <p:cTn id="109" presetID="16" presetClass="entr" presetSubtype="21" fill="hold" nodeType="clickEffect">
                                  <p:stCondLst>
                                    <p:cond delay="0"/>
                                  </p:stCondLst>
                                  <p:childTnLst>
                                    <p:set>
                                      <p:cBhvr>
                                        <p:cTn id="110" dur="1" fill="hold">
                                          <p:stCondLst>
                                            <p:cond delay="0"/>
                                          </p:stCondLst>
                                        </p:cTn>
                                        <p:tgtEl>
                                          <p:spTgt spid="45"/>
                                        </p:tgtEl>
                                        <p:attrNameLst>
                                          <p:attrName>style.visibility</p:attrName>
                                        </p:attrNameLst>
                                      </p:cBhvr>
                                      <p:to>
                                        <p:strVal val="visible"/>
                                      </p:to>
                                    </p:set>
                                    <p:animEffect transition="in" filter="barn(inVertical)">
                                      <p:cBhvr>
                                        <p:cTn id="111" dur="500"/>
                                        <p:tgtEl>
                                          <p:spTgt spid="45"/>
                                        </p:tgtEl>
                                      </p:cBhvr>
                                    </p:animEffect>
                                  </p:childTnLst>
                                </p:cTn>
                              </p:par>
                            </p:childTnLst>
                          </p:cTn>
                        </p:par>
                      </p:childTnLst>
                    </p:cTn>
                  </p:par>
                  <p:par>
                    <p:cTn id="112" fill="hold">
                      <p:stCondLst>
                        <p:cond delay="indefinite"/>
                      </p:stCondLst>
                      <p:childTnLst>
                        <p:par>
                          <p:cTn id="113" fill="hold">
                            <p:stCondLst>
                              <p:cond delay="0"/>
                            </p:stCondLst>
                            <p:childTnLst>
                              <p:par>
                                <p:cTn id="114" presetID="16" presetClass="entr" presetSubtype="21" fill="hold" nodeType="clickEffect">
                                  <p:stCondLst>
                                    <p:cond delay="0"/>
                                  </p:stCondLst>
                                  <p:childTnLst>
                                    <p:set>
                                      <p:cBhvr>
                                        <p:cTn id="115" dur="1" fill="hold">
                                          <p:stCondLst>
                                            <p:cond delay="0"/>
                                          </p:stCondLst>
                                        </p:cTn>
                                        <p:tgtEl>
                                          <p:spTgt spid="3"/>
                                        </p:tgtEl>
                                        <p:attrNameLst>
                                          <p:attrName>style.visibility</p:attrName>
                                        </p:attrNameLst>
                                      </p:cBhvr>
                                      <p:to>
                                        <p:strVal val="visible"/>
                                      </p:to>
                                    </p:set>
                                    <p:animEffect transition="in" filter="barn(inVertical)">
                                      <p:cBhvr>
                                        <p:cTn id="116" dur="500"/>
                                        <p:tgtEl>
                                          <p:spTgt spid="3"/>
                                        </p:tgtEl>
                                      </p:cBhvr>
                                    </p:animEffect>
                                  </p:childTnLst>
                                </p:cTn>
                              </p:par>
                            </p:childTnLst>
                          </p:cTn>
                        </p:par>
                      </p:childTnLst>
                    </p:cTn>
                  </p:par>
                  <p:par>
                    <p:cTn id="117" fill="hold">
                      <p:stCondLst>
                        <p:cond delay="indefinite"/>
                      </p:stCondLst>
                      <p:childTnLst>
                        <p:par>
                          <p:cTn id="118" fill="hold">
                            <p:stCondLst>
                              <p:cond delay="0"/>
                            </p:stCondLst>
                            <p:childTnLst>
                              <p:par>
                                <p:cTn id="119" presetID="16" presetClass="entr" presetSubtype="21" fill="hold" nodeType="clickEffect">
                                  <p:stCondLst>
                                    <p:cond delay="0"/>
                                  </p:stCondLst>
                                  <p:childTnLst>
                                    <p:set>
                                      <p:cBhvr>
                                        <p:cTn id="120" dur="1" fill="hold">
                                          <p:stCondLst>
                                            <p:cond delay="0"/>
                                          </p:stCondLst>
                                        </p:cTn>
                                        <p:tgtEl>
                                          <p:spTgt spid="47"/>
                                        </p:tgtEl>
                                        <p:attrNameLst>
                                          <p:attrName>style.visibility</p:attrName>
                                        </p:attrNameLst>
                                      </p:cBhvr>
                                      <p:to>
                                        <p:strVal val="visible"/>
                                      </p:to>
                                    </p:set>
                                    <p:animEffect transition="in" filter="barn(inVertical)">
                                      <p:cBhvr>
                                        <p:cTn id="121" dur="500"/>
                                        <p:tgtEl>
                                          <p:spTgt spid="47"/>
                                        </p:tgtEl>
                                      </p:cBhvr>
                                    </p:animEffect>
                                  </p:childTnLst>
                                </p:cTn>
                              </p:par>
                            </p:childTnLst>
                          </p:cTn>
                        </p:par>
                      </p:childTnLst>
                    </p:cTn>
                  </p:par>
                  <p:par>
                    <p:cTn id="122" fill="hold">
                      <p:stCondLst>
                        <p:cond delay="indefinite"/>
                      </p:stCondLst>
                      <p:childTnLst>
                        <p:par>
                          <p:cTn id="123" fill="hold">
                            <p:stCondLst>
                              <p:cond delay="0"/>
                            </p:stCondLst>
                            <p:childTnLst>
                              <p:par>
                                <p:cTn id="124" presetID="16" presetClass="entr" presetSubtype="21" fill="hold" nodeType="clickEffect">
                                  <p:stCondLst>
                                    <p:cond delay="0"/>
                                  </p:stCondLst>
                                  <p:childTnLst>
                                    <p:set>
                                      <p:cBhvr>
                                        <p:cTn id="125" dur="1" fill="hold">
                                          <p:stCondLst>
                                            <p:cond delay="0"/>
                                          </p:stCondLst>
                                        </p:cTn>
                                        <p:tgtEl>
                                          <p:spTgt spid="46"/>
                                        </p:tgtEl>
                                        <p:attrNameLst>
                                          <p:attrName>style.visibility</p:attrName>
                                        </p:attrNameLst>
                                      </p:cBhvr>
                                      <p:to>
                                        <p:strVal val="visible"/>
                                      </p:to>
                                    </p:set>
                                    <p:animEffect transition="in" filter="barn(inVertical)">
                                      <p:cBhvr>
                                        <p:cTn id="12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7"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4850284A-FEA6-41AF-8DE3-412221E596D2}"/>
              </a:ext>
            </a:extLst>
          </p:cNvPr>
          <p:cNvPicPr>
            <a:picLocks noChangeAspect="1"/>
          </p:cNvPicPr>
          <p:nvPr/>
        </p:nvPicPr>
        <p:blipFill rotWithShape="1">
          <a:blip r:embed="rId2"/>
          <a:srcRect t="10040" b="7020"/>
          <a:stretch/>
        </p:blipFill>
        <p:spPr>
          <a:xfrm>
            <a:off x="-114773" y="-160508"/>
            <a:ext cx="12306773" cy="6858000"/>
          </a:xfrm>
          <a:prstGeom prst="rect">
            <a:avLst/>
          </a:prstGeom>
        </p:spPr>
      </p:pic>
      <p:sp>
        <p:nvSpPr>
          <p:cNvPr id="4" name="TextBox 3">
            <a:extLst>
              <a:ext uri="{FF2B5EF4-FFF2-40B4-BE49-F238E27FC236}">
                <a16:creationId xmlns:a16="http://schemas.microsoft.com/office/drawing/2014/main" id="{6F7AB981-34C3-46EA-8410-43DD6C45035C}"/>
              </a:ext>
            </a:extLst>
          </p:cNvPr>
          <p:cNvSpPr txBox="1"/>
          <p:nvPr/>
        </p:nvSpPr>
        <p:spPr>
          <a:xfrm>
            <a:off x="5512040" y="412299"/>
            <a:ext cx="3344185" cy="769441"/>
          </a:xfrm>
          <a:prstGeom prst="rect">
            <a:avLst/>
          </a:prstGeom>
          <a:noFill/>
        </p:spPr>
        <p:txBody>
          <a:bodyPr wrap="none" rtlCol="0">
            <a:spAutoFit/>
          </a:bodyPr>
          <a:lstStyle/>
          <a:p>
            <a:pPr algn="l"/>
            <a:r>
              <a:rPr lang="en-US" sz="44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VẬN DỤNG</a:t>
            </a:r>
          </a:p>
        </p:txBody>
      </p:sp>
    </p:spTree>
    <p:extLst>
      <p:ext uri="{BB962C8B-B14F-4D97-AF65-F5344CB8AC3E}">
        <p14:creationId xmlns:p14="http://schemas.microsoft.com/office/powerpoint/2010/main" val="13485941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655231-9BC4-42D0-8E53-C64061ABFCA7}"/>
              </a:ext>
            </a:extLst>
          </p:cNvPr>
          <p:cNvSpPr txBox="1"/>
          <p:nvPr/>
        </p:nvSpPr>
        <p:spPr>
          <a:xfrm>
            <a:off x="2060972" y="1639964"/>
            <a:ext cx="8740378" cy="669542"/>
          </a:xfrm>
          <a:prstGeom prst="rect">
            <a:avLst/>
          </a:prstGeom>
          <a:noFill/>
        </p:spPr>
        <p:txBody>
          <a:bodyPr wrap="square">
            <a:spAutoFit/>
          </a:bodyPr>
          <a:lstStyle/>
          <a:p>
            <a:pPr marL="180340" marR="0" lvl="0" indent="0" algn="just" defTabSz="914400" rtl="0" eaLnBrk="1" fontAlgn="auto" latinLnBrk="0" hangingPunct="1">
              <a:lnSpc>
                <a:spcPct val="150000"/>
              </a:lnSpc>
              <a:spcBef>
                <a:spcPts val="0"/>
              </a:spcBef>
              <a:spcAft>
                <a:spcPts val="0"/>
              </a:spcAft>
              <a:buClrTx/>
              <a:buSzTx/>
              <a:buFontTx/>
              <a:buNone/>
              <a:tabLst>
                <a:tab pos="270510" algn="l"/>
              </a:tabLst>
              <a:defRPr/>
            </a:pPr>
            <a:r>
              <a:rPr kumimoji="0" lang="vi-VN" sz="2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 học tập được điều gì </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ở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bạn</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nhỏ</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1" i="0" u="none" strike="noStrike" kern="1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79B9841-380B-4E91-8AC5-A22FF1BBFCA3}"/>
              </a:ext>
            </a:extLst>
          </p:cNvPr>
          <p:cNvSpPr txBox="1"/>
          <p:nvPr/>
        </p:nvSpPr>
        <p:spPr>
          <a:xfrm>
            <a:off x="2060972" y="2860966"/>
            <a:ext cx="8740378" cy="669542"/>
          </a:xfrm>
          <a:prstGeom prst="rect">
            <a:avLst/>
          </a:prstGeom>
          <a:noFill/>
        </p:spPr>
        <p:txBody>
          <a:bodyPr wrap="square">
            <a:spAutoFit/>
          </a:bodyPr>
          <a:lstStyle/>
          <a:p>
            <a:pPr marL="180340" marR="0" lvl="0" indent="0" algn="just" defTabSz="914400" rtl="0" eaLnBrk="1" fontAlgn="auto" latinLnBrk="0" hangingPunct="1">
              <a:lnSpc>
                <a:spcPct val="150000"/>
              </a:lnSpc>
              <a:spcBef>
                <a:spcPts val="0"/>
              </a:spcBef>
              <a:spcAft>
                <a:spcPts val="0"/>
              </a:spcAft>
              <a:buClrTx/>
              <a:buSzTx/>
              <a:buFontTx/>
              <a:buNone/>
              <a:tabLst>
                <a:tab pos="270510" algn="l"/>
                <a:tab pos="505460" algn="l"/>
              </a:tabLst>
              <a:defRPr/>
            </a:pPr>
            <a:r>
              <a:rPr kumimoji="0" lang="en-US" sz="2800" b="1" i="0" u="none" strike="noStrike" kern="0" cap="none" spc="0" normalizeH="0" baseline="0" noProof="0" dirty="0">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HS: </a:t>
            </a:r>
            <a:r>
              <a:rPr kumimoji="0" lang="vi-VN" sz="2800" b="1" i="0" u="none" strike="noStrike" kern="0" cap="none" spc="0" normalizeH="0" baseline="0" noProof="0" dirty="0">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 ý thức trong học tập, </a:t>
            </a:r>
            <a:r>
              <a:rPr kumimoji="0" lang="en-US" sz="2800" b="1" i="0" u="none" strike="noStrike" kern="0" cap="none" spc="0" normalizeH="0" baseline="0" noProof="0" dirty="0">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ham </a:t>
            </a:r>
            <a:r>
              <a:rPr kumimoji="0" lang="en-US" sz="2800" b="1" i="0" u="none" strike="noStrike" kern="0" cap="none" spc="0" normalizeH="0" baseline="0" noProof="0" dirty="0" err="1">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thích</a:t>
            </a:r>
            <a:r>
              <a:rPr kumimoji="0" lang="en-US" sz="2800" b="1" i="0" u="none" strike="noStrike" kern="0" cap="none" spc="0" normalizeH="0" baseline="0" noProof="0" dirty="0">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đọc</a:t>
            </a:r>
            <a:r>
              <a:rPr kumimoji="0" lang="en-US" sz="2800" b="1" i="0" u="none" strike="noStrike" kern="0" cap="none" spc="0" normalizeH="0" baseline="0" noProof="0" dirty="0">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endParaRPr kumimoji="0" lang="en-US" sz="2800" b="1" i="0" u="none" strike="noStrike" kern="1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9077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3" y="-99392"/>
            <a:ext cx="12187857" cy="6957392"/>
          </a:xfrm>
          <a:prstGeom prst="rect">
            <a:avLst/>
          </a:prstGeom>
        </p:spPr>
      </p:pic>
      <p:pic>
        <p:nvPicPr>
          <p:cNvPr id="4" name="Picture 11" descr="sunflower"/>
          <p:cNvPicPr>
            <a:picLocks noChangeAspect="1" noChangeArrowheads="1" noCrop="1"/>
          </p:cNvPicPr>
          <p:nvPr/>
        </p:nvPicPr>
        <p:blipFill>
          <a:blip r:embed="rId3"/>
          <a:srcRect/>
          <a:stretch>
            <a:fillRect/>
          </a:stretch>
        </p:blipFill>
        <p:spPr bwMode="auto">
          <a:xfrm>
            <a:off x="47009" y="-99392"/>
            <a:ext cx="1727200" cy="990600"/>
          </a:xfrm>
          <a:prstGeom prst="rect">
            <a:avLst/>
          </a:prstGeom>
          <a:noFill/>
          <a:ln w="9525">
            <a:noFill/>
            <a:miter lim="800000"/>
            <a:headEnd/>
            <a:tailEnd/>
          </a:ln>
        </p:spPr>
      </p:pic>
      <p:pic>
        <p:nvPicPr>
          <p:cNvPr id="7" name="Picture 12" descr="sunflower"/>
          <p:cNvPicPr>
            <a:picLocks noChangeAspect="1" noChangeArrowheads="1" noCrop="1"/>
          </p:cNvPicPr>
          <p:nvPr/>
        </p:nvPicPr>
        <p:blipFill>
          <a:blip r:embed="rId3"/>
          <a:srcRect/>
          <a:stretch>
            <a:fillRect/>
          </a:stretch>
        </p:blipFill>
        <p:spPr bwMode="auto">
          <a:xfrm>
            <a:off x="8432800" y="5562600"/>
            <a:ext cx="1727200" cy="990600"/>
          </a:xfrm>
          <a:prstGeom prst="rect">
            <a:avLst/>
          </a:prstGeom>
          <a:noFill/>
          <a:ln w="9525">
            <a:noFill/>
            <a:miter lim="800000"/>
            <a:headEnd/>
            <a:tailEnd/>
          </a:ln>
        </p:spPr>
      </p:pic>
      <p:pic>
        <p:nvPicPr>
          <p:cNvPr id="8" name="Picture 13" descr="sunflower"/>
          <p:cNvPicPr>
            <a:picLocks noChangeAspect="1" noChangeArrowheads="1" noCrop="1"/>
          </p:cNvPicPr>
          <p:nvPr/>
        </p:nvPicPr>
        <p:blipFill>
          <a:blip r:embed="rId3"/>
          <a:srcRect/>
          <a:stretch>
            <a:fillRect/>
          </a:stretch>
        </p:blipFill>
        <p:spPr bwMode="auto">
          <a:xfrm>
            <a:off x="1473200" y="5562600"/>
            <a:ext cx="1727200" cy="990600"/>
          </a:xfrm>
          <a:prstGeom prst="rect">
            <a:avLst/>
          </a:prstGeom>
          <a:noFill/>
          <a:ln w="9525">
            <a:noFill/>
            <a:miter lim="800000"/>
            <a:headEnd/>
            <a:tailEnd/>
          </a:ln>
        </p:spPr>
      </p:pic>
      <p:pic>
        <p:nvPicPr>
          <p:cNvPr id="9" name="Picture 14" descr="sunflower"/>
          <p:cNvPicPr>
            <a:picLocks noChangeAspect="1" noChangeArrowheads="1" noCrop="1"/>
          </p:cNvPicPr>
          <p:nvPr/>
        </p:nvPicPr>
        <p:blipFill>
          <a:blip r:embed="rId3"/>
          <a:srcRect/>
          <a:stretch>
            <a:fillRect/>
          </a:stretch>
        </p:blipFill>
        <p:spPr bwMode="auto">
          <a:xfrm>
            <a:off x="5234479" y="-23884"/>
            <a:ext cx="1727200" cy="990600"/>
          </a:xfrm>
          <a:prstGeom prst="rect">
            <a:avLst/>
          </a:prstGeom>
          <a:noFill/>
          <a:ln w="9525">
            <a:noFill/>
            <a:miter lim="800000"/>
            <a:headEnd/>
            <a:tailEnd/>
          </a:ln>
        </p:spPr>
      </p:pic>
      <p:pic>
        <p:nvPicPr>
          <p:cNvPr id="10" name="Picture 15" descr="sunflower"/>
          <p:cNvPicPr>
            <a:picLocks noChangeAspect="1" noChangeArrowheads="1" noCrop="1"/>
          </p:cNvPicPr>
          <p:nvPr/>
        </p:nvPicPr>
        <p:blipFill>
          <a:blip r:embed="rId3"/>
          <a:srcRect/>
          <a:stretch>
            <a:fillRect/>
          </a:stretch>
        </p:blipFill>
        <p:spPr bwMode="auto">
          <a:xfrm>
            <a:off x="10498161" y="2520"/>
            <a:ext cx="1727200" cy="990600"/>
          </a:xfrm>
          <a:prstGeom prst="rect">
            <a:avLst/>
          </a:prstGeom>
          <a:noFill/>
          <a:ln w="9525">
            <a:noFill/>
            <a:miter lim="800000"/>
            <a:headEnd/>
            <a:tailEnd/>
          </a:ln>
        </p:spPr>
      </p:pic>
      <p:sp>
        <p:nvSpPr>
          <p:cNvPr id="14" name="WordArt 8"/>
          <p:cNvSpPr>
            <a:spLocks noChangeArrowheads="1" noChangeShapeType="1" noTextEdit="1"/>
          </p:cNvSpPr>
          <p:nvPr/>
        </p:nvSpPr>
        <p:spPr bwMode="auto">
          <a:xfrm>
            <a:off x="233528" y="2024419"/>
            <a:ext cx="11785600" cy="2286000"/>
          </a:xfrm>
          <a:prstGeom prst="rect">
            <a:avLst/>
          </a:prstGeom>
        </p:spPr>
        <p:txBody>
          <a:bodyPr wrap="none" lIns="91438" tIns="45719" rIns="91438" bIns="45719" fromWordArt="1">
            <a:prstTxWarp prst="textPlain">
              <a:avLst>
                <a:gd name="adj" fmla="val 50000"/>
              </a:avLst>
            </a:prstTxWarp>
          </a:bodyPr>
          <a:lstStyle/>
          <a:p>
            <a:pPr algn="ctr"/>
            <a:r>
              <a:rPr lang="en-US" sz="3600" kern="10" dirty="0" err="1">
                <a:ln w="12700">
                  <a:solidFill>
                    <a:srgbClr val="FA0000"/>
                  </a:solidFill>
                  <a:round/>
                  <a:headEnd/>
                  <a:tailEnd/>
                </a:ln>
                <a:effectLst>
                  <a:outerShdw dist="45791" dir="2021404" algn="ctr" rotWithShape="0">
                    <a:srgbClr val="9999FF"/>
                  </a:outerShdw>
                </a:effectLst>
                <a:latin typeface="Times New Roman" pitchFamily="18" charset="0"/>
                <a:cs typeface="Times New Roman" pitchFamily="18" charset="0"/>
              </a:rPr>
              <a:t>Xin</a:t>
            </a:r>
            <a:r>
              <a:rPr lang="en-US" sz="3600" kern="10" dirty="0">
                <a:ln w="12700">
                  <a:solidFill>
                    <a:srgbClr val="FA0000"/>
                  </a:solidFill>
                  <a:round/>
                  <a:headEnd/>
                  <a:tailEnd/>
                </a:ln>
                <a:effectLst>
                  <a:outerShdw dist="45791" dir="2021404" algn="ctr" rotWithShape="0">
                    <a:srgbClr val="9999FF"/>
                  </a:outerShdw>
                </a:effectLst>
                <a:latin typeface="Times New Roman" pitchFamily="18" charset="0"/>
                <a:cs typeface="Times New Roman" pitchFamily="18" charset="0"/>
              </a:rPr>
              <a:t> </a:t>
            </a:r>
            <a:r>
              <a:rPr lang="en-US" sz="3600" kern="10" dirty="0" err="1">
                <a:ln w="12700">
                  <a:solidFill>
                    <a:srgbClr val="FA0000"/>
                  </a:solidFill>
                  <a:round/>
                  <a:headEnd/>
                  <a:tailEnd/>
                </a:ln>
                <a:effectLst>
                  <a:outerShdw dist="45791" dir="2021404" algn="ctr" rotWithShape="0">
                    <a:srgbClr val="9999FF"/>
                  </a:outerShdw>
                </a:effectLst>
                <a:latin typeface="Times New Roman" pitchFamily="18" charset="0"/>
                <a:cs typeface="Times New Roman" pitchFamily="18" charset="0"/>
              </a:rPr>
              <a:t>chân</a:t>
            </a:r>
            <a:r>
              <a:rPr lang="en-US" sz="3600" kern="10" dirty="0">
                <a:ln w="12700">
                  <a:solidFill>
                    <a:srgbClr val="FA0000"/>
                  </a:solidFill>
                  <a:round/>
                  <a:headEnd/>
                  <a:tailEnd/>
                </a:ln>
                <a:effectLst>
                  <a:outerShdw dist="45791" dir="2021404" algn="ctr" rotWithShape="0">
                    <a:srgbClr val="9999FF"/>
                  </a:outerShdw>
                </a:effectLst>
                <a:latin typeface="Times New Roman" pitchFamily="18" charset="0"/>
                <a:cs typeface="Times New Roman" pitchFamily="18" charset="0"/>
              </a:rPr>
              <a:t> </a:t>
            </a:r>
            <a:r>
              <a:rPr lang="en-US" sz="3600" kern="10" dirty="0" err="1">
                <a:ln w="12700">
                  <a:solidFill>
                    <a:srgbClr val="FA0000"/>
                  </a:solidFill>
                  <a:round/>
                  <a:headEnd/>
                  <a:tailEnd/>
                </a:ln>
                <a:effectLst>
                  <a:outerShdw dist="45791" dir="2021404" algn="ctr" rotWithShape="0">
                    <a:srgbClr val="9999FF"/>
                  </a:outerShdw>
                </a:effectLst>
                <a:latin typeface="Times New Roman" pitchFamily="18" charset="0"/>
                <a:cs typeface="Times New Roman" pitchFamily="18" charset="0"/>
              </a:rPr>
              <a:t>thành</a:t>
            </a:r>
            <a:r>
              <a:rPr lang="en-US" sz="3600" kern="10" dirty="0">
                <a:ln w="12700">
                  <a:solidFill>
                    <a:srgbClr val="FA0000"/>
                  </a:solidFill>
                  <a:round/>
                  <a:headEnd/>
                  <a:tailEnd/>
                </a:ln>
                <a:effectLst>
                  <a:outerShdw dist="45791" dir="2021404" algn="ctr" rotWithShape="0">
                    <a:srgbClr val="9999FF"/>
                  </a:outerShdw>
                </a:effectLst>
                <a:latin typeface="Times New Roman" pitchFamily="18" charset="0"/>
                <a:cs typeface="Times New Roman" pitchFamily="18" charset="0"/>
              </a:rPr>
              <a:t> </a:t>
            </a:r>
            <a:r>
              <a:rPr lang="en-US" sz="3600" kern="10" dirty="0" err="1">
                <a:ln w="12700">
                  <a:solidFill>
                    <a:srgbClr val="FA0000"/>
                  </a:solidFill>
                  <a:round/>
                  <a:headEnd/>
                  <a:tailEnd/>
                </a:ln>
                <a:effectLst>
                  <a:outerShdw dist="45791" dir="2021404" algn="ctr" rotWithShape="0">
                    <a:srgbClr val="9999FF"/>
                  </a:outerShdw>
                </a:effectLst>
                <a:latin typeface="Times New Roman" pitchFamily="18" charset="0"/>
                <a:cs typeface="Times New Roman" pitchFamily="18" charset="0"/>
              </a:rPr>
              <a:t>cảm</a:t>
            </a:r>
            <a:r>
              <a:rPr lang="en-US" sz="3600" kern="10" dirty="0">
                <a:ln w="12700">
                  <a:solidFill>
                    <a:srgbClr val="FA0000"/>
                  </a:solidFill>
                  <a:round/>
                  <a:headEnd/>
                  <a:tailEnd/>
                </a:ln>
                <a:effectLst>
                  <a:outerShdw dist="45791" dir="2021404" algn="ctr" rotWithShape="0">
                    <a:srgbClr val="9999FF"/>
                  </a:outerShdw>
                </a:effectLst>
                <a:latin typeface="Times New Roman" pitchFamily="18" charset="0"/>
                <a:cs typeface="Times New Roman" pitchFamily="18" charset="0"/>
              </a:rPr>
              <a:t> </a:t>
            </a:r>
            <a:r>
              <a:rPr lang="en-US" sz="3600" kern="10" dirty="0" err="1">
                <a:ln w="12700">
                  <a:solidFill>
                    <a:srgbClr val="FA0000"/>
                  </a:solidFill>
                  <a:round/>
                  <a:headEnd/>
                  <a:tailEnd/>
                </a:ln>
                <a:effectLst>
                  <a:outerShdw dist="45791" dir="2021404" algn="ctr" rotWithShape="0">
                    <a:srgbClr val="9999FF"/>
                  </a:outerShdw>
                </a:effectLst>
                <a:latin typeface="Times New Roman" pitchFamily="18" charset="0"/>
                <a:cs typeface="Times New Roman" pitchFamily="18" charset="0"/>
              </a:rPr>
              <a:t>ơn</a:t>
            </a:r>
            <a:r>
              <a:rPr lang="en-US" sz="3600" kern="10" dirty="0">
                <a:ln w="12700">
                  <a:solidFill>
                    <a:srgbClr val="FA0000"/>
                  </a:solidFill>
                  <a:round/>
                  <a:headEnd/>
                  <a:tailEnd/>
                </a:ln>
                <a:effectLst>
                  <a:outerShdw dist="45791" dir="2021404" algn="ctr" rotWithShape="0">
                    <a:srgbClr val="9999FF"/>
                  </a:outerShdw>
                </a:effectLst>
                <a:latin typeface="Times New Roman" pitchFamily="18" charset="0"/>
                <a:cs typeface="Times New Roman" pitchFamily="18" charset="0"/>
              </a:rPr>
              <a:t> </a:t>
            </a:r>
          </a:p>
          <a:p>
            <a:pPr algn="ctr"/>
            <a:r>
              <a:rPr lang="en-US" sz="3600" kern="10" dirty="0" err="1">
                <a:ln w="12700">
                  <a:solidFill>
                    <a:srgbClr val="FA0000"/>
                  </a:solidFill>
                  <a:round/>
                  <a:headEnd/>
                  <a:tailEnd/>
                </a:ln>
                <a:effectLst>
                  <a:outerShdw dist="45791" dir="2021404" algn="ctr" rotWithShape="0">
                    <a:srgbClr val="9999FF"/>
                  </a:outerShdw>
                </a:effectLst>
                <a:latin typeface="Times New Roman" pitchFamily="18" charset="0"/>
                <a:cs typeface="Times New Roman" pitchFamily="18" charset="0"/>
              </a:rPr>
              <a:t>quý</a:t>
            </a:r>
            <a:r>
              <a:rPr lang="en-US" sz="3600" kern="10" dirty="0">
                <a:ln w="12700">
                  <a:solidFill>
                    <a:srgbClr val="FA0000"/>
                  </a:solidFill>
                  <a:round/>
                  <a:headEnd/>
                  <a:tailEnd/>
                </a:ln>
                <a:effectLst>
                  <a:outerShdw dist="45791" dir="2021404" algn="ctr" rotWithShape="0">
                    <a:srgbClr val="9999FF"/>
                  </a:outerShdw>
                </a:effectLst>
                <a:latin typeface="Times New Roman" pitchFamily="18" charset="0"/>
                <a:cs typeface="Times New Roman" pitchFamily="18" charset="0"/>
              </a:rPr>
              <a:t> </a:t>
            </a:r>
            <a:r>
              <a:rPr lang="en-US" sz="3600" kern="10" dirty="0" err="1">
                <a:ln w="12700">
                  <a:solidFill>
                    <a:srgbClr val="FA0000"/>
                  </a:solidFill>
                  <a:round/>
                  <a:headEnd/>
                  <a:tailEnd/>
                </a:ln>
                <a:effectLst>
                  <a:outerShdw dist="45791" dir="2021404" algn="ctr" rotWithShape="0">
                    <a:srgbClr val="9999FF"/>
                  </a:outerShdw>
                </a:effectLst>
                <a:latin typeface="Times New Roman" pitchFamily="18" charset="0"/>
                <a:cs typeface="Times New Roman" pitchFamily="18" charset="0"/>
              </a:rPr>
              <a:t>thầy</a:t>
            </a:r>
            <a:r>
              <a:rPr lang="en-US" sz="3600" kern="10" dirty="0">
                <a:ln w="12700">
                  <a:solidFill>
                    <a:srgbClr val="FA0000"/>
                  </a:solidFill>
                  <a:round/>
                  <a:headEnd/>
                  <a:tailEnd/>
                </a:ln>
                <a:effectLst>
                  <a:outerShdw dist="45791" dir="2021404" algn="ctr" rotWithShape="0">
                    <a:srgbClr val="9999FF"/>
                  </a:outerShdw>
                </a:effectLst>
                <a:latin typeface="Times New Roman" pitchFamily="18" charset="0"/>
                <a:cs typeface="Times New Roman" pitchFamily="18" charset="0"/>
              </a:rPr>
              <a:t> </a:t>
            </a:r>
            <a:r>
              <a:rPr lang="en-US" sz="3600" kern="10" dirty="0" err="1">
                <a:ln w="12700">
                  <a:solidFill>
                    <a:srgbClr val="FA0000"/>
                  </a:solidFill>
                  <a:round/>
                  <a:headEnd/>
                  <a:tailEnd/>
                </a:ln>
                <a:effectLst>
                  <a:outerShdw dist="45791" dir="2021404" algn="ctr" rotWithShape="0">
                    <a:srgbClr val="9999FF"/>
                  </a:outerShdw>
                </a:effectLst>
                <a:latin typeface="Times New Roman" pitchFamily="18" charset="0"/>
                <a:cs typeface="Times New Roman" pitchFamily="18" charset="0"/>
              </a:rPr>
              <a:t>cô</a:t>
            </a:r>
            <a:r>
              <a:rPr lang="en-US" sz="3600" kern="10" dirty="0">
                <a:ln w="12700">
                  <a:solidFill>
                    <a:srgbClr val="FA0000"/>
                  </a:solidFill>
                  <a:round/>
                  <a:headEnd/>
                  <a:tailEnd/>
                </a:ln>
                <a:effectLst>
                  <a:outerShdw dist="45791" dir="2021404" algn="ctr" rotWithShape="0">
                    <a:srgbClr val="9999FF"/>
                  </a:outerShdw>
                </a:effectLst>
                <a:latin typeface="Times New Roman" pitchFamily="18" charset="0"/>
                <a:cs typeface="Times New Roman" pitchFamily="18" charset="0"/>
              </a:rPr>
              <a:t> </a:t>
            </a:r>
            <a:r>
              <a:rPr lang="en-US" sz="3600" kern="10" dirty="0" err="1">
                <a:ln w="12700">
                  <a:solidFill>
                    <a:srgbClr val="FA0000"/>
                  </a:solidFill>
                  <a:round/>
                  <a:headEnd/>
                  <a:tailEnd/>
                </a:ln>
                <a:effectLst>
                  <a:outerShdw dist="45791" dir="2021404" algn="ctr" rotWithShape="0">
                    <a:srgbClr val="9999FF"/>
                  </a:outerShdw>
                </a:effectLst>
                <a:latin typeface="Times New Roman" pitchFamily="18" charset="0"/>
                <a:cs typeface="Times New Roman" pitchFamily="18" charset="0"/>
              </a:rPr>
              <a:t>giáo</a:t>
            </a:r>
            <a:r>
              <a:rPr lang="en-US" sz="3600" kern="10" dirty="0">
                <a:ln w="12700">
                  <a:solidFill>
                    <a:srgbClr val="FA0000"/>
                  </a:solidFill>
                  <a:round/>
                  <a:headEnd/>
                  <a:tailEnd/>
                </a:ln>
                <a:effectLst>
                  <a:outerShdw dist="45791" dir="2021404" algn="ctr" rotWithShape="0">
                    <a:srgbClr val="9999FF"/>
                  </a:outerShdw>
                </a:effectLst>
                <a:latin typeface="Times New Roman" pitchFamily="18" charset="0"/>
                <a:cs typeface="Times New Roman" pitchFamily="18" charset="0"/>
              </a:rPr>
              <a:t> </a:t>
            </a:r>
            <a:r>
              <a:rPr lang="en-US" sz="3600" kern="10" dirty="0" err="1">
                <a:ln w="12700">
                  <a:solidFill>
                    <a:srgbClr val="FA0000"/>
                  </a:solidFill>
                  <a:round/>
                  <a:headEnd/>
                  <a:tailEnd/>
                </a:ln>
                <a:effectLst>
                  <a:outerShdw dist="45791" dir="2021404" algn="ctr" rotWithShape="0">
                    <a:srgbClr val="9999FF"/>
                  </a:outerShdw>
                </a:effectLst>
                <a:latin typeface="Times New Roman" pitchFamily="18" charset="0"/>
                <a:cs typeface="Times New Roman" pitchFamily="18" charset="0"/>
              </a:rPr>
              <a:t>và</a:t>
            </a:r>
            <a:r>
              <a:rPr lang="en-US" sz="3600" kern="10" dirty="0">
                <a:ln w="12700">
                  <a:solidFill>
                    <a:srgbClr val="FA0000"/>
                  </a:solidFill>
                  <a:round/>
                  <a:headEnd/>
                  <a:tailEnd/>
                </a:ln>
                <a:effectLst>
                  <a:outerShdw dist="45791" dir="2021404" algn="ctr" rotWithShape="0">
                    <a:srgbClr val="9999FF"/>
                  </a:outerShdw>
                </a:effectLst>
                <a:latin typeface="Times New Roman" pitchFamily="18" charset="0"/>
                <a:cs typeface="Times New Roman" pitchFamily="18" charset="0"/>
              </a:rPr>
              <a:t> </a:t>
            </a:r>
            <a:r>
              <a:rPr lang="en-US" sz="3600" kern="10" dirty="0" err="1">
                <a:ln w="12700">
                  <a:solidFill>
                    <a:srgbClr val="FA0000"/>
                  </a:solidFill>
                  <a:round/>
                  <a:headEnd/>
                  <a:tailEnd/>
                </a:ln>
                <a:effectLst>
                  <a:outerShdw dist="45791" dir="2021404" algn="ctr" rotWithShape="0">
                    <a:srgbClr val="9999FF"/>
                  </a:outerShdw>
                </a:effectLst>
                <a:latin typeface="Times New Roman" pitchFamily="18" charset="0"/>
                <a:cs typeface="Times New Roman" pitchFamily="18" charset="0"/>
              </a:rPr>
              <a:t>các</a:t>
            </a:r>
            <a:r>
              <a:rPr lang="en-US" sz="3600" kern="10" dirty="0">
                <a:ln w="12700">
                  <a:solidFill>
                    <a:srgbClr val="FA0000"/>
                  </a:solidFill>
                  <a:round/>
                  <a:headEnd/>
                  <a:tailEnd/>
                </a:ln>
                <a:effectLst>
                  <a:outerShdw dist="45791" dir="2021404" algn="ctr" rotWithShape="0">
                    <a:srgbClr val="9999FF"/>
                  </a:outerShdw>
                </a:effectLst>
                <a:latin typeface="Times New Roman" pitchFamily="18" charset="0"/>
                <a:cs typeface="Times New Roman" pitchFamily="18" charset="0"/>
              </a:rPr>
              <a:t> </a:t>
            </a:r>
            <a:r>
              <a:rPr lang="en-US" sz="3600" kern="10" dirty="0" err="1">
                <a:ln w="12700">
                  <a:solidFill>
                    <a:srgbClr val="FA0000"/>
                  </a:solidFill>
                  <a:round/>
                  <a:headEnd/>
                  <a:tailEnd/>
                </a:ln>
                <a:effectLst>
                  <a:outerShdw dist="45791" dir="2021404" algn="ctr" rotWithShape="0">
                    <a:srgbClr val="9999FF"/>
                  </a:outerShdw>
                </a:effectLst>
                <a:latin typeface="Times New Roman" pitchFamily="18" charset="0"/>
                <a:cs typeface="Times New Roman" pitchFamily="18" charset="0"/>
              </a:rPr>
              <a:t>em</a:t>
            </a:r>
            <a:r>
              <a:rPr lang="en-US" sz="3600" kern="10" dirty="0">
                <a:ln w="12700">
                  <a:solidFill>
                    <a:srgbClr val="FA0000"/>
                  </a:solidFill>
                  <a:round/>
                  <a:headEnd/>
                  <a:tailEnd/>
                </a:ln>
                <a:effectLst>
                  <a:outerShdw dist="45791" dir="2021404" algn="ctr" rotWithShape="0">
                    <a:srgbClr val="9999FF"/>
                  </a:outerShdw>
                </a:effectLst>
                <a:latin typeface="Times New Roman" pitchFamily="18" charset="0"/>
                <a:cs typeface="Times New Roman" pitchFamily="18" charset="0"/>
              </a:rPr>
              <a:t>! </a:t>
            </a:r>
          </a:p>
        </p:txBody>
      </p:sp>
    </p:spTree>
    <p:extLst>
      <p:ext uri="{BB962C8B-B14F-4D97-AF65-F5344CB8AC3E}">
        <p14:creationId xmlns:p14="http://schemas.microsoft.com/office/powerpoint/2010/main" val="1437970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8" descr="Hình Nền PP Đẹp ❤️ 1001 Ảnh Nền Powerpoint Đẹp Nhất 20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2496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16" descr="Vẽ Hàng Rào Phim Hoạt Hình Vườn Gỗ - Hàng rào png tải về - Miễn phí trong  suốt Nhà Máy png Tải về."/>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700" y="3878265"/>
            <a:ext cx="8305800"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12" descr="Phim Hoạt Hình Nấm Nhà-vector Nền-miễn Phí Vector Miễn Phí Tải Về"/>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25000" y="3878265"/>
            <a:ext cx="2819400" cy="211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14" descr="Con Ong, Chú Ong Và Cái Biển - KhoThietKe.Ne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806" y="2971799"/>
            <a:ext cx="2617712" cy="2908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2964543" y="2546210"/>
            <a:ext cx="5613400" cy="1439863"/>
          </a:xfrm>
          <a:prstGeom prst="ellipse">
            <a:avLst/>
          </a:prstGeom>
          <a:solidFill>
            <a:schemeClr val="accent5">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anchor="ctr"/>
          <a:lstStyle/>
          <a:p>
            <a:pPr algn="ctr">
              <a:defRPr/>
            </a:pPr>
            <a:r>
              <a:rPr lang="en-US" sz="4400" b="1" dirty="0" err="1">
                <a:solidFill>
                  <a:srgbClr val="00B050"/>
                </a:solidFill>
                <a:latin typeface="Times New Roman" panose="02020603050405020304" pitchFamily="18" charset="0"/>
                <a:cs typeface="Times New Roman" panose="02020603050405020304" pitchFamily="18" charset="0"/>
              </a:rPr>
              <a:t>Khởi</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động</a:t>
            </a:r>
            <a:endParaRPr lang="en-GB" sz="4400" b="1" dirty="0">
              <a:solidFill>
                <a:srgbClr val="00B050"/>
              </a:solidFill>
              <a:latin typeface="Times New Roman" panose="02020603050405020304" pitchFamily="18" charset="0"/>
              <a:cs typeface="Times New Roman" panose="02020603050405020304" pitchFamily="18" charset="0"/>
            </a:endParaRPr>
          </a:p>
        </p:txBody>
      </p:sp>
      <p:sp>
        <p:nvSpPr>
          <p:cNvPr id="10"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952050" y="0"/>
            <a:ext cx="10770499" cy="2570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sz="4000" dirty="0" err="1" smtClean="0">
                <a:effectLst>
                  <a:outerShdw blurRad="38100" dist="38100" dir="2700000" algn="tl">
                    <a:srgbClr val="000000">
                      <a:alpha val="43137"/>
                    </a:srgbClr>
                  </a:outerShdw>
                </a:effectLst>
                <a:latin typeface="Times New Roman" pitchFamily="18" charset="0"/>
                <a:cs typeface="Times New Roman" pitchFamily="18" charset="0"/>
              </a:rPr>
              <a:t>Thứ</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effectLst>
                  <a:outerShdw blurRad="38100" dist="38100" dir="2700000" algn="tl">
                    <a:srgbClr val="000000">
                      <a:alpha val="43137"/>
                    </a:srgbClr>
                  </a:outerShdw>
                </a:effectLst>
                <a:latin typeface="Times New Roman" pitchFamily="18" charset="0"/>
                <a:cs typeface="Times New Roman" pitchFamily="18" charset="0"/>
              </a:rPr>
              <a:t>năm</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effectLst>
                  <a:outerShdw blurRad="38100" dist="38100" dir="2700000" algn="tl">
                    <a:srgbClr val="000000">
                      <a:alpha val="43137"/>
                    </a:srgbClr>
                  </a:outerShdw>
                </a:effectLst>
                <a:latin typeface="Times New Roman" pitchFamily="18" charset="0"/>
                <a:cs typeface="Times New Roman" pitchFamily="18" charset="0"/>
              </a:rPr>
              <a:t>ngày</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19 </a:t>
            </a:r>
            <a:r>
              <a:rPr lang="en-US" sz="4000" dirty="0" err="1" smtClean="0">
                <a:effectLst>
                  <a:outerShdw blurRad="38100" dist="38100" dir="2700000" algn="tl">
                    <a:srgbClr val="000000">
                      <a:alpha val="43137"/>
                    </a:srgbClr>
                  </a:outerShdw>
                </a:effectLst>
                <a:latin typeface="Times New Roman" pitchFamily="18" charset="0"/>
                <a:cs typeface="Times New Roman" pitchFamily="18" charset="0"/>
              </a:rPr>
              <a:t>tháng</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10 </a:t>
            </a:r>
            <a:r>
              <a:rPr lang="en-US" sz="4000" dirty="0" err="1" smtClean="0">
                <a:effectLst>
                  <a:outerShdw blurRad="38100" dist="38100" dir="2700000" algn="tl">
                    <a:srgbClr val="000000">
                      <a:alpha val="43137"/>
                    </a:srgbClr>
                  </a:outerShdw>
                </a:effectLst>
                <a:latin typeface="Times New Roman" pitchFamily="18" charset="0"/>
                <a:cs typeface="Times New Roman" pitchFamily="18" charset="0"/>
              </a:rPr>
              <a:t>năm</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2023</a:t>
            </a:r>
          </a:p>
          <a:p>
            <a:pPr algn="ctr" eaLnBrk="1" hangingPunct="1">
              <a:defRPr/>
            </a:pPr>
            <a:r>
              <a:rPr lang="en-US" sz="4000" u="sng"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u="sng"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p>
          <a:p>
            <a:pPr eaLnBrk="1" hangingPunct="1">
              <a:defRPr/>
            </a:pPr>
            <a:r>
              <a:rPr lang="en-US" sz="4000"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4000" u="sng" dirty="0" err="1" smtClean="0">
                <a:effectLst>
                  <a:outerShdw blurRad="38100" dist="38100" dir="2700000" algn="tl">
                    <a:srgbClr val="000000">
                      <a:alpha val="43137"/>
                    </a:srgbClr>
                  </a:outerShdw>
                </a:effectLst>
                <a:latin typeface="Times New Roman" pitchFamily="18" charset="0"/>
                <a:cs typeface="Times New Roman" pitchFamily="18" charset="0"/>
              </a:rPr>
              <a:t>Bài</a:t>
            </a:r>
            <a:r>
              <a:rPr lang="en-US" sz="4000" u="sng" dirty="0" smtClean="0">
                <a:effectLst>
                  <a:outerShdw blurRad="38100" dist="38100" dir="2700000" algn="tl">
                    <a:srgbClr val="000000">
                      <a:alpha val="43137"/>
                    </a:srgbClr>
                  </a:outerShdw>
                </a:effectLst>
                <a:latin typeface="Times New Roman" pitchFamily="18" charset="0"/>
                <a:cs typeface="Times New Roman" pitchFamily="18" charset="0"/>
              </a:rPr>
              <a:t> 4</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  Kho </a:t>
            </a:r>
            <a:r>
              <a:rPr lang="en-US" sz="4000" dirty="0" err="1" smtClean="0">
                <a:effectLst>
                  <a:outerShdw blurRad="38100" dist="38100" dir="2700000" algn="tl">
                    <a:srgbClr val="000000">
                      <a:alpha val="43137"/>
                    </a:srgbClr>
                  </a:outerShdw>
                </a:effectLst>
                <a:latin typeface="Times New Roman" pitchFamily="18" charset="0"/>
                <a:cs typeface="Times New Roman" pitchFamily="18" charset="0"/>
              </a:rPr>
              <a:t>báu</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effectLst>
                  <a:outerShdw blurRad="38100" dist="38100" dir="2700000" algn="tl">
                    <a:srgbClr val="000000">
                      <a:alpha val="43137"/>
                    </a:srgbClr>
                  </a:outerShdw>
                </a:effectLst>
                <a:latin typeface="Times New Roman" pitchFamily="18" charset="0"/>
                <a:cs typeface="Times New Roman" pitchFamily="18" charset="0"/>
              </a:rPr>
              <a:t>của</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effectLst>
                  <a:outerShdw blurRad="38100" dist="38100" dir="2700000" algn="tl">
                    <a:srgbClr val="000000">
                      <a:alpha val="43137"/>
                    </a:srgbClr>
                  </a:outerShdw>
                </a:effectLst>
                <a:latin typeface="Times New Roman" pitchFamily="18" charset="0"/>
                <a:cs typeface="Times New Roman" pitchFamily="18" charset="0"/>
              </a:rPr>
              <a:t>em</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a:t>
            </a:r>
          </a:p>
          <a:p>
            <a:pPr eaLnBrk="1" hangingPunct="1">
              <a:defRPr/>
            </a:pPr>
            <a:r>
              <a:rPr lang="en-US" sz="4000"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u="sng"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000"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đọc</a:t>
            </a:r>
            <a:r>
              <a:rPr lang="en-US" sz="4000"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2</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40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119520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567434" y="5834130"/>
            <a:ext cx="6380625" cy="901521"/>
          </a:xfrm>
          <a:prstGeom prst="roundRect">
            <a:avLst/>
          </a:prstGeom>
          <a:solidFill>
            <a:srgbClr val="FFC0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4000" b="0" i="0" u="none" strike="noStrike" kern="1200" cap="none" spc="0" normalizeH="0" baseline="0" noProof="0" dirty="0">
                <a:ln>
                  <a:noFill/>
                </a:ln>
                <a:solidFill>
                  <a:prstClr val="white"/>
                </a:solidFill>
                <a:effectLst/>
                <a:uLnTx/>
                <a:uFillTx/>
                <a:latin typeface="Times New Roman" panose="02020603050405020304" pitchFamily="18" charset="0"/>
                <a:ea typeface="SimSun" panose="02010600030101010101" pitchFamily="2" charset="-122"/>
                <a:cs typeface="+mn-cs"/>
              </a:rPr>
              <a:t> </a:t>
            </a:r>
            <a:r>
              <a:rPr kumimoji="0" lang="nl-NL" sz="4000" b="0" i="0" u="none" strike="noStrike" kern="1200" cap="none" spc="0" normalizeH="0" baseline="0" noProof="0" dirty="0" smtClean="0">
                <a:ln>
                  <a:noFill/>
                </a:ln>
                <a:solidFill>
                  <a:prstClr val="white"/>
                </a:solidFill>
                <a:effectLst/>
                <a:uLnTx/>
                <a:uFillTx/>
                <a:latin typeface="Times New Roman" panose="02020603050405020304" pitchFamily="18" charset="0"/>
                <a:ea typeface="SimSun" panose="02010600030101010101" pitchFamily="2" charset="-122"/>
                <a:cs typeface="+mn-cs"/>
              </a:rPr>
              <a:t>        </a:t>
            </a:r>
            <a:r>
              <a:rPr kumimoji="0" lang="nl-NL"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SimSun" panose="02010600030101010101" pitchFamily="2" charset="-122"/>
                <a:cs typeface="+mn-cs"/>
              </a:rPr>
              <a:t>Truyện </a:t>
            </a:r>
            <a:r>
              <a:rPr kumimoji="0" lang="nl-NL" sz="4000"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mn-cs"/>
              </a:rPr>
              <a:t>“Tấm Cám”</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mn-cs"/>
            </a:endParaRPr>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2965268" y="457199"/>
            <a:ext cx="6515391" cy="5016138"/>
          </a:xfrm>
          <a:prstGeom prst="rect">
            <a:avLst/>
          </a:prstGeom>
        </p:spPr>
      </p:pic>
    </p:spTree>
    <p:extLst>
      <p:ext uri="{BB962C8B-B14F-4D97-AF65-F5344CB8AC3E}">
        <p14:creationId xmlns:p14="http://schemas.microsoft.com/office/powerpoint/2010/main" val="26835936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567434" y="5834130"/>
            <a:ext cx="6380625" cy="901521"/>
          </a:xfrm>
          <a:prstGeom prst="roundRect">
            <a:avLst/>
          </a:prstGeom>
          <a:solidFill>
            <a:srgbClr val="FFC0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4000" b="0" i="0" u="none" strike="noStrike" kern="1200" cap="none" spc="0" normalizeH="0" baseline="0" noProof="0" dirty="0">
                <a:ln>
                  <a:noFill/>
                </a:ln>
                <a:solidFill>
                  <a:prstClr val="white"/>
                </a:solidFill>
                <a:effectLst/>
                <a:uLnTx/>
                <a:uFillTx/>
                <a:latin typeface="Times New Roman" panose="02020603050405020304" pitchFamily="18" charset="0"/>
                <a:ea typeface="SimSun" panose="02010600030101010101" pitchFamily="2" charset="-122"/>
                <a:cs typeface="+mn-cs"/>
              </a:rPr>
              <a:t> </a:t>
            </a:r>
            <a:r>
              <a:rPr kumimoji="0" lang="nl-NL" sz="4000" b="0" i="0" u="none" strike="noStrike" kern="1200" cap="none" spc="0" normalizeH="0" baseline="0" noProof="0" dirty="0" smtClean="0">
                <a:ln>
                  <a:noFill/>
                </a:ln>
                <a:solidFill>
                  <a:prstClr val="white"/>
                </a:solidFill>
                <a:effectLst/>
                <a:uLnTx/>
                <a:uFillTx/>
                <a:latin typeface="Times New Roman" panose="02020603050405020304" pitchFamily="18" charset="0"/>
                <a:ea typeface="SimSun" panose="02010600030101010101" pitchFamily="2" charset="-122"/>
                <a:cs typeface="+mn-cs"/>
              </a:rPr>
              <a:t>  </a:t>
            </a:r>
            <a:r>
              <a:rPr kumimoji="0" lang="nl-NL"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SimSun" panose="02010600030101010101" pitchFamily="2" charset="-122"/>
                <a:cs typeface="+mn-cs"/>
              </a:rPr>
              <a:t>Truyện </a:t>
            </a:r>
            <a:r>
              <a:rPr kumimoji="0" lang="nl-NL" sz="3600"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mn-cs"/>
              </a:rPr>
              <a:t>“Cây tre trăm đốt”</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mn-cs"/>
            </a:endParaRPr>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2390503" y="378823"/>
            <a:ext cx="7106194" cy="4532811"/>
          </a:xfrm>
          <a:prstGeom prst="rect">
            <a:avLst/>
          </a:prstGeom>
        </p:spPr>
      </p:pic>
    </p:spTree>
    <p:extLst>
      <p:ext uri="{BB962C8B-B14F-4D97-AF65-F5344CB8AC3E}">
        <p14:creationId xmlns:p14="http://schemas.microsoft.com/office/powerpoint/2010/main" val="3886570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841864" y="5834130"/>
            <a:ext cx="8112034" cy="901521"/>
          </a:xfrm>
          <a:prstGeom prst="roundRect">
            <a:avLst/>
          </a:prstGeom>
          <a:solidFill>
            <a:srgbClr val="FFC0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4000" b="0" i="0" u="none" strike="noStrike" kern="1200" cap="none" spc="0" normalizeH="0" baseline="0" noProof="0" dirty="0">
                <a:ln>
                  <a:noFill/>
                </a:ln>
                <a:solidFill>
                  <a:prstClr val="white"/>
                </a:solidFill>
                <a:effectLst/>
                <a:uLnTx/>
                <a:uFillTx/>
                <a:latin typeface="Times New Roman" panose="02020603050405020304" pitchFamily="18" charset="0"/>
                <a:ea typeface="SimSun" panose="02010600030101010101" pitchFamily="2" charset="-122"/>
                <a:cs typeface="+mn-cs"/>
              </a:rPr>
              <a:t> </a:t>
            </a:r>
            <a:r>
              <a:rPr kumimoji="0" lang="nl-NL" sz="4000" b="0" i="0" u="none" strike="noStrike" kern="1200" cap="none" spc="0" normalizeH="0" baseline="0" noProof="0" dirty="0" smtClean="0">
                <a:ln>
                  <a:noFill/>
                </a:ln>
                <a:solidFill>
                  <a:prstClr val="white"/>
                </a:solidFill>
                <a:effectLst/>
                <a:uLnTx/>
                <a:uFillTx/>
                <a:latin typeface="Times New Roman" panose="02020603050405020304" pitchFamily="18" charset="0"/>
                <a:ea typeface="SimSun" panose="02010600030101010101" pitchFamily="2" charset="-122"/>
                <a:cs typeface="+mn-cs"/>
              </a:rPr>
              <a:t>  </a:t>
            </a:r>
            <a:r>
              <a:rPr kumimoji="0" lang="nl-NL" sz="3200"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mn-cs"/>
              </a:rPr>
              <a:t>Truyện “Nàng bạch tuyết và bảy chú lùn”</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mn-cs"/>
            </a:endParaRPr>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2926080" y="561703"/>
            <a:ext cx="6426926" cy="4323806"/>
          </a:xfrm>
          <a:prstGeom prst="rect">
            <a:avLst/>
          </a:prstGeom>
        </p:spPr>
      </p:pic>
    </p:spTree>
    <p:extLst>
      <p:ext uri="{BB962C8B-B14F-4D97-AF65-F5344CB8AC3E}">
        <p14:creationId xmlns:p14="http://schemas.microsoft.com/office/powerpoint/2010/main" val="25083318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161211" y="5834130"/>
            <a:ext cx="6257110" cy="901521"/>
          </a:xfrm>
          <a:prstGeom prst="roundRect">
            <a:avLst/>
          </a:prstGeom>
          <a:solidFill>
            <a:srgbClr val="FFC0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4000" b="0" i="0" u="none" strike="noStrike" kern="1200" cap="none" spc="0" normalizeH="0" baseline="0" noProof="0" dirty="0">
                <a:ln>
                  <a:noFill/>
                </a:ln>
                <a:solidFill>
                  <a:prstClr val="white"/>
                </a:solidFill>
                <a:effectLst/>
                <a:uLnTx/>
                <a:uFillTx/>
                <a:latin typeface="Times New Roman" panose="02020603050405020304" pitchFamily="18" charset="0"/>
                <a:ea typeface="SimSun" panose="02010600030101010101" pitchFamily="2" charset="-122"/>
                <a:cs typeface="+mn-cs"/>
              </a:rPr>
              <a:t> </a:t>
            </a:r>
            <a:r>
              <a:rPr kumimoji="0" lang="nl-NL" sz="4000" b="0" i="0" u="none" strike="noStrike" kern="1200" cap="none" spc="0" normalizeH="0" baseline="0" noProof="0" dirty="0" smtClean="0">
                <a:ln>
                  <a:noFill/>
                </a:ln>
                <a:solidFill>
                  <a:prstClr val="white"/>
                </a:solidFill>
                <a:effectLst/>
                <a:uLnTx/>
                <a:uFillTx/>
                <a:latin typeface="Times New Roman" panose="02020603050405020304" pitchFamily="18" charset="0"/>
                <a:ea typeface="SimSun" panose="02010600030101010101" pitchFamily="2" charset="-122"/>
                <a:cs typeface="+mn-cs"/>
              </a:rPr>
              <a:t>        </a:t>
            </a:r>
            <a:r>
              <a:rPr kumimoji="0" lang="nl-NL"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SimSun" panose="02010600030101010101" pitchFamily="2" charset="-122"/>
                <a:cs typeface="+mn-cs"/>
              </a:rPr>
              <a:t>Truyện </a:t>
            </a:r>
            <a:r>
              <a:rPr kumimoji="0" lang="nl-NL" sz="3600"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mn-cs"/>
              </a:rPr>
              <a:t>“Tây du kí”</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mn-cs"/>
            </a:endParaRPr>
          </a:p>
        </p:txBody>
      </p:sp>
      <p:pic>
        <p:nvPicPr>
          <p:cNvPr id="6" name="Picture 5" descr="Tây du ký 1986 ngốn chi phí lên tới hơn 3 tỷ đồng mỗi tập"/>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7520" y="613954"/>
            <a:ext cx="6400800" cy="4598126"/>
          </a:xfrm>
          <a:prstGeom prst="rect">
            <a:avLst/>
          </a:prstGeom>
          <a:noFill/>
          <a:ln>
            <a:noFill/>
          </a:ln>
        </p:spPr>
      </p:pic>
    </p:spTree>
    <p:extLst>
      <p:ext uri="{BB962C8B-B14F-4D97-AF65-F5344CB8AC3E}">
        <p14:creationId xmlns:p14="http://schemas.microsoft.com/office/powerpoint/2010/main" val="14209171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8" descr="Hình Nền PP Đẹp ❤️ 1001 Ảnh Nền Powerpoint Đẹp Nhất 20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2496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952050" y="0"/>
            <a:ext cx="10770499" cy="2570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effectLst>
                  <a:outerShdw blurRad="38100" dist="38100" dir="2700000" algn="tl">
                    <a:srgbClr val="000000">
                      <a:alpha val="43137"/>
                    </a:srgbClr>
                  </a:outerShdw>
                </a:effectLst>
                <a:latin typeface="Times New Roman" pitchFamily="18" charset="0"/>
                <a:cs typeface="Times New Roman" pitchFamily="18" charset="0"/>
              </a:rPr>
              <a:t>Thứ</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effectLst>
                  <a:outerShdw blurRad="38100" dist="38100" dir="2700000" algn="tl">
                    <a:srgbClr val="000000">
                      <a:alpha val="43137"/>
                    </a:srgbClr>
                  </a:outerShdw>
                </a:effectLst>
                <a:latin typeface="Times New Roman" pitchFamily="18" charset="0"/>
                <a:cs typeface="Times New Roman" pitchFamily="18" charset="0"/>
              </a:rPr>
              <a:t>năm</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effectLst>
                  <a:outerShdw blurRad="38100" dist="38100" dir="2700000" algn="tl">
                    <a:srgbClr val="000000">
                      <a:alpha val="43137"/>
                    </a:srgbClr>
                  </a:outerShdw>
                </a:effectLst>
                <a:latin typeface="Times New Roman" pitchFamily="18" charset="0"/>
                <a:cs typeface="Times New Roman" pitchFamily="18" charset="0"/>
              </a:rPr>
              <a:t>ngày</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19 </a:t>
            </a:r>
            <a:r>
              <a:rPr lang="en-US" sz="4000" dirty="0" err="1" smtClean="0">
                <a:effectLst>
                  <a:outerShdw blurRad="38100" dist="38100" dir="2700000" algn="tl">
                    <a:srgbClr val="000000">
                      <a:alpha val="43137"/>
                    </a:srgbClr>
                  </a:outerShdw>
                </a:effectLst>
                <a:latin typeface="Times New Roman" pitchFamily="18" charset="0"/>
                <a:cs typeface="Times New Roman" pitchFamily="18" charset="0"/>
              </a:rPr>
              <a:t>tháng</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10 </a:t>
            </a:r>
            <a:r>
              <a:rPr lang="en-US" sz="4000" dirty="0" err="1" smtClean="0">
                <a:effectLst>
                  <a:outerShdw blurRad="38100" dist="38100" dir="2700000" algn="tl">
                    <a:srgbClr val="000000">
                      <a:alpha val="43137"/>
                    </a:srgbClr>
                  </a:outerShdw>
                </a:effectLst>
                <a:latin typeface="Times New Roman" pitchFamily="18" charset="0"/>
                <a:cs typeface="Times New Roman" pitchFamily="18" charset="0"/>
              </a:rPr>
              <a:t>năm</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2023</a:t>
            </a:r>
          </a:p>
          <a:p>
            <a:pPr algn="ctr" eaLnBrk="1" hangingPunct="1">
              <a:defRPr/>
            </a:pPr>
            <a:r>
              <a:rPr lang="en-US" sz="4000" u="sng"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u="sng"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p>
          <a:p>
            <a:pPr eaLnBrk="1" hangingPunct="1">
              <a:defRPr/>
            </a:pPr>
            <a:r>
              <a:rPr lang="en-US" sz="4000"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4000" u="sng" dirty="0" err="1" smtClean="0">
                <a:effectLst>
                  <a:outerShdw blurRad="38100" dist="38100" dir="2700000" algn="tl">
                    <a:srgbClr val="000000">
                      <a:alpha val="43137"/>
                    </a:srgbClr>
                  </a:outerShdw>
                </a:effectLst>
                <a:latin typeface="Times New Roman" pitchFamily="18" charset="0"/>
                <a:cs typeface="Times New Roman" pitchFamily="18" charset="0"/>
              </a:rPr>
              <a:t>Bài</a:t>
            </a:r>
            <a:r>
              <a:rPr lang="en-US" sz="4000" u="sng" dirty="0" smtClean="0">
                <a:effectLst>
                  <a:outerShdw blurRad="38100" dist="38100" dir="2700000" algn="tl">
                    <a:srgbClr val="000000">
                      <a:alpha val="43137"/>
                    </a:srgbClr>
                  </a:outerShdw>
                </a:effectLst>
                <a:latin typeface="Times New Roman" pitchFamily="18" charset="0"/>
                <a:cs typeface="Times New Roman" pitchFamily="18" charset="0"/>
              </a:rPr>
              <a:t> 4</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 Kho </a:t>
            </a:r>
            <a:r>
              <a:rPr lang="en-US" sz="4000" dirty="0" err="1" smtClean="0">
                <a:effectLst>
                  <a:outerShdw blurRad="38100" dist="38100" dir="2700000" algn="tl">
                    <a:srgbClr val="000000">
                      <a:alpha val="43137"/>
                    </a:srgbClr>
                  </a:outerShdw>
                </a:effectLst>
                <a:latin typeface="Times New Roman" pitchFamily="18" charset="0"/>
                <a:cs typeface="Times New Roman" pitchFamily="18" charset="0"/>
              </a:rPr>
              <a:t>báu</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effectLst>
                  <a:outerShdw blurRad="38100" dist="38100" dir="2700000" algn="tl">
                    <a:srgbClr val="000000">
                      <a:alpha val="43137"/>
                    </a:srgbClr>
                  </a:outerShdw>
                </a:effectLst>
                <a:latin typeface="Times New Roman" pitchFamily="18" charset="0"/>
                <a:cs typeface="Times New Roman" pitchFamily="18" charset="0"/>
              </a:rPr>
              <a:t>của</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effectLst>
                  <a:outerShdw blurRad="38100" dist="38100" dir="2700000" algn="tl">
                    <a:srgbClr val="000000">
                      <a:alpha val="43137"/>
                    </a:srgbClr>
                  </a:outerShdw>
                </a:effectLst>
                <a:latin typeface="Times New Roman" pitchFamily="18" charset="0"/>
                <a:cs typeface="Times New Roman" pitchFamily="18" charset="0"/>
              </a:rPr>
              <a:t>em</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a:t>
            </a:r>
          </a:p>
          <a:p>
            <a:pPr eaLnBrk="1" hangingPunct="1">
              <a:defRPr/>
            </a:pPr>
            <a:r>
              <a:rPr lang="en-US" sz="4000"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u="sng"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000"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đọc</a:t>
            </a:r>
            <a:r>
              <a:rPr lang="en-US" sz="4000"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2</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40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4596950" y="1844420"/>
            <a:ext cx="6310536" cy="66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sz="36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Những</a:t>
            </a:r>
            <a:r>
              <a:rPr lang="en-US" sz="36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trang</a:t>
            </a:r>
            <a:r>
              <a:rPr lang="en-US" sz="36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sách</a:t>
            </a:r>
            <a:r>
              <a:rPr lang="en-US" sz="36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tuổi</a:t>
            </a:r>
            <a:r>
              <a:rPr lang="en-US" sz="36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thơ</a:t>
            </a:r>
            <a:r>
              <a:rPr lang="en-US" sz="36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endParaRPr lang="en-US" sz="36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9"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300270" y="2511869"/>
            <a:ext cx="4296680" cy="66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sz="36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3600" u="sng" dirty="0" err="1" smtClean="0">
                <a:effectLst>
                  <a:outerShdw blurRad="38100" dist="38100" dir="2700000" algn="tl">
                    <a:srgbClr val="000000">
                      <a:alpha val="43137"/>
                    </a:srgbClr>
                  </a:outerShdw>
                </a:effectLst>
                <a:latin typeface="Times New Roman" pitchFamily="18" charset="0"/>
                <a:cs typeface="Times New Roman" pitchFamily="18" charset="0"/>
              </a:rPr>
              <a:t>Đọc</a:t>
            </a:r>
            <a:r>
              <a:rPr lang="en-US" sz="3600" u="sng"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3600" u="sng" dirty="0" err="1" smtClean="0">
                <a:effectLst>
                  <a:outerShdw blurRad="38100" dist="38100" dir="2700000" algn="tl">
                    <a:srgbClr val="000000">
                      <a:alpha val="43137"/>
                    </a:srgbClr>
                  </a:outerShdw>
                </a:effectLst>
                <a:latin typeface="Times New Roman" pitchFamily="18" charset="0"/>
                <a:cs typeface="Times New Roman" pitchFamily="18" charset="0"/>
              </a:rPr>
              <a:t>thành</a:t>
            </a:r>
            <a:r>
              <a:rPr lang="en-US" sz="3600" u="sng"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3600" u="sng" dirty="0" err="1" smtClean="0">
                <a:effectLst>
                  <a:outerShdw blurRad="38100" dist="38100" dir="2700000" algn="tl">
                    <a:srgbClr val="000000">
                      <a:alpha val="43137"/>
                    </a:srgbClr>
                  </a:outerShdw>
                </a:effectLst>
                <a:latin typeface="Times New Roman" pitchFamily="18" charset="0"/>
                <a:cs typeface="Times New Roman" pitchFamily="18" charset="0"/>
              </a:rPr>
              <a:t>tiếng</a:t>
            </a:r>
            <a:r>
              <a:rPr lang="en-US" sz="3600" dirty="0" smtClean="0">
                <a:effectLst>
                  <a:outerShdw blurRad="38100" dist="38100" dir="2700000" algn="tl">
                    <a:srgbClr val="000000">
                      <a:alpha val="43137"/>
                    </a:srgbClr>
                  </a:outerShdw>
                </a:effectLst>
                <a:latin typeface="Times New Roman" pitchFamily="18" charset="0"/>
                <a:cs typeface="Times New Roman" pitchFamily="18" charset="0"/>
              </a:rPr>
              <a:t> :</a:t>
            </a:r>
            <a:endParaRPr lang="en-US" sz="3600" u="sng"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1" name="Text Box 6">
            <a:extLst>
              <a:ext uri="{FF2B5EF4-FFF2-40B4-BE49-F238E27FC236}">
                <a16:creationId xmlns:a16="http://schemas.microsoft.com/office/drawing/2014/main" id="{7171AA5C-49A9-4482-BFD5-6E1A56B1B0B8}"/>
              </a:ext>
            </a:extLst>
          </p:cNvPr>
          <p:cNvSpPr txBox="1">
            <a:spLocks noChangeArrowheads="1"/>
          </p:cNvSpPr>
          <p:nvPr/>
        </p:nvSpPr>
        <p:spPr bwMode="auto">
          <a:xfrm>
            <a:off x="901699" y="3466361"/>
            <a:ext cx="108712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spcBef>
                <a:spcPts val="0"/>
              </a:spcBef>
              <a:buNone/>
            </a:pPr>
            <a:r>
              <a:rPr lang="en-US" altLang="en-US" sz="2800" dirty="0">
                <a:solidFill>
                  <a:srgbClr val="0070C0"/>
                </a:solidFill>
                <a:latin typeface="Times New Roman" pitchFamily="18" charset="0"/>
                <a:cs typeface="Times New Roman" pitchFamily="18" charset="0"/>
              </a:rPr>
              <a:t>- </a:t>
            </a:r>
            <a:r>
              <a:rPr lang="en-US" altLang="en-US" sz="2800" dirty="0" err="1">
                <a:solidFill>
                  <a:srgbClr val="0070C0"/>
                </a:solidFill>
                <a:latin typeface="Times New Roman" pitchFamily="18" charset="0"/>
                <a:cs typeface="Times New Roman" pitchFamily="18" charset="0"/>
              </a:rPr>
              <a:t>Đoạn</a:t>
            </a:r>
            <a:r>
              <a:rPr lang="en-US" altLang="en-US" sz="2800" dirty="0">
                <a:solidFill>
                  <a:srgbClr val="0070C0"/>
                </a:solidFill>
                <a:latin typeface="Times New Roman" pitchFamily="18" charset="0"/>
                <a:cs typeface="Times New Roman" pitchFamily="18" charset="0"/>
              </a:rPr>
              <a:t> 1: </a:t>
            </a:r>
            <a:r>
              <a:rPr lang="en-US" altLang="en-US" sz="2800" dirty="0" err="1">
                <a:solidFill>
                  <a:srgbClr val="0070C0"/>
                </a:solidFill>
                <a:latin typeface="Times New Roman" pitchFamily="18" charset="0"/>
                <a:cs typeface="Times New Roman" pitchFamily="18" charset="0"/>
              </a:rPr>
              <a:t>Từ</a:t>
            </a:r>
            <a:r>
              <a:rPr lang="en-US" altLang="en-US" sz="2800" dirty="0">
                <a:solidFill>
                  <a:srgbClr val="0070C0"/>
                </a:solidFill>
                <a:latin typeface="Times New Roman" pitchFamily="18" charset="0"/>
                <a:cs typeface="Times New Roman" pitchFamily="18" charset="0"/>
              </a:rPr>
              <a:t> </a:t>
            </a:r>
            <a:r>
              <a:rPr lang="en-US" altLang="en-US" sz="2800" dirty="0" err="1">
                <a:solidFill>
                  <a:srgbClr val="0070C0"/>
                </a:solidFill>
                <a:latin typeface="Times New Roman" pitchFamily="18" charset="0"/>
                <a:cs typeface="Times New Roman" pitchFamily="18" charset="0"/>
              </a:rPr>
              <a:t>đầu</a:t>
            </a:r>
            <a:r>
              <a:rPr lang="en-US" altLang="en-US" sz="2800" dirty="0">
                <a:solidFill>
                  <a:srgbClr val="0070C0"/>
                </a:solidFill>
                <a:latin typeface="Times New Roman" pitchFamily="18" charset="0"/>
                <a:cs typeface="Times New Roman" pitchFamily="18" charset="0"/>
              </a:rPr>
              <a:t> …. </a:t>
            </a:r>
            <a:r>
              <a:rPr lang="vi-VN" sz="2800" dirty="0">
                <a:solidFill>
                  <a:srgbClr val="0070C0"/>
                </a:solidFill>
                <a:latin typeface="Times New Roman" panose="02020603050405020304" pitchFamily="18" charset="0"/>
                <a:cs typeface="Times New Roman" panose="02020603050405020304" pitchFamily="18" charset="0"/>
              </a:rPr>
              <a:t>một số chuyện trong “Nghìn lẻ một đêm</a:t>
            </a:r>
            <a:r>
              <a:rPr lang="vi-VN" sz="2800" dirty="0" smtClean="0">
                <a:solidFill>
                  <a:srgbClr val="0070C0"/>
                </a:solidFill>
                <a:latin typeface="Times New Roman" panose="02020603050405020304" pitchFamily="18" charset="0"/>
                <a:cs typeface="Times New Roman" panose="02020603050405020304" pitchFamily="18" charset="0"/>
              </a:rPr>
              <a:t>”.</a:t>
            </a:r>
            <a:r>
              <a:rPr lang="vi-VN" sz="2800" dirty="0">
                <a:solidFill>
                  <a:srgbClr val="0070C0"/>
                </a:solidFill>
                <a:latin typeface="Times New Roman" pitchFamily="18" charset="0"/>
                <a:cs typeface="Times New Roman" pitchFamily="18" charset="0"/>
              </a:rPr>
              <a:t/>
            </a:r>
            <a:br>
              <a:rPr lang="vi-VN" sz="2800" dirty="0">
                <a:solidFill>
                  <a:srgbClr val="0070C0"/>
                </a:solidFill>
                <a:latin typeface="Times New Roman" pitchFamily="18" charset="0"/>
                <a:cs typeface="Times New Roman" pitchFamily="18" charset="0"/>
              </a:rPr>
            </a:br>
            <a:r>
              <a:rPr lang="vi-VN" altLang="en-US" sz="2800" dirty="0" smtClean="0">
                <a:solidFill>
                  <a:srgbClr val="0070C0"/>
                </a:solidFill>
                <a:latin typeface="Times New Roman" pitchFamily="18" charset="0"/>
                <a:cs typeface="Times New Roman" pitchFamily="18" charset="0"/>
              </a:rPr>
              <a:t>- </a:t>
            </a:r>
            <a:r>
              <a:rPr lang="en-US" altLang="en-US" sz="2800" dirty="0" err="1" smtClean="0">
                <a:solidFill>
                  <a:srgbClr val="0070C0"/>
                </a:solidFill>
                <a:latin typeface="Times New Roman" pitchFamily="18" charset="0"/>
                <a:cs typeface="Times New Roman" pitchFamily="18" charset="0"/>
              </a:rPr>
              <a:t>Đoạn</a:t>
            </a:r>
            <a:r>
              <a:rPr lang="en-US" altLang="en-US" sz="2800" dirty="0" smtClean="0">
                <a:solidFill>
                  <a:srgbClr val="0070C0"/>
                </a:solidFill>
                <a:latin typeface="Times New Roman" pitchFamily="18" charset="0"/>
                <a:cs typeface="Times New Roman" pitchFamily="18" charset="0"/>
              </a:rPr>
              <a:t> </a:t>
            </a:r>
            <a:r>
              <a:rPr lang="en-US" altLang="en-US" sz="2800" dirty="0">
                <a:solidFill>
                  <a:srgbClr val="0070C0"/>
                </a:solidFill>
                <a:latin typeface="Times New Roman" pitchFamily="18" charset="0"/>
                <a:cs typeface="Times New Roman" pitchFamily="18" charset="0"/>
              </a:rPr>
              <a:t>2: </a:t>
            </a:r>
            <a:r>
              <a:rPr lang="en-US" altLang="en-US" sz="2800" dirty="0" err="1">
                <a:solidFill>
                  <a:srgbClr val="0070C0"/>
                </a:solidFill>
                <a:latin typeface="Times New Roman" pitchFamily="18" charset="0"/>
                <a:cs typeface="Times New Roman" pitchFamily="18" charset="0"/>
              </a:rPr>
              <a:t>tiếp</a:t>
            </a:r>
            <a:r>
              <a:rPr lang="en-US" altLang="en-US" sz="2800" dirty="0">
                <a:solidFill>
                  <a:srgbClr val="0070C0"/>
                </a:solidFill>
                <a:latin typeface="Times New Roman" pitchFamily="18" charset="0"/>
                <a:cs typeface="Times New Roman" pitchFamily="18" charset="0"/>
              </a:rPr>
              <a:t> </a:t>
            </a:r>
            <a:r>
              <a:rPr lang="en-US" altLang="en-US" sz="2800" dirty="0" err="1">
                <a:solidFill>
                  <a:srgbClr val="0070C0"/>
                </a:solidFill>
                <a:latin typeface="Times New Roman" pitchFamily="18" charset="0"/>
                <a:cs typeface="Times New Roman" pitchFamily="18" charset="0"/>
              </a:rPr>
              <a:t>theo</a:t>
            </a:r>
            <a:r>
              <a:rPr lang="en-US" altLang="en-US" sz="2800" dirty="0">
                <a:solidFill>
                  <a:srgbClr val="0070C0"/>
                </a:solidFill>
                <a:latin typeface="Times New Roman" pitchFamily="18" charset="0"/>
                <a:cs typeface="Times New Roman" pitchFamily="18" charset="0"/>
              </a:rPr>
              <a:t> </a:t>
            </a:r>
            <a:r>
              <a:rPr lang="en-US" altLang="en-US" sz="2800" dirty="0" smtClean="0">
                <a:solidFill>
                  <a:srgbClr val="0070C0"/>
                </a:solidFill>
                <a:latin typeface="Times New Roman" pitchFamily="18" charset="0"/>
                <a:cs typeface="Times New Roman" pitchFamily="18" charset="0"/>
              </a:rPr>
              <a:t>….</a:t>
            </a:r>
            <a:r>
              <a:rPr lang="vi-VN" sz="2800" dirty="0">
                <a:solidFill>
                  <a:srgbClr val="0070C0"/>
                </a:solidFill>
                <a:latin typeface="Times New Roman" panose="02020603050405020304" pitchFamily="18" charset="0"/>
                <a:cs typeface="Times New Roman" panose="02020603050405020304" pitchFamily="18" charset="0"/>
              </a:rPr>
              <a:t> thế giới kì diệu kia.</a:t>
            </a:r>
            <a:endParaRPr lang="vi-VN" altLang="en-US" sz="2800" dirty="0" smtClean="0">
              <a:solidFill>
                <a:srgbClr val="0070C0"/>
              </a:solidFill>
              <a:latin typeface="Times New Roman" pitchFamily="18" charset="0"/>
              <a:cs typeface="Times New Roman" pitchFamily="18" charset="0"/>
            </a:endParaRPr>
          </a:p>
          <a:p>
            <a:pPr lvl="0">
              <a:spcBef>
                <a:spcPts val="0"/>
              </a:spcBef>
              <a:buNone/>
            </a:pPr>
            <a:r>
              <a:rPr lang="vi-VN" altLang="en-US" sz="2800" dirty="0" smtClean="0">
                <a:solidFill>
                  <a:srgbClr val="0070C0"/>
                </a:solidFill>
                <a:latin typeface="Times New Roman" pitchFamily="18" charset="0"/>
                <a:cs typeface="Times New Roman" pitchFamily="18" charset="0"/>
              </a:rPr>
              <a:t>- </a:t>
            </a:r>
            <a:r>
              <a:rPr lang="en-US" altLang="en-US" sz="2800" dirty="0" err="1" smtClean="0">
                <a:solidFill>
                  <a:srgbClr val="0070C0"/>
                </a:solidFill>
                <a:latin typeface="Times New Roman" pitchFamily="18" charset="0"/>
                <a:cs typeface="Times New Roman" pitchFamily="18" charset="0"/>
              </a:rPr>
              <a:t>Đoạn</a:t>
            </a:r>
            <a:r>
              <a:rPr lang="en-US" altLang="en-US" sz="2800" dirty="0" smtClean="0">
                <a:solidFill>
                  <a:srgbClr val="0070C0"/>
                </a:solidFill>
                <a:latin typeface="Times New Roman" pitchFamily="18" charset="0"/>
                <a:cs typeface="Times New Roman" pitchFamily="18" charset="0"/>
              </a:rPr>
              <a:t> </a:t>
            </a:r>
            <a:r>
              <a:rPr lang="en-US" altLang="en-US" sz="2800" dirty="0">
                <a:solidFill>
                  <a:srgbClr val="0070C0"/>
                </a:solidFill>
                <a:latin typeface="Times New Roman" pitchFamily="18" charset="0"/>
                <a:cs typeface="Times New Roman" pitchFamily="18" charset="0"/>
              </a:rPr>
              <a:t>3: </a:t>
            </a:r>
            <a:r>
              <a:rPr lang="vi-VN" altLang="en-US" sz="2800" dirty="0" smtClean="0">
                <a:solidFill>
                  <a:srgbClr val="0070C0"/>
                </a:solidFill>
                <a:latin typeface="Times New Roman" pitchFamily="18" charset="0"/>
                <a:cs typeface="Times New Roman" pitchFamily="18" charset="0"/>
              </a:rPr>
              <a:t>tiếp theo .... </a:t>
            </a:r>
            <a:r>
              <a:rPr lang="vi-VN" sz="2800" dirty="0">
                <a:solidFill>
                  <a:srgbClr val="0070C0"/>
                </a:solidFill>
                <a:latin typeface="Times New Roman" panose="02020603050405020304" pitchFamily="18" charset="0"/>
                <a:cs typeface="Times New Roman" panose="02020603050405020304" pitchFamily="18" charset="0"/>
              </a:rPr>
              <a:t>tôi tìm đến “Không gia đình”, “Những người khốn khổ</a:t>
            </a:r>
            <a:r>
              <a:rPr lang="vi-VN" sz="2800" dirty="0" smtClean="0">
                <a:solidFill>
                  <a:srgbClr val="0070C0"/>
                </a:solidFill>
                <a:latin typeface="Times New Roman" panose="02020603050405020304" pitchFamily="18" charset="0"/>
                <a:cs typeface="Times New Roman" panose="02020603050405020304" pitchFamily="18" charset="0"/>
              </a:rPr>
              <a:t>”,…</a:t>
            </a:r>
            <a:endParaRPr lang="vi-VN" sz="2800" dirty="0">
              <a:solidFill>
                <a:srgbClr val="0070C0"/>
              </a:solidFill>
              <a:latin typeface="Times New Roman" pitchFamily="18" charset="0"/>
              <a:cs typeface="Times New Roman" pitchFamily="18" charset="0"/>
            </a:endParaRPr>
          </a:p>
          <a:p>
            <a:pPr lvl="0">
              <a:spcBef>
                <a:spcPts val="0"/>
              </a:spcBef>
              <a:buNone/>
            </a:pPr>
            <a:r>
              <a:rPr lang="vi-VN" altLang="en-US" sz="2800" dirty="0" smtClean="0">
                <a:solidFill>
                  <a:srgbClr val="0070C0"/>
                </a:solidFill>
                <a:latin typeface="Times New Roman" pitchFamily="18" charset="0"/>
                <a:cs typeface="Times New Roman" pitchFamily="18" charset="0"/>
              </a:rPr>
              <a:t>- Đoạn 4: Phần còn lại.</a:t>
            </a:r>
            <a:endParaRPr lang="en-US" altLang="en-US" sz="28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707534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 calcmode="lin" valueType="num">
                                      <p:cBhvr additive="base">
                                        <p:cTn id="21"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 calcmode="lin" valueType="num">
                                      <p:cBhvr additive="base">
                                        <p:cTn id="27"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1">
                                            <p:txEl>
                                              <p:pRg st="2" end="2"/>
                                            </p:txEl>
                                          </p:spTgt>
                                        </p:tgtEl>
                                        <p:attrNameLst>
                                          <p:attrName>style.visibility</p:attrName>
                                        </p:attrNameLst>
                                      </p:cBhvr>
                                      <p:to>
                                        <p:strVal val="visible"/>
                                      </p:to>
                                    </p:set>
                                    <p:anim calcmode="lin" valueType="num">
                                      <p:cBhvr additive="base">
                                        <p:cTn id="33"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8" descr="Hình Nền PP Đẹp ❤️ 1001 Ảnh Nền Powerpoint Đẹp Nhất 20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793" y="-6812"/>
            <a:ext cx="12496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952050" y="0"/>
            <a:ext cx="10770499" cy="2570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effectLst>
                  <a:outerShdw blurRad="38100" dist="38100" dir="2700000" algn="tl">
                    <a:srgbClr val="000000">
                      <a:alpha val="43137"/>
                    </a:srgbClr>
                  </a:outerShdw>
                </a:effectLst>
                <a:latin typeface="Times New Roman" pitchFamily="18" charset="0"/>
                <a:cs typeface="Times New Roman" pitchFamily="18" charset="0"/>
              </a:rPr>
              <a:t>Thứ</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effectLst>
                  <a:outerShdw blurRad="38100" dist="38100" dir="2700000" algn="tl">
                    <a:srgbClr val="000000">
                      <a:alpha val="43137"/>
                    </a:srgbClr>
                  </a:outerShdw>
                </a:effectLst>
                <a:latin typeface="Times New Roman" pitchFamily="18" charset="0"/>
                <a:cs typeface="Times New Roman" pitchFamily="18" charset="0"/>
              </a:rPr>
              <a:t>năm</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effectLst>
                  <a:outerShdw blurRad="38100" dist="38100" dir="2700000" algn="tl">
                    <a:srgbClr val="000000">
                      <a:alpha val="43137"/>
                    </a:srgbClr>
                  </a:outerShdw>
                </a:effectLst>
                <a:latin typeface="Times New Roman" pitchFamily="18" charset="0"/>
                <a:cs typeface="Times New Roman" pitchFamily="18" charset="0"/>
              </a:rPr>
              <a:t>ngày</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vi-VN" sz="4000" dirty="0" smtClean="0">
                <a:effectLst>
                  <a:outerShdw blurRad="38100" dist="38100" dir="2700000" algn="tl">
                    <a:srgbClr val="000000">
                      <a:alpha val="43137"/>
                    </a:srgbClr>
                  </a:outerShdw>
                </a:effectLst>
                <a:latin typeface="Times New Roman" pitchFamily="18" charset="0"/>
                <a:cs typeface="Times New Roman" pitchFamily="18" charset="0"/>
              </a:rPr>
              <a:t>19</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effectLst>
                  <a:outerShdw blurRad="38100" dist="38100" dir="2700000" algn="tl">
                    <a:srgbClr val="000000">
                      <a:alpha val="43137"/>
                    </a:srgbClr>
                  </a:outerShdw>
                </a:effectLst>
                <a:latin typeface="Times New Roman" pitchFamily="18" charset="0"/>
                <a:cs typeface="Times New Roman" pitchFamily="18" charset="0"/>
              </a:rPr>
              <a:t>tháng</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10 </a:t>
            </a:r>
            <a:r>
              <a:rPr lang="en-US" sz="4000" dirty="0" err="1" smtClean="0">
                <a:effectLst>
                  <a:outerShdw blurRad="38100" dist="38100" dir="2700000" algn="tl">
                    <a:srgbClr val="000000">
                      <a:alpha val="43137"/>
                    </a:srgbClr>
                  </a:outerShdw>
                </a:effectLst>
                <a:latin typeface="Times New Roman" pitchFamily="18" charset="0"/>
                <a:cs typeface="Times New Roman" pitchFamily="18" charset="0"/>
              </a:rPr>
              <a:t>năm</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2023</a:t>
            </a:r>
          </a:p>
          <a:p>
            <a:pPr algn="ctr" eaLnBrk="1" hangingPunct="1">
              <a:defRPr/>
            </a:pPr>
            <a:r>
              <a:rPr lang="en-US" sz="4000" u="sng"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u="sng"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p>
          <a:p>
            <a:pPr eaLnBrk="1" hangingPunct="1">
              <a:defRPr/>
            </a:pPr>
            <a:r>
              <a:rPr lang="en-US" sz="4000"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4000" u="sng" dirty="0" err="1" smtClean="0">
                <a:effectLst>
                  <a:outerShdw blurRad="38100" dist="38100" dir="2700000" algn="tl">
                    <a:srgbClr val="000000">
                      <a:alpha val="43137"/>
                    </a:srgbClr>
                  </a:outerShdw>
                </a:effectLst>
                <a:latin typeface="Times New Roman" pitchFamily="18" charset="0"/>
                <a:cs typeface="Times New Roman" pitchFamily="18" charset="0"/>
              </a:rPr>
              <a:t>Bài</a:t>
            </a:r>
            <a:r>
              <a:rPr lang="en-US" sz="4000" u="sng" dirty="0" smtClean="0">
                <a:effectLst>
                  <a:outerShdw blurRad="38100" dist="38100" dir="2700000" algn="tl">
                    <a:srgbClr val="000000">
                      <a:alpha val="43137"/>
                    </a:srgbClr>
                  </a:outerShdw>
                </a:effectLst>
                <a:latin typeface="Times New Roman" pitchFamily="18" charset="0"/>
                <a:cs typeface="Times New Roman" pitchFamily="18" charset="0"/>
              </a:rPr>
              <a:t> </a:t>
            </a:r>
            <a:r>
              <a:rPr lang="vi-VN" sz="4000" u="sng" dirty="0" smtClean="0">
                <a:effectLst>
                  <a:outerShdw blurRad="38100" dist="38100" dir="2700000" algn="tl">
                    <a:srgbClr val="000000">
                      <a:alpha val="43137"/>
                    </a:srgbClr>
                  </a:outerShdw>
                </a:effectLst>
                <a:latin typeface="Times New Roman" pitchFamily="18" charset="0"/>
                <a:cs typeface="Times New Roman" pitchFamily="18" charset="0"/>
              </a:rPr>
              <a:t>4</a:t>
            </a:r>
            <a:r>
              <a:rPr lang="en-US" sz="4000" dirty="0" smtClean="0">
                <a:effectLst>
                  <a:outerShdw blurRad="38100" dist="38100" dir="2700000" algn="tl">
                    <a:srgbClr val="000000">
                      <a:alpha val="43137"/>
                    </a:srgbClr>
                  </a:outerShdw>
                </a:effectLst>
                <a:latin typeface="Times New Roman" pitchFamily="18" charset="0"/>
                <a:cs typeface="Times New Roman" pitchFamily="18" charset="0"/>
              </a:rPr>
              <a:t> : </a:t>
            </a:r>
            <a:r>
              <a:rPr lang="vi-VN" sz="4000" dirty="0" smtClean="0">
                <a:effectLst>
                  <a:outerShdw blurRad="38100" dist="38100" dir="2700000" algn="tl">
                    <a:srgbClr val="000000">
                      <a:alpha val="43137"/>
                    </a:srgbClr>
                  </a:outerShdw>
                </a:effectLst>
                <a:latin typeface="Times New Roman" pitchFamily="18" charset="0"/>
                <a:cs typeface="Times New Roman" pitchFamily="18" charset="0"/>
              </a:rPr>
              <a:t>Kho báu của em.</a:t>
            </a:r>
            <a:endParaRPr lang="en-US" sz="4000" dirty="0" smtClean="0">
              <a:effectLst>
                <a:outerShdw blurRad="38100" dist="38100" dir="2700000" algn="tl">
                  <a:srgbClr val="000000">
                    <a:alpha val="43137"/>
                  </a:srgbClr>
                </a:outerShdw>
              </a:effectLst>
              <a:latin typeface="Times New Roman" pitchFamily="18" charset="0"/>
              <a:cs typeface="Times New Roman" pitchFamily="18" charset="0"/>
            </a:endParaRPr>
          </a:p>
          <a:p>
            <a:pPr eaLnBrk="1" hangingPunct="1">
              <a:defRPr/>
            </a:pPr>
            <a:r>
              <a:rPr lang="en-US" sz="4000"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u="sng"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000"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đọc</a:t>
            </a:r>
            <a:r>
              <a:rPr lang="en-US" sz="4000"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2</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40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4596950" y="1844420"/>
            <a:ext cx="6127656" cy="66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vi-VN" sz="36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Những trang sách tuổi thơ.</a:t>
            </a:r>
            <a:endParaRPr lang="en-US" sz="36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9"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300270" y="2511869"/>
            <a:ext cx="4296680" cy="66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sz="36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3600" u="sng" dirty="0" err="1" smtClean="0">
                <a:effectLst>
                  <a:outerShdw blurRad="38100" dist="38100" dir="2700000" algn="tl">
                    <a:srgbClr val="000000">
                      <a:alpha val="43137"/>
                    </a:srgbClr>
                  </a:outerShdw>
                </a:effectLst>
                <a:latin typeface="Times New Roman" pitchFamily="18" charset="0"/>
                <a:cs typeface="Times New Roman" pitchFamily="18" charset="0"/>
              </a:rPr>
              <a:t>Đọc</a:t>
            </a:r>
            <a:r>
              <a:rPr lang="en-US" sz="3600" u="sng"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3600" u="sng" dirty="0" err="1" smtClean="0">
                <a:effectLst>
                  <a:outerShdw blurRad="38100" dist="38100" dir="2700000" algn="tl">
                    <a:srgbClr val="000000">
                      <a:alpha val="43137"/>
                    </a:srgbClr>
                  </a:outerShdw>
                </a:effectLst>
                <a:latin typeface="Times New Roman" pitchFamily="18" charset="0"/>
                <a:cs typeface="Times New Roman" pitchFamily="18" charset="0"/>
              </a:rPr>
              <a:t>thành</a:t>
            </a:r>
            <a:r>
              <a:rPr lang="en-US" sz="3600" u="sng"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3600" u="sng" dirty="0" err="1" smtClean="0">
                <a:effectLst>
                  <a:outerShdw blurRad="38100" dist="38100" dir="2700000" algn="tl">
                    <a:srgbClr val="000000">
                      <a:alpha val="43137"/>
                    </a:srgbClr>
                  </a:outerShdw>
                </a:effectLst>
                <a:latin typeface="Times New Roman" pitchFamily="18" charset="0"/>
                <a:cs typeface="Times New Roman" pitchFamily="18" charset="0"/>
              </a:rPr>
              <a:t>tiếng</a:t>
            </a:r>
            <a:r>
              <a:rPr lang="en-US" sz="3600" dirty="0" smtClean="0">
                <a:effectLst>
                  <a:outerShdw blurRad="38100" dist="38100" dir="2700000" algn="tl">
                    <a:srgbClr val="000000">
                      <a:alpha val="43137"/>
                    </a:srgbClr>
                  </a:outerShdw>
                </a:effectLst>
                <a:latin typeface="Times New Roman" pitchFamily="18" charset="0"/>
                <a:cs typeface="Times New Roman" pitchFamily="18" charset="0"/>
              </a:rPr>
              <a:t> :</a:t>
            </a:r>
            <a:endParaRPr lang="en-US" sz="3600" u="sng"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 name="Rectangle 1"/>
          <p:cNvSpPr/>
          <p:nvPr/>
        </p:nvSpPr>
        <p:spPr>
          <a:xfrm>
            <a:off x="5971607" y="3244334"/>
            <a:ext cx="248786" cy="369332"/>
          </a:xfrm>
          <a:prstGeom prst="rect">
            <a:avLst/>
          </a:prstGeom>
        </p:spPr>
        <p:txBody>
          <a:bodyPr wrap="none">
            <a:spAutoFit/>
          </a:bodyPr>
          <a:lstStyle/>
          <a:p>
            <a:r>
              <a:rPr lang="en-US" altLang="vi-VN" dirty="0">
                <a:solidFill>
                  <a:srgbClr val="FF0000"/>
                </a:solidFill>
                <a:latin typeface="UTM Avo" panose="02040603050506020204"/>
                <a:cs typeface="Times New Roman" panose="02020603050405020304" pitchFamily="18" charset="0"/>
              </a:rPr>
              <a:t> </a:t>
            </a:r>
            <a:endParaRPr lang="en-US" dirty="0"/>
          </a:p>
        </p:txBody>
      </p:sp>
      <p:sp>
        <p:nvSpPr>
          <p:cNvPr id="3" name="TextBox 2"/>
          <p:cNvSpPr txBox="1"/>
          <p:nvPr/>
        </p:nvSpPr>
        <p:spPr>
          <a:xfrm>
            <a:off x="2429691" y="3422469"/>
            <a:ext cx="2259875" cy="646331"/>
          </a:xfrm>
          <a:prstGeom prst="rect">
            <a:avLst/>
          </a:prstGeom>
          <a:noFill/>
        </p:spPr>
        <p:txBody>
          <a:bodyPr wrap="square" rtlCol="0">
            <a:spAutoFit/>
          </a:bodyPr>
          <a:lstStyle/>
          <a:p>
            <a:r>
              <a:rPr lang="vi-VN" sz="3600" dirty="0" smtClean="0">
                <a:latin typeface="Times New Roman" panose="02020603050405020304" pitchFamily="18" charset="0"/>
                <a:cs typeface="Times New Roman" panose="02020603050405020304" pitchFamily="18" charset="0"/>
              </a:rPr>
              <a:t>c</a:t>
            </a:r>
            <a:r>
              <a:rPr lang="en-US" sz="3600" dirty="0" smtClean="0">
                <a:latin typeface="Times New Roman" panose="02020603050405020304" pitchFamily="18" charset="0"/>
                <a:cs typeface="Times New Roman" panose="02020603050405020304" pitchFamily="18" charset="0"/>
              </a:rPr>
              <a:t>u</a:t>
            </a:r>
            <a:r>
              <a:rPr lang="vi-VN" sz="3600" dirty="0" smtClean="0">
                <a:latin typeface="Times New Roman" panose="02020603050405020304" pitchFamily="18" charset="0"/>
                <a:cs typeface="Times New Roman" panose="02020603050405020304" pitchFamily="18" charset="0"/>
              </a:rPr>
              <a:t>ốn sách</a:t>
            </a:r>
            <a:endParaRPr lang="en-US" sz="36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586446" y="4219303"/>
            <a:ext cx="2325188" cy="646331"/>
          </a:xfrm>
          <a:prstGeom prst="rect">
            <a:avLst/>
          </a:prstGeom>
          <a:noFill/>
        </p:spPr>
        <p:txBody>
          <a:bodyPr wrap="square" rtlCol="0">
            <a:spAutoFit/>
          </a:bodyPr>
          <a:lstStyle/>
          <a:p>
            <a:r>
              <a:rPr lang="vi-VN" sz="3600" dirty="0">
                <a:latin typeface="+mj-lt"/>
              </a:rPr>
              <a:t>m</a:t>
            </a:r>
            <a:r>
              <a:rPr lang="vi-VN" sz="3600" dirty="0" smtClean="0">
                <a:latin typeface="+mj-lt"/>
              </a:rPr>
              <a:t>ê mẩn</a:t>
            </a:r>
            <a:endParaRPr lang="en-US" sz="3600" dirty="0">
              <a:latin typeface="+mj-lt"/>
            </a:endParaRPr>
          </a:p>
        </p:txBody>
      </p:sp>
      <p:sp>
        <p:nvSpPr>
          <p:cNvPr id="6" name="TextBox 5"/>
          <p:cNvSpPr txBox="1"/>
          <p:nvPr/>
        </p:nvSpPr>
        <p:spPr>
          <a:xfrm>
            <a:off x="2586446" y="5003074"/>
            <a:ext cx="2207623" cy="646331"/>
          </a:xfrm>
          <a:prstGeom prst="rect">
            <a:avLst/>
          </a:prstGeom>
          <a:noFill/>
        </p:spPr>
        <p:txBody>
          <a:bodyPr wrap="square" rtlCol="0">
            <a:spAutoFit/>
          </a:bodyPr>
          <a:lstStyle/>
          <a:p>
            <a:r>
              <a:rPr lang="vi-VN" sz="3600" dirty="0">
                <a:latin typeface="+mj-lt"/>
              </a:rPr>
              <a:t>t</a:t>
            </a:r>
            <a:r>
              <a:rPr lang="vi-VN" sz="3600" dirty="0" smtClean="0">
                <a:latin typeface="+mj-lt"/>
              </a:rPr>
              <a:t>rải qua</a:t>
            </a:r>
            <a:endParaRPr lang="en-US" sz="3600" dirty="0">
              <a:latin typeface="+mj-lt"/>
            </a:endParaRPr>
          </a:p>
        </p:txBody>
      </p:sp>
      <p:cxnSp>
        <p:nvCxnSpPr>
          <p:cNvPr id="19" name="Straight Connector 18"/>
          <p:cNvCxnSpPr/>
          <p:nvPr/>
        </p:nvCxnSpPr>
        <p:spPr>
          <a:xfrm>
            <a:off x="2782389" y="3944983"/>
            <a:ext cx="57476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043646" y="4728754"/>
            <a:ext cx="182880" cy="1306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658292" y="5531839"/>
            <a:ext cx="24819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500846" y="3944983"/>
            <a:ext cx="23513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1909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1000"/>
                                        <p:tgtEl>
                                          <p:spTgt spid="27"/>
                                        </p:tgtEl>
                                      </p:cBhvr>
                                    </p:animEffect>
                                    <p:anim calcmode="lin" valueType="num">
                                      <p:cBhvr>
                                        <p:cTn id="50" dur="1000" fill="hold"/>
                                        <p:tgtEl>
                                          <p:spTgt spid="27"/>
                                        </p:tgtEl>
                                        <p:attrNameLst>
                                          <p:attrName>ppt_x</p:attrName>
                                        </p:attrNameLst>
                                      </p:cBhvr>
                                      <p:tavLst>
                                        <p:tav tm="0">
                                          <p:val>
                                            <p:strVal val="#ppt_x"/>
                                          </p:val>
                                        </p:tav>
                                        <p:tav tm="100000">
                                          <p:val>
                                            <p:strVal val="#ppt_x"/>
                                          </p:val>
                                        </p:tav>
                                      </p:tavLst>
                                    </p:anim>
                                    <p:anim calcmode="lin" valueType="num">
                                      <p:cBhvr>
                                        <p:cTn id="5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7.xml><?xml version="1.0" encoding="utf-8"?>
<a:theme xmlns:a="http://schemas.openxmlformats.org/drawingml/2006/main" name="6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8.xml><?xml version="1.0" encoding="utf-8"?>
<a:theme xmlns:a="http://schemas.openxmlformats.org/drawingml/2006/main" name="7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9.xml><?xml version="1.0" encoding="utf-8"?>
<a:theme xmlns:a="http://schemas.openxmlformats.org/drawingml/2006/main" name="8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docProps/app.xml><?xml version="1.0" encoding="utf-8"?>
<Properties xmlns="http://schemas.openxmlformats.org/officeDocument/2006/extended-properties" xmlns:vt="http://schemas.openxmlformats.org/officeDocument/2006/docPropsVTypes">
  <TotalTime>943</TotalTime>
  <Words>1027</Words>
  <Application>Microsoft Office PowerPoint</Application>
  <PresentationFormat>Widescreen</PresentationFormat>
  <Paragraphs>121</Paragraphs>
  <Slides>26</Slides>
  <Notes>1</Notes>
  <HiddenSlides>0</HiddenSlides>
  <MMClips>0</MMClips>
  <ScaleCrop>false</ScaleCrop>
  <HeadingPairs>
    <vt:vector size="6" baseType="variant">
      <vt:variant>
        <vt:lpstr>Fonts Used</vt:lpstr>
      </vt:variant>
      <vt:variant>
        <vt:i4>11</vt:i4>
      </vt:variant>
      <vt:variant>
        <vt:lpstr>Theme</vt:lpstr>
      </vt:variant>
      <vt:variant>
        <vt:i4>10</vt:i4>
      </vt:variant>
      <vt:variant>
        <vt:lpstr>Slide Titles</vt:lpstr>
      </vt:variant>
      <vt:variant>
        <vt:i4>26</vt:i4>
      </vt:variant>
    </vt:vector>
  </HeadingPairs>
  <TitlesOfParts>
    <vt:vector size="47" baseType="lpstr">
      <vt:lpstr>SimSun</vt:lpstr>
      <vt:lpstr>A3.OpenSansBold-San</vt:lpstr>
      <vt:lpstr>A3.OpenSans-San</vt:lpstr>
      <vt:lpstr>Arial</vt:lpstr>
      <vt:lpstr>Calibri</vt:lpstr>
      <vt:lpstr>Calibri Light</vt:lpstr>
      <vt:lpstr>Pacifico</vt:lpstr>
      <vt:lpstr>Times New Roman</vt:lpstr>
      <vt:lpstr>UTM Avo</vt:lpstr>
      <vt:lpstr>UTM Centur</vt:lpstr>
      <vt:lpstr>UTM Windsor BT</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DELL</cp:lastModifiedBy>
  <cp:revision>201</cp:revision>
  <dcterms:created xsi:type="dcterms:W3CDTF">2022-09-23T07:10:00Z</dcterms:created>
  <dcterms:modified xsi:type="dcterms:W3CDTF">2023-10-18T13:03:51Z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9927457221964C459E2B47459A388BC2_13</vt:lpwstr>
  </property>
  <property fmtid="{D5CDD505-2E9C-101B-9397-08002B2CF9AE}" pid="3" name="KSOProductBuildVer">
    <vt:lpwstr>2057-12.2.0.13190</vt:lpwstr>
  </property>
</Properties>
</file>