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256" r:id="rId3"/>
    <p:sldId id="257" r:id="rId4"/>
    <p:sldId id="258" r:id="rId5"/>
    <p:sldId id="269" r:id="rId7"/>
    <p:sldId id="271" r:id="rId8"/>
    <p:sldId id="272" r:id="rId9"/>
    <p:sldId id="274" r:id="rId10"/>
    <p:sldId id="268" r:id="rId11"/>
  </p:sldIdLst>
  <p:sldSz cx="16276320" cy="9144000"/>
  <p:notesSz cx="6858000" cy="9144000"/>
  <p:defaultTextStyle>
    <a:defPPr>
      <a:defRPr lang="en-US"/>
    </a:defPPr>
    <a:lvl1pPr marL="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5645"/>
    <a:srgbClr val="FFFFFF"/>
    <a:srgbClr val="DB6311"/>
    <a:srgbClr val="C78F52"/>
    <a:srgbClr val="7A4421"/>
    <a:srgbClr val="0000FF"/>
    <a:srgbClr val="FF3399"/>
    <a:srgbClr val="88DFE8"/>
    <a:srgbClr val="FFCC29"/>
    <a:srgbClr val="FFDB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54" d="100"/>
          <a:sy n="54" d="100"/>
        </p:scale>
        <p:origin x="-534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4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6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1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5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3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2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440" indent="0">
              <a:buNone/>
              <a:defRPr sz="4400"/>
            </a:lvl2pPr>
            <a:lvl3pPr marL="1452245" indent="0">
              <a:buNone/>
              <a:defRPr sz="3800"/>
            </a:lvl3pPr>
            <a:lvl4pPr marL="2178685" indent="0">
              <a:buNone/>
              <a:defRPr sz="3200"/>
            </a:lvl4pPr>
            <a:lvl5pPr marL="2905125" indent="0">
              <a:buNone/>
              <a:defRPr sz="3200"/>
            </a:lvl5pPr>
            <a:lvl6pPr marL="3631565" indent="0">
              <a:buNone/>
              <a:defRPr sz="3200"/>
            </a:lvl6pPr>
            <a:lvl7pPr marL="4357370" indent="0">
              <a:buNone/>
              <a:defRPr sz="3200"/>
            </a:lvl7pPr>
            <a:lvl8pPr marL="5083810" indent="0">
              <a:buNone/>
              <a:defRPr sz="3200"/>
            </a:lvl8pPr>
            <a:lvl9pPr marL="581025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24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830" indent="-54483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465" indent="-454025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46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0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34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15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59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703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47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44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4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68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12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56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37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1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25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HỌC NGÔ QUYỀN</a:t>
            </a:r>
            <a:endParaRPr lang="en-US" altLang="en-US" sz="3500" b="1" dirty="0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59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3 A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13: LUYỆN TẬP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/>
          <p:nvPr/>
        </p:nvSpPr>
        <p:spPr>
          <a:xfrm>
            <a:off x="6504940" y="6424295"/>
            <a:ext cx="5425440" cy="537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GV: Tô Thị Thanh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603003" y="1043107"/>
            <a:ext cx="50722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r>
              <a:rPr lang="en-GB" sz="40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ĐỐ BẠN</a:t>
            </a:r>
            <a:endParaRPr lang="en-GB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236910" y="136065"/>
            <a:ext cx="5291833" cy="930735"/>
            <a:chOff x="4539228" y="172432"/>
            <a:chExt cx="5202545" cy="93073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172432"/>
              <a:ext cx="5202545" cy="930735"/>
              <a:chOff x="4539228" y="172432"/>
              <a:chExt cx="5202545" cy="93073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172432"/>
                <a:ext cx="52025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03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2023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935335" y="641502"/>
                <a:ext cx="33310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TOÁN: </a:t>
                </a:r>
                <a:r>
                  <a:rPr lang="en-US" sz="2400" b="1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Luyện</a:t>
                </a:r>
                <a:r>
                  <a:rPr lang="en-US" sz="2400" b="1" dirty="0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tập</a:t>
                </a:r>
                <a:endParaRPr lang="en-US" sz="2400" b="1" dirty="0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10" y="0"/>
            <a:ext cx="5291833" cy="930735"/>
            <a:chOff x="4539228" y="172432"/>
            <a:chExt cx="5202544" cy="930735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02544" cy="930735"/>
              <a:chOff x="4539228" y="172432"/>
              <a:chExt cx="5202544" cy="930735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02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03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2800" dirty="0" err="1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2023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Bài 13: LUYỆN TẬP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"/>
          <a:srcRect l="6781" t="9999" r="3426" b="72278"/>
          <a:stretch>
            <a:fillRect/>
          </a:stretch>
        </p:blipFill>
        <p:spPr>
          <a:xfrm>
            <a:off x="2270919" y="2366860"/>
            <a:ext cx="12039600" cy="15033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"/>
          <a:srcRect l="5104" t="39167" r="9651"/>
          <a:stretch>
            <a:fillRect/>
          </a:stretch>
        </p:blipFill>
        <p:spPr>
          <a:xfrm>
            <a:off x="2756499" y="4912839"/>
            <a:ext cx="10763640" cy="395507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89422" y="2594363"/>
            <a:ext cx="10055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89422" y="3293281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=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80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950750" y="2611903"/>
            <a:ext cx="123419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=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897248" y="3293282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=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729119" y="2590800"/>
            <a:ext cx="9906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= 16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0636567" y="3265838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=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999452" y="2585591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3977581" y="3269634"/>
            <a:ext cx="110366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6719" y="75438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113205" y="7467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5395119" y="7467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5395119" y="81534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092220" y="81534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2956719" y="8229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0119519" y="7543800"/>
            <a:ext cx="517048" cy="3579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10119519" y="8229600"/>
            <a:ext cx="5334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1244228" y="75438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11284434" y="8231221"/>
            <a:ext cx="533400" cy="426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2557919" y="75438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12569903" y="8229600"/>
            <a:ext cx="533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32919" y="7386191"/>
            <a:ext cx="5433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242188" y="7391400"/>
            <a:ext cx="5433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395119" y="7391400"/>
            <a:ext cx="610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99867" y="8119380"/>
            <a:ext cx="5433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4165988" y="8071991"/>
            <a:ext cx="543331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327515" y="8054931"/>
            <a:ext cx="61056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272450" y="7543800"/>
            <a:ext cx="53340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140298" y="7488989"/>
            <a:ext cx="53340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10139774" y="8229600"/>
            <a:ext cx="533400" cy="5386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2529696" y="7513308"/>
            <a:ext cx="632859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12534660" y="8150795"/>
            <a:ext cx="632859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11313512" y="8159705"/>
            <a:ext cx="533400" cy="5386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23" y="1274029"/>
            <a:ext cx="4669172" cy="1148157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506" y="4214812"/>
            <a:ext cx="11120633" cy="6921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0" grpId="0"/>
      <p:bldP spid="41" grpId="0"/>
      <p:bldP spid="42" grpId="0"/>
      <p:bldP spid="43" grpId="0"/>
      <p:bldP spid="44" grpId="0"/>
      <p:bldP spid="48" grpId="0"/>
      <p:bldP spid="49" grpId="0"/>
      <p:bldP spid="55" grpId="0" animBg="1"/>
      <p:bldP spid="56" grpId="0"/>
      <p:bldP spid="60" grpId="0" animBg="1"/>
      <p:bldP spid="61" grpId="0" animBg="1"/>
      <p:bldP spid="62" grpId="0" animBg="1"/>
      <p:bldP spid="63" grpId="0" animBg="1"/>
      <p:bldP spid="18" grpId="0"/>
      <p:bldP spid="64" grpId="0"/>
      <p:bldP spid="65" grpId="0"/>
      <p:bldP spid="72" grpId="0"/>
      <p:bldP spid="73" grpId="0"/>
      <p:bldP spid="74" grpId="0"/>
      <p:bldP spid="19" grpId="0"/>
      <p:bldP spid="75" grpId="0"/>
      <p:bldP spid="76" grpId="0" animBg="1"/>
      <p:bldP spid="77" grpId="0"/>
      <p:bldP spid="78" grpId="0"/>
      <p:bldP spid="7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09" y="0"/>
            <a:ext cx="5291833" cy="954107"/>
            <a:chOff x="4539228" y="172432"/>
            <a:chExt cx="5202545" cy="954107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02545" cy="954107"/>
              <a:chOff x="4539228" y="172432"/>
              <a:chExt cx="5202545" cy="95410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0254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03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2023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Bài 13: LUYỆN TẬP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04119" y="1523922"/>
            <a:ext cx="3371602" cy="9966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3443" y="2438400"/>
            <a:ext cx="12849225" cy="1409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61519" y="24384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261519" y="316173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34449" y="246271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34449" y="3124200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807379" y="242380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0807379" y="314713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4569864" y="240921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569864" y="313254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441" y="4044156"/>
            <a:ext cx="13392150" cy="6477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3719" y="4876800"/>
            <a:ext cx="10210800" cy="5047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1519" y="5404214"/>
            <a:ext cx="9104811" cy="3400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09" y="0"/>
            <a:ext cx="5291833" cy="954107"/>
            <a:chOff x="4539228" y="172432"/>
            <a:chExt cx="5202545" cy="954107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02545" cy="954107"/>
              <a:chOff x="4539228" y="172432"/>
              <a:chExt cx="5202545" cy="95410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0254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03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2023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Bài 13: LUYỆN TẬP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75519" y="1493118"/>
            <a:ext cx="9165783" cy="8690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2444" y="2497857"/>
            <a:ext cx="10191750" cy="515302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709319" y="2895600"/>
            <a:ext cx="3581400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747919" y="2868440"/>
            <a:ext cx="3581400" cy="18288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175919" y="5074369"/>
            <a:ext cx="8153400" cy="412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09" y="0"/>
            <a:ext cx="5291833" cy="954107"/>
            <a:chOff x="4539228" y="172432"/>
            <a:chExt cx="5202545" cy="954107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02545" cy="954107"/>
              <a:chOff x="4539228" y="172432"/>
              <a:chExt cx="5202545" cy="95410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0254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03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2023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Bài 13: LUYỆN TẬP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37619" y="1650235"/>
            <a:ext cx="3695700" cy="8566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519" y="1608469"/>
            <a:ext cx="1047750" cy="9429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5269" y="2877882"/>
            <a:ext cx="11361133" cy="1752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349" y="6217327"/>
            <a:ext cx="10058400" cy="75046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71351" y="2958378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7794" y="3810000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23919" y="2958378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190362" y="3810000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0637610" y="2988936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604053" y="3840558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78790" y="2958378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45233" y="3810000"/>
            <a:ext cx="96656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en-US" sz="3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3556" y="5059048"/>
            <a:ext cx="11049000" cy="6843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36909" y="0"/>
            <a:ext cx="5291833" cy="954107"/>
            <a:chOff x="4539228" y="172432"/>
            <a:chExt cx="5202545" cy="954107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5202545" cy="954107"/>
              <a:chOff x="4539228" y="172432"/>
              <a:chExt cx="5202545" cy="954107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520254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ngày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03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tháng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10 </a:t>
                </a:r>
                <a:r>
                  <a:rPr lang="en-US" sz="28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năm</a:t>
                </a:r>
                <a:r>
                  <a:rPr lang="en-US" sz="2800" dirty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2023</a:t>
                </a:r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718466" y="641502"/>
                <a:ext cx="105072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TOÁN</a:t>
                </a:r>
                <a:endParaRPr lang="en-US" sz="2400" b="1">
                  <a:solidFill>
                    <a:srgbClr val="FF006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480719" y="898134"/>
            <a:ext cx="7026385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</a:rPr>
              <a:t>Bài 13: LUYỆN TẬP</a:t>
            </a:r>
            <a:endParaRPr lang="en-US" sz="2800" b="1">
              <a:solidFill>
                <a:srgbClr val="0000CC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42319" y="1550312"/>
            <a:ext cx="10639425" cy="102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964" y="2693751"/>
            <a:ext cx="10810183" cy="5956330"/>
          </a:xfrm>
          <a:prstGeom prst="rect">
            <a:avLst/>
          </a:prstGeom>
        </p:spPr>
      </p:pic>
      <p:sp>
        <p:nvSpPr>
          <p:cNvPr id="14" name="Speech Bubble: Oval 13"/>
          <p:cNvSpPr/>
          <p:nvPr/>
        </p:nvSpPr>
        <p:spPr>
          <a:xfrm>
            <a:off x="286031" y="2655212"/>
            <a:ext cx="2601017" cy="1219200"/>
          </a:xfrm>
          <a:prstGeom prst="wedgeEllipseCallout">
            <a:avLst>
              <a:gd name="adj1" fmla="val 53337"/>
              <a:gd name="adj2" fmla="val 54935"/>
            </a:avLst>
          </a:prstGeom>
          <a:solidFill>
            <a:srgbClr val="7A44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2 x 6 = 12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Speech Bubble: Oval 28"/>
          <p:cNvSpPr/>
          <p:nvPr/>
        </p:nvSpPr>
        <p:spPr>
          <a:xfrm>
            <a:off x="180115" y="4587402"/>
            <a:ext cx="2601017" cy="1219200"/>
          </a:xfrm>
          <a:prstGeom prst="wedgeEllipseCallout">
            <a:avLst>
              <a:gd name="adj1" fmla="val 81013"/>
              <a:gd name="adj2" fmla="val 80467"/>
            </a:avLst>
          </a:prstGeom>
          <a:solidFill>
            <a:srgbClr val="C78F5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6 x 2 = 12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Speech Bubble: Oval 32"/>
          <p:cNvSpPr/>
          <p:nvPr/>
        </p:nvSpPr>
        <p:spPr>
          <a:xfrm>
            <a:off x="13491088" y="3741906"/>
            <a:ext cx="2499519" cy="1219200"/>
          </a:xfrm>
          <a:prstGeom prst="wedgeEllipseCallout">
            <a:avLst>
              <a:gd name="adj1" fmla="val -45300"/>
              <a:gd name="adj2" fmla="val 75680"/>
            </a:avLst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 = 12</a:t>
            </a:r>
            <a:endParaRPr lang="en-US" sz="28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Speech Bubble: Oval 33"/>
          <p:cNvSpPr/>
          <p:nvPr/>
        </p:nvSpPr>
        <p:spPr>
          <a:xfrm>
            <a:off x="153042" y="6248400"/>
            <a:ext cx="2601017" cy="1219200"/>
          </a:xfrm>
          <a:prstGeom prst="wedgeEllipseCallout">
            <a:avLst>
              <a:gd name="adj1" fmla="val 53337"/>
              <a:gd name="adj2" fmla="val 54935"/>
            </a:avLst>
          </a:prstGeom>
          <a:solidFill>
            <a:srgbClr val="DB631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1 x 1 = 1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Speech Bubble: Oval 34"/>
          <p:cNvSpPr/>
          <p:nvPr/>
        </p:nvSpPr>
        <p:spPr>
          <a:xfrm>
            <a:off x="13609952" y="6847114"/>
            <a:ext cx="2499519" cy="1219200"/>
          </a:xfrm>
          <a:prstGeom prst="wedgeEllipseCallout">
            <a:avLst>
              <a:gd name="adj1" fmla="val -52268"/>
              <a:gd name="adj2" fmla="val 62585"/>
            </a:avLst>
          </a:prstGeom>
          <a:solidFill>
            <a:srgbClr val="BE564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8 x 2 = 16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9" grpId="0" animBg="1"/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XIN CHÂN THÀNH CẢM ƠN </a:t>
            </a:r>
            <a:endParaRPr lang="vi-VN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639</Words>
  <Application>WPS Presentation</Application>
  <PresentationFormat>Custom</PresentationFormat>
  <Paragraphs>135</Paragraphs>
  <Slides>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SimSun</vt:lpstr>
      <vt:lpstr>Wingdings</vt:lpstr>
      <vt:lpstr>Times New Roman</vt:lpstr>
      <vt:lpstr>Arial</vt:lpstr>
      <vt:lpstr>Microsoft YaHei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226</cp:revision>
  <dcterms:created xsi:type="dcterms:W3CDTF">2022-07-10T01:37:00Z</dcterms:created>
  <dcterms:modified xsi:type="dcterms:W3CDTF">2024-04-06T05:51:45Z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0EAF984FEFE4426C81FA8DE0CE279C8F_12</vt:lpwstr>
  </property>
  <property fmtid="{D5CDD505-2E9C-101B-9397-08002B2CF9AE}" pid="3" name="KSOProductBuildVer">
    <vt:lpwstr>1033-12.2.0.13538</vt:lpwstr>
  </property>
</Properties>
</file>