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7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5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4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24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5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9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7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8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8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5471D-044F-44C6-A9C7-0EE9FDB0169A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67353-68A8-478E-BA28-F5F4F2E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0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" y="309490"/>
            <a:ext cx="12192000" cy="6847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9310" y="3400616"/>
            <a:ext cx="1007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50800" dir="18420000" algn="ctr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DỰ GIỜ </a:t>
            </a:r>
            <a:endParaRPr lang="en-US" sz="4000" b="1" i="1" dirty="0">
              <a:solidFill>
                <a:srgbClr val="FF0000"/>
              </a:solidFill>
              <a:effectLst>
                <a:outerShdw blurRad="50800" dist="50800" dir="18420000" algn="ctr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62351" y="1236557"/>
            <a:ext cx="226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LỚP 1D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2503" y="5132654"/>
            <a:ext cx="364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4476" y="5864418"/>
            <a:ext cx="899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4524"/>
          </a:xfrm>
        </p:spPr>
      </p:pic>
    </p:spTree>
    <p:extLst>
      <p:ext uri="{BB962C8B-B14F-4D97-AF65-F5344CB8AC3E}">
        <p14:creationId xmlns:p14="http://schemas.microsoft.com/office/powerpoint/2010/main" val="59972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678"/>
            <a:ext cx="12135828" cy="4184129"/>
          </a:xfrm>
        </p:spPr>
      </p:pic>
    </p:spTree>
    <p:extLst>
      <p:ext uri="{BB962C8B-B14F-4D97-AF65-F5344CB8AC3E}">
        <p14:creationId xmlns:p14="http://schemas.microsoft.com/office/powerpoint/2010/main" val="291375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" y="344658"/>
            <a:ext cx="9620281" cy="6513342"/>
          </a:xfrm>
        </p:spPr>
      </p:pic>
    </p:spTree>
    <p:extLst>
      <p:ext uri="{BB962C8B-B14F-4D97-AF65-F5344CB8AC3E}">
        <p14:creationId xmlns:p14="http://schemas.microsoft.com/office/powerpoint/2010/main" val="374239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00030"/>
            <a:ext cx="10515600" cy="1325563"/>
          </a:xfrm>
        </p:spPr>
        <p:txBody>
          <a:bodyPr/>
          <a:lstStyle/>
          <a:p>
            <a:r>
              <a:rPr lang="en-US" dirty="0" err="1" smtClean="0"/>
              <a:t>Tiếng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tr</a:t>
            </a:r>
            <a:r>
              <a:rPr lang="en-US" dirty="0" smtClean="0"/>
              <a:t> : </a:t>
            </a:r>
            <a:r>
              <a:rPr lang="en-US" dirty="0" err="1" smtClean="0"/>
              <a:t>tranh</a:t>
            </a:r>
            <a:r>
              <a:rPr lang="en-US" dirty="0" smtClean="0"/>
              <a:t>  , </a:t>
            </a:r>
            <a:r>
              <a:rPr lang="en-US" dirty="0" err="1" smtClean="0"/>
              <a:t>trống</a:t>
            </a:r>
            <a:r>
              <a:rPr lang="en-US" dirty="0" smtClean="0"/>
              <a:t>  , </a:t>
            </a:r>
            <a:r>
              <a:rPr lang="en-US" dirty="0" err="1" smtClean="0"/>
              <a:t>trăng</a:t>
            </a:r>
            <a:r>
              <a:rPr lang="en-US" dirty="0" smtClean="0"/>
              <a:t>  , </a:t>
            </a:r>
            <a:r>
              <a:rPr lang="en-US" dirty="0" err="1" smtClean="0"/>
              <a:t>trường</a:t>
            </a:r>
            <a:r>
              <a:rPr lang="en-US" dirty="0" smtClean="0"/>
              <a:t> , </a:t>
            </a:r>
            <a:r>
              <a:rPr lang="en-US" dirty="0" err="1" smtClean="0"/>
              <a:t>trong</a:t>
            </a:r>
            <a:r>
              <a:rPr lang="en-US" dirty="0" smtClean="0"/>
              <a:t> , ….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9219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Tiếng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ch</a:t>
            </a:r>
            <a:r>
              <a:rPr lang="en-US" dirty="0" smtClean="0"/>
              <a:t> : </a:t>
            </a:r>
            <a:r>
              <a:rPr lang="en-US" dirty="0" err="1" smtClean="0"/>
              <a:t>chậu</a:t>
            </a:r>
            <a:r>
              <a:rPr lang="en-US" dirty="0" smtClean="0"/>
              <a:t> , </a:t>
            </a:r>
            <a:r>
              <a:rPr lang="en-US" dirty="0" err="1" smtClean="0"/>
              <a:t>chanh</a:t>
            </a:r>
            <a:r>
              <a:rPr lang="en-US" dirty="0" smtClean="0"/>
              <a:t> , </a:t>
            </a:r>
            <a:r>
              <a:rPr lang="en-US" dirty="0" err="1" smtClean="0"/>
              <a:t>chân</a:t>
            </a:r>
            <a:r>
              <a:rPr lang="en-US" dirty="0" smtClean="0"/>
              <a:t> , </a:t>
            </a:r>
            <a:r>
              <a:rPr lang="en-US" dirty="0" err="1" smtClean="0"/>
              <a:t>chiếu</a:t>
            </a:r>
            <a:r>
              <a:rPr lang="en-US" dirty="0" smtClean="0"/>
              <a:t> , </a:t>
            </a:r>
            <a:r>
              <a:rPr lang="en-US" dirty="0" err="1" smtClean="0"/>
              <a:t>chuối</a:t>
            </a:r>
            <a:r>
              <a:rPr lang="en-US" dirty="0" smtClean="0"/>
              <a:t>  , </a:t>
            </a:r>
            <a:r>
              <a:rPr lang="en-US" dirty="0" err="1" smtClean="0"/>
              <a:t>chuông</a:t>
            </a:r>
            <a:r>
              <a:rPr lang="en-US" dirty="0" smtClean="0"/>
              <a:t> , 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33982" cy="7271240"/>
          </a:xfrm>
        </p:spPr>
      </p:pic>
      <p:sp>
        <p:nvSpPr>
          <p:cNvPr id="8" name="TextBox 7"/>
          <p:cNvSpPr txBox="1"/>
          <p:nvPr/>
        </p:nvSpPr>
        <p:spPr>
          <a:xfrm>
            <a:off x="2278966" y="2527624"/>
            <a:ext cx="99405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0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7"/>
            <a:ext cx="12310315" cy="68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1251019"/>
            <a:ext cx="8677657" cy="44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448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998532" cy="6358597"/>
          </a:xfrm>
        </p:spPr>
      </p:pic>
    </p:spTree>
    <p:extLst>
      <p:ext uri="{BB962C8B-B14F-4D97-AF65-F5344CB8AC3E}">
        <p14:creationId xmlns:p14="http://schemas.microsoft.com/office/powerpoint/2010/main" val="301631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16" y="1938843"/>
            <a:ext cx="7297168" cy="4124901"/>
          </a:xfrm>
        </p:spPr>
      </p:pic>
    </p:spTree>
    <p:extLst>
      <p:ext uri="{BB962C8B-B14F-4D97-AF65-F5344CB8AC3E}">
        <p14:creationId xmlns:p14="http://schemas.microsoft.com/office/powerpoint/2010/main" val="21579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714035" cy="6654018"/>
          </a:xfrm>
        </p:spPr>
      </p:pic>
    </p:spTree>
    <p:extLst>
      <p:ext uri="{BB962C8B-B14F-4D97-AF65-F5344CB8AC3E}">
        <p14:creationId xmlns:p14="http://schemas.microsoft.com/office/powerpoint/2010/main" val="33049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557"/>
            <a:ext cx="11714035" cy="6654018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912012" y="3193366"/>
            <a:ext cx="1294228" cy="2532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038622" y="3826412"/>
            <a:ext cx="1603716" cy="23915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30461" y="3024554"/>
            <a:ext cx="506437" cy="3516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243668" y="2926080"/>
            <a:ext cx="1223889" cy="5205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205046" y="3657600"/>
            <a:ext cx="778581" cy="22226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920111" y="3938954"/>
            <a:ext cx="1547446" cy="20314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8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ập Đếm - Nhạc Thiếu Nhi Bảo Ngọc - Skids Nhạc Thiếu Nhi Vui Nhộn Hay Nhất 20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5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9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72</Words>
  <Application>Microsoft Office PowerPoint</Application>
  <PresentationFormat>Widescreen</PresentationFormat>
  <Paragraphs>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Tiếng có âm tr : tranh  , trống  , trăng  , trường , trong , ….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2022-12-06T14:55:54Z</dcterms:created>
  <dcterms:modified xsi:type="dcterms:W3CDTF">2022-12-06T15:57:40Z</dcterms:modified>
</cp:coreProperties>
</file>