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5"/>
  </p:notesMasterIdLst>
  <p:sldIdLst>
    <p:sldId id="340" r:id="rId2"/>
    <p:sldId id="342" r:id="rId3"/>
    <p:sldId id="360" r:id="rId4"/>
    <p:sldId id="318" r:id="rId5"/>
    <p:sldId id="344" r:id="rId6"/>
    <p:sldId id="355" r:id="rId7"/>
    <p:sldId id="357" r:id="rId8"/>
    <p:sldId id="358" r:id="rId9"/>
    <p:sldId id="359" r:id="rId10"/>
    <p:sldId id="353" r:id="rId11"/>
    <p:sldId id="362" r:id="rId12"/>
    <p:sldId id="363" r:id="rId13"/>
    <p:sldId id="289" r:id="rId1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95382" autoAdjust="0"/>
  </p:normalViewPr>
  <p:slideViewPr>
    <p:cSldViewPr>
      <p:cViewPr>
        <p:scale>
          <a:sx n="100" d="100"/>
          <a:sy n="100" d="100"/>
        </p:scale>
        <p:origin x="-318" y="13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A33B7-AF4D-474F-9EC0-B25E3F817308}" type="datetimeFigureOut">
              <a:rPr lang="vi-VN" smtClean="0"/>
              <a:pPr/>
              <a:t>30/03/2022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DDB5A-D4A0-4B5D-BF38-2547B53931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8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67534C8-8D5F-46A7-BAA0-6B54C3A4FED6}" type="slidenum">
              <a:rPr lang="en-US" sz="1200" b="1" smtClean="0">
                <a:cs typeface="Arial" charset="0"/>
              </a:rPr>
              <a:pPr/>
              <a:t>2</a:t>
            </a:fld>
            <a:endParaRPr lang="en-US" sz="1200" b="1" smtClean="0">
              <a:cs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5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6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61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0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8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02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6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9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89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1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6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2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hRwHyJ308LE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ChangeArrowheads="1" noChangeShapeType="1" noTextEdit="1"/>
          </p:cNvSpPr>
          <p:nvPr/>
        </p:nvSpPr>
        <p:spPr bwMode="auto">
          <a:xfrm>
            <a:off x="1219200" y="2133600"/>
            <a:ext cx="6610350" cy="965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4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NHIỆT LIỆT CHÀO MỪNG</a:t>
            </a:r>
          </a:p>
        </p:txBody>
      </p:sp>
      <p:sp>
        <p:nvSpPr>
          <p:cNvPr id="31747" name="WordArt 3"/>
          <p:cNvSpPr>
            <a:spLocks noChangeArrowheads="1" noChangeShapeType="1" noTextEdit="1"/>
          </p:cNvSpPr>
          <p:nvPr/>
        </p:nvSpPr>
        <p:spPr bwMode="auto">
          <a:xfrm>
            <a:off x="457200" y="3352801"/>
            <a:ext cx="8229600" cy="8572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THẦY CÔ VỀ DỰ GIỜ LỚP 1B</a:t>
            </a:r>
            <a:r>
              <a:rPr lang="en-US" sz="40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endParaRPr lang="en-US" sz="4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990000"/>
                </a:outerShdw>
              </a:effectLst>
              <a:latin typeface="Tahoma"/>
              <a:cs typeface="Tahoma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57200" y="4876801"/>
            <a:ext cx="822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66FF"/>
                </a:solidFill>
              </a:rPr>
              <a:t>MÔN</a:t>
            </a:r>
            <a:r>
              <a:rPr lang="en-US" sz="4000" b="1" dirty="0" smtClean="0">
                <a:solidFill>
                  <a:srgbClr val="0066FF"/>
                </a:solidFill>
              </a:rPr>
              <a:t>: TẬP ĐỌC</a:t>
            </a:r>
            <a:endParaRPr lang="en-US" sz="4000" b="1" dirty="0">
              <a:solidFill>
                <a:srgbClr val="0066FF"/>
              </a:solidFill>
            </a:endParaRPr>
          </a:p>
        </p:txBody>
      </p:sp>
      <p:pic>
        <p:nvPicPr>
          <p:cNvPr id="31749" name="Picture 5" descr="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6" descr="Bouquet"/>
          <p:cNvSpPr>
            <a:spLocks noChangeArrowheads="1"/>
          </p:cNvSpPr>
          <p:nvPr/>
        </p:nvSpPr>
        <p:spPr bwMode="auto">
          <a:xfrm>
            <a:off x="304800" y="0"/>
            <a:ext cx="9144000" cy="838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TRƯỜNG TIỂU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</a:rPr>
              <a:t>HỌC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</a:rPr>
              <a:t>NGÔ QUYỀN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0" y="57912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i="1">
                <a:solidFill>
                  <a:srgbClr val="FF3300"/>
                </a:solidFill>
              </a:rPr>
              <a:t>GIÁO </a:t>
            </a:r>
            <a:r>
              <a:rPr lang="en-US" sz="2800" b="1" i="1" smtClean="0">
                <a:solidFill>
                  <a:srgbClr val="FF3300"/>
                </a:solidFill>
              </a:rPr>
              <a:t>VIÊN: </a:t>
            </a:r>
            <a:r>
              <a:rPr lang="en-US" sz="2800" b="1" i="1" dirty="0" smtClean="0">
                <a:solidFill>
                  <a:srgbClr val="FF3300"/>
                </a:solidFill>
              </a:rPr>
              <a:t>NGUYỄN </a:t>
            </a:r>
            <a:r>
              <a:rPr lang="en-US" sz="2800" b="1" i="1" smtClean="0">
                <a:solidFill>
                  <a:srgbClr val="FF3300"/>
                </a:solidFill>
              </a:rPr>
              <a:t>THỊ </a:t>
            </a:r>
            <a:r>
              <a:rPr lang="en-US" sz="2800" b="1" i="1">
                <a:solidFill>
                  <a:srgbClr val="FF3300"/>
                </a:solidFill>
              </a:rPr>
              <a:t> </a:t>
            </a:r>
            <a:r>
              <a:rPr lang="en-US" sz="2800" b="1" i="1" smtClean="0">
                <a:solidFill>
                  <a:srgbClr val="FF3300"/>
                </a:solidFill>
              </a:rPr>
              <a:t>XUÂN HƯƠNG </a:t>
            </a:r>
            <a:endParaRPr lang="en-US" sz="2800" b="1" i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4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29 0.12133  L 0.125 0.12133  L 0.048 0.196  L 0.077 0.31733  L 0 0.24267  L -0.077 0.31733  L -0.048 0.196  L -0.125 0.12133  L -0.029 0.12133  L 0 0  Z" pathEditMode="relative" ptsTypes="">
                                      <p:cBhvr>
                                        <p:cTn id="18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47" grpId="0" animBg="1"/>
      <p:bldP spid="31748" grpId="0"/>
      <p:bldP spid="31750" grpId="0" animBg="1"/>
      <p:bldP spid="31750" grpId="1" animBg="1"/>
      <p:bldP spid="317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 TRONG VƯỜN</a:t>
            </a:r>
            <a:endParaRPr lang="vi-V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42900" lvl="1" indent="0" algn="just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à?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kẻo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 algn="just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	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vấp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soài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lvl="1" indent="0" algn="just">
              <a:buNone/>
              <a:tabLst>
                <a:tab pos="812800" algn="l"/>
              </a:tabLst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  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ạ!</a:t>
            </a:r>
          </a:p>
          <a:p>
            <a:pPr marL="0" indent="0" algn="just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ứa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.”.</a:t>
            </a:r>
          </a:p>
          <a:p>
            <a:pPr marL="0" indent="0" algn="r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NGUYỄN PHAN KHUÊ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endParaRPr lang="vi-VN" dirty="0"/>
          </a:p>
        </p:txBody>
      </p:sp>
      <p:sp>
        <p:nvSpPr>
          <p:cNvPr id="4" name="5-Point Star 3"/>
          <p:cNvSpPr/>
          <p:nvPr/>
        </p:nvSpPr>
        <p:spPr>
          <a:xfrm>
            <a:off x="889000" y="1447800"/>
            <a:ext cx="546100" cy="533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889000" y="2667000"/>
            <a:ext cx="546100" cy="533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89000" y="4572000"/>
            <a:ext cx="546100" cy="533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0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r="9303"/>
          <a:stretch/>
        </p:blipFill>
        <p:spPr>
          <a:xfrm>
            <a:off x="457200" y="76200"/>
            <a:ext cx="8458199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35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4400"/>
            <a:ext cx="89154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095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1331640" y="162141"/>
            <a:ext cx="7812360" cy="2489845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XIN CHÂN THÀNH CẢM ƠN QUÝ THẦY CÔ!</a:t>
            </a:r>
            <a:endParaRPr lang="en-US" sz="44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683568" y="2060848"/>
            <a:ext cx="3056472" cy="4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36" y="2924944"/>
            <a:ext cx="4765711" cy="3933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8" y="2924944"/>
            <a:ext cx="4765711" cy="39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2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5"/>
          <p:cNvGrpSpPr>
            <a:grpSpLocks/>
          </p:cNvGrpSpPr>
          <p:nvPr/>
        </p:nvGrpSpPr>
        <p:grpSpPr bwMode="auto">
          <a:xfrm>
            <a:off x="-76200" y="0"/>
            <a:ext cx="9296400" cy="6858000"/>
            <a:chOff x="-48" y="0"/>
            <a:chExt cx="5856" cy="4320"/>
          </a:xfrm>
        </p:grpSpPr>
        <p:sp>
          <p:nvSpPr>
            <p:cNvPr id="4102" name="Line 16"/>
            <p:cNvSpPr>
              <a:spLocks noChangeShapeType="1"/>
            </p:cNvSpPr>
            <p:nvPr/>
          </p:nvSpPr>
          <p:spPr bwMode="auto">
            <a:xfrm>
              <a:off x="5746" y="0"/>
              <a:ext cx="0" cy="4320"/>
            </a:xfrm>
            <a:prstGeom prst="line">
              <a:avLst/>
            </a:prstGeom>
            <a:noFill/>
            <a:ln w="152400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" name="Line 17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152400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" name="Line 18"/>
            <p:cNvSpPr>
              <a:spLocks noChangeShapeType="1"/>
            </p:cNvSpPr>
            <p:nvPr/>
          </p:nvSpPr>
          <p:spPr bwMode="auto">
            <a:xfrm>
              <a:off x="-48" y="4320"/>
              <a:ext cx="5856" cy="0"/>
            </a:xfrm>
            <a:prstGeom prst="line">
              <a:avLst/>
            </a:prstGeom>
            <a:noFill/>
            <a:ln w="152400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" name="Line 19"/>
            <p:cNvSpPr>
              <a:spLocks noChangeShapeType="1"/>
            </p:cNvSpPr>
            <p:nvPr/>
          </p:nvSpPr>
          <p:spPr bwMode="auto">
            <a:xfrm>
              <a:off x="-48" y="0"/>
              <a:ext cx="5856" cy="0"/>
            </a:xfrm>
            <a:prstGeom prst="line">
              <a:avLst/>
            </a:prstGeom>
            <a:noFill/>
            <a:ln w="152400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9" name="Text Box 22"/>
          <p:cNvSpPr txBox="1">
            <a:spLocks noChangeArrowheads="1"/>
          </p:cNvSpPr>
          <p:nvPr/>
        </p:nvSpPr>
        <p:spPr bwMode="auto">
          <a:xfrm>
            <a:off x="762000" y="0"/>
            <a:ext cx="8458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vi-VN" sz="3200" b="1" i="1" dirty="0">
                <a:cs typeface="Arial" charset="0"/>
              </a:rPr>
              <a:t>Thứ </a:t>
            </a:r>
            <a:r>
              <a:rPr lang="en-US" sz="3200" b="1" i="1" dirty="0" err="1" smtClean="0">
                <a:cs typeface="Arial" charset="0"/>
              </a:rPr>
              <a:t>sáu</a:t>
            </a:r>
            <a:r>
              <a:rPr lang="vi-VN" sz="3200" b="1" i="1" dirty="0" smtClean="0">
                <a:cs typeface="Arial" charset="0"/>
              </a:rPr>
              <a:t> </a:t>
            </a:r>
            <a:r>
              <a:rPr lang="vi-VN" sz="3200" b="1" i="1" dirty="0">
                <a:cs typeface="Arial" charset="0"/>
              </a:rPr>
              <a:t>ngày </a:t>
            </a:r>
            <a:r>
              <a:rPr lang="en-US" sz="3200" b="1" i="1" dirty="0" smtClean="0">
                <a:cs typeface="Arial" charset="0"/>
              </a:rPr>
              <a:t>01 </a:t>
            </a:r>
            <a:r>
              <a:rPr lang="vi-VN" sz="3200" b="1" i="1" dirty="0">
                <a:cs typeface="Arial" charset="0"/>
              </a:rPr>
              <a:t>tháng </a:t>
            </a:r>
            <a:r>
              <a:rPr lang="en-US" sz="3200" b="1" i="1" dirty="0" smtClean="0">
                <a:cs typeface="Arial" charset="0"/>
              </a:rPr>
              <a:t>04</a:t>
            </a:r>
            <a:r>
              <a:rPr lang="vi-VN" sz="3200" b="1" i="1" dirty="0" smtClean="0">
                <a:cs typeface="Arial" charset="0"/>
              </a:rPr>
              <a:t> </a:t>
            </a:r>
            <a:r>
              <a:rPr lang="vi-VN" sz="3200" b="1" i="1" dirty="0">
                <a:cs typeface="Arial" charset="0"/>
              </a:rPr>
              <a:t>năm 20</a:t>
            </a:r>
            <a:r>
              <a:rPr lang="en-US" sz="3200" b="1" i="1" dirty="0" smtClean="0">
                <a:cs typeface="Arial" charset="0"/>
              </a:rPr>
              <a:t>22</a:t>
            </a:r>
          </a:p>
          <a:p>
            <a:pPr algn="ctr" eaLnBrk="1" hangingPunct="1"/>
            <a:r>
              <a:rPr lang="en-US" sz="3200" b="1" u="sng" dirty="0" smtClean="0">
                <a:cs typeface="Arial" charset="0"/>
              </a:rPr>
              <a:t>MÔN:</a:t>
            </a:r>
            <a:r>
              <a:rPr lang="en-US" sz="3200" b="1" dirty="0" smtClean="0">
                <a:cs typeface="Arial" charset="0"/>
              </a:rPr>
              <a:t> TẬP ĐỌC</a:t>
            </a:r>
            <a:endParaRPr lang="en-US" sz="3200" b="1" dirty="0">
              <a:cs typeface="Arial" charset="0"/>
            </a:endParaRPr>
          </a:p>
        </p:txBody>
      </p:sp>
      <p:sp>
        <p:nvSpPr>
          <p:cNvPr id="4100" name="Text Box 23"/>
          <p:cNvSpPr txBox="1">
            <a:spLocks noChangeArrowheads="1"/>
          </p:cNvSpPr>
          <p:nvPr/>
        </p:nvSpPr>
        <p:spPr bwMode="auto">
          <a:xfrm>
            <a:off x="1588" y="1066800"/>
            <a:ext cx="358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 b="1" i="1" u="sng" dirty="0" err="1">
                <a:cs typeface="Arial" charset="0"/>
              </a:rPr>
              <a:t>Kiểm</a:t>
            </a:r>
            <a:r>
              <a:rPr lang="en-US" sz="3200" b="1" i="1" u="sng" dirty="0">
                <a:cs typeface="Arial" charset="0"/>
              </a:rPr>
              <a:t> </a:t>
            </a:r>
            <a:r>
              <a:rPr lang="en-US" sz="3200" b="1" i="1" u="sng" dirty="0" err="1">
                <a:cs typeface="Arial" charset="0"/>
              </a:rPr>
              <a:t>tra</a:t>
            </a:r>
            <a:r>
              <a:rPr lang="en-US" sz="3200" b="1" i="1" u="sng" dirty="0">
                <a:cs typeface="Arial" charset="0"/>
              </a:rPr>
              <a:t> </a:t>
            </a:r>
            <a:r>
              <a:rPr lang="en-US" sz="3200" b="1" i="1" u="sng" dirty="0" err="1">
                <a:cs typeface="Arial" charset="0"/>
              </a:rPr>
              <a:t>bài</a:t>
            </a:r>
            <a:r>
              <a:rPr lang="en-US" sz="3200" b="1" i="1" u="sng" dirty="0">
                <a:cs typeface="Arial" charset="0"/>
              </a:rPr>
              <a:t> </a:t>
            </a:r>
            <a:r>
              <a:rPr lang="en-US" sz="3200" b="1" i="1" u="sng" dirty="0" err="1">
                <a:cs typeface="Arial" charset="0"/>
              </a:rPr>
              <a:t>cũ</a:t>
            </a:r>
            <a:r>
              <a:rPr lang="en-US" sz="3200" b="1" i="1" u="sng" dirty="0">
                <a:cs typeface="Arial" charset="0"/>
              </a:rPr>
              <a:t>.</a:t>
            </a:r>
            <a:endParaRPr lang="vi-VN" sz="3200" b="1" u="sng" dirty="0">
              <a:cs typeface="Arial" charset="0"/>
            </a:endParaRPr>
          </a:p>
        </p:txBody>
      </p:sp>
      <p:sp>
        <p:nvSpPr>
          <p:cNvPr id="3077" name="Title 2"/>
          <p:cNvSpPr>
            <a:spLocks noGrp="1"/>
          </p:cNvSpPr>
          <p:nvPr>
            <p:ph type="ctrTitle"/>
          </p:nvPr>
        </p:nvSpPr>
        <p:spPr>
          <a:xfrm>
            <a:off x="609600" y="1625600"/>
            <a:ext cx="7772400" cy="3355975"/>
          </a:xfrm>
        </p:spPr>
        <p:txBody>
          <a:bodyPr/>
          <a:lstStyle/>
          <a:p>
            <a:pPr algn="l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6600" y="40386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3149" y="2490281"/>
            <a:ext cx="8353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15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100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i="1" dirty="0" smtClean="0">
                <a:cs typeface="Arial" charset="0"/>
              </a:rPr>
              <a:t/>
            </a:r>
            <a:br>
              <a:rPr lang="en-US" sz="3200" b="1" i="1" dirty="0" smtClean="0">
                <a:cs typeface="Arial" charset="0"/>
              </a:rPr>
            </a:b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01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04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năm 20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22</a:t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MÔN: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TẬP ĐỌC</a:t>
            </a:r>
            <a:r>
              <a:rPr lang="en-US" sz="3600" b="1" dirty="0">
                <a:cs typeface="Arial" charset="0"/>
              </a:rPr>
              <a:t/>
            </a:r>
            <a:br>
              <a:rPr lang="en-US" sz="3600" b="1" dirty="0">
                <a:cs typeface="Arial" charset="0"/>
              </a:rPr>
            </a:b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u="sng" dirty="0" err="1">
                <a:cs typeface="Arial" charset="0"/>
              </a:rPr>
              <a:t>Kiểm</a:t>
            </a:r>
            <a:r>
              <a:rPr lang="en-US" b="1" i="1" u="sng" dirty="0">
                <a:cs typeface="Arial" charset="0"/>
              </a:rPr>
              <a:t> </a:t>
            </a:r>
            <a:r>
              <a:rPr lang="en-US" b="1" i="1" u="sng" dirty="0" err="1">
                <a:cs typeface="Arial" charset="0"/>
              </a:rPr>
              <a:t>tra</a:t>
            </a:r>
            <a:r>
              <a:rPr lang="en-US" b="1" i="1" u="sng" dirty="0">
                <a:cs typeface="Arial" charset="0"/>
              </a:rPr>
              <a:t> </a:t>
            </a:r>
            <a:r>
              <a:rPr lang="en-US" b="1" i="1" u="sng" dirty="0" err="1">
                <a:cs typeface="Arial" charset="0"/>
              </a:rPr>
              <a:t>bài</a:t>
            </a:r>
            <a:r>
              <a:rPr lang="en-US" b="1" i="1" u="sng" dirty="0">
                <a:cs typeface="Arial" charset="0"/>
              </a:rPr>
              <a:t> </a:t>
            </a:r>
            <a:r>
              <a:rPr lang="en-US" b="1" i="1" u="sng" dirty="0" err="1">
                <a:cs typeface="Arial" charset="0"/>
              </a:rPr>
              <a:t>cũ</a:t>
            </a:r>
            <a:r>
              <a:rPr lang="en-US" b="1" i="1" u="sng" dirty="0" smtClean="0">
                <a:cs typeface="Arial" charset="0"/>
              </a:rPr>
              <a:t>.</a:t>
            </a:r>
          </a:p>
          <a:p>
            <a:endParaRPr lang="en-US" b="1" i="1" u="sng" dirty="0">
              <a:cs typeface="Arial" charset="0"/>
            </a:endParaRPr>
          </a:p>
          <a:p>
            <a:endParaRPr lang="en-US" b="1" i="1" u="sng" dirty="0" smtClean="0">
              <a:cs typeface="Arial" charset="0"/>
            </a:endParaRPr>
          </a:p>
          <a:p>
            <a:endParaRPr lang="en-US" b="1" i="1" u="sng" dirty="0">
              <a:cs typeface="Arial" charset="0"/>
            </a:endParaRPr>
          </a:p>
          <a:p>
            <a:endParaRPr lang="en-US" b="1" i="1" u="sng" dirty="0" smtClean="0">
              <a:cs typeface="Arial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vi-VN" b="1" u="sng" dirty="0">
              <a:cs typeface="Arial" charset="0"/>
            </a:endParaRPr>
          </a:p>
          <a:p>
            <a:pPr marL="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8294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2524125" cy="87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dirty="0">
                <a:hlinkClick r:id="rId5"/>
              </a:rPr>
              <a:t/>
            </a:r>
            <a:br>
              <a:rPr lang="vi-VN" dirty="0">
                <a:hlinkClick r:id="rId5"/>
              </a:rPr>
            </a:br>
            <a:endParaRPr lang="vi-VN" dirty="0"/>
          </a:p>
        </p:txBody>
      </p:sp>
      <p:pic>
        <p:nvPicPr>
          <p:cNvPr id="3" name="Hoa Lá Mùa Xuân - Bài Hát Thiếu Nhi [Full 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1524000"/>
            <a:ext cx="7211740" cy="429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9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9" b="4307"/>
          <a:stretch/>
        </p:blipFill>
        <p:spPr bwMode="auto">
          <a:xfrm>
            <a:off x="838200" y="406400"/>
            <a:ext cx="7848600" cy="615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10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94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r="9303"/>
          <a:stretch/>
        </p:blipFill>
        <p:spPr>
          <a:xfrm>
            <a:off x="838200" y="304800"/>
            <a:ext cx="7607300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6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 TRONG VƯỜN</a:t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42900" lvl="1" indent="0" algn="just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à?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kẻo</a:t>
            </a:r>
            <a:r>
              <a:rPr lang="en-US" sz="2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 algn="just"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	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vấp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lvl="1" indent="0" algn="just">
              <a:buNone/>
              <a:tabLst>
                <a:tab pos="812800" algn="l"/>
              </a:tabLst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  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ạ!</a:t>
            </a:r>
          </a:p>
          <a:p>
            <a:pPr marL="0" indent="0" algn="just"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ứa</a:t>
            </a:r>
            <a:r>
              <a:rPr lang="en-US" sz="2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.”.</a:t>
            </a:r>
          </a:p>
          <a:p>
            <a:pPr marL="0" indent="0" algn="r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NGUYỄN PHAN KHUÊ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2326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 TRONG VƯỜN</a:t>
            </a:r>
            <a:endParaRPr lang="vi-V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1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Sáng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hoa.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	-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Bà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42900" lvl="1" indent="0" algn="just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-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Cháu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à?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kẻo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 algn="just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Bỗng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vấp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soài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hồng.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-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Cháu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lvl="1" indent="0" algn="just">
              <a:buNone/>
              <a:tabLst>
                <a:tab pos="812800" algn="l"/>
              </a:tabLs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-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ạ!</a:t>
            </a:r>
          </a:p>
          <a:p>
            <a:pPr marL="0" indent="0"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Nhìn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ứa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Chắc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khóc.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.”.</a:t>
            </a:r>
          </a:p>
          <a:p>
            <a:pPr marL="0" indent="0" algn="r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NGUYỄN PHAN KHUÊ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046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 TRONG VƯỜN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gọi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342900" lvl="1" indent="0" algn="just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342900" lvl="1" indent="0" algn="just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kẻo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	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vấp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soài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hỏi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342900" lvl="1" indent="0" algn="just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342900" lvl="1" indent="0" algn="just">
              <a:buNone/>
              <a:tabLst>
                <a:tab pos="812800" algn="l"/>
              </a:tabLst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  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342900" lvl="1" indent="0" algn="just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ứa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Mai nghĩ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.”.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NGUYỄN PHAN KHUÊ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2522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2279</TotalTime>
  <Words>104</Words>
  <Application>Microsoft Office PowerPoint</Application>
  <PresentationFormat>On-screen Show (4:3)</PresentationFormat>
  <Paragraphs>63</Paragraphs>
  <Slides>13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PowerPoint Presentation</vt:lpstr>
      <vt:lpstr> </vt:lpstr>
      <vt:lpstr> Thứ sáu ngày 01 tháng 04 năm 2022 MÔN: TẬP ĐỌC </vt:lpstr>
      <vt:lpstr>PowerPoint Presentation</vt:lpstr>
      <vt:lpstr>PowerPoint Presentation</vt:lpstr>
      <vt:lpstr>PowerPoint Presentation</vt:lpstr>
      <vt:lpstr>CHUYỆN TRONG VƯỜN </vt:lpstr>
      <vt:lpstr>CHUYỆN TRONG VƯỜN</vt:lpstr>
      <vt:lpstr>CHUYỆN TRONG VƯỜN</vt:lpstr>
      <vt:lpstr>CHUYỆN TRONG VƯỜN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21AK22</cp:lastModifiedBy>
  <cp:revision>189</cp:revision>
  <dcterms:created xsi:type="dcterms:W3CDTF">2020-02-15T03:55:30Z</dcterms:created>
  <dcterms:modified xsi:type="dcterms:W3CDTF">2022-03-30T06:36:55Z</dcterms:modified>
</cp:coreProperties>
</file>