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7" r:id="rId2"/>
    <p:sldMasterId id="2147483670" r:id="rId3"/>
    <p:sldMasterId id="2147483682" r:id="rId4"/>
  </p:sldMasterIdLst>
  <p:notesMasterIdLst>
    <p:notesMasterId r:id="rId18"/>
  </p:notesMasterIdLst>
  <p:sldIdLst>
    <p:sldId id="258" r:id="rId5"/>
    <p:sldId id="383" r:id="rId6"/>
    <p:sldId id="584" r:id="rId7"/>
    <p:sldId id="413" r:id="rId8"/>
    <p:sldId id="586" r:id="rId9"/>
    <p:sldId id="416" r:id="rId10"/>
    <p:sldId id="585" r:id="rId11"/>
    <p:sldId id="420" r:id="rId12"/>
    <p:sldId id="587" r:id="rId13"/>
    <p:sldId id="588" r:id="rId14"/>
    <p:sldId id="589" r:id="rId15"/>
    <p:sldId id="421" r:id="rId16"/>
    <p:sldId id="43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E8EE59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3" name="Google Shape;31273;gb3b9ff3401_0_1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74" name="Google Shape;31274;gb3b9ff3401_0_1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72">
          <a:extLst>
            <a:ext uri="{FF2B5EF4-FFF2-40B4-BE49-F238E27FC236}">
              <a16:creationId xmlns:a16="http://schemas.microsoft.com/office/drawing/2014/main" id="{CD97C906-40FB-D0DC-5D33-EA29CE90E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3" name="Google Shape;31273;gb3b9ff3401_0_1813:notes">
            <a:extLst>
              <a:ext uri="{FF2B5EF4-FFF2-40B4-BE49-F238E27FC236}">
                <a16:creationId xmlns:a16="http://schemas.microsoft.com/office/drawing/2014/main" id="{EDB00DC2-95C3-7B65-C44B-23A3C7DCDC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74" name="Google Shape;31274;gb3b9ff3401_0_1813:notes">
            <a:extLst>
              <a:ext uri="{FF2B5EF4-FFF2-40B4-BE49-F238E27FC236}">
                <a16:creationId xmlns:a16="http://schemas.microsoft.com/office/drawing/2014/main" id="{BB035F5F-9B96-FD41-10D9-85F7CD738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17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6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6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4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8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4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1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4" name="Google Shape;6264;p8"/>
          <p:cNvSpPr txBox="1">
            <a:spLocks noGrp="1"/>
          </p:cNvSpPr>
          <p:nvPr>
            <p:ph type="title"/>
          </p:nvPr>
        </p:nvSpPr>
        <p:spPr>
          <a:xfrm>
            <a:off x="2328967" y="2663451"/>
            <a:ext cx="7534800" cy="1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798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A95C-A0CB-C0F5-F10B-94E6F3821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AF477D-44CD-DA69-A366-78010B82F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44315-E004-A848-0B0F-8866937A8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CCFE-4CCA-44C1-9685-C37CB9B44DF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DE0C3-C9A7-690C-E98C-4AA301BDA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A175C-100C-0415-6522-B8229320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94F4-204A-4D2D-B999-30906A00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5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12E4-A17D-F39A-0264-B0B274185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B0A89-EDB5-632A-7214-1DE106BD3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96063-C531-7211-0663-C2CE07715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CCFE-4CCA-44C1-9685-C37CB9B44DF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D1993-AFCC-CE0A-591D-C4A5B393D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42DC5-F73C-B879-8ABA-A8AF326B7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94F4-204A-4D2D-B999-30906A00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6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6B617-A424-A1C5-E128-DFA497022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463BC-1DE6-97A9-D0FC-A68DE3664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1BBF9-F24C-BBA8-2D6E-92EE10B86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CCFE-4CCA-44C1-9685-C37CB9B44DF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9709C-D85D-84B5-0683-219CA7AEB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D0FAA-26B7-5AFD-21F6-058A58DDF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94F4-204A-4D2D-B999-30906A00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7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CB2FD-13A9-3DD6-073A-02335EF82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58DEE-74F0-5F6E-97DE-B971F4BA0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0167AD-A15B-E48E-D384-38FC1A81E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B1311-FBCB-424F-94F6-E536C2B7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CCFE-4CCA-44C1-9685-C37CB9B44DF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C7BD7-462F-6313-385C-FCA4017CE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76E1B-6010-5F9D-80D7-27AF070A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94F4-204A-4D2D-B999-30906A00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2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02488-996A-16D7-75F3-C34D92FCB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94410-6B98-8217-1C71-407B4EAD1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78ACF-6181-6440-539C-A3286FEA3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E9189-5C38-A8FA-E9C7-D645A6E72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D2AB82-FA58-03DF-10B8-214380D00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D4B58A-5221-7BE9-CCFC-C697F0661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CCFE-4CCA-44C1-9685-C37CB9B44DF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9EF55-86B7-CFA4-C64D-E2C25AB3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307D23-3DE5-41EA-1C46-8C7589AD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94F4-204A-4D2D-B999-30906A00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0E03-0DEA-98FE-293F-FE400F9AC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E6EF0-AEF5-E181-B03A-6752EFB7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CCFE-4CCA-44C1-9685-C37CB9B44DF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84FBA-F0B9-A53D-94FE-D177F2BA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A1D59-19C2-F893-91E4-F8FB6FC9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94F4-204A-4D2D-B999-30906A00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4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533188-7B08-2F5E-9B61-86B375B75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CCFE-4CCA-44C1-9685-C37CB9B44DF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690E94-3F81-7737-6E9A-4D814CAD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8C814-0D36-5A07-1E22-7568A4A0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94F4-204A-4D2D-B999-30906A00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4B600-CF1E-5495-04EE-01E8E0D4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9D43-3F98-3889-05F3-EB1357B1F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1572F-326C-2C21-A26E-ED45FEEB9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48D54-33C4-7F4B-2D10-6EAAF95B9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CCFE-4CCA-44C1-9685-C37CB9B44DF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04CA8-049E-505F-C82F-8DD59D8AA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52140-4EA9-F1E5-65CA-15246665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94F4-204A-4D2D-B999-30906A00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5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1C12B-D519-E393-5A40-4F33E7AD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318D56-A815-10D1-DC5A-FD57EF5D18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81A80-BE21-E28F-4D11-7AB275C77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5AC61-0501-CB6F-C151-9401E32B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CCFE-4CCA-44C1-9685-C37CB9B44DF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44FBD-8DCB-2EA2-79A5-A7233A1E3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4BD6A-020F-0A97-721C-4E5FF459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94F4-204A-4D2D-B999-30906A00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CFAB8-9BE7-D7FB-C7F9-05CF90007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EAB0F-C490-C00A-D38B-562BF4ED7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5426B-6AC7-062D-C395-4EF4837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CCFE-4CCA-44C1-9685-C37CB9B44DF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3928F-F351-D690-5F80-84967A5E9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7DA3F-85BF-A833-9A5E-90472955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94F4-204A-4D2D-B999-30906A00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2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2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1002B8-7E68-31AD-63F2-35B85FCB2B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70C09-98D5-E272-1D29-29DCD5DEE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2909F-FFE7-6CF1-4E77-BF81905E1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CCFE-4CCA-44C1-9685-C37CB9B44DF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18DC3-4DFA-0141-6C07-12B2429FF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90F53-714E-85D4-1C08-112836741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94F4-204A-4D2D-B999-30906A00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DB0E-F5FA-1A8C-D7CD-2FB2BB3E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F0325-A9B3-E14C-347E-50EF21627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F40F-E898-B648-8CEC-CD778CCA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65F0-D98B-4178-9DCC-667900EC3AFB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222D8-CC26-0488-3562-5D6A481E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7897-7150-0B0F-ADA0-D0F6E537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3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9C61-8B32-676D-1CE5-2FE7BFA3F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81E75-F5DF-DD09-86B7-BEB7F36A4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A257B-0784-E905-5DAF-F47DE16C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65F0-D98B-4178-9DCC-667900EC3AFB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9A736-92D7-6FB6-5F01-05F85084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BE509-E944-D474-7B96-8415D6EE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1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96CB5-CA63-EAA2-B97C-91BFCC0E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09958-4797-161A-3706-B270E313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63A2-196C-F25A-52B9-C2B839FE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65F0-D98B-4178-9DCC-667900EC3AFB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A8D06-A3E4-B2C5-0419-42C7C135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13BA1-127D-1391-0AD0-AF486BB9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CABCE-0865-373F-FFF8-1CD7E15CC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8FD98-120A-D7A3-DBBA-B2B600322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8DE7A-077C-E133-D290-00284D969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D5041-2CB2-FF5C-ED4E-2C8101AD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65F0-D98B-4178-9DCC-667900EC3AFB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B99C9-00BB-1316-A373-EE0D79DF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40C38-CD56-D78C-12CB-64BA6DB9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386B-5E8C-3F0C-F881-0D84A90B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BBD49-0F4E-F594-189C-40D7B3464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3F8CD-E42F-DD17-0D7F-7EFDE3A4E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E9327-A800-C942-F84B-9E1134F26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C752F-101F-D296-0FC6-3153A86BF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0FF3FB-C8D0-DAC3-F49B-B6E70413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65F0-D98B-4178-9DCC-667900EC3AFB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9CF83F-215D-0804-CCC7-8A3E3E26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EBDA55-91A5-1526-812A-E2DF5468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D77C-3299-841F-E582-A6C654F08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57E58-7E89-049C-4956-BF0BDEED9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65F0-D98B-4178-9DCC-667900EC3AFB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85E11-05B9-3C93-B503-EC7D519C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FC585-269D-1E5F-F888-A8F46FF0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6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1B259-1582-C08C-6139-9AD5345B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65F0-D98B-4178-9DCC-667900EC3AFB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3A3DD0-9FDF-559D-FA92-C425E47B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0A204-BC3B-2AB6-A62E-001801C6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DA66-DEFB-025B-65DC-E8C15AED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737EB-25AB-791F-1CCB-AF9E28C3D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B3636-0574-5A1B-3BF5-D6425016A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8964B-5441-8F14-FD82-FF4AA918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65F0-D98B-4178-9DCC-667900EC3AFB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CD3B4-60AE-6E6B-AB55-CB76B6C0D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9F833-0BAE-7462-BE23-EFDFEBD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16D2-04E8-FEE5-61AE-085661AF8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49D79-0281-AAF9-38C5-6189580EB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925DB-AA98-DDC2-3465-8C751867B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A06DC-113C-F3B1-FCE5-DE9F51842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65F0-D98B-4178-9DCC-667900EC3AFB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18F03-2FC5-CCD9-2D3C-06DC10EC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D53FD-2993-EE69-4E3A-D1376A64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6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3761A-CBB3-F66B-80F8-AEFEA1B9E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3B6BF-42C7-0674-D4A7-52F6663FD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D2C7B-C356-6ED9-AEC5-7739A19E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65F0-D98B-4178-9DCC-667900EC3AFB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2EAC1-882A-1743-638C-EFDC3442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D2B84-BD04-D02E-8271-8215FD10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7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6AC407-CF26-6E81-7230-75DDF4E56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05B84-7B63-AEE1-9B58-A25802D7E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E4754-D923-D8A0-1193-4990F7C6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65F0-D98B-4178-9DCC-667900EC3AFB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6D2EB-0DAA-5728-708D-17A2FEF62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C1E80-4C81-FC60-4B98-D7F86B47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2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1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B8D-C243-4D54-94CA-BB21AB8073E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5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49" r:id="rId6"/>
    <p:sldLayoutId id="2147483650" r:id="rId7"/>
  </p:sldLayoutIdLst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BAB8D-C243-4D54-94CA-BB21AB8073E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EE2F1-43EA-4415-ABCC-AA3ABBFC7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1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08A2A-1261-94BA-AE46-7C7727875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FBB5E-ADEE-5640-8930-9C4618EBE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F08AD-4768-4682-CBE6-E64B4F335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2CCFE-4CCA-44C1-9685-C37CB9B44DF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48EE4-9ADE-5494-88AF-E2942B0D9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6EB70-06CB-34E9-1794-9910C8573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D94F4-204A-4D2D-B999-30906A007CB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F0679A9-58C3-2773-8D48-882CCA64EE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0000" y="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9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F479D78-3521-F186-DFFA-F2811B234B3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D92EB1-CAAD-8615-B387-02A961A4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4A497-3EA0-42D2-F1D4-00AC50688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6CA32-C7EB-B508-94DB-4A5E0814D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F65F0-D98B-4178-9DCC-667900EC3AFB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98DEF-6DA9-06F1-8B26-495427858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E5D55-3598-18F7-B7B9-771BAB75E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3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C6A810-1BEC-CFC9-D56A-51EEE2A8F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13697D5-3051-04E2-446C-AB4BB6EAC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033" y="3262647"/>
            <a:ext cx="4772967" cy="25959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961973-0B5B-3236-5137-91799D2B3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427" y="4446134"/>
            <a:ext cx="1126091" cy="18685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5B51FE-5B23-D6F7-8447-03CA53F1D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0460" y="4768671"/>
            <a:ext cx="1128434" cy="20019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42856A-151A-C776-F04E-0915EEF32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4776" y="4754462"/>
            <a:ext cx="1142700" cy="18685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AFC066-50A9-9D53-55AB-283B45C477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8184" y="4856022"/>
            <a:ext cx="1163816" cy="200197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B4BC4C9-F0E8-FAA7-1C40-7BD3AF6D50E8}"/>
              </a:ext>
            </a:extLst>
          </p:cNvPr>
          <p:cNvSpPr txBox="1"/>
          <p:nvPr/>
        </p:nvSpPr>
        <p:spPr>
          <a:xfrm>
            <a:off x="3234680" y="729709"/>
            <a:ext cx="572264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10160">
                <a:solidFill>
                  <a:prstClr val="white"/>
                </a:solidFill>
                <a:prstDash val="solid"/>
              </a:ln>
              <a:solidFill>
                <a:srgbClr val="FFFF6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TRƯỜNG TIỂU HỌC NGÔ MÂY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C2713C4-861C-AF19-B9C2-32DFCFF1D3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869350">
            <a:off x="1039002" y="4513610"/>
            <a:ext cx="995859" cy="17671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2B89136-54F0-11C4-CDAD-1C4A082008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84685">
            <a:off x="3412234" y="4516052"/>
            <a:ext cx="986435" cy="17671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D26DD0-C9DA-F908-152A-3A125198D6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1109" y="4496105"/>
            <a:ext cx="2290212" cy="2194624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42EBDF1-D2CC-4939-5C92-8DCE0F78CDA7}"/>
              </a:ext>
            </a:extLst>
          </p:cNvPr>
          <p:cNvSpPr txBox="1"/>
          <p:nvPr/>
        </p:nvSpPr>
        <p:spPr>
          <a:xfrm>
            <a:off x="0" y="3975869"/>
            <a:ext cx="6455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GVCN: TRẦN THỊ KIM NGÂN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613C349F-CC59-A0E9-3A43-63C92BB5FC6B}"/>
              </a:ext>
            </a:extLst>
          </p:cNvPr>
          <p:cNvSpPr txBox="1"/>
          <p:nvPr/>
        </p:nvSpPr>
        <p:spPr>
          <a:xfrm>
            <a:off x="0" y="1884284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a Lat" panose="03060902030302020204" pitchFamily="66" charset="0"/>
              </a:rPr>
              <a:t>VỀ DỰ GIỜ LỚP 1E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0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1882A-D918-2C4E-9DDF-51FDAA17B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BFFEC1E-29A4-FC53-4367-4C568CEE2DB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10234" t="30308" r="6945" b="11423"/>
          <a:stretch>
            <a:fillRect/>
          </a:stretch>
        </p:blipFill>
        <p:spPr>
          <a:xfrm>
            <a:off x="1392687" y="1286539"/>
            <a:ext cx="9946047" cy="5263116"/>
          </a:xfrm>
          <a:prstGeom prst="rect">
            <a:avLst/>
          </a:prstGeom>
        </p:spPr>
      </p:pic>
      <p:sp>
        <p:nvSpPr>
          <p:cNvPr id="5" name="Rectangles 4">
            <a:extLst>
              <a:ext uri="{FF2B5EF4-FFF2-40B4-BE49-F238E27FC236}">
                <a16:creationId xmlns:a16="http://schemas.microsoft.com/office/drawing/2014/main" id="{3E64AEC4-9350-83BB-477D-A54A3480E0EC}"/>
              </a:ext>
            </a:extLst>
          </p:cNvPr>
          <p:cNvSpPr/>
          <p:nvPr/>
        </p:nvSpPr>
        <p:spPr>
          <a:xfrm>
            <a:off x="4413643" y="5528929"/>
            <a:ext cx="723100" cy="931973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18</a:t>
            </a:r>
            <a:endParaRPr kumimoji="0" lang="vi-VN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Rectangles 1">
            <a:extLst>
              <a:ext uri="{FF2B5EF4-FFF2-40B4-BE49-F238E27FC236}">
                <a16:creationId xmlns:a16="http://schemas.microsoft.com/office/drawing/2014/main" id="{37237100-4243-C768-FCE7-9FCA7FD943E3}"/>
              </a:ext>
            </a:extLst>
          </p:cNvPr>
          <p:cNvSpPr/>
          <p:nvPr/>
        </p:nvSpPr>
        <p:spPr>
          <a:xfrm>
            <a:off x="5201926" y="5528930"/>
            <a:ext cx="723100" cy="931973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</a:t>
            </a:r>
          </a:p>
        </p:txBody>
      </p:sp>
      <p:sp>
        <p:nvSpPr>
          <p:cNvPr id="4" name="Rectangles 3">
            <a:extLst>
              <a:ext uri="{FF2B5EF4-FFF2-40B4-BE49-F238E27FC236}">
                <a16:creationId xmlns:a16="http://schemas.microsoft.com/office/drawing/2014/main" id="{B4C2914D-8AE2-06CA-BA65-71D95CEDB485}"/>
              </a:ext>
            </a:extLst>
          </p:cNvPr>
          <p:cNvSpPr/>
          <p:nvPr/>
        </p:nvSpPr>
        <p:spPr>
          <a:xfrm>
            <a:off x="5990209" y="5528930"/>
            <a:ext cx="723100" cy="931973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6</a:t>
            </a:r>
            <a:endParaRPr kumimoji="0" lang="vi-VN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Rectangles 5">
            <a:extLst>
              <a:ext uri="{FF2B5EF4-FFF2-40B4-BE49-F238E27FC236}">
                <a16:creationId xmlns:a16="http://schemas.microsoft.com/office/drawing/2014/main" id="{A31856F3-AE7A-08CA-EF2A-1C5976DB9653}"/>
              </a:ext>
            </a:extLst>
          </p:cNvPr>
          <p:cNvSpPr/>
          <p:nvPr/>
        </p:nvSpPr>
        <p:spPr>
          <a:xfrm>
            <a:off x="7153088" y="5528929"/>
            <a:ext cx="723100" cy="931973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dirty="0">
                <a:latin typeface="UTM Avo" panose="02040603050506020204" pitchFamily="18" charset="0"/>
                <a:ea typeface="SimSun" panose="02010600030101010101" pitchFamily="2" charset="-122"/>
              </a:rPr>
              <a:t>12</a:t>
            </a:r>
            <a:endParaRPr kumimoji="0" lang="vi-VN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36CED47-4325-F127-7E2B-6CC6EAFB66BA}"/>
              </a:ext>
            </a:extLst>
          </p:cNvPr>
          <p:cNvSpPr txBox="1"/>
          <p:nvPr/>
        </p:nvSpPr>
        <p:spPr>
          <a:xfrm>
            <a:off x="168274" y="442817"/>
            <a:ext cx="1184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4.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Nêu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phép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tính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mỗi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vẽ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:</a:t>
            </a:r>
            <a:endParaRPr lang="vi-VN" alt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 animBg="1"/>
      <p:bldP spid="2" grpId="1" animBg="1"/>
      <p:bldP spid="4" grpId="0" animBg="1"/>
      <p:bldP spid="4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A281A-D083-551C-98AF-E0E45A334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shot (322)">
            <a:extLst>
              <a:ext uri="{FF2B5EF4-FFF2-40B4-BE49-F238E27FC236}">
                <a16:creationId xmlns:a16="http://schemas.microsoft.com/office/drawing/2014/main" id="{771A73A0-96E8-5738-7E53-3909B4C6336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8575" t="28295" r="8820" b="13923"/>
          <a:stretch>
            <a:fillRect/>
          </a:stretch>
        </p:blipFill>
        <p:spPr>
          <a:xfrm>
            <a:off x="0" y="2211572"/>
            <a:ext cx="6093392" cy="3343065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9E63857F-4A47-9948-D9A3-97027876F5D5}"/>
              </a:ext>
            </a:extLst>
          </p:cNvPr>
          <p:cNvSpPr txBox="1"/>
          <p:nvPr/>
        </p:nvSpPr>
        <p:spPr>
          <a:xfrm>
            <a:off x="172017" y="472366"/>
            <a:ext cx="1184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4.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Nêu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phép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tính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mỗi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vẽ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:</a:t>
            </a:r>
            <a:endParaRPr lang="vi-VN" altLang="en-US" sz="4800" b="1" dirty="0">
              <a:solidFill>
                <a:srgbClr val="0070C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362BF48-D311-63D6-43CB-DE02327E83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34" t="30308" r="6945" b="11423"/>
          <a:stretch>
            <a:fillRect/>
          </a:stretch>
        </p:blipFill>
        <p:spPr>
          <a:xfrm>
            <a:off x="6093392" y="2296242"/>
            <a:ext cx="6098608" cy="3258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s 4">
            <a:extLst>
              <a:ext uri="{FF2B5EF4-FFF2-40B4-BE49-F238E27FC236}">
                <a16:creationId xmlns:a16="http://schemas.microsoft.com/office/drawing/2014/main" id="{79948EB9-F8E9-D301-5DC1-11E2E830104F}"/>
              </a:ext>
            </a:extLst>
          </p:cNvPr>
          <p:cNvSpPr/>
          <p:nvPr/>
        </p:nvSpPr>
        <p:spPr>
          <a:xfrm>
            <a:off x="2013777" y="4830741"/>
            <a:ext cx="499384" cy="723896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14</a:t>
            </a:r>
            <a:endParaRPr kumimoji="0" lang="vi-VN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Rectangles 5">
            <a:extLst>
              <a:ext uri="{FF2B5EF4-FFF2-40B4-BE49-F238E27FC236}">
                <a16:creationId xmlns:a16="http://schemas.microsoft.com/office/drawing/2014/main" id="{A3AA9138-C966-C1E5-8DE3-1FA32C787510}"/>
              </a:ext>
            </a:extLst>
          </p:cNvPr>
          <p:cNvSpPr/>
          <p:nvPr/>
        </p:nvSpPr>
        <p:spPr>
          <a:xfrm>
            <a:off x="2547312" y="4835183"/>
            <a:ext cx="499384" cy="723896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-</a:t>
            </a:r>
            <a:endParaRPr kumimoji="0" lang="vi-VN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Rectangles 6">
            <a:extLst>
              <a:ext uri="{FF2B5EF4-FFF2-40B4-BE49-F238E27FC236}">
                <a16:creationId xmlns:a16="http://schemas.microsoft.com/office/drawing/2014/main" id="{671A39AB-69BD-42D2-8D72-66B54E788636}"/>
              </a:ext>
            </a:extLst>
          </p:cNvPr>
          <p:cNvSpPr/>
          <p:nvPr/>
        </p:nvSpPr>
        <p:spPr>
          <a:xfrm>
            <a:off x="3080847" y="4830741"/>
            <a:ext cx="499384" cy="723896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4</a:t>
            </a:r>
            <a:endParaRPr kumimoji="0" lang="vi-VN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s 7">
            <a:extLst>
              <a:ext uri="{FF2B5EF4-FFF2-40B4-BE49-F238E27FC236}">
                <a16:creationId xmlns:a16="http://schemas.microsoft.com/office/drawing/2014/main" id="{D57B685F-C4D7-7924-103C-0A65A0F32014}"/>
              </a:ext>
            </a:extLst>
          </p:cNvPr>
          <p:cNvSpPr/>
          <p:nvPr/>
        </p:nvSpPr>
        <p:spPr>
          <a:xfrm>
            <a:off x="3807297" y="4830741"/>
            <a:ext cx="499384" cy="723896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10</a:t>
            </a:r>
            <a:endParaRPr kumimoji="0" lang="vi-VN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s 4">
            <a:extLst>
              <a:ext uri="{FF2B5EF4-FFF2-40B4-BE49-F238E27FC236}">
                <a16:creationId xmlns:a16="http://schemas.microsoft.com/office/drawing/2014/main" id="{A8995EF1-9016-AD2A-D083-C1A24DDB0368}"/>
              </a:ext>
            </a:extLst>
          </p:cNvPr>
          <p:cNvSpPr/>
          <p:nvPr/>
        </p:nvSpPr>
        <p:spPr>
          <a:xfrm>
            <a:off x="7943139" y="4830741"/>
            <a:ext cx="467967" cy="723896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18</a:t>
            </a:r>
            <a:endParaRPr kumimoji="0" lang="vi-VN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Rectangles 1">
            <a:extLst>
              <a:ext uri="{FF2B5EF4-FFF2-40B4-BE49-F238E27FC236}">
                <a16:creationId xmlns:a16="http://schemas.microsoft.com/office/drawing/2014/main" id="{11A630F9-D389-B9A8-4E78-FB496FB977F1}"/>
              </a:ext>
            </a:extLst>
          </p:cNvPr>
          <p:cNvSpPr/>
          <p:nvPr/>
        </p:nvSpPr>
        <p:spPr>
          <a:xfrm>
            <a:off x="8431806" y="4830741"/>
            <a:ext cx="467967" cy="723896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</a:t>
            </a:r>
          </a:p>
        </p:txBody>
      </p:sp>
      <p:sp>
        <p:nvSpPr>
          <p:cNvPr id="11" name="Rectangles 3">
            <a:extLst>
              <a:ext uri="{FF2B5EF4-FFF2-40B4-BE49-F238E27FC236}">
                <a16:creationId xmlns:a16="http://schemas.microsoft.com/office/drawing/2014/main" id="{B8BC9313-9876-03A9-42AD-3581E947C036}"/>
              </a:ext>
            </a:extLst>
          </p:cNvPr>
          <p:cNvSpPr/>
          <p:nvPr/>
        </p:nvSpPr>
        <p:spPr>
          <a:xfrm>
            <a:off x="8920473" y="4830741"/>
            <a:ext cx="467967" cy="723896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6</a:t>
            </a:r>
            <a:endParaRPr kumimoji="0" lang="vi-VN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" name="Rectangles 5">
            <a:extLst>
              <a:ext uri="{FF2B5EF4-FFF2-40B4-BE49-F238E27FC236}">
                <a16:creationId xmlns:a16="http://schemas.microsoft.com/office/drawing/2014/main" id="{9485E771-AB3F-B89B-68A4-54E170D8D5BC}"/>
              </a:ext>
            </a:extLst>
          </p:cNvPr>
          <p:cNvSpPr/>
          <p:nvPr/>
        </p:nvSpPr>
        <p:spPr>
          <a:xfrm>
            <a:off x="9578902" y="4830741"/>
            <a:ext cx="467967" cy="723896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dirty="0">
                <a:latin typeface="UTM Avo" panose="02040603050506020204" pitchFamily="18" charset="0"/>
                <a:ea typeface="SimSun" panose="02010600030101010101" pitchFamily="2" charset="-122"/>
              </a:rPr>
              <a:t>12</a:t>
            </a:r>
            <a:endParaRPr kumimoji="0" lang="vi-VN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101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00050"/>
            <a:ext cx="12192000" cy="645795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374713" y="1538004"/>
            <a:ext cx="744257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Nêu</a:t>
            </a:r>
            <a:r>
              <a:rPr lang="en-US" altLang="en-US" sz="5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tình</a:t>
            </a:r>
            <a:r>
              <a:rPr lang="en-US" altLang="en-US" sz="5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huống</a:t>
            </a:r>
            <a:r>
              <a:rPr lang="en-US" altLang="en-US" sz="5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altLang="en-US" sz="5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tế</a:t>
            </a:r>
            <a:r>
              <a:rPr lang="en-US" altLang="en-US" sz="5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5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liên</a:t>
            </a:r>
            <a:r>
              <a:rPr lang="en-US" altLang="en-US" sz="5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altLang="en-US" sz="5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altLang="en-US" sz="5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altLang="en-US" sz="5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altLang="en-US" sz="5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altLang="en-US" sz="5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dạng</a:t>
            </a:r>
            <a:r>
              <a:rPr lang="en-US" altLang="en-US" sz="5600" b="1" dirty="0">
                <a:solidFill>
                  <a:srgbClr val="FF0000"/>
                </a:solidFill>
                <a:latin typeface="UTM Avo" panose="02040603050506020204" pitchFamily="18" charset="0"/>
              </a:rPr>
              <a:t> 17 - 2</a:t>
            </a:r>
            <a:endParaRPr lang="vi-VN" altLang="en-US" sz="5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A7D38BF-4370-A6C8-7989-A6C744BBB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9943" y="0"/>
            <a:ext cx="5852057" cy="28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2CFFF6-EBAB-6B64-074B-2B15207570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-12" t="171" r="1" b="4910"/>
          <a:stretch/>
        </p:blipFill>
        <p:spPr>
          <a:xfrm>
            <a:off x="-2" y="0"/>
            <a:ext cx="5002926" cy="374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8823B3-0281-575A-BB33-CA95D9A16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0"/>
            <a:ext cx="11144454" cy="62855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743103-240C-EE81-E0E2-089B6C92F2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64" r="46" b="277"/>
          <a:stretch/>
        </p:blipFill>
        <p:spPr>
          <a:xfrm>
            <a:off x="0" y="4727981"/>
            <a:ext cx="12191999" cy="2130019"/>
          </a:xfrm>
          <a:prstGeom prst="rect">
            <a:avLst/>
          </a:prstGeom>
          <a:effectLst>
            <a:outerShdw blurRad="50800" dist="38100" dir="16200000" rotWithShape="0">
              <a:schemeClr val="bg1">
                <a:lumMod val="65000"/>
                <a:alpha val="40000"/>
              </a:scheme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035A5F-7227-7A20-2582-8D153B688947}"/>
              </a:ext>
            </a:extLst>
          </p:cNvPr>
          <p:cNvSpPr txBox="1"/>
          <p:nvPr/>
        </p:nvSpPr>
        <p:spPr>
          <a:xfrm>
            <a:off x="1256213" y="2196678"/>
            <a:ext cx="8830441" cy="969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TRÂN TRỌNG CẢM ƠN!</a:t>
            </a:r>
            <a:endParaRPr kumimoji="0" lang="vi-VN" sz="5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7DD2EA-AED9-9939-EEF6-BA25C3C4C5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952575" y="2754000"/>
            <a:ext cx="3239424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Shape 3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37513286289">
            <a:hlinkClick r:id="" action="ppaction://media"/>
            <a:extLst>
              <a:ext uri="{FF2B5EF4-FFF2-40B4-BE49-F238E27FC236}">
                <a16:creationId xmlns:a16="http://schemas.microsoft.com/office/drawing/2014/main" id="{FE665BFC-7758-C30E-3A30-9FCBDA8D7A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112" y="176473"/>
            <a:ext cx="11077776" cy="6505054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>
            <a:fillRect/>
          </a:stretch>
        </p:blipFill>
        <p:spPr>
          <a:xfrm>
            <a:off x="10844773" y="2888646"/>
            <a:ext cx="1347227" cy="4025448"/>
          </a:xfrm>
          <a:prstGeom prst="rect">
            <a:avLst/>
          </a:prstGeom>
        </p:spPr>
      </p:pic>
      <p:pic>
        <p:nvPicPr>
          <p:cNvPr id="9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>
            <a:fillRect/>
          </a:stretch>
        </p:blipFill>
        <p:spPr>
          <a:xfrm>
            <a:off x="0" y="5646420"/>
            <a:ext cx="12192000" cy="1210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D2CFFF6-EBAB-6B64-074B-2B15207570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-12" t="171" r="1" b="4910"/>
          <a:stretch/>
        </p:blipFill>
        <p:spPr>
          <a:xfrm>
            <a:off x="-2" y="0"/>
            <a:ext cx="5002926" cy="374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7D38BF-4370-A6C8-7989-A6C744BBB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9943" y="0"/>
            <a:ext cx="5852057" cy="28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743103-240C-EE81-E0E2-089B6C92F2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64" r="46" b="277"/>
          <a:stretch/>
        </p:blipFill>
        <p:spPr>
          <a:xfrm>
            <a:off x="0" y="4727981"/>
            <a:ext cx="12191999" cy="2130019"/>
          </a:xfrm>
          <a:prstGeom prst="rect">
            <a:avLst/>
          </a:prstGeom>
          <a:effectLst>
            <a:outerShdw blurRad="50800" dist="38100" dir="16200000" rotWithShape="0">
              <a:schemeClr val="bg1">
                <a:lumMod val="65000"/>
                <a:alpha val="40000"/>
              </a:scheme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839BF6C-F512-E999-86BD-0DCD719BA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71500"/>
            <a:ext cx="12192000" cy="6286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9536" y="879000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noProof="0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 2025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9535" y="1586886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65C6EAF-A9EC-6D3C-42A2-13420C09BC8E}"/>
              </a:ext>
            </a:extLst>
          </p:cNvPr>
          <p:cNvSpPr txBox="1"/>
          <p:nvPr/>
        </p:nvSpPr>
        <p:spPr>
          <a:xfrm>
            <a:off x="1919535" y="2356327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17 - 2 (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75"/>
            <a:ext cx="6607175" cy="222885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374140" y="1064895"/>
            <a:ext cx="3148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5400" b="1">
                <a:solidFill>
                  <a:srgbClr val="0070C0"/>
                </a:solidFill>
                <a:latin typeface="UTM Avo" panose="02040603050506020204" pitchFamily="18" charset="0"/>
              </a:rPr>
              <a:t>2. Tính:</a:t>
            </a:r>
            <a:endParaRPr lang="vi-VN" altLang="en-US" sz="5400" b="1">
              <a:solidFill>
                <a:srgbClr val="0070C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35" y="796290"/>
            <a:ext cx="1215390" cy="1215390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>
            <a:fillRect/>
          </a:stretch>
        </p:blipFill>
        <p:spPr>
          <a:xfrm>
            <a:off x="0" y="1814830"/>
            <a:ext cx="6091555" cy="518414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880255" y="4284980"/>
            <a:ext cx="20148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15 – 2</a:t>
            </a:r>
          </a:p>
          <a:p>
            <a:endParaRPr lang="vi-VN" altLang="en-US" sz="4400" b="1" dirty="0">
              <a:solidFill>
                <a:srgbClr val="00B050"/>
              </a:solidFill>
            </a:endParaRPr>
          </a:p>
          <a:p>
            <a:r>
              <a:rPr lang="en-US" alt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16 – 3 </a:t>
            </a:r>
            <a:endParaRPr lang="vi-VN" altLang="en-US" sz="4400" b="1" dirty="0">
              <a:solidFill>
                <a:srgbClr val="00B050"/>
              </a:solidFill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3688912" y="4284980"/>
            <a:ext cx="1913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14 – 1</a:t>
            </a:r>
          </a:p>
          <a:p>
            <a:r>
              <a:rPr lang="en-US" alt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endParaRPr lang="vi-VN" altLang="en-US" sz="4400" b="1" dirty="0">
              <a:solidFill>
                <a:srgbClr val="00B050"/>
              </a:solidFill>
            </a:endParaRPr>
          </a:p>
          <a:p>
            <a:r>
              <a:rPr lang="en-US" alt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13 – 3 </a:t>
            </a:r>
            <a:endParaRPr lang="vi-VN" altLang="en-US" sz="4400" b="1" dirty="0">
              <a:solidFill>
                <a:srgbClr val="00B050"/>
              </a:solidFill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>
            <a:fillRect/>
          </a:stretch>
        </p:blipFill>
        <p:spPr>
          <a:xfrm>
            <a:off x="5998210" y="1814830"/>
            <a:ext cx="6271895" cy="518414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6885357" y="4284980"/>
            <a:ext cx="19342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16 – 5</a:t>
            </a:r>
            <a:endParaRPr lang="vi-VN" altLang="en-US" sz="4400" b="1" dirty="0">
              <a:solidFill>
                <a:srgbClr val="00B050"/>
              </a:solidFill>
            </a:endParaRPr>
          </a:p>
          <a:p>
            <a:endParaRPr lang="vi-VN" altLang="en-US" sz="4400" b="1" dirty="0">
              <a:solidFill>
                <a:srgbClr val="00B050"/>
              </a:solidFill>
            </a:endParaRPr>
          </a:p>
          <a:p>
            <a:r>
              <a:rPr lang="en-US" alt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17 – 6</a:t>
            </a:r>
            <a:endParaRPr lang="vi-VN" altLang="en-US" sz="4400" b="1" dirty="0">
              <a:solidFill>
                <a:srgbClr val="00B050"/>
              </a:solidFill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9768840" y="4284980"/>
            <a:ext cx="19342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18 – 4</a:t>
            </a:r>
            <a:endParaRPr lang="vi-VN" altLang="en-US" sz="4400" b="1" dirty="0">
              <a:solidFill>
                <a:srgbClr val="00B050"/>
              </a:solidFill>
            </a:endParaRPr>
          </a:p>
          <a:p>
            <a:endParaRPr lang="vi-VN" altLang="en-US" sz="4400" b="1" dirty="0">
              <a:solidFill>
                <a:srgbClr val="00B050"/>
              </a:solidFill>
            </a:endParaRPr>
          </a:p>
          <a:p>
            <a:r>
              <a:rPr lang="en-US" alt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19 – 8 </a:t>
            </a:r>
            <a:endParaRPr lang="vi-VN" altLang="en-US" sz="4400" b="1" dirty="0">
              <a:solidFill>
                <a:srgbClr val="00B050"/>
              </a:solidFill>
            </a:endParaRPr>
          </a:p>
        </p:txBody>
      </p:sp>
      <p:pic>
        <p:nvPicPr>
          <p:cNvPr id="22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18745" y="728345"/>
            <a:ext cx="1472565" cy="1370965"/>
          </a:xfrm>
          <a:prstGeom prst="rect">
            <a:avLst/>
          </a:prstGeom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265" y="397998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24" y="487649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1A1DE28C-95DA-2892-8090-FDA7AE09EF65}"/>
              </a:ext>
            </a:extLst>
          </p:cNvPr>
          <p:cNvSpPr txBox="1"/>
          <p:nvPr/>
        </p:nvSpPr>
        <p:spPr>
          <a:xfrm>
            <a:off x="2392190" y="4284980"/>
            <a:ext cx="14960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= 13</a:t>
            </a:r>
            <a:endParaRPr lang="vi-VN" alt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9788042-7DF6-8D21-5295-B924E616B854}"/>
              </a:ext>
            </a:extLst>
          </p:cNvPr>
          <p:cNvSpPr txBox="1"/>
          <p:nvPr/>
        </p:nvSpPr>
        <p:spPr>
          <a:xfrm>
            <a:off x="2366790" y="5615484"/>
            <a:ext cx="1496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= 13</a:t>
            </a:r>
            <a:endParaRPr lang="vi-VN" altLang="en-US" sz="4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EA061-6C03-DB5B-B8FF-467484DE2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25A33D64-449D-CFD1-8F0B-96A2690D985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75"/>
            <a:ext cx="6607175" cy="2228850"/>
          </a:xfrm>
          <a:prstGeom prst="rect">
            <a:avLst/>
          </a:prstGeom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49DAEEA4-D150-BEB5-A136-8574BE9CE911}"/>
              </a:ext>
            </a:extLst>
          </p:cNvPr>
          <p:cNvSpPr txBox="1"/>
          <p:nvPr/>
        </p:nvSpPr>
        <p:spPr>
          <a:xfrm>
            <a:off x="1374140" y="1064895"/>
            <a:ext cx="3148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rPr>
              <a:t>2.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rPr>
              <a:t>: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E2C279F-B22F-6057-D5DC-6662EFCC1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35" y="796290"/>
            <a:ext cx="1215390" cy="1215390"/>
          </a:xfrm>
          <a:prstGeom prst="rect">
            <a:avLst/>
          </a:prstGeom>
        </p:spPr>
      </p:pic>
      <p:sp>
        <p:nvSpPr>
          <p:cNvPr id="14" name="Text Box 13">
            <a:extLst>
              <a:ext uri="{FF2B5EF4-FFF2-40B4-BE49-F238E27FC236}">
                <a16:creationId xmlns:a16="http://schemas.microsoft.com/office/drawing/2014/main" id="{13C046A4-2427-9C63-D274-7D56D2CFC4E4}"/>
              </a:ext>
            </a:extLst>
          </p:cNvPr>
          <p:cNvSpPr txBox="1"/>
          <p:nvPr/>
        </p:nvSpPr>
        <p:spPr>
          <a:xfrm>
            <a:off x="238414" y="3593864"/>
            <a:ext cx="20148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rPr>
              <a:t>15 –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rPr>
              <a:t>16 – 3 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80E14DE1-A4B8-4C59-E590-EB4C5DE839ED}"/>
              </a:ext>
            </a:extLst>
          </p:cNvPr>
          <p:cNvSpPr txBox="1"/>
          <p:nvPr/>
        </p:nvSpPr>
        <p:spPr>
          <a:xfrm>
            <a:off x="3215346" y="3592893"/>
            <a:ext cx="1913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rPr>
              <a:t>14 –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rPr>
              <a:t> 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rPr>
              <a:t>13 – 3 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11485B1F-111B-5D70-177D-7887EB4D84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18745" y="728345"/>
            <a:ext cx="1472565" cy="1370965"/>
          </a:xfrm>
          <a:prstGeom prst="rect">
            <a:avLst/>
          </a:prstGeom>
        </p:spPr>
      </p:pic>
      <p:pic>
        <p:nvPicPr>
          <p:cNvPr id="99" name="Picture 8">
            <a:extLst>
              <a:ext uri="{FF2B5EF4-FFF2-40B4-BE49-F238E27FC236}">
                <a16:creationId xmlns:a16="http://schemas.microsoft.com/office/drawing/2014/main" id="{45FBEA6C-B7E5-7BAD-F01A-2CD790BA3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265" y="397998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>
            <a:extLst>
              <a:ext uri="{FF2B5EF4-FFF2-40B4-BE49-F238E27FC236}">
                <a16:creationId xmlns:a16="http://schemas.microsoft.com/office/drawing/2014/main" id="{8DF4D635-F6B6-23D1-4C35-2E512F0AB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24" y="487649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0142955B-C151-269A-FF1A-D2284C79A5C1}"/>
              </a:ext>
            </a:extLst>
          </p:cNvPr>
          <p:cNvSpPr txBox="1"/>
          <p:nvPr/>
        </p:nvSpPr>
        <p:spPr>
          <a:xfrm>
            <a:off x="1750349" y="3593864"/>
            <a:ext cx="14960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rPr>
              <a:t>= 13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8D854E2-495E-26B2-3EBB-A686E7BAF3B3}"/>
              </a:ext>
            </a:extLst>
          </p:cNvPr>
          <p:cNvSpPr txBox="1"/>
          <p:nvPr/>
        </p:nvSpPr>
        <p:spPr>
          <a:xfrm>
            <a:off x="1724949" y="4924368"/>
            <a:ext cx="1496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rPr>
              <a:t>= 13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CD7F3268-DC99-EA4F-9700-120FFD77D294}"/>
              </a:ext>
            </a:extLst>
          </p:cNvPr>
          <p:cNvSpPr txBox="1"/>
          <p:nvPr/>
        </p:nvSpPr>
        <p:spPr>
          <a:xfrm>
            <a:off x="6167366" y="3598493"/>
            <a:ext cx="19342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rPr>
              <a:t>16 – 5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rPr>
              <a:t>17 – 6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297DF9DD-2C7A-E79D-BBBF-449E3FE526A0}"/>
              </a:ext>
            </a:extLst>
          </p:cNvPr>
          <p:cNvSpPr txBox="1"/>
          <p:nvPr/>
        </p:nvSpPr>
        <p:spPr>
          <a:xfrm>
            <a:off x="9126999" y="3569060"/>
            <a:ext cx="19342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rPr>
              <a:t>18 – 4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rPr>
              <a:t>19 – 8 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B1E4223-C982-A1BC-686B-1CF34DDB1029}"/>
              </a:ext>
            </a:extLst>
          </p:cNvPr>
          <p:cNvSpPr txBox="1"/>
          <p:nvPr/>
        </p:nvSpPr>
        <p:spPr>
          <a:xfrm>
            <a:off x="4697239" y="3592893"/>
            <a:ext cx="15621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>
                <a:solidFill>
                  <a:srgbClr val="FFC000"/>
                </a:solidFill>
                <a:latin typeface="UTM Avo" panose="02040603050506020204" pitchFamily="18" charset="0"/>
              </a:rPr>
              <a:t>= 13</a:t>
            </a:r>
            <a:endParaRPr lang="vi-VN" altLang="en-US" sz="4400" b="1" dirty="0">
              <a:solidFill>
                <a:srgbClr val="FFC000"/>
              </a:solidFill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61CB1529-3349-CF37-DB1D-965C3D2B3B8D}"/>
              </a:ext>
            </a:extLst>
          </p:cNvPr>
          <p:cNvSpPr txBox="1"/>
          <p:nvPr/>
        </p:nvSpPr>
        <p:spPr>
          <a:xfrm>
            <a:off x="4697341" y="4905835"/>
            <a:ext cx="1470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>
                <a:solidFill>
                  <a:srgbClr val="FFC000"/>
                </a:solidFill>
                <a:latin typeface="UTM Avo" panose="02040603050506020204" pitchFamily="18" charset="0"/>
              </a:rPr>
              <a:t>= 10</a:t>
            </a:r>
            <a:endParaRPr lang="vi-VN" altLang="en-US" sz="4400" b="1" dirty="0">
              <a:solidFill>
                <a:srgbClr val="FFC000"/>
              </a:solidFill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4BC08410-995A-993B-41B7-8A097590E293}"/>
              </a:ext>
            </a:extLst>
          </p:cNvPr>
          <p:cNvSpPr txBox="1"/>
          <p:nvPr/>
        </p:nvSpPr>
        <p:spPr>
          <a:xfrm>
            <a:off x="7668730" y="3567057"/>
            <a:ext cx="147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>
                <a:solidFill>
                  <a:srgbClr val="FFC000"/>
                </a:solidFill>
                <a:latin typeface="UTM Avo" panose="02040603050506020204" pitchFamily="18" charset="0"/>
              </a:rPr>
              <a:t>= 11</a:t>
            </a:r>
            <a:endParaRPr lang="vi-VN" altLang="en-US" sz="4400" b="1" dirty="0">
              <a:solidFill>
                <a:srgbClr val="FFC000"/>
              </a:solidFill>
            </a:endParaRPr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80E6DD81-FF62-515B-5087-A6D14BCCB54F}"/>
              </a:ext>
            </a:extLst>
          </p:cNvPr>
          <p:cNvSpPr txBox="1"/>
          <p:nvPr/>
        </p:nvSpPr>
        <p:spPr>
          <a:xfrm>
            <a:off x="7687145" y="4906926"/>
            <a:ext cx="145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>
                <a:solidFill>
                  <a:srgbClr val="FFC000"/>
                </a:solidFill>
                <a:latin typeface="UTM Avo" panose="02040603050506020204" pitchFamily="18" charset="0"/>
              </a:rPr>
              <a:t>= 11</a:t>
            </a:r>
            <a:endParaRPr lang="vi-VN" altLang="en-US" sz="4400" b="1" dirty="0">
              <a:solidFill>
                <a:srgbClr val="FFC000"/>
              </a:solidFill>
            </a:endParaRP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9A810DDB-CD95-39A9-43FF-6FE2F71DE602}"/>
              </a:ext>
            </a:extLst>
          </p:cNvPr>
          <p:cNvSpPr txBox="1"/>
          <p:nvPr/>
        </p:nvSpPr>
        <p:spPr>
          <a:xfrm>
            <a:off x="10669904" y="4924368"/>
            <a:ext cx="1522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>
                <a:solidFill>
                  <a:srgbClr val="FFC000"/>
                </a:solidFill>
                <a:latin typeface="UTM Avo" panose="02040603050506020204" pitchFamily="18" charset="0"/>
              </a:rPr>
              <a:t>= 11</a:t>
            </a:r>
            <a:endParaRPr lang="vi-VN" altLang="en-US" sz="4400" b="1" dirty="0">
              <a:solidFill>
                <a:srgbClr val="FFC000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CAF0B641-B082-6358-9563-9F7836A57B2B}"/>
              </a:ext>
            </a:extLst>
          </p:cNvPr>
          <p:cNvSpPr/>
          <p:nvPr/>
        </p:nvSpPr>
        <p:spPr bwMode="auto">
          <a:xfrm>
            <a:off x="170325" y="3025372"/>
            <a:ext cx="11851350" cy="3211033"/>
          </a:xfrm>
          <a:prstGeom prst="roundRect">
            <a:avLst/>
          </a:prstGeom>
          <a:gradFill rotWithShape="0">
            <a:gsLst>
              <a:gs pos="100000">
                <a:schemeClr val="bg1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65B63632-8D76-9287-E52C-2884CEC854EC}"/>
              </a:ext>
            </a:extLst>
          </p:cNvPr>
          <p:cNvSpPr txBox="1"/>
          <p:nvPr/>
        </p:nvSpPr>
        <p:spPr>
          <a:xfrm>
            <a:off x="10669904" y="3567056"/>
            <a:ext cx="1522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>
                <a:solidFill>
                  <a:srgbClr val="FFC000"/>
                </a:solidFill>
                <a:latin typeface="UTM Avo" panose="02040603050506020204" pitchFamily="18" charset="0"/>
              </a:rPr>
              <a:t>= 14</a:t>
            </a:r>
            <a:endParaRPr lang="vi-VN" altLang="en-US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20" grpId="0"/>
      <p:bldP spid="20" grpId="1"/>
      <p:bldP spid="23" grpId="0"/>
      <p:bldP spid="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6" b="615"/>
          <a:stretch/>
        </p:blipFill>
        <p:spPr>
          <a:xfrm>
            <a:off x="0" y="397998"/>
            <a:ext cx="12192000" cy="6583373"/>
          </a:xfrm>
          <a:prstGeom prst="rect">
            <a:avLst/>
          </a:prstGeom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38" y="269935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5900" y="5406390"/>
            <a:ext cx="1472565" cy="1370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Shape 31275">
          <a:extLst>
            <a:ext uri="{FF2B5EF4-FFF2-40B4-BE49-F238E27FC236}">
              <a16:creationId xmlns:a16="http://schemas.microsoft.com/office/drawing/2014/main" id="{680DC2F3-AF0D-783F-8D43-C8409FE29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ẬN ĐỘNG A Ram Sam Sa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8B146A6-95A6-E37B-3D16-AC76E37FC4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545" y="206744"/>
            <a:ext cx="11456910" cy="6444512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17B154C0-531E-C072-F92B-D79D148D6A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>
            <a:fillRect/>
          </a:stretch>
        </p:blipFill>
        <p:spPr>
          <a:xfrm>
            <a:off x="10844773" y="2888646"/>
            <a:ext cx="1347227" cy="4025448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DC59B8BD-3740-A535-8F44-D0F1AB2BF4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>
            <a:fillRect/>
          </a:stretch>
        </p:blipFill>
        <p:spPr>
          <a:xfrm>
            <a:off x="0" y="5646420"/>
            <a:ext cx="12192000" cy="121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shot (322)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8575" t="28295" r="8820" b="13923"/>
          <a:stretch>
            <a:fillRect/>
          </a:stretch>
        </p:blipFill>
        <p:spPr>
          <a:xfrm>
            <a:off x="0" y="2296242"/>
            <a:ext cx="6093392" cy="3258395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DD3B2487-382E-9528-37EE-E817DD589637}"/>
              </a:ext>
            </a:extLst>
          </p:cNvPr>
          <p:cNvSpPr txBox="1"/>
          <p:nvPr/>
        </p:nvSpPr>
        <p:spPr>
          <a:xfrm>
            <a:off x="172017" y="472366"/>
            <a:ext cx="1184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4.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Nêu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phép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tính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mỗi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vẽ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:</a:t>
            </a:r>
            <a:endParaRPr lang="vi-VN" altLang="en-US" sz="4800" b="1" dirty="0">
              <a:solidFill>
                <a:srgbClr val="0070C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B30C563-4C32-3838-8A17-F884CC4D28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34" t="30308" r="6945" b="11423"/>
          <a:stretch>
            <a:fillRect/>
          </a:stretch>
        </p:blipFill>
        <p:spPr>
          <a:xfrm>
            <a:off x="6093392" y="2296242"/>
            <a:ext cx="6098608" cy="32583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FC72B-9E67-C111-EDF6-0B14DD49C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shot (322)">
            <a:extLst>
              <a:ext uri="{FF2B5EF4-FFF2-40B4-BE49-F238E27FC236}">
                <a16:creationId xmlns:a16="http://schemas.microsoft.com/office/drawing/2014/main" id="{E6F0C9C6-27FD-E3AF-D004-ABC293B3D1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8575" t="28295" r="8820" b="13923"/>
          <a:stretch>
            <a:fillRect/>
          </a:stretch>
        </p:blipFill>
        <p:spPr>
          <a:xfrm>
            <a:off x="1203669" y="1457258"/>
            <a:ext cx="9771961" cy="5225482"/>
          </a:xfrm>
          <a:prstGeom prst="rect">
            <a:avLst/>
          </a:prstGeom>
        </p:spPr>
      </p:pic>
      <p:sp>
        <p:nvSpPr>
          <p:cNvPr id="5" name="Rectangles 4">
            <a:extLst>
              <a:ext uri="{FF2B5EF4-FFF2-40B4-BE49-F238E27FC236}">
                <a16:creationId xmlns:a16="http://schemas.microsoft.com/office/drawing/2014/main" id="{8B2810DA-CA1F-D0DC-EFCC-AF006AFDE32D}"/>
              </a:ext>
            </a:extLst>
          </p:cNvPr>
          <p:cNvSpPr/>
          <p:nvPr/>
        </p:nvSpPr>
        <p:spPr>
          <a:xfrm>
            <a:off x="4447082" y="5585551"/>
            <a:ext cx="786275" cy="1013397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14</a:t>
            </a:r>
            <a:endParaRPr kumimoji="0" lang="vi-VN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Rectangles 5">
            <a:extLst>
              <a:ext uri="{FF2B5EF4-FFF2-40B4-BE49-F238E27FC236}">
                <a16:creationId xmlns:a16="http://schemas.microsoft.com/office/drawing/2014/main" id="{1D27F626-BC13-9F16-2F4D-BE3F9A08E01B}"/>
              </a:ext>
            </a:extLst>
          </p:cNvPr>
          <p:cNvSpPr/>
          <p:nvPr/>
        </p:nvSpPr>
        <p:spPr>
          <a:xfrm>
            <a:off x="5286195" y="5585551"/>
            <a:ext cx="786275" cy="1013397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-</a:t>
            </a:r>
            <a:endParaRPr kumimoji="0" lang="vi-VN" altLang="zh-CN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Rectangles 6">
            <a:extLst>
              <a:ext uri="{FF2B5EF4-FFF2-40B4-BE49-F238E27FC236}">
                <a16:creationId xmlns:a16="http://schemas.microsoft.com/office/drawing/2014/main" id="{D82C3ABF-A192-5CA5-A15E-2FCEC1144B24}"/>
              </a:ext>
            </a:extLst>
          </p:cNvPr>
          <p:cNvSpPr/>
          <p:nvPr/>
        </p:nvSpPr>
        <p:spPr>
          <a:xfrm>
            <a:off x="6125308" y="5585551"/>
            <a:ext cx="786275" cy="1013397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4</a:t>
            </a:r>
            <a:endParaRPr kumimoji="0" lang="vi-VN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s 7">
            <a:extLst>
              <a:ext uri="{FF2B5EF4-FFF2-40B4-BE49-F238E27FC236}">
                <a16:creationId xmlns:a16="http://schemas.microsoft.com/office/drawing/2014/main" id="{590579D5-0B81-F07F-2D03-FB910B439252}"/>
              </a:ext>
            </a:extLst>
          </p:cNvPr>
          <p:cNvSpPr/>
          <p:nvPr/>
        </p:nvSpPr>
        <p:spPr>
          <a:xfrm>
            <a:off x="7336998" y="5585551"/>
            <a:ext cx="786275" cy="1013397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10</a:t>
            </a:r>
            <a:endParaRPr kumimoji="0" lang="vi-VN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1EC5CDF7-C68C-6266-B1EA-1745D1C93C23}"/>
              </a:ext>
            </a:extLst>
          </p:cNvPr>
          <p:cNvSpPr txBox="1"/>
          <p:nvPr/>
        </p:nvSpPr>
        <p:spPr>
          <a:xfrm>
            <a:off x="168274" y="442817"/>
            <a:ext cx="1184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4.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Nêu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phép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tính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mỗi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vẽ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:</a:t>
            </a:r>
            <a:endParaRPr lang="vi-VN" alt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1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202</Words>
  <Application>Microsoft Office PowerPoint</Application>
  <PresentationFormat>Màn hình rộng</PresentationFormat>
  <Paragraphs>67</Paragraphs>
  <Slides>13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13</vt:i4>
      </vt:variant>
    </vt:vector>
  </HeadingPairs>
  <TitlesOfParts>
    <vt:vector size="25" baseType="lpstr">
      <vt:lpstr>iCiel Crocante</vt:lpstr>
      <vt:lpstr>Calibri Light</vt:lpstr>
      <vt:lpstr>Arial</vt:lpstr>
      <vt:lpstr>Times New Roman</vt:lpstr>
      <vt:lpstr>UVN Da Lat</vt:lpstr>
      <vt:lpstr>UTM Avo</vt:lpstr>
      <vt:lpstr>Calibri</vt:lpstr>
      <vt:lpstr>HP001 4 hàng</vt:lpstr>
      <vt:lpstr>Green Color</vt:lpstr>
      <vt:lpstr>1_Office Theme</vt:lpstr>
      <vt:lpstr>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89</cp:revision>
  <dcterms:created xsi:type="dcterms:W3CDTF">2021-11-01T08:16:00Z</dcterms:created>
  <dcterms:modified xsi:type="dcterms:W3CDTF">2025-03-19T07:23:47Z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A217D1E45C444367A54BBE9F7E139381</vt:lpwstr>
  </property>
  <property fmtid="{D5CDD505-2E9C-101B-9397-08002B2CF9AE}" pid="3" name="KSOProductBuildVer">
    <vt:lpwstr>1033-11.2.0.10463</vt:lpwstr>
  </property>
</Properties>
</file>