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9" r:id="rId2"/>
    <p:sldId id="583" r:id="rId3"/>
    <p:sldId id="586" r:id="rId4"/>
    <p:sldId id="524" r:id="rId5"/>
    <p:sldId id="535" r:id="rId6"/>
    <p:sldId id="584" r:id="rId7"/>
    <p:sldId id="585" r:id="rId8"/>
    <p:sldId id="536" r:id="rId9"/>
    <p:sldId id="506" r:id="rId10"/>
    <p:sldId id="53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0553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13766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81777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7810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64524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33863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35171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56423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27409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1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7" r:id="rId8"/>
    <p:sldLayoutId id="2147483673" r:id="rId9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3427"/>
            <a:ext cx="13672457" cy="591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11208" y="1669333"/>
            <a:ext cx="5969583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99999"/>
              </a:avLst>
            </a:prstTxWarp>
            <a:spAutoFit/>
          </a:bodyPr>
          <a:lstStyle/>
          <a:p>
            <a:pPr algn="ctr"/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9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TP QUY NHƠN</a:t>
            </a:r>
          </a:p>
          <a:p>
            <a:pPr algn="ctr"/>
            <a:r>
              <a:rPr lang="en-US" sz="9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 Mây</a:t>
            </a:r>
            <a:endParaRPr lang="en-US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05096" y="1961721"/>
            <a:ext cx="9857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</a:rPr>
              <a:t>Chào mừng quý thầy cô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</a:rPr>
              <a:t> dự </a:t>
            </a:r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</a:rPr>
              <a:t>giờ</a:t>
            </a:r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</a:rPr>
              <a:t>lớp</a:t>
            </a:r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</a:rPr>
              <a:t> 1B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872800" y="5268242"/>
            <a:ext cx="7968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VNI-Avo" pitchFamily="2" charset="0"/>
              </a:rPr>
              <a:t>Giáo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viên</a:t>
            </a:r>
            <a:r>
              <a:rPr lang="en-US" sz="3600" b="1" dirty="0">
                <a:latin typeface="VNI-Avo" pitchFamily="2" charset="0"/>
              </a:rPr>
              <a:t>: </a:t>
            </a:r>
            <a:r>
              <a:rPr lang="en-US" sz="3600" b="1" dirty="0" err="1">
                <a:latin typeface="VNI-Avo" pitchFamily="2" charset="0"/>
              </a:rPr>
              <a:t>Nguyễn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Thị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Hài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Hòa</a:t>
            </a:r>
            <a:endParaRPr lang="en-US" sz="36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175474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636818" y="318059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Trân</a:t>
            </a:r>
            <a:r>
              <a:rPr lang="en-US" altLang="zh-CN" sz="3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en-US" altLang="zh-CN" sz="3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trọng</a:t>
            </a:r>
            <a:r>
              <a:rPr lang="en-US" altLang="zh-CN" sz="3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en-US" altLang="zh-CN" sz="3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kính</a:t>
            </a:r>
            <a:r>
              <a:rPr lang="en-US" altLang="zh-CN" sz="3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en-US" altLang="zh-CN" sz="3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chào</a:t>
            </a:r>
            <a:r>
              <a:rPr lang="en-US" altLang="zh-CN" sz="3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en-US" altLang="zh-CN" sz="3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quý</a:t>
            </a:r>
            <a:r>
              <a:rPr lang="en-US" altLang="zh-CN" sz="3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en-US" altLang="zh-CN" sz="3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thầy</a:t>
            </a:r>
            <a:r>
              <a:rPr lang="en-US" altLang="zh-CN" sz="3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en-US" altLang="zh-CN" sz="3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cô</a:t>
            </a:r>
            <a:r>
              <a:rPr lang="en-US" altLang="zh-CN" sz="3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!</a:t>
            </a:r>
            <a:endParaRPr kumimoji="0" lang="zh-CN" altLang="en-US" sz="3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12142" y="1187408"/>
            <a:ext cx="12620444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Thứ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sáu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14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2005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4800" b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b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</a:b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17 - 2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ẬN ĐỘNG A Ram Sam Sa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3E2F435-3325-EA29-A1C8-D8881ADB1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610" y="49671"/>
            <a:ext cx="12015390" cy="675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10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90" y="1167213"/>
            <a:ext cx="10610491" cy="4925356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0F8005B0-9D61-405E-AEE3-64F0805A2198}"/>
              </a:ext>
            </a:extLst>
          </p:cNvPr>
          <p:cNvSpPr/>
          <p:nvPr/>
        </p:nvSpPr>
        <p:spPr>
          <a:xfrm>
            <a:off x="7191953" y="925237"/>
            <a:ext cx="3040071" cy="7599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Nhóm 31">
            <a:extLst>
              <a:ext uri="{FF2B5EF4-FFF2-40B4-BE49-F238E27FC236}">
                <a16:creationId xmlns:a16="http://schemas.microsoft.com/office/drawing/2014/main" id="{56DCBC90-D547-4F96-B8CC-76BD30A948AD}"/>
              </a:ext>
            </a:extLst>
          </p:cNvPr>
          <p:cNvGrpSpPr/>
          <p:nvPr/>
        </p:nvGrpSpPr>
        <p:grpSpPr>
          <a:xfrm>
            <a:off x="7262236" y="963389"/>
            <a:ext cx="2676849" cy="759980"/>
            <a:chOff x="1937210" y="3783474"/>
            <a:chExt cx="2676849" cy="759980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3A80AC96-B87C-449B-B483-363DA2464B0C}"/>
                </a:ext>
              </a:extLst>
            </p:cNvPr>
            <p:cNvSpPr txBox="1"/>
            <p:nvPr/>
          </p:nvSpPr>
          <p:spPr>
            <a:xfrm>
              <a:off x="1937210" y="382162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893DD0A2-F1E5-4027-8D6F-6029F671B2B0}"/>
                </a:ext>
              </a:extLst>
            </p:cNvPr>
            <p:cNvSpPr txBox="1"/>
            <p:nvPr/>
          </p:nvSpPr>
          <p:spPr>
            <a:xfrm>
              <a:off x="3089491" y="3796801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4BAC8657-FDCA-4765-AE78-54DBC836BA2E}"/>
                </a:ext>
              </a:extLst>
            </p:cNvPr>
            <p:cNvSpPr txBox="1"/>
            <p:nvPr/>
          </p:nvSpPr>
          <p:spPr>
            <a:xfrm>
              <a:off x="4116807" y="3796801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8A1208FD-E286-4FE2-8CAC-173F912CE63F}"/>
                </a:ext>
              </a:extLst>
            </p:cNvPr>
            <p:cNvSpPr txBox="1"/>
            <p:nvPr/>
          </p:nvSpPr>
          <p:spPr>
            <a:xfrm>
              <a:off x="2511719" y="3783474"/>
              <a:ext cx="4571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07A44BA3-E54F-4CEA-A883-2FB61D671668}"/>
                </a:ext>
              </a:extLst>
            </p:cNvPr>
            <p:cNvSpPr txBox="1"/>
            <p:nvPr/>
          </p:nvSpPr>
          <p:spPr>
            <a:xfrm>
              <a:off x="3547049" y="3835568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F06B89C4-D5CF-4FC5-831B-290AD4FCAB5B}"/>
              </a:ext>
            </a:extLst>
          </p:cNvPr>
          <p:cNvSpPr/>
          <p:nvPr/>
        </p:nvSpPr>
        <p:spPr>
          <a:xfrm>
            <a:off x="2467079" y="1925465"/>
            <a:ext cx="7753564" cy="20827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F010470-2F15-4671-A92A-3527BD76E8C9}"/>
              </a:ext>
            </a:extLst>
          </p:cNvPr>
          <p:cNvGrpSpPr/>
          <p:nvPr/>
        </p:nvGrpSpPr>
        <p:grpSpPr>
          <a:xfrm>
            <a:off x="2925955" y="2288195"/>
            <a:ext cx="3439595" cy="526254"/>
            <a:chOff x="914156" y="1009304"/>
            <a:chExt cx="4086340" cy="640080"/>
          </a:xfrm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B5EA4E19-9086-4116-8B6B-30922F65A8D8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518BDC65-1811-4F66-A810-85B3A7BFF14D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835D8075-D8AA-4AA3-9D9B-61C09C3CC3D4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E0512125-C2D6-4B96-84F6-629E864EA03F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21">
              <a:extLst>
                <a:ext uri="{FF2B5EF4-FFF2-40B4-BE49-F238E27FC236}">
                  <a16:creationId xmlns:a16="http://schemas.microsoft.com/office/drawing/2014/main" id="{71A188E4-F5C2-4934-8754-EDB88B3A143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C3C1E7-1A81-4F72-9069-94CFFAF527B5}"/>
              </a:ext>
            </a:extLst>
          </p:cNvPr>
          <p:cNvGrpSpPr/>
          <p:nvPr/>
        </p:nvGrpSpPr>
        <p:grpSpPr>
          <a:xfrm>
            <a:off x="6545996" y="2290613"/>
            <a:ext cx="3439595" cy="526254"/>
            <a:chOff x="914156" y="1009304"/>
            <a:chExt cx="4086340" cy="640080"/>
          </a:xfrm>
        </p:grpSpPr>
        <p:sp>
          <p:nvSpPr>
            <p:cNvPr id="12" name="Oval 20">
              <a:extLst>
                <a:ext uri="{FF2B5EF4-FFF2-40B4-BE49-F238E27FC236}">
                  <a16:creationId xmlns:a16="http://schemas.microsoft.com/office/drawing/2014/main" id="{93328A46-14A1-445B-96A0-8FEBC12520E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1">
              <a:extLst>
                <a:ext uri="{FF2B5EF4-FFF2-40B4-BE49-F238E27FC236}">
                  <a16:creationId xmlns:a16="http://schemas.microsoft.com/office/drawing/2014/main" id="{019015CC-4A85-45A4-A864-0ED45B4EA573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96A292B5-3CB6-4BCB-ACFE-9FA4A594FC82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CAC75D5E-84D0-4407-A235-0394C1D6DA36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21">
              <a:extLst>
                <a:ext uri="{FF2B5EF4-FFF2-40B4-BE49-F238E27FC236}">
                  <a16:creationId xmlns:a16="http://schemas.microsoft.com/office/drawing/2014/main" id="{293A2779-3ECD-4B12-B8AA-F7F69F710D41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E7A6E125-C12D-411B-9422-857EE5BBEC03}"/>
              </a:ext>
            </a:extLst>
          </p:cNvPr>
          <p:cNvGrpSpPr/>
          <p:nvPr/>
        </p:nvGrpSpPr>
        <p:grpSpPr>
          <a:xfrm>
            <a:off x="2925956" y="3211754"/>
            <a:ext cx="2704087" cy="526254"/>
            <a:chOff x="914156" y="1009304"/>
            <a:chExt cx="3212535" cy="640080"/>
          </a:xfrm>
        </p:grpSpPr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D0C2FE71-0EAC-492D-9443-6591ADE01EB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89065823-D25B-485F-9250-24F3AA9BA551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8CEB9C3E-8559-4457-BD68-97D233084EEF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5D265877-CCA8-4D31-ABED-5E7F674B284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CB641199-B8AD-4563-AC81-62FE0CA0F08F}"/>
              </a:ext>
            </a:extLst>
          </p:cNvPr>
          <p:cNvGrpSpPr/>
          <p:nvPr/>
        </p:nvGrpSpPr>
        <p:grpSpPr>
          <a:xfrm>
            <a:off x="5831093" y="3211754"/>
            <a:ext cx="1968579" cy="526254"/>
            <a:chOff x="914156" y="1009304"/>
            <a:chExt cx="2338730" cy="640080"/>
          </a:xfrm>
          <a:solidFill>
            <a:srgbClr val="FF0000"/>
          </a:solidFill>
        </p:grpSpPr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9BCAD651-C99C-4E01-B589-2DF430F90252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6A62256F-DB17-4B39-8C14-CD3D6B5CB5F3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21">
              <a:extLst>
                <a:ext uri="{FF2B5EF4-FFF2-40B4-BE49-F238E27FC236}">
                  <a16:creationId xmlns:a16="http://schemas.microsoft.com/office/drawing/2014/main" id="{8E2530E5-E7EC-4A56-890F-9EFC93B94B74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id="{0F8005B0-9D61-405E-AEE3-64F0805A2198}"/>
              </a:ext>
            </a:extLst>
          </p:cNvPr>
          <p:cNvSpPr/>
          <p:nvPr/>
        </p:nvSpPr>
        <p:spPr>
          <a:xfrm>
            <a:off x="4852165" y="4914531"/>
            <a:ext cx="3040071" cy="7599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56DCBC90-D547-4F96-B8CC-76BD30A948AD}"/>
              </a:ext>
            </a:extLst>
          </p:cNvPr>
          <p:cNvGrpSpPr/>
          <p:nvPr/>
        </p:nvGrpSpPr>
        <p:grpSpPr>
          <a:xfrm>
            <a:off x="4922448" y="4952683"/>
            <a:ext cx="2877224" cy="759980"/>
            <a:chOff x="1937210" y="3783474"/>
            <a:chExt cx="2877224" cy="759980"/>
          </a:xfrm>
        </p:grpSpPr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3A80AC96-B87C-449B-B483-363DA2464B0C}"/>
                </a:ext>
              </a:extLst>
            </p:cNvPr>
            <p:cNvSpPr txBox="1"/>
            <p:nvPr/>
          </p:nvSpPr>
          <p:spPr>
            <a:xfrm>
              <a:off x="1937210" y="382162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893DD0A2-F1E5-4027-8D6F-6029F671B2B0}"/>
                </a:ext>
              </a:extLst>
            </p:cNvPr>
            <p:cNvSpPr txBox="1"/>
            <p:nvPr/>
          </p:nvSpPr>
          <p:spPr>
            <a:xfrm>
              <a:off x="3089491" y="3796801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4BAC8657-FDCA-4765-AE78-54DBC836BA2E}"/>
                </a:ext>
              </a:extLst>
            </p:cNvPr>
            <p:cNvSpPr txBox="1"/>
            <p:nvPr/>
          </p:nvSpPr>
          <p:spPr>
            <a:xfrm>
              <a:off x="4116807" y="379680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id="{8A1208FD-E286-4FE2-8CAC-173F912CE63F}"/>
                </a:ext>
              </a:extLst>
            </p:cNvPr>
            <p:cNvSpPr txBox="1"/>
            <p:nvPr/>
          </p:nvSpPr>
          <p:spPr>
            <a:xfrm>
              <a:off x="2511719" y="3783474"/>
              <a:ext cx="4571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07A44BA3-E54F-4CEA-A883-2FB61D671668}"/>
                </a:ext>
              </a:extLst>
            </p:cNvPr>
            <p:cNvSpPr txBox="1"/>
            <p:nvPr/>
          </p:nvSpPr>
          <p:spPr>
            <a:xfrm>
              <a:off x="3547049" y="3835568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pic>
        <p:nvPicPr>
          <p:cNvPr id="39" name="图片 7" descr="572005ec0a0c4">
            <a:extLst>
              <a:ext uri="{FF2B5EF4-FFF2-40B4-BE49-F238E27FC236}">
                <a16:creationId xmlns:a16="http://schemas.microsoft.com/office/drawing/2014/main" id="{5CF7B128-8E0A-4B93-B67F-CD657184D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5E834C91-ADD6-4EB3-870F-E4EE66847E23}"/>
              </a:ext>
            </a:extLst>
          </p:cNvPr>
          <p:cNvCxnSpPr/>
          <p:nvPr/>
        </p:nvCxnSpPr>
        <p:spPr>
          <a:xfrm>
            <a:off x="6488164" y="3182015"/>
            <a:ext cx="576000" cy="57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nối Thẳng 39">
            <a:extLst>
              <a:ext uri="{FF2B5EF4-FFF2-40B4-BE49-F238E27FC236}">
                <a16:creationId xmlns:a16="http://schemas.microsoft.com/office/drawing/2014/main" id="{A0521457-03F4-4CB7-95BB-CC60148A9D25}"/>
              </a:ext>
            </a:extLst>
          </p:cNvPr>
          <p:cNvCxnSpPr/>
          <p:nvPr/>
        </p:nvCxnSpPr>
        <p:spPr>
          <a:xfrm>
            <a:off x="7203068" y="3170883"/>
            <a:ext cx="576000" cy="57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4060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39" name="图片 7" descr="572005ec0a0c4">
            <a:extLst>
              <a:ext uri="{FF2B5EF4-FFF2-40B4-BE49-F238E27FC236}">
                <a16:creationId xmlns:a16="http://schemas.microsoft.com/office/drawing/2014/main" id="{5CF7B128-8E0A-4B93-B67F-CD657184D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319494"/>
              </p:ext>
            </p:extLst>
          </p:nvPr>
        </p:nvGraphicFramePr>
        <p:xfrm>
          <a:off x="1066804" y="2722730"/>
          <a:ext cx="10513630" cy="1823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1363">
                  <a:extLst>
                    <a:ext uri="{9D8B030D-6E8A-4147-A177-3AD203B41FA5}">
                      <a16:colId xmlns:a16="http://schemas.microsoft.com/office/drawing/2014/main" val="2693802024"/>
                    </a:ext>
                  </a:extLst>
                </a:gridCol>
                <a:gridCol w="1051363">
                  <a:extLst>
                    <a:ext uri="{9D8B030D-6E8A-4147-A177-3AD203B41FA5}">
                      <a16:colId xmlns:a16="http://schemas.microsoft.com/office/drawing/2014/main" val="1033944948"/>
                    </a:ext>
                  </a:extLst>
                </a:gridCol>
                <a:gridCol w="1051363">
                  <a:extLst>
                    <a:ext uri="{9D8B030D-6E8A-4147-A177-3AD203B41FA5}">
                      <a16:colId xmlns:a16="http://schemas.microsoft.com/office/drawing/2014/main" val="1201975531"/>
                    </a:ext>
                  </a:extLst>
                </a:gridCol>
                <a:gridCol w="1051363">
                  <a:extLst>
                    <a:ext uri="{9D8B030D-6E8A-4147-A177-3AD203B41FA5}">
                      <a16:colId xmlns:a16="http://schemas.microsoft.com/office/drawing/2014/main" val="4073339322"/>
                    </a:ext>
                  </a:extLst>
                </a:gridCol>
                <a:gridCol w="1051363">
                  <a:extLst>
                    <a:ext uri="{9D8B030D-6E8A-4147-A177-3AD203B41FA5}">
                      <a16:colId xmlns:a16="http://schemas.microsoft.com/office/drawing/2014/main" val="639367943"/>
                    </a:ext>
                  </a:extLst>
                </a:gridCol>
                <a:gridCol w="1051363">
                  <a:extLst>
                    <a:ext uri="{9D8B030D-6E8A-4147-A177-3AD203B41FA5}">
                      <a16:colId xmlns:a16="http://schemas.microsoft.com/office/drawing/2014/main" val="1442519493"/>
                    </a:ext>
                  </a:extLst>
                </a:gridCol>
                <a:gridCol w="1051363">
                  <a:extLst>
                    <a:ext uri="{9D8B030D-6E8A-4147-A177-3AD203B41FA5}">
                      <a16:colId xmlns:a16="http://schemas.microsoft.com/office/drawing/2014/main" val="3532100836"/>
                    </a:ext>
                  </a:extLst>
                </a:gridCol>
                <a:gridCol w="1051363">
                  <a:extLst>
                    <a:ext uri="{9D8B030D-6E8A-4147-A177-3AD203B41FA5}">
                      <a16:colId xmlns:a16="http://schemas.microsoft.com/office/drawing/2014/main" val="3269396186"/>
                    </a:ext>
                  </a:extLst>
                </a:gridCol>
                <a:gridCol w="1051363">
                  <a:extLst>
                    <a:ext uri="{9D8B030D-6E8A-4147-A177-3AD203B41FA5}">
                      <a16:colId xmlns:a16="http://schemas.microsoft.com/office/drawing/2014/main" val="2822959699"/>
                    </a:ext>
                  </a:extLst>
                </a:gridCol>
                <a:gridCol w="1051363">
                  <a:extLst>
                    <a:ext uri="{9D8B030D-6E8A-4147-A177-3AD203B41FA5}">
                      <a16:colId xmlns:a16="http://schemas.microsoft.com/office/drawing/2014/main" val="1647350076"/>
                    </a:ext>
                  </a:extLst>
                </a:gridCol>
              </a:tblGrid>
              <a:tr h="911790"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1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2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3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4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5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6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7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8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9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10</a:t>
                      </a:r>
                    </a:p>
                  </a:txBody>
                  <a:tcPr marL="118278" marR="118278" marT="59139" marB="59139"/>
                </a:tc>
                <a:extLst>
                  <a:ext uri="{0D108BD9-81ED-4DB2-BD59-A6C34878D82A}">
                    <a16:rowId xmlns:a16="http://schemas.microsoft.com/office/drawing/2014/main" val="2484881844"/>
                  </a:ext>
                </a:extLst>
              </a:tr>
              <a:tr h="911790"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11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12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13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14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15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16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17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18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19</a:t>
                      </a:r>
                    </a:p>
                  </a:txBody>
                  <a:tcPr marL="118278" marR="118278" marT="59139" marB="591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200" b="1" dirty="0"/>
                        <a:t>20</a:t>
                      </a:r>
                    </a:p>
                  </a:txBody>
                  <a:tcPr marL="118278" marR="118278" marT="59139" marB="59139"/>
                </a:tc>
                <a:extLst>
                  <a:ext uri="{0D108BD9-81ED-4DB2-BD59-A6C34878D82A}">
                    <a16:rowId xmlns:a16="http://schemas.microsoft.com/office/drawing/2014/main" val="2349198517"/>
                  </a:ext>
                </a:extLst>
              </a:tr>
            </a:tbl>
          </a:graphicData>
        </a:graphic>
      </p:graphicFrame>
      <p:sp>
        <p:nvSpPr>
          <p:cNvPr id="42" name="Curved Up Arrow 41"/>
          <p:cNvSpPr/>
          <p:nvPr/>
        </p:nvSpPr>
        <p:spPr>
          <a:xfrm flipH="1">
            <a:off x="5718501" y="4546310"/>
            <a:ext cx="1210235" cy="322729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urved Up Arrow 42"/>
          <p:cNvSpPr/>
          <p:nvPr/>
        </p:nvSpPr>
        <p:spPr>
          <a:xfrm flipH="1">
            <a:off x="6799730" y="4546311"/>
            <a:ext cx="1210235" cy="322729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404847" y="3629890"/>
            <a:ext cx="1013011" cy="9164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b="1" dirty="0">
                <a:solidFill>
                  <a:schemeClr val="tx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2741575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5493124" y="2889800"/>
            <a:ext cx="5082861" cy="140038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500" b="1" dirty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GIẢI LAO </a:t>
            </a:r>
            <a:endParaRPr kumimoji="0" lang="en-US" altLang="zh-CN" sz="8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3133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1799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7436596-4144-41C6-B6CB-8E4ECA081749}"/>
              </a:ext>
            </a:extLst>
          </p:cNvPr>
          <p:cNvSpPr/>
          <p:nvPr/>
        </p:nvSpPr>
        <p:spPr>
          <a:xfrm>
            <a:off x="1281825" y="1919738"/>
            <a:ext cx="4412393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93757FF1-F0A4-49B3-8C69-AD2A70CADF16}"/>
              </a:ext>
            </a:extLst>
          </p:cNvPr>
          <p:cNvGrpSpPr/>
          <p:nvPr/>
        </p:nvGrpSpPr>
        <p:grpSpPr>
          <a:xfrm>
            <a:off x="1565343" y="2042795"/>
            <a:ext cx="1757868" cy="252000"/>
            <a:chOff x="2867670" y="3429000"/>
            <a:chExt cx="1757868" cy="252000"/>
          </a:xfrm>
        </p:grpSpPr>
        <p:sp>
          <p:nvSpPr>
            <p:cNvPr id="11" name="Oval 20">
              <a:extLst>
                <a:ext uri="{FF2B5EF4-FFF2-40B4-BE49-F238E27FC236}">
                  <a16:creationId xmlns:a16="http://schemas.microsoft.com/office/drawing/2014/main" id="{116F77FD-ED5E-47D0-A652-B57D50DBCAA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21">
              <a:extLst>
                <a:ext uri="{FF2B5EF4-FFF2-40B4-BE49-F238E27FC236}">
                  <a16:creationId xmlns:a16="http://schemas.microsoft.com/office/drawing/2014/main" id="{6D7DE7AE-9E1A-4D6C-91CC-B7B790F4F398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DFC342A9-0B62-469C-9E8B-B70273E6266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515CAEB3-42B1-46E9-A5ED-A1789A8343F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7C63C9EC-6C31-4374-A621-8543FD9B238C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id="{8BD52290-FF14-48EC-9B65-9A01541BE779}"/>
              </a:ext>
            </a:extLst>
          </p:cNvPr>
          <p:cNvGrpSpPr/>
          <p:nvPr/>
        </p:nvGrpSpPr>
        <p:grpSpPr>
          <a:xfrm>
            <a:off x="665719" y="724627"/>
            <a:ext cx="1256796" cy="937052"/>
            <a:chOff x="569342" y="604864"/>
            <a:chExt cx="1545945" cy="1100380"/>
          </a:xfrm>
        </p:grpSpPr>
        <p:sp>
          <p:nvSpPr>
            <p:cNvPr id="26" name="Sun 5">
              <a:extLst>
                <a:ext uri="{FF2B5EF4-FFF2-40B4-BE49-F238E27FC236}">
                  <a16:creationId xmlns:a16="http://schemas.microsoft.com/office/drawing/2014/main" id="{FCD69F84-5199-4AD5-B3EA-06E59A35CE4E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48300D2B-79CB-49D0-9FB4-B17C469D6042}"/>
                </a:ext>
              </a:extLst>
            </p:cNvPr>
            <p:cNvSpPr/>
            <p:nvPr/>
          </p:nvSpPr>
          <p:spPr>
            <a:xfrm>
              <a:off x="569342" y="847872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 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4D127EAE-457A-4A1B-A0D9-6184E5073BCC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5DAA5575-3605-40B1-A292-64980C61F1E8}"/>
              </a:ext>
            </a:extLst>
          </p:cNvPr>
          <p:cNvGrpSpPr/>
          <p:nvPr/>
        </p:nvGrpSpPr>
        <p:grpSpPr>
          <a:xfrm>
            <a:off x="3453026" y="2042795"/>
            <a:ext cx="1757868" cy="252000"/>
            <a:chOff x="2867670" y="3429000"/>
            <a:chExt cx="1757868" cy="25200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FBD36DB0-25DC-4847-9FD7-6D212BD3B18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934F96AE-7805-4DCF-AB81-93088B005EB1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5A08D7CF-7500-4C48-A911-79948C084DE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03890813-27F6-423C-9C0E-1B79FEB2EBEE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id="{C99D3CB9-75EE-4A72-8F30-98E8A659360F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CE09E898-3983-4347-A254-4C66315EACD0}"/>
              </a:ext>
            </a:extLst>
          </p:cNvPr>
          <p:cNvGrpSpPr/>
          <p:nvPr/>
        </p:nvGrpSpPr>
        <p:grpSpPr>
          <a:xfrm>
            <a:off x="1599118" y="2453393"/>
            <a:ext cx="1376053" cy="252000"/>
            <a:chOff x="2867670" y="3429000"/>
            <a:chExt cx="1376053" cy="252000"/>
          </a:xfrm>
        </p:grpSpPr>
        <p:sp>
          <p:nvSpPr>
            <p:cNvPr id="37" name="Oval 20">
              <a:extLst>
                <a:ext uri="{FF2B5EF4-FFF2-40B4-BE49-F238E27FC236}">
                  <a16:creationId xmlns:a16="http://schemas.microsoft.com/office/drawing/2014/main" id="{AA724B16-2D15-4153-B889-D8AFDB73ACF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56EA07A8-6C92-4FEA-BE2A-811B7951E74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22">
              <a:extLst>
                <a:ext uri="{FF2B5EF4-FFF2-40B4-BE49-F238E27FC236}">
                  <a16:creationId xmlns:a16="http://schemas.microsoft.com/office/drawing/2014/main" id="{46256616-A3C1-4AF9-8A9F-73E717AF6B5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21">
              <a:extLst>
                <a:ext uri="{FF2B5EF4-FFF2-40B4-BE49-F238E27FC236}">
                  <a16:creationId xmlns:a16="http://schemas.microsoft.com/office/drawing/2014/main" id="{52BA8EEF-AA6D-4D31-8DCD-D0286DB9BABE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Rectangle: Rounded Corners 1">
            <a:extLst>
              <a:ext uri="{FF2B5EF4-FFF2-40B4-BE49-F238E27FC236}">
                <a16:creationId xmlns:a16="http://schemas.microsoft.com/office/drawing/2014/main" id="{1DDA938F-D3C4-4E75-BDDC-5BCB38157983}"/>
              </a:ext>
            </a:extLst>
          </p:cNvPr>
          <p:cNvSpPr/>
          <p:nvPr/>
        </p:nvSpPr>
        <p:spPr>
          <a:xfrm>
            <a:off x="6736914" y="1919738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904054ED-86C6-441F-A2EB-4F9CC65B98A5}"/>
              </a:ext>
            </a:extLst>
          </p:cNvPr>
          <p:cNvGrpSpPr/>
          <p:nvPr/>
        </p:nvGrpSpPr>
        <p:grpSpPr>
          <a:xfrm>
            <a:off x="7020431" y="2042795"/>
            <a:ext cx="1757868" cy="252000"/>
            <a:chOff x="2867670" y="3429000"/>
            <a:chExt cx="1757868" cy="252000"/>
          </a:xfrm>
        </p:grpSpPr>
        <p:sp>
          <p:nvSpPr>
            <p:cNvPr id="50" name="Oval 20">
              <a:extLst>
                <a:ext uri="{FF2B5EF4-FFF2-40B4-BE49-F238E27FC236}">
                  <a16:creationId xmlns:a16="http://schemas.microsoft.com/office/drawing/2014/main" id="{2D1AFFD9-A86A-4C4C-A6BE-121662993873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21">
              <a:extLst>
                <a:ext uri="{FF2B5EF4-FFF2-40B4-BE49-F238E27FC236}">
                  <a16:creationId xmlns:a16="http://schemas.microsoft.com/office/drawing/2014/main" id="{9595BFCD-BAF0-449C-BAEE-EEB49896323A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22">
              <a:extLst>
                <a:ext uri="{FF2B5EF4-FFF2-40B4-BE49-F238E27FC236}">
                  <a16:creationId xmlns:a16="http://schemas.microsoft.com/office/drawing/2014/main" id="{885700FA-D150-43A3-BE4E-BED2A0854F7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22">
              <a:extLst>
                <a:ext uri="{FF2B5EF4-FFF2-40B4-BE49-F238E27FC236}">
                  <a16:creationId xmlns:a16="http://schemas.microsoft.com/office/drawing/2014/main" id="{13A4EF55-A7EB-48BC-A20B-6726A8E5767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0CA713ED-73A2-4CF4-8BFD-AB5B01FA71D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058DF1D8-76B0-4DAF-B5EF-42A17642AB83}"/>
              </a:ext>
            </a:extLst>
          </p:cNvPr>
          <p:cNvGrpSpPr/>
          <p:nvPr/>
        </p:nvGrpSpPr>
        <p:grpSpPr>
          <a:xfrm>
            <a:off x="8908114" y="2042795"/>
            <a:ext cx="1757868" cy="252000"/>
            <a:chOff x="2867670" y="3429000"/>
            <a:chExt cx="1757868" cy="252000"/>
          </a:xfrm>
        </p:grpSpPr>
        <p:sp>
          <p:nvSpPr>
            <p:cNvPr id="56" name="Oval 20">
              <a:extLst>
                <a:ext uri="{FF2B5EF4-FFF2-40B4-BE49-F238E27FC236}">
                  <a16:creationId xmlns:a16="http://schemas.microsoft.com/office/drawing/2014/main" id="{1361F6BB-0F7D-48C5-AAD2-9105357125F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21">
              <a:extLst>
                <a:ext uri="{FF2B5EF4-FFF2-40B4-BE49-F238E27FC236}">
                  <a16:creationId xmlns:a16="http://schemas.microsoft.com/office/drawing/2014/main" id="{AA84D99C-1FE0-4FA0-AA23-51F8B6C119F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22">
              <a:extLst>
                <a:ext uri="{FF2B5EF4-FFF2-40B4-BE49-F238E27FC236}">
                  <a16:creationId xmlns:a16="http://schemas.microsoft.com/office/drawing/2014/main" id="{FFE6BB63-FF1D-41FA-AB54-D4E433064F95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22">
              <a:extLst>
                <a:ext uri="{FF2B5EF4-FFF2-40B4-BE49-F238E27FC236}">
                  <a16:creationId xmlns:a16="http://schemas.microsoft.com/office/drawing/2014/main" id="{E52E0510-16A3-402E-9778-A42BABD0076D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176F47A5-E113-4A5F-A024-89A2B3E4FC46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5EF02872-61F0-46A0-A709-A192C48A65D9}"/>
              </a:ext>
            </a:extLst>
          </p:cNvPr>
          <p:cNvGrpSpPr/>
          <p:nvPr/>
        </p:nvGrpSpPr>
        <p:grpSpPr>
          <a:xfrm>
            <a:off x="7054206" y="2453393"/>
            <a:ext cx="1757868" cy="252000"/>
            <a:chOff x="2867670" y="3429000"/>
            <a:chExt cx="1757868" cy="252000"/>
          </a:xfrm>
        </p:grpSpPr>
        <p:sp>
          <p:nvSpPr>
            <p:cNvPr id="62" name="Oval 20">
              <a:extLst>
                <a:ext uri="{FF2B5EF4-FFF2-40B4-BE49-F238E27FC236}">
                  <a16:creationId xmlns:a16="http://schemas.microsoft.com/office/drawing/2014/main" id="{3E231190-E41E-4AE3-B2CB-81F8AB993D2C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21">
              <a:extLst>
                <a:ext uri="{FF2B5EF4-FFF2-40B4-BE49-F238E27FC236}">
                  <a16:creationId xmlns:a16="http://schemas.microsoft.com/office/drawing/2014/main" id="{72277A52-EB09-4E61-AB1D-EFF67D1D7C27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CBF455BC-056A-4626-A9C2-D4B0FC3330A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22">
              <a:extLst>
                <a:ext uri="{FF2B5EF4-FFF2-40B4-BE49-F238E27FC236}">
                  <a16:creationId xmlns:a16="http://schemas.microsoft.com/office/drawing/2014/main" id="{808349B3-3BC7-4C3D-866B-3F6304FEEB0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21">
              <a:extLst>
                <a:ext uri="{FF2B5EF4-FFF2-40B4-BE49-F238E27FC236}">
                  <a16:creationId xmlns:a16="http://schemas.microsoft.com/office/drawing/2014/main" id="{3BFDECA9-6013-4974-AC89-E94E73E6114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Oval 21">
            <a:extLst>
              <a:ext uri="{FF2B5EF4-FFF2-40B4-BE49-F238E27FC236}">
                <a16:creationId xmlns:a16="http://schemas.microsoft.com/office/drawing/2014/main" id="{DBE19F39-38F6-44F6-9B0E-0B35509CEACE}"/>
              </a:ext>
            </a:extLst>
          </p:cNvPr>
          <p:cNvSpPr/>
          <p:nvPr/>
        </p:nvSpPr>
        <p:spPr>
          <a:xfrm>
            <a:off x="8908114" y="2453393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: Rounded Corners 1">
            <a:extLst>
              <a:ext uri="{FF2B5EF4-FFF2-40B4-BE49-F238E27FC236}">
                <a16:creationId xmlns:a16="http://schemas.microsoft.com/office/drawing/2014/main" id="{981C8EC8-5DB7-4B2E-B161-6FDDE3275FA9}"/>
              </a:ext>
            </a:extLst>
          </p:cNvPr>
          <p:cNvSpPr/>
          <p:nvPr/>
        </p:nvSpPr>
        <p:spPr>
          <a:xfrm>
            <a:off x="4104098" y="4524392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41B7E7DF-C494-48D1-8CC6-059E410BDEA4}"/>
              </a:ext>
            </a:extLst>
          </p:cNvPr>
          <p:cNvGrpSpPr/>
          <p:nvPr/>
        </p:nvGrpSpPr>
        <p:grpSpPr>
          <a:xfrm>
            <a:off x="4387615" y="4647449"/>
            <a:ext cx="1757868" cy="252000"/>
            <a:chOff x="2867670" y="3429000"/>
            <a:chExt cx="1757868" cy="252000"/>
          </a:xfrm>
        </p:grpSpPr>
        <p:sp>
          <p:nvSpPr>
            <p:cNvPr id="72" name="Oval 20">
              <a:extLst>
                <a:ext uri="{FF2B5EF4-FFF2-40B4-BE49-F238E27FC236}">
                  <a16:creationId xmlns:a16="http://schemas.microsoft.com/office/drawing/2014/main" id="{91C71A88-3603-445A-8281-9098637E4F09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21">
              <a:extLst>
                <a:ext uri="{FF2B5EF4-FFF2-40B4-BE49-F238E27FC236}">
                  <a16:creationId xmlns:a16="http://schemas.microsoft.com/office/drawing/2014/main" id="{F103CE32-0D77-4DF3-A0F7-F633183A71C0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22">
              <a:extLst>
                <a:ext uri="{FF2B5EF4-FFF2-40B4-BE49-F238E27FC236}">
                  <a16:creationId xmlns:a16="http://schemas.microsoft.com/office/drawing/2014/main" id="{B38667A9-138B-4B36-904F-3B27E6D97AB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22">
              <a:extLst>
                <a:ext uri="{FF2B5EF4-FFF2-40B4-BE49-F238E27FC236}">
                  <a16:creationId xmlns:a16="http://schemas.microsoft.com/office/drawing/2014/main" id="{A99A8CE3-2069-4FD0-A14C-3242267AB98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21">
              <a:extLst>
                <a:ext uri="{FF2B5EF4-FFF2-40B4-BE49-F238E27FC236}">
                  <a16:creationId xmlns:a16="http://schemas.microsoft.com/office/drawing/2014/main" id="{2F985AC3-3AF9-4BE9-AE22-E0FCF801087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8C644030-DFDC-49A5-A08F-C0642E89DCC7}"/>
              </a:ext>
            </a:extLst>
          </p:cNvPr>
          <p:cNvGrpSpPr/>
          <p:nvPr/>
        </p:nvGrpSpPr>
        <p:grpSpPr>
          <a:xfrm>
            <a:off x="6275298" y="4647449"/>
            <a:ext cx="1757868" cy="252000"/>
            <a:chOff x="2867670" y="3429000"/>
            <a:chExt cx="1757868" cy="252000"/>
          </a:xfrm>
        </p:grpSpPr>
        <p:sp>
          <p:nvSpPr>
            <p:cNvPr id="78" name="Oval 20">
              <a:extLst>
                <a:ext uri="{FF2B5EF4-FFF2-40B4-BE49-F238E27FC236}">
                  <a16:creationId xmlns:a16="http://schemas.microsoft.com/office/drawing/2014/main" id="{BD652EE5-B5DA-45B1-9A9F-A41A4AFDDC2A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21">
              <a:extLst>
                <a:ext uri="{FF2B5EF4-FFF2-40B4-BE49-F238E27FC236}">
                  <a16:creationId xmlns:a16="http://schemas.microsoft.com/office/drawing/2014/main" id="{1A7C131B-3842-465A-807F-EA2EF87F7F7D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22">
              <a:extLst>
                <a:ext uri="{FF2B5EF4-FFF2-40B4-BE49-F238E27FC236}">
                  <a16:creationId xmlns:a16="http://schemas.microsoft.com/office/drawing/2014/main" id="{9B506A52-4E88-4360-BA43-6E675FF22C0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22">
              <a:extLst>
                <a:ext uri="{FF2B5EF4-FFF2-40B4-BE49-F238E27FC236}">
                  <a16:creationId xmlns:a16="http://schemas.microsoft.com/office/drawing/2014/main" id="{D7308AB9-B6F8-4396-9780-7E18A1BB3C2A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21">
              <a:extLst>
                <a:ext uri="{FF2B5EF4-FFF2-40B4-BE49-F238E27FC236}">
                  <a16:creationId xmlns:a16="http://schemas.microsoft.com/office/drawing/2014/main" id="{D83E57A9-DBCB-4C71-9D0A-E47C4B10A0D3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FF9F69A3-AEEA-46D0-8B90-74A9C2116139}"/>
              </a:ext>
            </a:extLst>
          </p:cNvPr>
          <p:cNvGrpSpPr/>
          <p:nvPr/>
        </p:nvGrpSpPr>
        <p:grpSpPr>
          <a:xfrm>
            <a:off x="4421390" y="5058047"/>
            <a:ext cx="1339636" cy="252000"/>
            <a:chOff x="2867670" y="3429000"/>
            <a:chExt cx="1339636" cy="252000"/>
          </a:xfrm>
          <a:solidFill>
            <a:srgbClr val="FF0000"/>
          </a:solidFill>
        </p:grpSpPr>
        <p:sp>
          <p:nvSpPr>
            <p:cNvPr id="85" name="Oval 21">
              <a:extLst>
                <a:ext uri="{FF2B5EF4-FFF2-40B4-BE49-F238E27FC236}">
                  <a16:creationId xmlns:a16="http://schemas.microsoft.com/office/drawing/2014/main" id="{5A0C5D3C-A3B4-4308-A54A-A08FE450477E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22">
              <a:extLst>
                <a:ext uri="{FF2B5EF4-FFF2-40B4-BE49-F238E27FC236}">
                  <a16:creationId xmlns:a16="http://schemas.microsoft.com/office/drawing/2014/main" id="{3B801041-4B0E-4B51-88E1-8CC82F65A49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22">
              <a:extLst>
                <a:ext uri="{FF2B5EF4-FFF2-40B4-BE49-F238E27FC236}">
                  <a16:creationId xmlns:a16="http://schemas.microsoft.com/office/drawing/2014/main" id="{D4461F83-7B61-4A3F-9914-E6CE1DFCE3AE}"/>
                </a:ext>
              </a:extLst>
            </p:cNvPr>
            <p:cNvSpPr/>
            <p:nvPr/>
          </p:nvSpPr>
          <p:spPr>
            <a:xfrm>
              <a:off x="3955306" y="3429000"/>
              <a:ext cx="252000" cy="252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21">
              <a:extLst>
                <a:ext uri="{FF2B5EF4-FFF2-40B4-BE49-F238E27FC236}">
                  <a16:creationId xmlns:a16="http://schemas.microsoft.com/office/drawing/2014/main" id="{100968EF-CC5F-41B9-BFF3-71059D7B1D0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Oval 21">
            <a:extLst>
              <a:ext uri="{FF2B5EF4-FFF2-40B4-BE49-F238E27FC236}">
                <a16:creationId xmlns:a16="http://schemas.microsoft.com/office/drawing/2014/main" id="{000BEB6E-156A-4224-9135-5A47FC976E7C}"/>
              </a:ext>
            </a:extLst>
          </p:cNvPr>
          <p:cNvSpPr/>
          <p:nvPr/>
        </p:nvSpPr>
        <p:spPr>
          <a:xfrm>
            <a:off x="5871831" y="5058047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21">
            <a:extLst>
              <a:ext uri="{FF2B5EF4-FFF2-40B4-BE49-F238E27FC236}">
                <a16:creationId xmlns:a16="http://schemas.microsoft.com/office/drawing/2014/main" id="{82D1F272-0DDE-4DF2-9189-C96F9CFB45AA}"/>
              </a:ext>
            </a:extLst>
          </p:cNvPr>
          <p:cNvSpPr/>
          <p:nvPr/>
        </p:nvSpPr>
        <p:spPr>
          <a:xfrm>
            <a:off x="6219871" y="5058047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21">
            <a:extLst>
              <a:ext uri="{FF2B5EF4-FFF2-40B4-BE49-F238E27FC236}">
                <a16:creationId xmlns:a16="http://schemas.microsoft.com/office/drawing/2014/main" id="{D9E1A252-D381-4A2B-A5B0-C5DDCB48230D}"/>
              </a:ext>
            </a:extLst>
          </p:cNvPr>
          <p:cNvSpPr/>
          <p:nvPr/>
        </p:nvSpPr>
        <p:spPr>
          <a:xfrm>
            <a:off x="6569229" y="5058047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53">
            <a:extLst>
              <a:ext uri="{FF2B5EF4-FFF2-40B4-BE49-F238E27FC236}">
                <a16:creationId xmlns:a16="http://schemas.microsoft.com/office/drawing/2014/main" id="{9ADBA8DC-3A43-48EB-A89A-1BF4EA951D04}"/>
              </a:ext>
            </a:extLst>
          </p:cNvPr>
          <p:cNvGrpSpPr/>
          <p:nvPr/>
        </p:nvGrpSpPr>
        <p:grpSpPr>
          <a:xfrm>
            <a:off x="2341355" y="3075133"/>
            <a:ext cx="2185926" cy="584775"/>
            <a:chOff x="1186269" y="2782669"/>
            <a:chExt cx="2185926" cy="584775"/>
          </a:xfrm>
        </p:grpSpPr>
        <p:sp>
          <p:nvSpPr>
            <p:cNvPr id="93" name="Rounded Rectangle 10">
              <a:extLst>
                <a:ext uri="{FF2B5EF4-FFF2-40B4-BE49-F238E27FC236}">
                  <a16:creationId xmlns:a16="http://schemas.microsoft.com/office/drawing/2014/main" id="{1054FFA0-C031-4581-83E1-15720DB09A48}"/>
                </a:ext>
              </a:extLst>
            </p:cNvPr>
            <p:cNvSpPr/>
            <p:nvPr/>
          </p:nvSpPr>
          <p:spPr>
            <a:xfrm>
              <a:off x="2775346" y="282110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4" name="Text Box 5">
              <a:extLst>
                <a:ext uri="{FF2B5EF4-FFF2-40B4-BE49-F238E27FC236}">
                  <a16:creationId xmlns:a16="http://schemas.microsoft.com/office/drawing/2014/main" id="{ED1AC21F-2834-4826-ABA9-4F3AA210B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14 - 2 = </a:t>
              </a:r>
            </a:p>
          </p:txBody>
        </p:sp>
      </p:grpSp>
      <p:grpSp>
        <p:nvGrpSpPr>
          <p:cNvPr id="95" name="Group 53">
            <a:extLst>
              <a:ext uri="{FF2B5EF4-FFF2-40B4-BE49-F238E27FC236}">
                <a16:creationId xmlns:a16="http://schemas.microsoft.com/office/drawing/2014/main" id="{BD2EE4E0-1749-4809-B8E8-9E4E6AF08BBF}"/>
              </a:ext>
            </a:extLst>
          </p:cNvPr>
          <p:cNvGrpSpPr/>
          <p:nvPr/>
        </p:nvGrpSpPr>
        <p:grpSpPr>
          <a:xfrm>
            <a:off x="7834818" y="3034867"/>
            <a:ext cx="2197349" cy="584775"/>
            <a:chOff x="1186269" y="2782669"/>
            <a:chExt cx="2197349" cy="584775"/>
          </a:xfrm>
        </p:grpSpPr>
        <p:sp>
          <p:nvSpPr>
            <p:cNvPr id="96" name="Rounded Rectangle 10">
              <a:extLst>
                <a:ext uri="{FF2B5EF4-FFF2-40B4-BE49-F238E27FC236}">
                  <a16:creationId xmlns:a16="http://schemas.microsoft.com/office/drawing/2014/main" id="{D5D547E6-3028-4985-8BBF-F4D51E9008BD}"/>
                </a:ext>
              </a:extLst>
            </p:cNvPr>
            <p:cNvSpPr/>
            <p:nvPr/>
          </p:nvSpPr>
          <p:spPr>
            <a:xfrm>
              <a:off x="2786769" y="2821739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Text Box 5">
              <a:extLst>
                <a:ext uri="{FF2B5EF4-FFF2-40B4-BE49-F238E27FC236}">
                  <a16:creationId xmlns:a16="http://schemas.microsoft.com/office/drawing/2014/main" id="{0CE0A0DA-644C-43DF-80DC-8B8104477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16 - 4 = </a:t>
              </a:r>
            </a:p>
          </p:txBody>
        </p:sp>
      </p:grpSp>
      <p:grpSp>
        <p:nvGrpSpPr>
          <p:cNvPr id="98" name="Group 53">
            <a:extLst>
              <a:ext uri="{FF2B5EF4-FFF2-40B4-BE49-F238E27FC236}">
                <a16:creationId xmlns:a16="http://schemas.microsoft.com/office/drawing/2014/main" id="{FB69FC20-F53D-4F3A-BD50-67285F41D42F}"/>
              </a:ext>
            </a:extLst>
          </p:cNvPr>
          <p:cNvGrpSpPr/>
          <p:nvPr/>
        </p:nvGrpSpPr>
        <p:grpSpPr>
          <a:xfrm>
            <a:off x="5321905" y="5590255"/>
            <a:ext cx="2184948" cy="584775"/>
            <a:chOff x="1186269" y="2782669"/>
            <a:chExt cx="2184948" cy="584775"/>
          </a:xfrm>
        </p:grpSpPr>
        <p:sp>
          <p:nvSpPr>
            <p:cNvPr id="99" name="Rounded Rectangle 10">
              <a:extLst>
                <a:ext uri="{FF2B5EF4-FFF2-40B4-BE49-F238E27FC236}">
                  <a16:creationId xmlns:a16="http://schemas.microsoft.com/office/drawing/2014/main" id="{DB585E3C-BE6A-4A8B-87EF-A52E7859CFE5}"/>
                </a:ext>
              </a:extLst>
            </p:cNvPr>
            <p:cNvSpPr/>
            <p:nvPr/>
          </p:nvSpPr>
          <p:spPr>
            <a:xfrm>
              <a:off x="2774368" y="280664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0" name="Text Box 5">
              <a:extLst>
                <a:ext uri="{FF2B5EF4-FFF2-40B4-BE49-F238E27FC236}">
                  <a16:creationId xmlns:a16="http://schemas.microsoft.com/office/drawing/2014/main" id="{4A41FB44-8F5B-4A05-B007-C3224C4BB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18 - 3 = </a:t>
              </a:r>
            </a:p>
          </p:txBody>
        </p:sp>
      </p:grpSp>
      <p:sp>
        <p:nvSpPr>
          <p:cNvPr id="101" name="Rounded Rectangle 5">
            <a:extLst>
              <a:ext uri="{FF2B5EF4-FFF2-40B4-BE49-F238E27FC236}">
                <a16:creationId xmlns:a16="http://schemas.microsoft.com/office/drawing/2014/main" id="{F19FF24A-4E52-4017-8E86-2E2FC4739E12}"/>
              </a:ext>
            </a:extLst>
          </p:cNvPr>
          <p:cNvSpPr/>
          <p:nvPr/>
        </p:nvSpPr>
        <p:spPr>
          <a:xfrm>
            <a:off x="4005997" y="31208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id="{6D00EFBC-C48B-48D3-BC08-0FADF4F25E0B}"/>
              </a:ext>
            </a:extLst>
          </p:cNvPr>
          <p:cNvSpPr/>
          <p:nvPr/>
        </p:nvSpPr>
        <p:spPr>
          <a:xfrm>
            <a:off x="3860164" y="310668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id="{D454DDE1-B81C-44BA-851D-F2A7E8BE3B3C}"/>
              </a:ext>
            </a:extLst>
          </p:cNvPr>
          <p:cNvSpPr/>
          <p:nvPr/>
        </p:nvSpPr>
        <p:spPr>
          <a:xfrm>
            <a:off x="9520536" y="306858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id="{D16D5482-D971-42A0-8203-6573B67EDD2B}"/>
              </a:ext>
            </a:extLst>
          </p:cNvPr>
          <p:cNvSpPr/>
          <p:nvPr/>
        </p:nvSpPr>
        <p:spPr>
          <a:xfrm>
            <a:off x="6986058" y="55893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5" name="Rounded Rectangle 5">
            <a:extLst>
              <a:ext uri="{FF2B5EF4-FFF2-40B4-BE49-F238E27FC236}">
                <a16:creationId xmlns:a16="http://schemas.microsoft.com/office/drawing/2014/main" id="{0BD2919A-2520-460C-BF6C-EE9B1BF2F4AF}"/>
              </a:ext>
            </a:extLst>
          </p:cNvPr>
          <p:cNvSpPr/>
          <p:nvPr/>
        </p:nvSpPr>
        <p:spPr>
          <a:xfrm>
            <a:off x="9382154" y="304625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06" name="Rounded Rectangle 5">
            <a:extLst>
              <a:ext uri="{FF2B5EF4-FFF2-40B4-BE49-F238E27FC236}">
                <a16:creationId xmlns:a16="http://schemas.microsoft.com/office/drawing/2014/main" id="{094C1FFC-9B38-417E-9648-C32730D9F295}"/>
              </a:ext>
            </a:extLst>
          </p:cNvPr>
          <p:cNvSpPr/>
          <p:nvPr/>
        </p:nvSpPr>
        <p:spPr>
          <a:xfrm>
            <a:off x="6849620" y="55908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107" name="图片 7" descr="572005ec0a0c4">
            <a:extLst>
              <a:ext uri="{FF2B5EF4-FFF2-40B4-BE49-F238E27FC236}">
                <a16:creationId xmlns:a16="http://schemas.microsoft.com/office/drawing/2014/main" id="{1D33CA3F-33D4-44B3-B60D-3CFB076CA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69484" y="681713"/>
            <a:ext cx="1418526" cy="953127"/>
          </a:xfrm>
          <a:prstGeom prst="rect">
            <a:avLst/>
          </a:prstGeom>
        </p:spPr>
      </p:pic>
      <p:cxnSp>
        <p:nvCxnSpPr>
          <p:cNvPr id="109" name="Đường nối Thẳng 108">
            <a:extLst>
              <a:ext uri="{FF2B5EF4-FFF2-40B4-BE49-F238E27FC236}">
                <a16:creationId xmlns:a16="http://schemas.microsoft.com/office/drawing/2014/main" id="{2098100C-844B-4151-B6EF-C32F869AA30E}"/>
              </a:ext>
            </a:extLst>
          </p:cNvPr>
          <p:cNvCxnSpPr>
            <a:cxnSpLocks/>
          </p:cNvCxnSpPr>
          <p:nvPr/>
        </p:nvCxnSpPr>
        <p:spPr>
          <a:xfrm>
            <a:off x="2767438" y="2399393"/>
            <a:ext cx="18000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Đường nối Thẳng 109">
            <a:extLst>
              <a:ext uri="{FF2B5EF4-FFF2-40B4-BE49-F238E27FC236}">
                <a16:creationId xmlns:a16="http://schemas.microsoft.com/office/drawing/2014/main" id="{190750C4-CBA4-4D46-8CEA-2556B8A15E43}"/>
              </a:ext>
            </a:extLst>
          </p:cNvPr>
          <p:cNvCxnSpPr>
            <a:cxnSpLocks/>
          </p:cNvCxnSpPr>
          <p:nvPr/>
        </p:nvCxnSpPr>
        <p:spPr>
          <a:xfrm>
            <a:off x="2366130" y="2399393"/>
            <a:ext cx="18000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Đường nối Thẳng 110">
            <a:extLst>
              <a:ext uri="{FF2B5EF4-FFF2-40B4-BE49-F238E27FC236}">
                <a16:creationId xmlns:a16="http://schemas.microsoft.com/office/drawing/2014/main" id="{11031F61-A7E5-4566-AB75-B003062D1220}"/>
              </a:ext>
            </a:extLst>
          </p:cNvPr>
          <p:cNvCxnSpPr>
            <a:cxnSpLocks/>
          </p:cNvCxnSpPr>
          <p:nvPr/>
        </p:nvCxnSpPr>
        <p:spPr>
          <a:xfrm>
            <a:off x="8940563" y="2416378"/>
            <a:ext cx="18000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Đường nối Thẳng 111">
            <a:extLst>
              <a:ext uri="{FF2B5EF4-FFF2-40B4-BE49-F238E27FC236}">
                <a16:creationId xmlns:a16="http://schemas.microsoft.com/office/drawing/2014/main" id="{4F2D853D-CD79-4BB5-A57B-11E5B8F0CF79}"/>
              </a:ext>
            </a:extLst>
          </p:cNvPr>
          <p:cNvCxnSpPr>
            <a:cxnSpLocks/>
          </p:cNvCxnSpPr>
          <p:nvPr/>
        </p:nvCxnSpPr>
        <p:spPr>
          <a:xfrm>
            <a:off x="8591000" y="2399393"/>
            <a:ext cx="18000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Đường nối Thẳng 112">
            <a:extLst>
              <a:ext uri="{FF2B5EF4-FFF2-40B4-BE49-F238E27FC236}">
                <a16:creationId xmlns:a16="http://schemas.microsoft.com/office/drawing/2014/main" id="{6EA02DDC-5FC8-43FB-9E42-660C9FD6FA4C}"/>
              </a:ext>
            </a:extLst>
          </p:cNvPr>
          <p:cNvCxnSpPr>
            <a:cxnSpLocks/>
          </p:cNvCxnSpPr>
          <p:nvPr/>
        </p:nvCxnSpPr>
        <p:spPr>
          <a:xfrm>
            <a:off x="8208279" y="2399734"/>
            <a:ext cx="18000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Đường nối Thẳng 113">
            <a:extLst>
              <a:ext uri="{FF2B5EF4-FFF2-40B4-BE49-F238E27FC236}">
                <a16:creationId xmlns:a16="http://schemas.microsoft.com/office/drawing/2014/main" id="{0479DA99-E8BC-4DC9-87FD-9F09CF5F3977}"/>
              </a:ext>
            </a:extLst>
          </p:cNvPr>
          <p:cNvCxnSpPr>
            <a:cxnSpLocks/>
          </p:cNvCxnSpPr>
          <p:nvPr/>
        </p:nvCxnSpPr>
        <p:spPr>
          <a:xfrm>
            <a:off x="7822893" y="2416378"/>
            <a:ext cx="18000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21">
            <a:extLst>
              <a:ext uri="{FF2B5EF4-FFF2-40B4-BE49-F238E27FC236}">
                <a16:creationId xmlns:a16="http://schemas.microsoft.com/office/drawing/2014/main" id="{900F98B3-2352-4351-8B97-19D9EF658716}"/>
              </a:ext>
            </a:extLst>
          </p:cNvPr>
          <p:cNvSpPr/>
          <p:nvPr/>
        </p:nvSpPr>
        <p:spPr>
          <a:xfrm>
            <a:off x="6897466" y="5058047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6" name="Đường nối Thẳng 115">
            <a:extLst>
              <a:ext uri="{FF2B5EF4-FFF2-40B4-BE49-F238E27FC236}">
                <a16:creationId xmlns:a16="http://schemas.microsoft.com/office/drawing/2014/main" id="{D5EE40A0-9377-48D2-93D7-60CB8DE3F247}"/>
              </a:ext>
            </a:extLst>
          </p:cNvPr>
          <p:cNvCxnSpPr>
            <a:cxnSpLocks/>
          </p:cNvCxnSpPr>
          <p:nvPr/>
        </p:nvCxnSpPr>
        <p:spPr>
          <a:xfrm>
            <a:off x="6933950" y="5022506"/>
            <a:ext cx="18000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Đường nối Thẳng 116">
            <a:extLst>
              <a:ext uri="{FF2B5EF4-FFF2-40B4-BE49-F238E27FC236}">
                <a16:creationId xmlns:a16="http://schemas.microsoft.com/office/drawing/2014/main" id="{577359E1-C019-4305-8C24-C846785289E0}"/>
              </a:ext>
            </a:extLst>
          </p:cNvPr>
          <p:cNvCxnSpPr>
            <a:cxnSpLocks/>
          </p:cNvCxnSpPr>
          <p:nvPr/>
        </p:nvCxnSpPr>
        <p:spPr>
          <a:xfrm>
            <a:off x="6610343" y="4991121"/>
            <a:ext cx="18000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Đường nối Thẳng 117">
            <a:extLst>
              <a:ext uri="{FF2B5EF4-FFF2-40B4-BE49-F238E27FC236}">
                <a16:creationId xmlns:a16="http://schemas.microsoft.com/office/drawing/2014/main" id="{EA96AC5F-98C7-44EC-8755-06C55E36058B}"/>
              </a:ext>
            </a:extLst>
          </p:cNvPr>
          <p:cNvCxnSpPr>
            <a:cxnSpLocks/>
          </p:cNvCxnSpPr>
          <p:nvPr/>
        </p:nvCxnSpPr>
        <p:spPr>
          <a:xfrm>
            <a:off x="6227622" y="4991462"/>
            <a:ext cx="180000" cy="3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9743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103" grpId="0"/>
      <p:bldP spid="104" grpId="0"/>
      <p:bldP spid="105" grpId="0"/>
      <p:bldP spid="1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2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0" y="1511802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17 - 2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135</Words>
  <Application>Microsoft Office PowerPoint</Application>
  <PresentationFormat>Màn hình rộng</PresentationFormat>
  <Paragraphs>52</Paragraphs>
  <Slides>10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7" baseType="lpstr">
      <vt:lpstr>HP001 4 hàng</vt:lpstr>
      <vt:lpstr>UTM Avo</vt:lpstr>
      <vt:lpstr>VNI-Avo</vt:lpstr>
      <vt:lpstr>Arial</vt:lpstr>
      <vt:lpstr>Calibri</vt:lpstr>
      <vt:lpstr>Times New Roman</vt:lpstr>
      <vt:lpstr>2_Office Theme</vt:lpstr>
      <vt:lpstr>Bản trình bày PowerPoint</vt:lpstr>
      <vt:lpstr>Thứ sáu, ngày 14 tháng 3 năm 2005 Toán Phép trừ dạng 17 - 2 (tiết 1)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ASUS</cp:lastModifiedBy>
  <cp:revision>59</cp:revision>
  <dcterms:created xsi:type="dcterms:W3CDTF">2022-01-03T13:15:43Z</dcterms:created>
  <dcterms:modified xsi:type="dcterms:W3CDTF">2025-03-12T05:32:19Z</dcterms:modified>
</cp:coreProperties>
</file>