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theme/theme11.xml" ContentType="application/vnd.openxmlformats-officedocument.theme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theme/theme13.xml" ContentType="application/vnd.openxmlformats-officedocument.theme+xml"/>
  <Override PartName="/ppt/slideLayouts/slideLayout79.xml" ContentType="application/vnd.openxmlformats-officedocument.presentationml.slideLayout+xml"/>
  <Override PartName="/ppt/theme/theme14.xml" ContentType="application/vnd.openxmlformats-officedocument.theme+xml"/>
  <Override PartName="/ppt/slideLayouts/slideLayout80.xml" ContentType="application/vnd.openxmlformats-officedocument.presentationml.slideLayout+xml"/>
  <Override PartName="/ppt/theme/theme1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710" r:id="rId4"/>
    <p:sldMasterId id="2147483722" r:id="rId5"/>
    <p:sldMasterId id="2147483724" r:id="rId6"/>
    <p:sldMasterId id="2147483726" r:id="rId7"/>
    <p:sldMasterId id="2147483728" r:id="rId8"/>
    <p:sldMasterId id="2147483730" r:id="rId9"/>
    <p:sldMasterId id="2147483732" r:id="rId10"/>
    <p:sldMasterId id="2147483734" r:id="rId11"/>
    <p:sldMasterId id="2147483736" r:id="rId12"/>
    <p:sldMasterId id="2147483738" r:id="rId13"/>
    <p:sldMasterId id="2147483740" r:id="rId14"/>
    <p:sldMasterId id="2147483744" r:id="rId15"/>
    <p:sldMasterId id="2147483758" r:id="rId16"/>
  </p:sldMasterIdLst>
  <p:notesMasterIdLst>
    <p:notesMasterId r:id="rId42"/>
  </p:notesMasterIdLst>
  <p:sldIdLst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307" r:id="rId26"/>
    <p:sldId id="293" r:id="rId27"/>
    <p:sldId id="308" r:id="rId28"/>
    <p:sldId id="294" r:id="rId29"/>
    <p:sldId id="295" r:id="rId30"/>
    <p:sldId id="304" r:id="rId31"/>
    <p:sldId id="296" r:id="rId32"/>
    <p:sldId id="297" r:id="rId33"/>
    <p:sldId id="309" r:id="rId34"/>
    <p:sldId id="299" r:id="rId35"/>
    <p:sldId id="279" r:id="rId36"/>
    <p:sldId id="280" r:id="rId37"/>
    <p:sldId id="281" r:id="rId38"/>
    <p:sldId id="282" r:id="rId39"/>
    <p:sldId id="283" r:id="rId40"/>
    <p:sldId id="301" r:id="rId4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22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1C60-6CBB-4D73-8BA4-2E37F3502901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E36EE-60BB-4CB8-833A-42FF25B1E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17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C2E48-CC0B-49D2-84CA-19F09AEA5E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48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00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274F5F-87F3-5B0B-811D-C9E86B29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7269E0-EA69-7D63-BBCA-54EB00148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B41EA9-23D5-E1DA-F884-00B5BC27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D5D8E9-512C-FE15-4B25-325292CA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FE4CBA-56D9-3A25-7F68-2E6F228F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79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4DAFB-3F50-DBBB-E618-F7BDA77F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5A8150-1BBF-C5D9-B45C-804C71A7B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234AB0-3197-33ED-4CBE-1C9FE6A3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DB58F1-1FAB-2496-C6C3-D8CDB376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FC50E1-E314-C212-ED9D-34B973598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510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4EC4CC-7D8B-3DAE-989E-647580189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E9DC8E-F3AA-5DED-88B7-A8C460148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FFB7CD-69FF-3FA6-A1A8-39822B1D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0B01A-0968-DD06-907A-12668BF4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023B04-59A0-8E23-3C4B-493BEC86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722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AE2FCB-B0B6-4D13-ABA8-E15BF4E80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6634" y="-704850"/>
            <a:ext cx="13457284" cy="83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B9B79B-378A-4B43-ABE8-12C910C01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6299" y="-895350"/>
            <a:ext cx="13815206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D11014-B856-42BC-BBF2-CA7B35234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7584" y="-647700"/>
            <a:ext cx="13493113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6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74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01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99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2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3509E0-2AFB-CD39-0010-B7651098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727EF5-1FC6-8817-150C-A6CDD875C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68B9E2-87AD-F9C6-3928-91B519EE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1658C9-CD36-E146-5D2D-8DF21FA8F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8EB3B7-0F56-1B55-C33C-2C83A1C5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741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55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36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883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762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31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90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18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014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33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83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08FCF-3892-B95F-BB79-8A7F3FE5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A9EB5E-4346-BE96-2F1C-2F1592732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A24F24-344B-DE9E-734B-307C2524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7A089C-D78B-9300-6E17-D8413FF0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63ACE0-33AB-C372-79C2-7277FF6D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974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8435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961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888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10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684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296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86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739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586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29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BD822D-342C-55F1-D4F6-CE9AEEA0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B9C41A-E31E-9A2A-3BCF-DA4054827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F1A9BE-4FA5-73AE-8A42-89A87320A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6E428C-DB45-0AE5-6504-4C8CC259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CD26F7-9C36-4DE9-E090-6D2F41C9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0B9FF7-4FDD-AC21-D22D-8DF9119B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5270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0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297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0707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299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373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065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472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886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4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1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E45AA0-4BE8-BCB7-F0F5-AB49B85B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32CB2B-7C3D-F062-F0ED-E8D05388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D0D2CE-30EA-4AC7-92DA-FA653BFF5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735F12F-1472-16ED-191A-6E3B84554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5DDD87-A2DE-52A1-BC6F-20D08F58C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F4CD44-DB93-AB7E-D493-7F9D4951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368CE6-577D-2852-0169-DD4F255C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91E6B41-D217-C1AD-527C-54365179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5704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345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28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112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199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505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068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934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861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378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4934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917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61CD9-0925-8306-3087-141DBF14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694F94-6361-20DC-3505-41550FE1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6F8DA2-5BE5-7821-C80F-77856283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260466-28BE-3746-BD79-BC836E207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28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71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41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40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122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35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54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23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112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27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F601-4CC2-4CFD-982B-1CA13424D20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63E31-2DC2-4321-B56A-D756AC52FE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4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A69CF5-D3CA-AD4F-73FE-3CF29835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4CDC8C-24F6-91B0-5D95-919A4BA6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35E5C7-D774-E570-8911-99D0461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485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433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06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161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6199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075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275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866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9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77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3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E8D73E-BE4B-113C-6814-731CE97F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D4F55-69CD-DB05-8583-1A76957F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B3760A-A25E-42A1-B78D-B140890AA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D332E3-5B64-F6FF-D6CD-AEE288E4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2084D9-1A67-43AB-BCA9-A949E7D7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BB6DD6-017A-71AB-5110-D1859B3D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874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3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36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481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1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1pPr>
            <a:lvl2pPr marL="608913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2pPr>
            <a:lvl3pPr marL="1217818" indent="0">
              <a:buNone/>
              <a:defRPr sz="2097">
                <a:solidFill>
                  <a:schemeClr val="tx1">
                    <a:tint val="75000"/>
                  </a:schemeClr>
                </a:solidFill>
              </a:defRPr>
            </a:lvl3pPr>
            <a:lvl4pPr marL="1826727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4pPr>
            <a:lvl5pPr marL="2435633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5pPr>
            <a:lvl6pPr marL="3044546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6pPr>
            <a:lvl7pPr marL="3653454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7pPr>
            <a:lvl8pPr marL="4262361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8pPr>
            <a:lvl9pPr marL="487127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10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3745"/>
            </a:lvl1pPr>
            <a:lvl2pPr>
              <a:defRPr sz="3221"/>
            </a:lvl2pPr>
            <a:lvl3pPr>
              <a:defRPr sz="269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45"/>
            </a:lvl1pPr>
            <a:lvl2pPr>
              <a:defRPr sz="3221"/>
            </a:lvl2pPr>
            <a:lvl3pPr>
              <a:defRPr sz="269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6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21" b="1"/>
            </a:lvl1pPr>
            <a:lvl2pPr marL="608913" indent="0">
              <a:buNone/>
              <a:defRPr sz="2696" b="1"/>
            </a:lvl2pPr>
            <a:lvl3pPr marL="1217818" indent="0">
              <a:buNone/>
              <a:defRPr sz="2397" b="1"/>
            </a:lvl3pPr>
            <a:lvl4pPr marL="1826727" indent="0">
              <a:buNone/>
              <a:defRPr sz="2097" b="1"/>
            </a:lvl4pPr>
            <a:lvl5pPr marL="2435633" indent="0">
              <a:buNone/>
              <a:defRPr sz="2097" b="1"/>
            </a:lvl5pPr>
            <a:lvl6pPr marL="3044546" indent="0">
              <a:buNone/>
              <a:defRPr sz="2097" b="1"/>
            </a:lvl6pPr>
            <a:lvl7pPr marL="3653454" indent="0">
              <a:buNone/>
              <a:defRPr sz="2097" b="1"/>
            </a:lvl7pPr>
            <a:lvl8pPr marL="4262361" indent="0">
              <a:buNone/>
              <a:defRPr sz="2097" b="1"/>
            </a:lvl8pPr>
            <a:lvl9pPr marL="4871270" indent="0">
              <a:buNone/>
              <a:defRPr sz="209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21"/>
            </a:lvl1pPr>
            <a:lvl2pPr>
              <a:defRPr sz="2696"/>
            </a:lvl2pPr>
            <a:lvl3pPr>
              <a:defRPr sz="2397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21" b="1"/>
            </a:lvl1pPr>
            <a:lvl2pPr marL="608913" indent="0">
              <a:buNone/>
              <a:defRPr sz="2696" b="1"/>
            </a:lvl2pPr>
            <a:lvl3pPr marL="1217818" indent="0">
              <a:buNone/>
              <a:defRPr sz="2397" b="1"/>
            </a:lvl3pPr>
            <a:lvl4pPr marL="1826727" indent="0">
              <a:buNone/>
              <a:defRPr sz="2097" b="1"/>
            </a:lvl4pPr>
            <a:lvl5pPr marL="2435633" indent="0">
              <a:buNone/>
              <a:defRPr sz="2097" b="1"/>
            </a:lvl5pPr>
            <a:lvl6pPr marL="3044546" indent="0">
              <a:buNone/>
              <a:defRPr sz="2097" b="1"/>
            </a:lvl6pPr>
            <a:lvl7pPr marL="3653454" indent="0">
              <a:buNone/>
              <a:defRPr sz="2097" b="1"/>
            </a:lvl7pPr>
            <a:lvl8pPr marL="4262361" indent="0">
              <a:buNone/>
              <a:defRPr sz="2097" b="1"/>
            </a:lvl8pPr>
            <a:lvl9pPr marL="4871270" indent="0">
              <a:buNone/>
              <a:defRPr sz="209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21"/>
            </a:lvl1pPr>
            <a:lvl2pPr>
              <a:defRPr sz="2696"/>
            </a:lvl2pPr>
            <a:lvl3pPr>
              <a:defRPr sz="2397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398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97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72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9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9"/>
            </a:lvl1pPr>
            <a:lvl2pPr>
              <a:defRPr sz="3745"/>
            </a:lvl2pPr>
            <a:lvl3pPr>
              <a:defRPr sz="3221"/>
            </a:lvl3pPr>
            <a:lvl4pPr>
              <a:defRPr sz="2696"/>
            </a:lvl4pPr>
            <a:lvl5pPr>
              <a:defRPr sz="2696"/>
            </a:lvl5pPr>
            <a:lvl6pPr>
              <a:defRPr sz="2696"/>
            </a:lvl6pPr>
            <a:lvl7pPr>
              <a:defRPr sz="2696"/>
            </a:lvl7pPr>
            <a:lvl8pPr>
              <a:defRPr sz="2696"/>
            </a:lvl8pPr>
            <a:lvl9pPr>
              <a:defRPr sz="26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73"/>
            </a:lvl1pPr>
            <a:lvl2pPr marL="608913" indent="0">
              <a:buNone/>
              <a:defRPr sz="1573"/>
            </a:lvl2pPr>
            <a:lvl3pPr marL="1217818" indent="0">
              <a:buNone/>
              <a:defRPr sz="1348"/>
            </a:lvl3pPr>
            <a:lvl4pPr marL="1826727" indent="0">
              <a:buNone/>
              <a:defRPr sz="1198"/>
            </a:lvl4pPr>
            <a:lvl5pPr marL="2435633" indent="0">
              <a:buNone/>
              <a:defRPr sz="1198"/>
            </a:lvl5pPr>
            <a:lvl6pPr marL="3044546" indent="0">
              <a:buNone/>
              <a:defRPr sz="1198"/>
            </a:lvl6pPr>
            <a:lvl7pPr marL="3653454" indent="0">
              <a:buNone/>
              <a:defRPr sz="1198"/>
            </a:lvl7pPr>
            <a:lvl8pPr marL="4262361" indent="0">
              <a:buNone/>
              <a:defRPr sz="1198"/>
            </a:lvl8pPr>
            <a:lvl9pPr marL="4871270" indent="0">
              <a:buNone/>
              <a:defRPr sz="11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01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9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9"/>
            </a:lvl1pPr>
            <a:lvl2pPr marL="608913" indent="0">
              <a:buNone/>
              <a:defRPr sz="3745"/>
            </a:lvl2pPr>
            <a:lvl3pPr marL="1217818" indent="0">
              <a:buNone/>
              <a:defRPr sz="3221"/>
            </a:lvl3pPr>
            <a:lvl4pPr marL="1826727" indent="0">
              <a:buNone/>
              <a:defRPr sz="2696"/>
            </a:lvl4pPr>
            <a:lvl5pPr marL="2435633" indent="0">
              <a:buNone/>
              <a:defRPr sz="2696"/>
            </a:lvl5pPr>
            <a:lvl6pPr marL="3044546" indent="0">
              <a:buNone/>
              <a:defRPr sz="2696"/>
            </a:lvl6pPr>
            <a:lvl7pPr marL="3653454" indent="0">
              <a:buNone/>
              <a:defRPr sz="2696"/>
            </a:lvl7pPr>
            <a:lvl8pPr marL="4262361" indent="0">
              <a:buNone/>
              <a:defRPr sz="2696"/>
            </a:lvl8pPr>
            <a:lvl9pPr marL="4871270" indent="0">
              <a:buNone/>
              <a:defRPr sz="26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6"/>
            <a:ext cx="7315200" cy="804863"/>
          </a:xfrm>
        </p:spPr>
        <p:txBody>
          <a:bodyPr/>
          <a:lstStyle>
            <a:lvl1pPr marL="0" indent="0">
              <a:buNone/>
              <a:defRPr sz="1873"/>
            </a:lvl1pPr>
            <a:lvl2pPr marL="608913" indent="0">
              <a:buNone/>
              <a:defRPr sz="1573"/>
            </a:lvl2pPr>
            <a:lvl3pPr marL="1217818" indent="0">
              <a:buNone/>
              <a:defRPr sz="1348"/>
            </a:lvl3pPr>
            <a:lvl4pPr marL="1826727" indent="0">
              <a:buNone/>
              <a:defRPr sz="1198"/>
            </a:lvl4pPr>
            <a:lvl5pPr marL="2435633" indent="0">
              <a:buNone/>
              <a:defRPr sz="1198"/>
            </a:lvl5pPr>
            <a:lvl6pPr marL="3044546" indent="0">
              <a:buNone/>
              <a:defRPr sz="1198"/>
            </a:lvl6pPr>
            <a:lvl7pPr marL="3653454" indent="0">
              <a:buNone/>
              <a:defRPr sz="1198"/>
            </a:lvl7pPr>
            <a:lvl8pPr marL="4262361" indent="0">
              <a:buNone/>
              <a:defRPr sz="1198"/>
            </a:lvl8pPr>
            <a:lvl9pPr marL="4871270" indent="0">
              <a:buNone/>
              <a:defRPr sz="11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0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4E4F0-6FD7-4FEA-1CE0-8C397425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75A667-23EF-E478-2EC4-5927E6874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01D244-A68D-B537-21E8-4E6A92E3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1F6D5B-9760-648D-5084-673E8B796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B6F5A6-479C-4E7F-2DDA-3BA0FCD1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B5F2BD-978E-102A-2A05-7E1C799A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28111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147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3/18/2025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4886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74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30" y="427686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3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4" y="6264684"/>
            <a:ext cx="164953" cy="10911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79"/>
            <a:ext cx="120470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61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4" y="88218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2" y="9894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7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3" y="149605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6" y="15614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2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0" y="221719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2" y="272381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6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9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4" y="27891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1" y="27595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28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3" y="340304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3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9" y="395157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2" y="40169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6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8" y="517933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6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5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0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8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6" y="579321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6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4" y="59004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9" y="58585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6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70" y="6418009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20" y="1566373"/>
            <a:ext cx="9867487" cy="4807427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8" y="4047638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64" y="3608298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78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9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13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4" y="88218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7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6" y="15614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0" y="221719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2" y="272381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6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9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8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3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6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8" y="517933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5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6" y="579321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6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4" y="59004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54" y="364712"/>
            <a:ext cx="2069887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84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4" y="88218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7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6" y="15614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0" y="221719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2" y="272381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6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9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8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3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6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8" y="517933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5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6" y="579321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6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4" y="59004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8" y="35797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8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78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8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4" y="88218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8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2" y="9894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7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3" y="149605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6" y="156141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2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0" y="221719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4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2" y="272381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6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9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4" y="27891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1" y="27595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1" y="336234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28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3" y="340304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3" y="337346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9" y="395157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2" y="40169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6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8" y="517933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6" y="520398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5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0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8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6" y="579321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62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4" y="59004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9" y="58585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6" y="58289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marR="0" lvl="0" indent="0" algn="l" defTabSz="1217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7" y="45043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6434585-0C59-DA16-E9B9-385DA3FC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039E4F-B1C3-9199-A26F-7C553FD21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18715-A281-350E-F53F-D04685AD7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7370-1636-45B5-BE51-B8849396E545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ACBE49-5FFB-9DF5-8960-6DCCF0348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29909-BDEA-9099-364B-82B45CB60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5A2CF-507E-41F9-970C-BEAFD73928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874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0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4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0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0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62594" tIns="81299" rIns="162594" bIns="812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62594" tIns="81299" rIns="162594" bIns="812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162594" tIns="81299" rIns="162594" bIns="81299" rtlCol="0" anchor="ctr"/>
          <a:lstStyle>
            <a:lvl1pPr algn="l">
              <a:defRPr sz="15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18"/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18"/>
              <a:t>3/18/2025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6"/>
          </a:xfrm>
          <a:prstGeom prst="rect">
            <a:avLst/>
          </a:prstGeom>
        </p:spPr>
        <p:txBody>
          <a:bodyPr vert="horz" lIns="162594" tIns="81299" rIns="162594" bIns="81299" rtlCol="0" anchor="ctr"/>
          <a:lstStyle>
            <a:lvl1pPr algn="ctr">
              <a:defRPr sz="15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162594" tIns="81299" rIns="162594" bIns="81299" rtlCol="0" anchor="ctr"/>
          <a:lstStyle>
            <a:lvl1pPr algn="r">
              <a:defRPr sz="15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18"/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</p:sldLayoutIdLst>
  <p:txStyles>
    <p:titleStyle>
      <a:lvl1pPr algn="ctr" defTabSz="1217818" rtl="0" eaLnBrk="1" latinLnBrk="0" hangingPunct="1">
        <a:spcBef>
          <a:spcPct val="0"/>
        </a:spcBef>
        <a:buNone/>
        <a:defRPr sz="58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684" indent="-456684" algn="l" defTabSz="1217818" rtl="0" eaLnBrk="1" latinLnBrk="0" hangingPunct="1">
        <a:spcBef>
          <a:spcPct val="20000"/>
        </a:spcBef>
        <a:buFont typeface="Arial" pitchFamily="34" charset="0"/>
        <a:buChar char="•"/>
        <a:defRPr sz="4269" kern="1200">
          <a:solidFill>
            <a:schemeClr val="tx1"/>
          </a:solidFill>
          <a:latin typeface="+mn-lt"/>
          <a:ea typeface="+mn-ea"/>
          <a:cs typeface="+mn-cs"/>
        </a:defRPr>
      </a:lvl1pPr>
      <a:lvl2pPr marL="989479" indent="-380570" algn="l" defTabSz="1217818" rtl="0" eaLnBrk="1" latinLnBrk="0" hangingPunct="1">
        <a:spcBef>
          <a:spcPct val="20000"/>
        </a:spcBef>
        <a:buFont typeface="Arial" pitchFamily="34" charset="0"/>
        <a:buChar char="–"/>
        <a:defRPr sz="3745" kern="1200">
          <a:solidFill>
            <a:schemeClr val="tx1"/>
          </a:solidFill>
          <a:latin typeface="+mn-lt"/>
          <a:ea typeface="+mn-ea"/>
          <a:cs typeface="+mn-cs"/>
        </a:defRPr>
      </a:lvl2pPr>
      <a:lvl3pPr marL="1522274" indent="-304457" algn="l" defTabSz="1217818" rtl="0" eaLnBrk="1" latinLnBrk="0" hangingPunct="1">
        <a:spcBef>
          <a:spcPct val="20000"/>
        </a:spcBef>
        <a:buFont typeface="Arial" pitchFamily="34" charset="0"/>
        <a:buChar char="•"/>
        <a:defRPr sz="3221" kern="1200">
          <a:solidFill>
            <a:schemeClr val="tx1"/>
          </a:solidFill>
          <a:latin typeface="+mn-lt"/>
          <a:ea typeface="+mn-ea"/>
          <a:cs typeface="+mn-cs"/>
        </a:defRPr>
      </a:lvl3pPr>
      <a:lvl4pPr marL="2131181" indent="-304457" algn="l" defTabSz="1217818" rtl="0" eaLnBrk="1" latinLnBrk="0" hangingPunct="1">
        <a:spcBef>
          <a:spcPct val="20000"/>
        </a:spcBef>
        <a:buFont typeface="Arial" pitchFamily="34" charset="0"/>
        <a:buChar char="–"/>
        <a:defRPr sz="2696" kern="1200">
          <a:solidFill>
            <a:schemeClr val="tx1"/>
          </a:solidFill>
          <a:latin typeface="+mn-lt"/>
          <a:ea typeface="+mn-ea"/>
          <a:cs typeface="+mn-cs"/>
        </a:defRPr>
      </a:lvl4pPr>
      <a:lvl5pPr marL="2740091" indent="-304457" algn="l" defTabSz="1217818" rtl="0" eaLnBrk="1" latinLnBrk="0" hangingPunct="1">
        <a:spcBef>
          <a:spcPct val="20000"/>
        </a:spcBef>
        <a:buFont typeface="Arial" pitchFamily="34" charset="0"/>
        <a:buChar char="»"/>
        <a:defRPr sz="2696" kern="1200">
          <a:solidFill>
            <a:schemeClr val="tx1"/>
          </a:solidFill>
          <a:latin typeface="+mn-lt"/>
          <a:ea typeface="+mn-ea"/>
          <a:cs typeface="+mn-cs"/>
        </a:defRPr>
      </a:lvl5pPr>
      <a:lvl6pPr marL="3348998" indent="-304457" algn="l" defTabSz="1217818" rtl="0" eaLnBrk="1" latinLnBrk="0" hangingPunct="1">
        <a:spcBef>
          <a:spcPct val="20000"/>
        </a:spcBef>
        <a:buFont typeface="Arial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6pPr>
      <a:lvl7pPr marL="3957908" indent="-304457" algn="l" defTabSz="1217818" rtl="0" eaLnBrk="1" latinLnBrk="0" hangingPunct="1">
        <a:spcBef>
          <a:spcPct val="20000"/>
        </a:spcBef>
        <a:buFont typeface="Arial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7pPr>
      <a:lvl8pPr marL="4566821" indent="-304457" algn="l" defTabSz="1217818" rtl="0" eaLnBrk="1" latinLnBrk="0" hangingPunct="1">
        <a:spcBef>
          <a:spcPct val="20000"/>
        </a:spcBef>
        <a:buFont typeface="Arial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8pPr>
      <a:lvl9pPr marL="5175726" indent="-304457" algn="l" defTabSz="1217818" rtl="0" eaLnBrk="1" latinLnBrk="0" hangingPunct="1">
        <a:spcBef>
          <a:spcPct val="20000"/>
        </a:spcBef>
        <a:buFont typeface="Arial" pitchFamily="34" charset="0"/>
        <a:buChar char="•"/>
        <a:defRPr sz="26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13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18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727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633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546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454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361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270" algn="l" defTabSz="1217818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71DAB-A5C6-491C-87A0-3E26D56C55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B341E-6663-44C9-B329-1D997D863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1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809B3500-9A6B-05B8-14E5-18C458DF82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0" y="266700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86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275F6A4-5579-4689-9B38-A3D7F92CF0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92" y="191704"/>
            <a:ext cx="1142501" cy="11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1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6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9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4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wmf"/><Relationship Id="rId12" Type="http://schemas.openxmlformats.org/officeDocument/2006/relationships/image" Target="../media/image16.png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image" Target="../media/image15.gif"/><Relationship Id="rId5" Type="http://schemas.openxmlformats.org/officeDocument/2006/relationships/image" Target="../media/image11.gif"/><Relationship Id="rId10" Type="http://schemas.openxmlformats.org/officeDocument/2006/relationships/image" Target="../media/image10.wmf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svg"/><Relationship Id="rId5" Type="http://schemas.openxmlformats.org/officeDocument/2006/relationships/image" Target="../media/image22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6" y="2027386"/>
            <a:ext cx="1333500" cy="131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7" y="364254"/>
            <a:ext cx="1885979" cy="17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3189"/>
            <a:ext cx="323851" cy="270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736" y="-1367382"/>
            <a:ext cx="209285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9873" y="85839"/>
            <a:ext cx="1992959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4" y="108994"/>
            <a:ext cx="209551" cy="294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9" y="5160685"/>
            <a:ext cx="1828800" cy="172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84" y="5160685"/>
            <a:ext cx="1828800" cy="172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/>
          </p:nvPr>
        </p:nvGraphicFramePr>
        <p:xfrm>
          <a:off x="53409" y="-34984"/>
          <a:ext cx="1479551" cy="159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lip" r:id="rId9" imgW="1278331" imgH="1273759" progId="">
                  <p:embed/>
                </p:oleObj>
              </mc:Choice>
              <mc:Fallback>
                <p:oleObj name="Clip" r:id="rId9" imgW="1278331" imgH="1273759" progId="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9" y="-34984"/>
                        <a:ext cx="1479551" cy="15981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41745" y="-3130148"/>
            <a:ext cx="4159427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334848" y="2509422"/>
            <a:ext cx="2447925" cy="208491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9" tIns="45695" rIns="91389" bIns="45695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9029614" y="1696349"/>
            <a:ext cx="1626711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9" tIns="45695" rIns="91389" bIns="45695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72211" y="3895443"/>
            <a:ext cx="1447800" cy="2511412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894956" y="3671925"/>
            <a:ext cx="1371600" cy="2511412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1835334" y="5158894"/>
            <a:ext cx="8819919" cy="8309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389" tIns="45695" rIns="91389" bIns="4569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7171"/>
            <a:ext cx="304800" cy="3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2394857" y="546586"/>
            <a:ext cx="7518400" cy="5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1" tIns="53815" rIns="107631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NGÔ MÂY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-92101" y="2872784"/>
            <a:ext cx="12008199" cy="175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1" tIns="53815" rIns="107631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1871300" y="242761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lIns="107631" tIns="53815" rIns="107631" bIns="53815" numCol="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56" name="Picture 22" descr="bd21315_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98" y="4513538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/>
          <p:nvPr/>
        </p:nvCxnSpPr>
        <p:spPr>
          <a:xfrm flipV="1">
            <a:off x="3977300" y="1058775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5740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15"/>
          <a:stretch/>
        </p:blipFill>
        <p:spPr>
          <a:xfrm>
            <a:off x="485775" y="0"/>
            <a:ext cx="112776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4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62173" y="274809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6" y="1023797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3329" y="1772785"/>
            <a:ext cx="955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gray">
          <a:xfrm>
            <a:off x="149704" y="2952720"/>
            <a:ext cx="2511410" cy="8001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60" tIns="34230" rIns="68460" bIns="3423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hiểu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984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77" y="84146"/>
            <a:ext cx="10146891" cy="66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6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15"/>
          <a:stretch/>
        </p:blipFill>
        <p:spPr>
          <a:xfrm>
            <a:off x="475943" y="161925"/>
            <a:ext cx="112776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81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2112528414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31" end="448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5" y="409576"/>
            <a:ext cx="11772995" cy="592455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641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15"/>
          <a:stretch/>
        </p:blipFill>
        <p:spPr>
          <a:xfrm>
            <a:off x="485775" y="-37707"/>
            <a:ext cx="112776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2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91" y="147485"/>
            <a:ext cx="3988380" cy="2732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2" y="3736259"/>
            <a:ext cx="3988380" cy="2732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305" y="147485"/>
            <a:ext cx="3671209" cy="2732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305" y="3736259"/>
            <a:ext cx="3671209" cy="2800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459" y="147485"/>
            <a:ext cx="3646553" cy="2732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008" y="3736259"/>
            <a:ext cx="3665004" cy="2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7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62173" y="274809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3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6" y="1023797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3623" y="1756656"/>
            <a:ext cx="954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gray">
          <a:xfrm>
            <a:off x="140389" y="2500204"/>
            <a:ext cx="2383946" cy="74099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60" tIns="34230" rIns="68460" bIns="3423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hiểu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C394C8-20FE-7C10-12FB-BDDC0BC93DF2}"/>
              </a:ext>
            </a:extLst>
          </p:cNvPr>
          <p:cNvSpPr txBox="1"/>
          <p:nvPr/>
        </p:nvSpPr>
        <p:spPr>
          <a:xfrm>
            <a:off x="376059" y="3569250"/>
            <a:ext cx="119468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hiểu hai dòng thơ cuối như thế nào? Chọn đáp án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itchFamily="18" charset="0"/>
              </a:rPr>
              <a:t>Bản Mông sơ sài nhưng vẫn có rất nhiều điều lạ.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itchFamily="18" charset="0"/>
              </a:rPr>
              <a:t>Trên núi đá chênh vênh có rất nhiều điều lạ.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itchFamily="18" charset="0"/>
              </a:rPr>
              <a:t>Bạn nhỏ biết thêm nhiều điều mới lạ từ trong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itchFamily="18" charset="0"/>
              </a:rPr>
              <a:t>sách 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993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15"/>
          <a:stretch/>
        </p:blipFill>
        <p:spPr>
          <a:xfrm>
            <a:off x="485775" y="-37707"/>
            <a:ext cx="112776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3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62173" y="274809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6" y="1023797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7952" y="1772785"/>
            <a:ext cx="954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0E5DE3-7C19-4271-8F60-04932A0F3DF0}"/>
              </a:ext>
            </a:extLst>
          </p:cNvPr>
          <p:cNvGrpSpPr/>
          <p:nvPr/>
        </p:nvGrpSpPr>
        <p:grpSpPr>
          <a:xfrm>
            <a:off x="454394" y="2867071"/>
            <a:ext cx="12032574" cy="3847206"/>
            <a:chOff x="6247200" y="1164743"/>
            <a:chExt cx="8701437" cy="3579899"/>
          </a:xfrm>
        </p:grpSpPr>
        <p:pic>
          <p:nvPicPr>
            <p:cNvPr id="7" name="Picture 16" descr="Frame Border Transparent PNG Gold Image​ | Gallery Yopriceville -  High-Quality Images and Transparent… | Clip art frames borders, Frame  border design, Frame clipart">
              <a:extLst>
                <a:ext uri="{FF2B5EF4-FFF2-40B4-BE49-F238E27FC236}">
                  <a16:creationId xmlns:a16="http://schemas.microsoft.com/office/drawing/2014/main" xmlns="" id="{FB5979A4-23F8-418A-9BB0-DD5CD7726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71498" y="-1559555"/>
              <a:ext cx="3252842" cy="870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2C0710D-EA4D-4B61-833C-05D43865AC2A}"/>
                </a:ext>
              </a:extLst>
            </p:cNvPr>
            <p:cNvSpPr/>
            <p:nvPr/>
          </p:nvSpPr>
          <p:spPr>
            <a:xfrm>
              <a:off x="6956570" y="1766165"/>
              <a:ext cx="7434239" cy="2978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Nội </a:t>
              </a:r>
              <a:r>
                <a: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dun</a:t>
              </a:r>
              <a:r>
                <a:rPr kumimoji="0" lang="en-US" sz="4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g:</a:t>
              </a:r>
              <a:r>
                <a:rPr kumimoji="0" lang="vi-VN" sz="4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Bài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thơ nói về vẻ đẹp yên bình, cuộc sống bình dị của bà con bản Mông và tình yêu của bạn </a:t>
              </a:r>
              <a:r>
                <a:rPr kumimoji="0" lang="vi-VN" sz="36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học sinh người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Mông dành cho bản mình.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81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xmlns="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49318" y="348312"/>
            <a:ext cx="8339329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6E774B-2EB5-BC88-31F2-5DD2ED12C3E2}"/>
              </a:ext>
            </a:extLst>
          </p:cNvPr>
          <p:cNvSpPr txBox="1"/>
          <p:nvPr/>
        </p:nvSpPr>
        <p:spPr>
          <a:xfrm>
            <a:off x="4816612" y="1664415"/>
            <a:ext cx="6304411" cy="17336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133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0666" b="1" i="0" u="none" strike="noStrike" kern="1200" cap="none" spc="133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666" b="1" i="0" u="none" strike="noStrike" kern="1200" cap="none" spc="133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động</a:t>
            </a:r>
            <a:endParaRPr kumimoji="0" lang="en-US" sz="10666" b="1" i="0" u="none" strike="noStrike" kern="1200" cap="none" spc="133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086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87" y="3391292"/>
            <a:ext cx="11327350" cy="3718882"/>
          </a:xfrm>
          <a:prstGeom prst="rect">
            <a:avLst/>
          </a:prstGeom>
        </p:spPr>
      </p:pic>
      <p:pic>
        <p:nvPicPr>
          <p:cNvPr id="2" name="Spring In My Step  Silent Partner (No Copyright Music)">
            <a:hlinkClick r:id="" action="ppaction://media"/>
            <a:extLst>
              <a:ext uri="{FF2B5EF4-FFF2-40B4-BE49-F238E27FC236}">
                <a16:creationId xmlns:a16="http://schemas.microsoft.com/office/drawing/2014/main" xmlns="" id="{3FFAE767-1F6F-AC4E-C2E8-7E6769582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286983" y="6339696"/>
            <a:ext cx="129077" cy="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3283134" y="2218478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6484302" y="1475865"/>
            <a:ext cx="1655379" cy="1659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06" y="4569589"/>
            <a:ext cx="2711839" cy="26051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9" name="Speech Bubble: Oval 10">
              <a:extLst>
                <a:ext uri="{FF2B5EF4-FFF2-40B4-BE49-F238E27FC236}">
                  <a16:creationId xmlns:a16="http://schemas.microsoft.com/office/drawing/2014/main" xmlns="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81C6010-4BEC-B7C0-8CA2-C1FE9216F991}"/>
              </a:ext>
            </a:extLst>
          </p:cNvPr>
          <p:cNvGrpSpPr/>
          <p:nvPr/>
        </p:nvGrpSpPr>
        <p:grpSpPr>
          <a:xfrm>
            <a:off x="1937413" y="1818520"/>
            <a:ext cx="2266293" cy="859946"/>
            <a:chOff x="302875" y="3878006"/>
            <a:chExt cx="2266293" cy="859946"/>
          </a:xfrm>
        </p:grpSpPr>
        <p:sp>
          <p:nvSpPr>
            <p:cNvPr id="12" name="Speech Bubble: Oval 13">
              <a:extLst>
                <a:ext uri="{FF2B5EF4-FFF2-40B4-BE49-F238E27FC236}">
                  <a16:creationId xmlns:a16="http://schemas.microsoft.com/office/drawing/2014/main" xmlns="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0A7838F-16A3-1692-4BB7-635493546886}"/>
              </a:ext>
            </a:extLst>
          </p:cNvPr>
          <p:cNvGrpSpPr/>
          <p:nvPr/>
        </p:nvGrpSpPr>
        <p:grpSpPr>
          <a:xfrm>
            <a:off x="5351155" y="895510"/>
            <a:ext cx="2266293" cy="859946"/>
            <a:chOff x="302875" y="3878006"/>
            <a:chExt cx="2266293" cy="859946"/>
          </a:xfrm>
        </p:grpSpPr>
        <p:sp>
          <p:nvSpPr>
            <p:cNvPr id="15" name="Speech Bubble: Oval 16">
              <a:extLst>
                <a:ext uri="{FF2B5EF4-FFF2-40B4-BE49-F238E27FC236}">
                  <a16:creationId xmlns:a16="http://schemas.microsoft.com/office/drawing/2014/main" xmlns="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72D87F74-15BD-1C79-F724-2F5AFB70EFE2}"/>
              </a:ext>
            </a:extLst>
          </p:cNvPr>
          <p:cNvSpPr/>
          <p:nvPr/>
        </p:nvSpPr>
        <p:spPr>
          <a:xfrm>
            <a:off x="10820398" y="5649731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-0.03264 L 0.13295 -0.22245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5 -0.22245 L 0.39597 -0.35694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686051" y="198557"/>
            <a:ext cx="7435610" cy="373508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766563" y="316231"/>
            <a:ext cx="2102068" cy="16595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EA7BB-F818-6B56-85F9-8CDCF9A10C3E}"/>
              </a:ext>
            </a:extLst>
          </p:cNvPr>
          <p:cNvGrpSpPr/>
          <p:nvPr/>
        </p:nvGrpSpPr>
        <p:grpSpPr>
          <a:xfrm>
            <a:off x="-214343" y="30194"/>
            <a:ext cx="2266293" cy="859946"/>
            <a:chOff x="302875" y="3878006"/>
            <a:chExt cx="2266293" cy="859946"/>
          </a:xfrm>
        </p:grpSpPr>
        <p:sp>
          <p:nvSpPr>
            <p:cNvPr id="7" name="Speech Bubble: Oval 7">
              <a:extLst>
                <a:ext uri="{FF2B5EF4-FFF2-40B4-BE49-F238E27FC236}">
                  <a16:creationId xmlns:a16="http://schemas.microsoft.com/office/drawing/2014/main" xmlns="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2686051" y="546856"/>
            <a:ext cx="73647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500" b="1" dirty="0" smtClean="0">
                <a:solidFill>
                  <a:srgbClr val="00B050"/>
                </a:solidFill>
                <a:latin typeface="+mj-lt"/>
              </a:rPr>
              <a:t>            </a:t>
            </a:r>
            <a:r>
              <a:rPr lang="en-US" sz="4000" b="1" dirty="0" err="1" smtClean="0">
                <a:solidFill>
                  <a:srgbClr val="00B050"/>
                </a:solidFill>
                <a:latin typeface="+mj-lt"/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+mj-lt"/>
              </a:rPr>
              <a:t>hãy</a:t>
            </a:r>
            <a:r>
              <a:rPr lang="en-US" sz="4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+mj-lt"/>
              </a:rPr>
              <a:t>đọc</a:t>
            </a:r>
            <a:r>
              <a:rPr lang="en-US" sz="4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+mj-lt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+mj-lt"/>
              </a:rPr>
              <a:t>văn</a:t>
            </a:r>
            <a:r>
              <a:rPr lang="en-US" sz="4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+mj-lt"/>
              </a:rPr>
              <a:t>sau</a:t>
            </a:r>
            <a:r>
              <a:rPr lang="en-US" sz="4000" b="1" dirty="0" smtClean="0">
                <a:solidFill>
                  <a:srgbClr val="00B050"/>
                </a:solidFill>
                <a:latin typeface="+mj-lt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    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Lảnh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ô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892906" y="316180"/>
            <a:ext cx="8400405" cy="196981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3251867" y="562658"/>
            <a:ext cx="8163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Lảnh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8" name="Speech Bubble: Oval 12">
              <a:extLst>
                <a:ext uri="{FF2B5EF4-FFF2-40B4-BE49-F238E27FC236}">
                  <a16:creationId xmlns:a16="http://schemas.microsoft.com/office/drawing/2014/main" xmlns="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837322" y="357681"/>
            <a:ext cx="7914290" cy="199443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3359555" y="883786"/>
            <a:ext cx="72090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6" name="Speech Bubble: Oval 12">
              <a:extLst>
                <a:ext uri="{FF2B5EF4-FFF2-40B4-BE49-F238E27FC236}">
                  <a16:creationId xmlns:a16="http://schemas.microsoft.com/office/drawing/2014/main" xmlns="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inh-nen-mua-he-troi-xanh-may-trang-co-nang-cuc-d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4348"/>
            <a:ext cx="12192000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8"/>
          <p:cNvSpPr>
            <a:spLocks noChangeArrowheads="1" noChangeShapeType="1" noTextEdit="1"/>
          </p:cNvSpPr>
          <p:nvPr/>
        </p:nvSpPr>
        <p:spPr bwMode="auto">
          <a:xfrm>
            <a:off x="812800" y="2652054"/>
            <a:ext cx="10871201" cy="3483058"/>
          </a:xfrm>
          <a:prstGeom prst="rect">
            <a:avLst/>
          </a:prstGeom>
        </p:spPr>
        <p:txBody>
          <a:bodyPr spcFirstLastPara="1" wrap="none" lIns="121777" tIns="60889" rIns="121777" bIns="60889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1217709"/>
            <a:r>
              <a:rPr lang="vi-VN" sz="4794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giáo sức khỏe</a:t>
            </a:r>
          </a:p>
          <a:p>
            <a:pPr algn="ctr" defTabSz="1217709"/>
            <a:r>
              <a:rPr lang="vi-VN" sz="4794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  <a:endParaRPr lang="en-US" sz="4794" b="1" kern="1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1508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179" y="4348"/>
            <a:ext cx="1248833" cy="204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4348"/>
            <a:ext cx="1248833" cy="204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húc hát Truong TH Ngo May - co loi (hs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001" y="6625342"/>
            <a:ext cx="456620" cy="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87796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QUÊ (Bài Hát) - Ca Nhạc Thiếu Nhi Vui Nhộn Cho Bé Nghe Hay Nhất - Trim">
            <a:hlinkClick r:id="" action="ppaction://media"/>
            <a:extLst>
              <a:ext uri="{FF2B5EF4-FFF2-40B4-BE49-F238E27FC236}">
                <a16:creationId xmlns:a16="http://schemas.microsoft.com/office/drawing/2014/main" xmlns="" id="{D2D519D8-C768-6F58-F3F3-B398CC68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124.07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xmlns="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3122" y="17566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1557" y="789046"/>
            <a:ext cx="1652332" cy="986416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xmlns="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51958">
            <a:off x="9123962" y="-186647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xmlns="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429204">
            <a:off x="-479147" y="-67169"/>
            <a:ext cx="2985345" cy="770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43123" y="684384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957868-322C-0DF9-F38D-51F80E620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56" y="3657601"/>
            <a:ext cx="3733800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2476" y="1543794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8017" y="2411400"/>
            <a:ext cx="954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77" y="84146"/>
            <a:ext cx="10146891" cy="66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86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15"/>
          <a:stretch/>
        </p:blipFill>
        <p:spPr>
          <a:xfrm>
            <a:off x="485775" y="0"/>
            <a:ext cx="112776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73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62173" y="274809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6" y="1023797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7952" y="1772785"/>
            <a:ext cx="954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gray">
          <a:xfrm>
            <a:off x="159229" y="2744137"/>
            <a:ext cx="2511410" cy="8001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60" tIns="34230" rIns="68460" bIns="3423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6479" y="3903760"/>
            <a:ext cx="5511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600" dirty="0" smtClean="0">
                <a:solidFill>
                  <a:srgbClr val="00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 1 : </a:t>
            </a: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thơ 1</a:t>
            </a:r>
            <a:endParaRPr kumimoji="0" lang="vi-VN" sz="360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000" dirty="0" smtClean="0">
                <a:solidFill>
                  <a:srgbClr val="00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2: Khổ thơ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+Đoạn</a:t>
            </a:r>
            <a:r>
              <a:rPr kumimoji="0" lang="vi-VN" sz="40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thơ</a:t>
            </a:r>
            <a:r>
              <a:rPr kumimoji="0" lang="vi-VN" sz="40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360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000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4: </a:t>
            </a: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thơ</a:t>
            </a:r>
            <a:r>
              <a:rPr kumimoji="0" lang="vi-VN" sz="40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kumimoji="0" lang="vi-VN" sz="4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7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62173" y="274809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6" y="1023797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7952" y="1772785"/>
            <a:ext cx="954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822F4B-B744-A801-B3B0-70625F424390}"/>
              </a:ext>
            </a:extLst>
          </p:cNvPr>
          <p:cNvSpPr txBox="1"/>
          <p:nvPr/>
        </p:nvSpPr>
        <p:spPr>
          <a:xfrm>
            <a:off x="159229" y="3952954"/>
            <a:ext cx="11858112" cy="212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394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4394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4394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39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nghĩa</a:t>
            </a:r>
            <a:endParaRPr kumimoji="0" lang="en-US" sz="4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gray">
          <a:xfrm>
            <a:off x="159229" y="2744137"/>
            <a:ext cx="2511410" cy="8001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60" tIns="34230" rIns="68460" bIns="3423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1173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9EA96C-9C2A-E878-209A-0B147960B48F}"/>
              </a:ext>
            </a:extLst>
          </p:cNvPr>
          <p:cNvSpPr txBox="1"/>
          <p:nvPr/>
        </p:nvSpPr>
        <p:spPr>
          <a:xfrm>
            <a:off x="762173" y="274809"/>
            <a:ext cx="103588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06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  <a:sym typeface="Arial"/>
              </a:rPr>
              <a:t>2025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926" y="1023797"/>
            <a:ext cx="231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3200" b="0" i="0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7952" y="1772785"/>
            <a:ext cx="954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2: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Bên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cửa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vi-VN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gray">
          <a:xfrm>
            <a:off x="159229" y="2744137"/>
            <a:ext cx="2511410" cy="8001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1A0597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lIns="68460" tIns="34230" rIns="68460" bIns="3423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9A4E08-D375-0FB9-B9B4-B573EC807648}"/>
              </a:ext>
            </a:extLst>
          </p:cNvPr>
          <p:cNvSpPr txBox="1"/>
          <p:nvPr/>
        </p:nvSpPr>
        <p:spPr>
          <a:xfrm>
            <a:off x="2900802" y="3656242"/>
            <a:ext cx="10058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Lảnh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lót</a:t>
            </a:r>
            <a:r>
              <a:rPr lang="vi-VN" sz="4800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chim ca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Kéo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nắng</a:t>
            </a:r>
            <a:r>
              <a:rPr lang="vi-VN" sz="4800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lên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rạng rỡ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 khoảng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bao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la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Hiện dần  qua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cửa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439266" y="3544237"/>
            <a:ext cx="254524" cy="688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89889" y="4302573"/>
            <a:ext cx="254524" cy="688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581084" y="5723428"/>
            <a:ext cx="254524" cy="688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14311" y="5821092"/>
            <a:ext cx="254524" cy="688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008927" y="4990971"/>
            <a:ext cx="254524" cy="688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712093" y="5723428"/>
            <a:ext cx="254524" cy="688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461</Words>
  <Application>Microsoft Office PowerPoint</Application>
  <PresentationFormat>Custom</PresentationFormat>
  <Paragraphs>69</Paragraphs>
  <Slides>25</Slides>
  <Notes>2</Notes>
  <HiddenSlides>0</HiddenSlides>
  <MMClips>5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Office Theme</vt:lpstr>
      <vt:lpstr>1_Office Theme</vt:lpstr>
      <vt:lpstr>2_Cooperative Learning Activities for Pre-K by Slidesgo</vt:lpstr>
      <vt:lpstr>4_Office Theme</vt:lpstr>
      <vt:lpstr>2_Office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16_Office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Huỳnh Phương</dc:creator>
  <cp:lastModifiedBy>Admin</cp:lastModifiedBy>
  <cp:revision>39</cp:revision>
  <dcterms:created xsi:type="dcterms:W3CDTF">2024-02-26T04:51:09Z</dcterms:created>
  <dcterms:modified xsi:type="dcterms:W3CDTF">2025-03-18T07:13:30Z</dcterms:modified>
</cp:coreProperties>
</file>