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97" r:id="rId2"/>
    <p:sldId id="398" r:id="rId3"/>
    <p:sldId id="1452" r:id="rId4"/>
    <p:sldId id="400" r:id="rId5"/>
    <p:sldId id="403" r:id="rId6"/>
    <p:sldId id="1447" r:id="rId7"/>
    <p:sldId id="1448" r:id="rId8"/>
    <p:sldId id="298" r:id="rId9"/>
    <p:sldId id="1453" r:id="rId10"/>
    <p:sldId id="1459" r:id="rId11"/>
    <p:sldId id="399" r:id="rId12"/>
    <p:sldId id="1446" r:id="rId13"/>
    <p:sldId id="1450" r:id="rId14"/>
    <p:sldId id="1458" r:id="rId15"/>
    <p:sldId id="1449" r:id="rId16"/>
    <p:sldId id="313" r:id="rId17"/>
    <p:sldId id="402" r:id="rId18"/>
    <p:sldId id="321" r:id="rId19"/>
    <p:sldId id="1457" r:id="rId20"/>
    <p:sldId id="32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61D36-D4B4-4566-B897-B5C6889BA5E4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EE0A3-3F57-485F-9E75-B89F6FA8D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83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8A940-F94F-475B-B664-1FB4D5312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70C15-A024-4AC5-B447-66CE6AD40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AF5F0-8728-459C-A32D-D50CD1A5E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6DAE-2744-4424-A054-F8030C436F9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C6E8-74B2-4238-B590-19C0F650B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4B8B8-48DD-4155-B221-BD89E3364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43CF1-69C2-427F-8709-5B62A1A25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7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B18FD-7B84-4F44-92F8-89571575F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E479C-F9B0-4C8D-8AA2-60CB444CA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C6F1A-A232-423A-B676-FF2FE9AE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6DAE-2744-4424-A054-F8030C436F9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56F7-AD01-4D55-8398-D5CDD195D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C2EF0-08FB-4788-83EE-84F2FD495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43CF1-69C2-427F-8709-5B62A1A25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87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37F1B-52DD-4111-BF51-E757E0D413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489113-F3E0-435E-894B-B31AF2BA1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4622F-BEEC-43E5-ABA2-0223F8DC5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6DAE-2744-4424-A054-F8030C436F9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F603C-47CA-4E8C-8AB4-AB6109037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55FCC-606C-45A2-A8D4-6AB86B5D8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43CF1-69C2-427F-8709-5B62A1A25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12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69" y="-289923"/>
            <a:ext cx="1991561" cy="195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EE220-14A5-4598-85AD-1DAC5D06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1F184-8AD9-43E2-BA4B-D88133342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7D011-F4F2-4790-8E34-2BD8FBF71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6DAE-2744-4424-A054-F8030C436F9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F5AB4-71D3-4E12-B937-5A5F6ACEF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D81B9-54BE-46A0-BCD6-0E096FDF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43CF1-69C2-427F-8709-5B62A1A25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1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223CF-5611-4375-80BF-BDBB2CC8E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008D2-2672-4925-8BB5-A6D198970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66A32-55AF-41BD-8BAB-321F52F0F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6DAE-2744-4424-A054-F8030C436F9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EBDE-68DC-4B07-835E-E94AEA526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25223-755F-4327-9D11-C0E30418A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43CF1-69C2-427F-8709-5B62A1A25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3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50E3C-5538-41F4-8CD2-841902BB2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11D5A-DDBD-4C77-A976-6088AAF12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E2967-D7D0-4A7C-9D83-C064D1DB5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8161F-DA1C-4E70-A4C7-05EA21E3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6DAE-2744-4424-A054-F8030C436F9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0AE95-D569-4DA6-BD33-7F3BB4641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EF18F-018A-4C9C-97B8-5B433789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43CF1-69C2-427F-8709-5B62A1A25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0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6638C-9299-419C-905E-2ECD2C853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B977B-858F-47C0-BB5D-18BB2C788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08FEA-B06B-427F-B7D4-F0D8DB8E8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A5FD9-FC34-43BB-8038-FB63E858D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2DA653-78DA-477A-95B4-CB5F99C4C6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45B04-E315-4EE1-A787-45B3B85A7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6DAE-2744-4424-A054-F8030C436F9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20113D-F65A-4FCA-B089-5162DC221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8FB36-43CC-4D84-8C63-BA9C3F26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43CF1-69C2-427F-8709-5B62A1A25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43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EA3C2-30D2-41BA-A1F0-86F8AC9F6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86D5F5-7AE9-4332-BB1C-F140B4BB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6DAE-2744-4424-A054-F8030C436F9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05AE5-E958-448B-836A-F89144B10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E9A902-5469-4615-B8FF-A6A091F2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43CF1-69C2-427F-8709-5B62A1A25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0C50FE-C6E3-4A5C-AC35-9DEAED043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6DAE-2744-4424-A054-F8030C436F9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7A1A6-A2E3-4954-AC39-CCEDC366E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4B34D-8057-46F2-9751-4CA80D37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43CF1-69C2-427F-8709-5B62A1A25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2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37BB9-9FFE-42C1-AC43-FCE438A7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AC742-BA2E-4ABF-901B-108E54E94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983B7E-CDCC-4B1A-BEEE-FFB589480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EC9CD-17D4-4E90-9EF6-DFF0A7F70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6DAE-2744-4424-A054-F8030C436F9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B75DCF-C392-43F9-9695-D42928C1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034E6-BA2C-4560-B93C-F1962231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43CF1-69C2-427F-8709-5B62A1A25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16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478FA-C2CF-4E95-AAF5-98FD42752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4DDC2A-1AD2-4710-9278-804BE8202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424FA-1810-4D3B-912F-70222EBEB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D7EB8-C5D2-454D-A1E9-238DF61FC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6DAE-2744-4424-A054-F8030C436F9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EC88D-8156-4B15-9CCE-52E39BCF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EE419-0A9F-4AD6-A126-CBBACDCA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43CF1-69C2-427F-8709-5B62A1A25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5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f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6776BD-2B76-4B73-A47C-52A5D86EE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C141D-9C06-446F-AACD-517C1F3CD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2855-5FA9-46EE-8198-2CF235C7AE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96DAE-2744-4424-A054-F8030C436F9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319DA-F459-42BD-B775-294B7B676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B2C9C-FA3F-4DB6-B0AA-F26ADCB49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43CF1-69C2-427F-8709-5B62A1A25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41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file:///C:\Users\DELL\Desktop\gddp\Warm-AcousticRadio_4ab9b.mp3" TargetMode="External"/><Relationship Id="rId1" Type="http://schemas.microsoft.com/office/2007/relationships/media" Target="file:///C:\Users\DELL\Desktop\gddp\Warm-AcousticRadio_4ab9b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>
            <a:extLst>
              <a:ext uri="{FF2B5EF4-FFF2-40B4-BE49-F238E27FC236}">
                <a16:creationId xmlns:a16="http://schemas.microsoft.com/office/drawing/2014/main" id="{DAE2F1A8-C394-4893-AA0A-6812C528F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0101" y="771115"/>
            <a:ext cx="56388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latin typeface="Times New Roman" panose="02020603050405020304" pitchFamily="18" charset="0"/>
              </a:rPr>
              <a:t>TRƯỜNG TIỂU HỌC NGÔ MÂY</a:t>
            </a:r>
          </a:p>
        </p:txBody>
      </p:sp>
      <p:grpSp>
        <p:nvGrpSpPr>
          <p:cNvPr id="3075" name="Group 6">
            <a:extLst>
              <a:ext uri="{FF2B5EF4-FFF2-40B4-BE49-F238E27FC236}">
                <a16:creationId xmlns:a16="http://schemas.microsoft.com/office/drawing/2014/main" id="{3052F211-1679-45DE-BC5A-3C18BB67F34C}"/>
              </a:ext>
            </a:extLst>
          </p:cNvPr>
          <p:cNvGrpSpPr>
            <a:grpSpLocks/>
          </p:cNvGrpSpPr>
          <p:nvPr/>
        </p:nvGrpSpPr>
        <p:grpSpPr bwMode="auto">
          <a:xfrm>
            <a:off x="0" y="-228600"/>
            <a:ext cx="12192000" cy="7239000"/>
            <a:chOff x="134" y="48"/>
            <a:chExt cx="5422" cy="4115"/>
          </a:xfrm>
        </p:grpSpPr>
        <p:sp>
          <p:nvSpPr>
            <p:cNvPr id="3085" name="Rectangle 7">
              <a:extLst>
                <a:ext uri="{FF2B5EF4-FFF2-40B4-BE49-F238E27FC236}">
                  <a16:creationId xmlns:a16="http://schemas.microsoft.com/office/drawing/2014/main" id="{429E0BE4-F594-48B3-964D-95DEE655F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pic>
          <p:nvPicPr>
            <p:cNvPr id="3086" name="Picture 8" descr="sflower">
              <a:extLst>
                <a:ext uri="{FF2B5EF4-FFF2-40B4-BE49-F238E27FC236}">
                  <a16:creationId xmlns:a16="http://schemas.microsoft.com/office/drawing/2014/main" id="{279092CC-2812-42D1-A56C-853608E2213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9" descr="sflower">
              <a:extLst>
                <a:ext uri="{FF2B5EF4-FFF2-40B4-BE49-F238E27FC236}">
                  <a16:creationId xmlns:a16="http://schemas.microsoft.com/office/drawing/2014/main" id="{2C3433B1-F446-48F0-BC2D-32BAC350A0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10" descr="sflower">
              <a:extLst>
                <a:ext uri="{FF2B5EF4-FFF2-40B4-BE49-F238E27FC236}">
                  <a16:creationId xmlns:a16="http://schemas.microsoft.com/office/drawing/2014/main" id="{004CF52B-2E99-4746-833A-88E3786B2DE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11" descr="sflower">
              <a:extLst>
                <a:ext uri="{FF2B5EF4-FFF2-40B4-BE49-F238E27FC236}">
                  <a16:creationId xmlns:a16="http://schemas.microsoft.com/office/drawing/2014/main" id="{DC539DD0-7444-485F-A4C1-1335322464E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8" name="Text Box 14">
            <a:extLst>
              <a:ext uri="{FF2B5EF4-FFF2-40B4-BE49-F238E27FC236}">
                <a16:creationId xmlns:a16="http://schemas.microsoft.com/office/drawing/2014/main" id="{6BFDDD52-04B8-411F-B72A-AC69EDD8C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063" y="4046613"/>
            <a:ext cx="91582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TIẾT KHOA HỌC - LỚP 5A</a:t>
            </a:r>
          </a:p>
        </p:txBody>
      </p:sp>
      <p:sp>
        <p:nvSpPr>
          <p:cNvPr id="3079" name="Text Box 16">
            <a:extLst>
              <a:ext uri="{FF2B5EF4-FFF2-40B4-BE49-F238E27FC236}">
                <a16:creationId xmlns:a16="http://schemas.microsoft.com/office/drawing/2014/main" id="{246E1917-0E98-4AFB-8C01-7135DBFA6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42913"/>
            <a:ext cx="64770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latin typeface="Times New Roman" panose="02020603050405020304" pitchFamily="18" charset="0"/>
              </a:rPr>
              <a:t>PHÒNG GD &amp; ĐT THÀNH PHỐ QUY NHƠN</a:t>
            </a:r>
          </a:p>
        </p:txBody>
      </p:sp>
      <p:sp>
        <p:nvSpPr>
          <p:cNvPr id="2059" name="Text Box 17">
            <a:extLst>
              <a:ext uri="{FF2B5EF4-FFF2-40B4-BE49-F238E27FC236}">
                <a16:creationId xmlns:a16="http://schemas.microsoft.com/office/drawing/2014/main" id="{2FA50A8A-627F-4648-9C04-2AD073A9F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818" y="1447659"/>
            <a:ext cx="8647043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CHÀO MỪNG QUÝ THẦY CÔ VỀ DỰ GIỜ THĂM LỚP</a:t>
            </a:r>
          </a:p>
        </p:txBody>
      </p:sp>
      <p:sp>
        <p:nvSpPr>
          <p:cNvPr id="3081" name="Text Box 18">
            <a:extLst>
              <a:ext uri="{FF2B5EF4-FFF2-40B4-BE49-F238E27FC236}">
                <a16:creationId xmlns:a16="http://schemas.microsoft.com/office/drawing/2014/main" id="{88D8666E-7922-4557-8E7C-27778681B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150" y="6057173"/>
            <a:ext cx="6934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Giáo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viên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Đinh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Thị</a:t>
            </a:r>
            <a:r>
              <a:rPr lang="en-US" altLang="en-US" sz="2800" b="1" dirty="0">
                <a:latin typeface="Times New Roman" panose="02020603050405020304" pitchFamily="18" charset="0"/>
              </a:rPr>
              <a:t> Thu Trang</a:t>
            </a:r>
            <a:endParaRPr lang="en-US" altLang="en-US" sz="2800" b="1" i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3082" name="Picture 22" descr="bd21315_">
            <a:extLst>
              <a:ext uri="{FF2B5EF4-FFF2-40B4-BE49-F238E27FC236}">
                <a16:creationId xmlns:a16="http://schemas.microsoft.com/office/drawing/2014/main" id="{4ED1E14D-19CB-49A6-BABD-1476E36F2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50" y="3727571"/>
            <a:ext cx="38862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Warm-AcousticRadio_4ab9b.mp3">
            <a:hlinkClick r:id="" action="ppaction://media"/>
            <a:extLst>
              <a:ext uri="{FF2B5EF4-FFF2-40B4-BE49-F238E27FC236}">
                <a16:creationId xmlns:a16="http://schemas.microsoft.com/office/drawing/2014/main" id="{9E02649C-8E4E-4120-ADC9-99AF6FA8D77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813" y="6384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60F73-A40B-462A-BB88-B96B3725F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6" y="1402523"/>
            <a:ext cx="3510900" cy="4397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7D562-682F-4477-917F-C1FC3F455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0" y="1402523"/>
            <a:ext cx="3765023" cy="4397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AF4869-CF07-4A13-9835-7C8CC47A2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33" y="1402523"/>
            <a:ext cx="3765022" cy="4397776"/>
          </a:xfrm>
          <a:prstGeom prst="rect">
            <a:avLst/>
          </a:prstGeom>
        </p:spPr>
      </p:pic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48B5F1D6-CE9C-4A14-8285-71456B07EBA3}"/>
              </a:ext>
            </a:extLst>
          </p:cNvPr>
          <p:cNvSpPr/>
          <p:nvPr/>
        </p:nvSpPr>
        <p:spPr>
          <a:xfrm>
            <a:off x="108488" y="70551"/>
            <a:ext cx="11907165" cy="103491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>
                <a:lumMod val="75000"/>
              </a:srgbClr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rtlCol="0" anchor="ctr"/>
          <a:lstStyle/>
          <a:p>
            <a:pPr algn="just"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  </a:t>
            </a:r>
            <a:r>
              <a:rPr lang="vi-VN" sz="30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B</a:t>
            </a:r>
            <a:r>
              <a:rPr lang="en-US" sz="3000" b="1" dirty="0" err="1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ài</a:t>
            </a:r>
            <a:r>
              <a:rPr lang="en-US" sz="30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tập</a:t>
            </a:r>
            <a:r>
              <a:rPr lang="en-US" sz="30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1:</a:t>
            </a:r>
            <a:r>
              <a:rPr lang="vi-VN" sz="30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Nêu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“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Điều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kiện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hạt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nảy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mầm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”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cách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thực hiện thí nghiệm sau:</a:t>
            </a:r>
            <a:endParaRPr lang="en-US" sz="3000" kern="0" dirty="0">
              <a:solidFill>
                <a:srgbClr val="9BBB59">
                  <a:lumMod val="50000"/>
                </a:srgbClr>
              </a:solidFill>
              <a:latin typeface="等线"/>
              <a:cs typeface="Arial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2EDF9B0-0EC3-41E8-BFFB-95E02B10A40E}"/>
              </a:ext>
            </a:extLst>
          </p:cNvPr>
          <p:cNvSpPr/>
          <p:nvPr/>
        </p:nvSpPr>
        <p:spPr>
          <a:xfrm>
            <a:off x="1269241" y="5943600"/>
            <a:ext cx="1665028" cy="6619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+mj-lt"/>
              </a:rPr>
              <a:t>Cốc 1</a:t>
            </a:r>
            <a:endParaRPr lang="en-US" sz="3000" b="1" dirty="0"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978BA4-5AEA-471A-840F-00D0B08CF065}"/>
              </a:ext>
            </a:extLst>
          </p:cNvPr>
          <p:cNvSpPr/>
          <p:nvPr/>
        </p:nvSpPr>
        <p:spPr>
          <a:xfrm>
            <a:off x="5229556" y="5943600"/>
            <a:ext cx="1665028" cy="6619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+mj-lt"/>
              </a:rPr>
              <a:t>Cốc 2</a:t>
            </a:r>
            <a:endParaRPr lang="en-US" sz="3000" b="1" dirty="0">
              <a:latin typeface="+mj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07DBE5-645F-4400-BF40-68F2C82104F3}"/>
              </a:ext>
            </a:extLst>
          </p:cNvPr>
          <p:cNvSpPr/>
          <p:nvPr/>
        </p:nvSpPr>
        <p:spPr>
          <a:xfrm>
            <a:off x="9476285" y="5926756"/>
            <a:ext cx="1665028" cy="6619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+mj-lt"/>
              </a:rPr>
              <a:t>Cốc 3</a:t>
            </a:r>
            <a:endParaRPr lang="en-US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990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80">
            <a:extLst>
              <a:ext uri="{FF2B5EF4-FFF2-40B4-BE49-F238E27FC236}">
                <a16:creationId xmlns:a16="http://schemas.microsoft.com/office/drawing/2014/main" id="{9EC68B53-2857-40F9-B4C0-A8A7BF33C2EB}"/>
              </a:ext>
            </a:extLst>
          </p:cNvPr>
          <p:cNvSpPr/>
          <p:nvPr/>
        </p:nvSpPr>
        <p:spPr>
          <a:xfrm>
            <a:off x="7291951" y="1499825"/>
            <a:ext cx="1736053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 defTabSz="412740" hangingPunct="0">
              <a:defRPr/>
            </a:pPr>
            <a:r>
              <a:rPr sz="1200" kern="0" cap="all">
                <a:latin typeface="Lato Bold"/>
                <a:cs typeface="Arial"/>
                <a:sym typeface="Lato Bold"/>
              </a:rPr>
              <a:t>www.helixcor.com</a:t>
            </a: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4856481"/>
            <a:ext cx="12192000" cy="1995593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29025EBA-0B62-4178-B358-A6241477A8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/>
        </p:blipFill>
        <p:spPr>
          <a:xfrm rot="7999831">
            <a:off x="-2153879" y="64327"/>
            <a:ext cx="6467027" cy="3986793"/>
          </a:xfrm>
          <a:prstGeom prst="rect">
            <a:avLst/>
          </a:prstGeom>
        </p:spPr>
      </p:pic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DFFD8D9-2A2F-4B30-ADE0-9FC7A7E695F4}"/>
              </a:ext>
            </a:extLst>
          </p:cNvPr>
          <p:cNvSpPr/>
          <p:nvPr/>
        </p:nvSpPr>
        <p:spPr>
          <a:xfrm>
            <a:off x="108488" y="247974"/>
            <a:ext cx="11907165" cy="148781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>
                <a:lumMod val="75000"/>
              </a:srgbClr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rtlCol="0" anchor="ctr"/>
          <a:lstStyle/>
          <a:p>
            <a:pPr algn="just"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   </a:t>
            </a:r>
            <a:r>
              <a:rPr lang="en-US" sz="3800" b="1" dirty="0" err="1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Phiếu</a:t>
            </a:r>
            <a:r>
              <a:rPr lang="en-US" sz="38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bài</a:t>
            </a:r>
            <a:r>
              <a:rPr lang="en-US" sz="38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tập</a:t>
            </a:r>
            <a:r>
              <a:rPr lang="en-US" sz="38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số</a:t>
            </a:r>
            <a:r>
              <a:rPr lang="en-US" sz="38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1:</a:t>
            </a:r>
            <a:r>
              <a:rPr lang="en-US" sz="38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Nêu </a:t>
            </a:r>
            <a:r>
              <a:rPr lang="en-US" sz="38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những</a:t>
            </a:r>
            <a:r>
              <a:rPr lang="en-US" sz="38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“</a:t>
            </a:r>
            <a:r>
              <a:rPr lang="en-US" sz="38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Điều</a:t>
            </a:r>
            <a:r>
              <a:rPr lang="en-US" sz="38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kiện</a:t>
            </a:r>
            <a:r>
              <a:rPr lang="en-US" sz="38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để</a:t>
            </a:r>
            <a:r>
              <a:rPr lang="en-US" sz="38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hạt</a:t>
            </a:r>
            <a:r>
              <a:rPr lang="en-US" sz="38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nảy</a:t>
            </a:r>
            <a:r>
              <a:rPr lang="en-US" sz="38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mầm</a:t>
            </a:r>
            <a:r>
              <a:rPr lang="en-US" sz="38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” </a:t>
            </a:r>
            <a:r>
              <a:rPr lang="en-US" sz="38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bằng</a:t>
            </a:r>
            <a:r>
              <a:rPr lang="en-US" sz="38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cách</a:t>
            </a:r>
            <a:r>
              <a:rPr lang="en-US" sz="38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hoàn</a:t>
            </a:r>
            <a:r>
              <a:rPr lang="en-US" sz="38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thành</a:t>
            </a:r>
            <a:r>
              <a:rPr lang="en-US" sz="38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vào</a:t>
            </a:r>
            <a:r>
              <a:rPr lang="en-US" sz="38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bảng</a:t>
            </a:r>
            <a:r>
              <a:rPr lang="en-US" sz="38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sau</a:t>
            </a:r>
            <a:r>
              <a:rPr lang="en-US" sz="38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:</a:t>
            </a:r>
            <a:endParaRPr lang="en-US" sz="3800" kern="0" dirty="0">
              <a:solidFill>
                <a:srgbClr val="9BBB59">
                  <a:lumMod val="50000"/>
                </a:srgbClr>
              </a:solidFill>
              <a:latin typeface="等线"/>
              <a:cs typeface="Arial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CB45074-466D-4982-A726-A0D507B982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475732"/>
              </p:ext>
            </p:extLst>
          </p:nvPr>
        </p:nvGraphicFramePr>
        <p:xfrm>
          <a:off x="585468" y="2268021"/>
          <a:ext cx="10953204" cy="34073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85028">
                  <a:extLst>
                    <a:ext uri="{9D8B030D-6E8A-4147-A177-3AD203B41FA5}">
                      <a16:colId xmlns:a16="http://schemas.microsoft.com/office/drawing/2014/main" val="43386198"/>
                    </a:ext>
                  </a:extLst>
                </a:gridCol>
                <a:gridCol w="8768176">
                  <a:extLst>
                    <a:ext uri="{9D8B030D-6E8A-4147-A177-3AD203B41FA5}">
                      <a16:colId xmlns:a16="http://schemas.microsoft.com/office/drawing/2014/main" val="534128106"/>
                    </a:ext>
                  </a:extLst>
                </a:gridCol>
              </a:tblGrid>
              <a:tr h="85184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976421"/>
                  </a:ext>
                </a:extLst>
              </a:tr>
              <a:tr h="85184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991014"/>
                  </a:ext>
                </a:extLst>
              </a:tr>
              <a:tr h="85184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62363"/>
                  </a:ext>
                </a:extLst>
              </a:tr>
              <a:tr h="85184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49298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E719224-3471-4F00-BD11-B131354208EB}"/>
              </a:ext>
            </a:extLst>
          </p:cNvPr>
          <p:cNvSpPr txBox="1"/>
          <p:nvPr/>
        </p:nvSpPr>
        <p:spPr>
          <a:xfrm>
            <a:off x="2796872" y="4107652"/>
            <a:ext cx="3903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76EDD-9425-4ED7-AFEF-2AEBBD060641}"/>
              </a:ext>
            </a:extLst>
          </p:cNvPr>
          <p:cNvSpPr txBox="1"/>
          <p:nvPr/>
        </p:nvSpPr>
        <p:spPr>
          <a:xfrm>
            <a:off x="2796872" y="3239217"/>
            <a:ext cx="74357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EA9A06-4F28-434D-9D18-31B267B91255}"/>
              </a:ext>
            </a:extLst>
          </p:cNvPr>
          <p:cNvSpPr txBox="1"/>
          <p:nvPr/>
        </p:nvSpPr>
        <p:spPr>
          <a:xfrm>
            <a:off x="2715904" y="4931357"/>
            <a:ext cx="90894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0968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9">
            <a:extLst>
              <a:ext uri="{FF2B5EF4-FFF2-40B4-BE49-F238E27FC236}">
                <a16:creationId xmlns:a16="http://schemas.microsoft.com/office/drawing/2014/main" id="{A36755B1-CB98-46B7-B0C9-0CC77F057472}"/>
              </a:ext>
            </a:extLst>
          </p:cNvPr>
          <p:cNvSpPr/>
          <p:nvPr/>
        </p:nvSpPr>
        <p:spPr>
          <a:xfrm>
            <a:off x="1978925" y="34236"/>
            <a:ext cx="9278342" cy="46305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>
                <a:lumMod val="75000"/>
              </a:srgbClr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rtlCol="0" anchor="ctr"/>
          <a:lstStyle/>
          <a:p>
            <a:pPr algn="just"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   </a:t>
            </a:r>
            <a:r>
              <a:rPr lang="en-US" sz="2600" b="1" dirty="0" err="1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Phiếu</a:t>
            </a:r>
            <a:r>
              <a:rPr lang="en-US" sz="26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bài</a:t>
            </a:r>
            <a:r>
              <a:rPr lang="en-US" sz="26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tập</a:t>
            </a:r>
            <a:r>
              <a:rPr lang="en-US" sz="26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2:</a:t>
            </a:r>
            <a:r>
              <a:rPr lang="en-US" sz="26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Nối </a:t>
            </a:r>
            <a:r>
              <a:rPr lang="en-US" sz="26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cột</a:t>
            </a:r>
            <a:r>
              <a:rPr lang="en-US" sz="26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A </a:t>
            </a:r>
            <a:r>
              <a:rPr lang="en-US" sz="26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thông</a:t>
            </a:r>
            <a:r>
              <a:rPr lang="en-US" sz="26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tin </a:t>
            </a:r>
            <a:r>
              <a:rPr lang="en-US" sz="26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cột</a:t>
            </a:r>
            <a:r>
              <a:rPr lang="en-US" sz="26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B</a:t>
            </a:r>
            <a:endParaRPr lang="en-US" sz="2600" kern="0" dirty="0">
              <a:solidFill>
                <a:srgbClr val="9BBB59">
                  <a:lumMod val="50000"/>
                </a:srgbClr>
              </a:solidFill>
              <a:latin typeface="等线"/>
              <a:cs typeface="Arial"/>
              <a:sym typeface="Arial"/>
            </a:endParaRP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02C054FE-BB24-480C-870E-3B4BAB042D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1139238"/>
              </p:ext>
            </p:extLst>
          </p:nvPr>
        </p:nvGraphicFramePr>
        <p:xfrm>
          <a:off x="329783" y="614597"/>
          <a:ext cx="11454179" cy="62354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3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0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37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(A)</a:t>
                      </a:r>
                      <a:endParaRPr lang="en-US" sz="22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endParaRPr 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 (B)</a:t>
                      </a:r>
                      <a:endParaRPr lang="en-US" sz="22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1933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1: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mầm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mọc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con.     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85923"/>
                  </a:ext>
                </a:extLst>
              </a:tr>
              <a:tr h="1107071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2: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phình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nứt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mầm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nhú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cắm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075288"/>
                  </a:ext>
                </a:extLst>
              </a:tr>
              <a:tr h="1039000">
                <a:tc rowSpan="2"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C. 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Hai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mầm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xòe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ra.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Chồi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mầm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lớn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dần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sinh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ra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mới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  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6985"/>
                  </a:ext>
                </a:extLst>
              </a:tr>
              <a:tr h="110112">
                <a:tc vMerge="1"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D. 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Hai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mầm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teo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dần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rồi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rụng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xuống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bắt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đầu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đâm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chồi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rễ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mọc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nhiều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  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119063"/>
                  </a:ext>
                </a:extLst>
              </a:tr>
              <a:tr h="1079043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4: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512339"/>
                  </a:ext>
                </a:extLst>
              </a:tr>
              <a:tr h="1441633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5: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Sau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mầm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mọc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nữa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mầm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chui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8050742"/>
                  </a:ext>
                </a:extLst>
              </a:tr>
            </a:tbl>
          </a:graphicData>
        </a:graphic>
      </p:graphicFrame>
      <p:grpSp>
        <p:nvGrpSpPr>
          <p:cNvPr id="20" name="Group 3">
            <a:extLst>
              <a:ext uri="{FF2B5EF4-FFF2-40B4-BE49-F238E27FC236}">
                <a16:creationId xmlns:a16="http://schemas.microsoft.com/office/drawing/2014/main" id="{CF2F8DFF-DB0E-4D03-A0B8-3B7A5228174E}"/>
              </a:ext>
            </a:extLst>
          </p:cNvPr>
          <p:cNvGrpSpPr/>
          <p:nvPr/>
        </p:nvGrpSpPr>
        <p:grpSpPr bwMode="auto">
          <a:xfrm>
            <a:off x="1517516" y="973775"/>
            <a:ext cx="1340830" cy="1049394"/>
            <a:chOff x="432" y="816"/>
            <a:chExt cx="768" cy="1920"/>
          </a:xfrm>
        </p:grpSpPr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8FAA6716-9637-4C9A-AF11-74A9BD56F5ED}"/>
                </a:ext>
              </a:extLst>
            </p:cNvPr>
            <p:cNvGrpSpPr/>
            <p:nvPr/>
          </p:nvGrpSpPr>
          <p:grpSpPr bwMode="auto">
            <a:xfrm>
              <a:off x="432" y="816"/>
              <a:ext cx="768" cy="1920"/>
              <a:chOff x="2784" y="1248"/>
              <a:chExt cx="768" cy="2064"/>
            </a:xfrm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5F6AB50E-72C4-477E-A342-E8DECE5AB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28" name="Rectangle 6">
                <a:extLst>
                  <a:ext uri="{FF2B5EF4-FFF2-40B4-BE49-F238E27FC236}">
                    <a16:creationId xmlns:a16="http://schemas.microsoft.com/office/drawing/2014/main" id="{11F73061-4538-4ECC-B033-9C23E459E3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0F960A24-0CD7-4F5F-B96C-B6A0935FEB4A}"/>
                </a:ext>
              </a:extLst>
            </p:cNvPr>
            <p:cNvGrpSpPr/>
            <p:nvPr/>
          </p:nvGrpSpPr>
          <p:grpSpPr bwMode="auto">
            <a:xfrm>
              <a:off x="672" y="2088"/>
              <a:ext cx="269" cy="483"/>
              <a:chOff x="4272" y="2576"/>
              <a:chExt cx="576" cy="736"/>
            </a:xfrm>
          </p:grpSpPr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0918F6F9-DB7C-484F-8421-AE06EA1ACEE5}"/>
                  </a:ext>
                </a:extLst>
              </p:cNvPr>
              <p:cNvSpPr/>
              <p:nvPr/>
            </p:nvSpPr>
            <p:spPr bwMode="auto">
              <a:xfrm>
                <a:off x="4272" y="2576"/>
                <a:ext cx="528" cy="521"/>
              </a:xfrm>
              <a:custGeom>
                <a:avLst/>
                <a:gdLst>
                  <a:gd name="T0" fmla="*/ 385 w 528"/>
                  <a:gd name="T1" fmla="*/ 207 h 521"/>
                  <a:gd name="T2" fmla="*/ 471 w 528"/>
                  <a:gd name="T3" fmla="*/ 239 h 521"/>
                  <a:gd name="T4" fmla="*/ 528 w 528"/>
                  <a:gd name="T5" fmla="*/ 141 h 521"/>
                  <a:gd name="T6" fmla="*/ 471 w 528"/>
                  <a:gd name="T7" fmla="*/ 44 h 521"/>
                  <a:gd name="T8" fmla="*/ 300 w 528"/>
                  <a:gd name="T9" fmla="*/ 11 h 521"/>
                  <a:gd name="T10" fmla="*/ 100 w 528"/>
                  <a:gd name="T11" fmla="*/ 109 h 521"/>
                  <a:gd name="T12" fmla="*/ 14 w 528"/>
                  <a:gd name="T13" fmla="*/ 272 h 521"/>
                  <a:gd name="T14" fmla="*/ 14 w 528"/>
                  <a:gd name="T15" fmla="*/ 403 h 521"/>
                  <a:gd name="T16" fmla="*/ 100 w 528"/>
                  <a:gd name="T17" fmla="*/ 500 h 521"/>
                  <a:gd name="T18" fmla="*/ 243 w 528"/>
                  <a:gd name="T19" fmla="*/ 500 h 521"/>
                  <a:gd name="T20" fmla="*/ 360 w 528"/>
                  <a:gd name="T21" fmla="*/ 376 h 521"/>
                  <a:gd name="T22" fmla="*/ 385 w 528"/>
                  <a:gd name="T23" fmla="*/ 207 h 5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24" name="Group 9">
                <a:extLst>
                  <a:ext uri="{FF2B5EF4-FFF2-40B4-BE49-F238E27FC236}">
                    <a16:creationId xmlns:a16="http://schemas.microsoft.com/office/drawing/2014/main" id="{C256CAF6-3456-48C1-88C4-8F50B5BDB5D9}"/>
                  </a:ext>
                </a:extLst>
              </p:cNvPr>
              <p:cNvGrpSpPr/>
              <p:nvPr/>
            </p:nvGrpSpPr>
            <p:grpSpPr bwMode="auto">
              <a:xfrm>
                <a:off x="4560" y="2736"/>
                <a:ext cx="288" cy="576"/>
                <a:chOff x="3795" y="3120"/>
                <a:chExt cx="305" cy="720"/>
              </a:xfrm>
            </p:grpSpPr>
            <p:sp>
              <p:nvSpPr>
                <p:cNvPr id="25" name="Freeform 10">
                  <a:extLst>
                    <a:ext uri="{FF2B5EF4-FFF2-40B4-BE49-F238E27FC236}">
                      <a16:creationId xmlns:a16="http://schemas.microsoft.com/office/drawing/2014/main" id="{25BDD377-7CDC-4596-AB38-BCF409A2A2C9}"/>
                    </a:ext>
                  </a:extLst>
                </p:cNvPr>
                <p:cNvSpPr/>
                <p:nvPr/>
              </p:nvSpPr>
              <p:spPr bwMode="auto">
                <a:xfrm>
                  <a:off x="3888" y="3120"/>
                  <a:ext cx="212" cy="720"/>
                </a:xfrm>
                <a:custGeom>
                  <a:avLst/>
                  <a:gdLst>
                    <a:gd name="T0" fmla="*/ 48 w 212"/>
                    <a:gd name="T1" fmla="*/ 0 h 720"/>
                    <a:gd name="T2" fmla="*/ 72 w 212"/>
                    <a:gd name="T3" fmla="*/ 96 h 720"/>
                    <a:gd name="T4" fmla="*/ 144 w 212"/>
                    <a:gd name="T5" fmla="*/ 168 h 720"/>
                    <a:gd name="T6" fmla="*/ 192 w 212"/>
                    <a:gd name="T7" fmla="*/ 336 h 720"/>
                    <a:gd name="T8" fmla="*/ 24 w 212"/>
                    <a:gd name="T9" fmla="*/ 492 h 720"/>
                    <a:gd name="T10" fmla="*/ 48 w 212"/>
                    <a:gd name="T11" fmla="*/ 624 h 720"/>
                    <a:gd name="T12" fmla="*/ 0 w 212"/>
                    <a:gd name="T13" fmla="*/ 720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12" h="720">
                      <a:moveTo>
                        <a:pt x="48" y="0"/>
                      </a:moveTo>
                      <a:cubicBezTo>
                        <a:pt x="52" y="16"/>
                        <a:pt x="56" y="68"/>
                        <a:pt x="72" y="96"/>
                      </a:cubicBezTo>
                      <a:cubicBezTo>
                        <a:pt x="88" y="124"/>
                        <a:pt x="124" y="128"/>
                        <a:pt x="144" y="168"/>
                      </a:cubicBezTo>
                      <a:cubicBezTo>
                        <a:pt x="164" y="208"/>
                        <a:pt x="212" y="282"/>
                        <a:pt x="192" y="336"/>
                      </a:cubicBezTo>
                      <a:cubicBezTo>
                        <a:pt x="172" y="390"/>
                        <a:pt x="48" y="444"/>
                        <a:pt x="24" y="492"/>
                      </a:cubicBezTo>
                      <a:cubicBezTo>
                        <a:pt x="0" y="540"/>
                        <a:pt x="52" y="586"/>
                        <a:pt x="48" y="624"/>
                      </a:cubicBezTo>
                      <a:cubicBezTo>
                        <a:pt x="44" y="662"/>
                        <a:pt x="24" y="692"/>
                        <a:pt x="0" y="720"/>
                      </a:cubicBezTo>
                    </a:path>
                  </a:pathLst>
                </a:custGeom>
                <a:solidFill>
                  <a:srgbClr val="F4AADB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" name="Freeform 11">
                  <a:extLst>
                    <a:ext uri="{FF2B5EF4-FFF2-40B4-BE49-F238E27FC236}">
                      <a16:creationId xmlns:a16="http://schemas.microsoft.com/office/drawing/2014/main" id="{30DA0DD4-483C-4D95-B9D6-D0DC6B294063}"/>
                    </a:ext>
                  </a:extLst>
                </p:cNvPr>
                <p:cNvSpPr/>
                <p:nvPr/>
              </p:nvSpPr>
              <p:spPr bwMode="auto">
                <a:xfrm>
                  <a:off x="3795" y="3132"/>
                  <a:ext cx="173" cy="708"/>
                </a:xfrm>
                <a:custGeom>
                  <a:avLst/>
                  <a:gdLst>
                    <a:gd name="T0" fmla="*/ 141 w 173"/>
                    <a:gd name="T1" fmla="*/ 0 h 708"/>
                    <a:gd name="T2" fmla="*/ 81 w 173"/>
                    <a:gd name="T3" fmla="*/ 72 h 708"/>
                    <a:gd name="T4" fmla="*/ 109 w 173"/>
                    <a:gd name="T5" fmla="*/ 180 h 708"/>
                    <a:gd name="T6" fmla="*/ 157 w 173"/>
                    <a:gd name="T7" fmla="*/ 324 h 708"/>
                    <a:gd name="T8" fmla="*/ 13 w 173"/>
                    <a:gd name="T9" fmla="*/ 468 h 708"/>
                    <a:gd name="T10" fmla="*/ 81 w 173"/>
                    <a:gd name="T11" fmla="*/ 576 h 708"/>
                    <a:gd name="T12" fmla="*/ 93 w 173"/>
                    <a:gd name="T13" fmla="*/ 708 h 7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3" h="708">
                      <a:moveTo>
                        <a:pt x="141" y="0"/>
                      </a:moveTo>
                      <a:cubicBezTo>
                        <a:pt x="133" y="12"/>
                        <a:pt x="86" y="42"/>
                        <a:pt x="81" y="72"/>
                      </a:cubicBezTo>
                      <a:cubicBezTo>
                        <a:pt x="76" y="102"/>
                        <a:pt x="96" y="138"/>
                        <a:pt x="109" y="180"/>
                      </a:cubicBezTo>
                      <a:cubicBezTo>
                        <a:pt x="122" y="222"/>
                        <a:pt x="173" y="276"/>
                        <a:pt x="157" y="324"/>
                      </a:cubicBezTo>
                      <a:cubicBezTo>
                        <a:pt x="141" y="372"/>
                        <a:pt x="26" y="426"/>
                        <a:pt x="13" y="468"/>
                      </a:cubicBezTo>
                      <a:cubicBezTo>
                        <a:pt x="0" y="510"/>
                        <a:pt x="68" y="536"/>
                        <a:pt x="81" y="576"/>
                      </a:cubicBezTo>
                      <a:cubicBezTo>
                        <a:pt x="94" y="616"/>
                        <a:pt x="91" y="681"/>
                        <a:pt x="93" y="708"/>
                      </a:cubicBezTo>
                    </a:path>
                  </a:pathLst>
                </a:custGeom>
                <a:solidFill>
                  <a:srgbClr val="F4AADB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</p:grpSp>
      <p:grpSp>
        <p:nvGrpSpPr>
          <p:cNvPr id="29" name="Group 13">
            <a:extLst>
              <a:ext uri="{FF2B5EF4-FFF2-40B4-BE49-F238E27FC236}">
                <a16:creationId xmlns:a16="http://schemas.microsoft.com/office/drawing/2014/main" id="{394E5508-A3E8-42D8-BF27-040F0E0F5A47}"/>
              </a:ext>
            </a:extLst>
          </p:cNvPr>
          <p:cNvGrpSpPr/>
          <p:nvPr/>
        </p:nvGrpSpPr>
        <p:grpSpPr bwMode="auto">
          <a:xfrm>
            <a:off x="1517516" y="2092658"/>
            <a:ext cx="1351437" cy="1046732"/>
            <a:chOff x="1488" y="240"/>
            <a:chExt cx="569" cy="1296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02EF2C79-B87C-4436-B84D-80F34848464E}"/>
                </a:ext>
              </a:extLst>
            </p:cNvPr>
            <p:cNvGrpSpPr/>
            <p:nvPr/>
          </p:nvGrpSpPr>
          <p:grpSpPr bwMode="auto">
            <a:xfrm>
              <a:off x="1488" y="240"/>
              <a:ext cx="569" cy="1296"/>
              <a:chOff x="2784" y="1248"/>
              <a:chExt cx="768" cy="2064"/>
            </a:xfrm>
          </p:grpSpPr>
          <p:sp>
            <p:nvSpPr>
              <p:cNvPr id="41" name="Rectangle 16">
                <a:extLst>
                  <a:ext uri="{FF2B5EF4-FFF2-40B4-BE49-F238E27FC236}">
                    <a16:creationId xmlns:a16="http://schemas.microsoft.com/office/drawing/2014/main" id="{D303B0CA-EE6D-4852-A222-56A3B1C9C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42" name="Rectangle 17">
                <a:extLst>
                  <a:ext uri="{FF2B5EF4-FFF2-40B4-BE49-F238E27FC236}">
                    <a16:creationId xmlns:a16="http://schemas.microsoft.com/office/drawing/2014/main" id="{1A59591E-86B9-4851-B904-57F9C488A8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31" name="Group 19">
              <a:extLst>
                <a:ext uri="{FF2B5EF4-FFF2-40B4-BE49-F238E27FC236}">
                  <a16:creationId xmlns:a16="http://schemas.microsoft.com/office/drawing/2014/main" id="{D440A4B8-EB05-4799-A5B6-93CC2EAD2613}"/>
                </a:ext>
              </a:extLst>
            </p:cNvPr>
            <p:cNvGrpSpPr/>
            <p:nvPr/>
          </p:nvGrpSpPr>
          <p:grpSpPr bwMode="auto">
            <a:xfrm>
              <a:off x="1632" y="912"/>
              <a:ext cx="240" cy="419"/>
              <a:chOff x="3744" y="1488"/>
              <a:chExt cx="324" cy="620"/>
            </a:xfrm>
          </p:grpSpPr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01D77EBA-AAF9-44E5-AE48-795989272329}"/>
                  </a:ext>
                </a:extLst>
              </p:cNvPr>
              <p:cNvSpPr/>
              <p:nvPr/>
            </p:nvSpPr>
            <p:spPr bwMode="auto">
              <a:xfrm rot="-321261">
                <a:off x="3744" y="1488"/>
                <a:ext cx="263" cy="354"/>
              </a:xfrm>
              <a:custGeom>
                <a:avLst/>
                <a:gdLst>
                  <a:gd name="T0" fmla="*/ 192 w 528"/>
                  <a:gd name="T1" fmla="*/ 141 h 521"/>
                  <a:gd name="T2" fmla="*/ 235 w 528"/>
                  <a:gd name="T3" fmla="*/ 162 h 521"/>
                  <a:gd name="T4" fmla="*/ 263 w 528"/>
                  <a:gd name="T5" fmla="*/ 96 h 521"/>
                  <a:gd name="T6" fmla="*/ 235 w 528"/>
                  <a:gd name="T7" fmla="*/ 30 h 521"/>
                  <a:gd name="T8" fmla="*/ 149 w 528"/>
                  <a:gd name="T9" fmla="*/ 7 h 521"/>
                  <a:gd name="T10" fmla="*/ 50 w 528"/>
                  <a:gd name="T11" fmla="*/ 74 h 521"/>
                  <a:gd name="T12" fmla="*/ 7 w 528"/>
                  <a:gd name="T13" fmla="*/ 185 h 521"/>
                  <a:gd name="T14" fmla="*/ 7 w 528"/>
                  <a:gd name="T15" fmla="*/ 274 h 521"/>
                  <a:gd name="T16" fmla="*/ 50 w 528"/>
                  <a:gd name="T17" fmla="*/ 340 h 521"/>
                  <a:gd name="T18" fmla="*/ 121 w 528"/>
                  <a:gd name="T19" fmla="*/ 340 h 521"/>
                  <a:gd name="T20" fmla="*/ 179 w 528"/>
                  <a:gd name="T21" fmla="*/ 255 h 521"/>
                  <a:gd name="T22" fmla="*/ 192 w 528"/>
                  <a:gd name="T23" fmla="*/ 141 h 5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94F5C042-631D-4A21-9976-6F0FB2D06D27}"/>
                  </a:ext>
                </a:extLst>
              </p:cNvPr>
              <p:cNvSpPr/>
              <p:nvPr/>
            </p:nvSpPr>
            <p:spPr bwMode="auto">
              <a:xfrm>
                <a:off x="3851" y="1496"/>
                <a:ext cx="159" cy="228"/>
              </a:xfrm>
              <a:custGeom>
                <a:avLst/>
                <a:gdLst>
                  <a:gd name="T0" fmla="*/ 159 w 159"/>
                  <a:gd name="T1" fmla="*/ 47 h 204"/>
                  <a:gd name="T2" fmla="*/ 107 w 159"/>
                  <a:gd name="T3" fmla="*/ 7 h 204"/>
                  <a:gd name="T4" fmla="*/ 55 w 159"/>
                  <a:gd name="T5" fmla="*/ 9 h 204"/>
                  <a:gd name="T6" fmla="*/ 15 w 159"/>
                  <a:gd name="T7" fmla="*/ 63 h 204"/>
                  <a:gd name="T8" fmla="*/ 9 w 159"/>
                  <a:gd name="T9" fmla="*/ 162 h 204"/>
                  <a:gd name="T10" fmla="*/ 67 w 159"/>
                  <a:gd name="T11" fmla="*/ 221 h 204"/>
                  <a:gd name="T12" fmla="*/ 143 w 159"/>
                  <a:gd name="T13" fmla="*/ 125 h 2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9" h="204">
                    <a:moveTo>
                      <a:pt x="159" y="42"/>
                    </a:moveTo>
                    <a:cubicBezTo>
                      <a:pt x="150" y="36"/>
                      <a:pt x="124" y="12"/>
                      <a:pt x="107" y="6"/>
                    </a:cubicBezTo>
                    <a:cubicBezTo>
                      <a:pt x="90" y="0"/>
                      <a:pt x="70" y="0"/>
                      <a:pt x="55" y="8"/>
                    </a:cubicBezTo>
                    <a:cubicBezTo>
                      <a:pt x="40" y="16"/>
                      <a:pt x="23" y="33"/>
                      <a:pt x="15" y="56"/>
                    </a:cubicBezTo>
                    <a:cubicBezTo>
                      <a:pt x="7" y="79"/>
                      <a:pt x="0" y="121"/>
                      <a:pt x="9" y="145"/>
                    </a:cubicBezTo>
                    <a:cubicBezTo>
                      <a:pt x="18" y="169"/>
                      <a:pt x="45" y="204"/>
                      <a:pt x="67" y="198"/>
                    </a:cubicBezTo>
                    <a:cubicBezTo>
                      <a:pt x="89" y="192"/>
                      <a:pt x="127" y="130"/>
                      <a:pt x="143" y="112"/>
                    </a:cubicBezTo>
                  </a:path>
                </a:pathLst>
              </a:custGeom>
              <a:solidFill>
                <a:srgbClr val="F6F967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9BB788A-A675-4394-AF61-74542B7360F8}"/>
                  </a:ext>
                </a:extLst>
              </p:cNvPr>
              <p:cNvSpPr/>
              <p:nvPr/>
            </p:nvSpPr>
            <p:spPr bwMode="auto">
              <a:xfrm>
                <a:off x="3912" y="1556"/>
                <a:ext cx="56" cy="161"/>
              </a:xfrm>
              <a:custGeom>
                <a:avLst/>
                <a:gdLst>
                  <a:gd name="T0" fmla="*/ 56 w 56"/>
                  <a:gd name="T1" fmla="*/ 0 h 144"/>
                  <a:gd name="T2" fmla="*/ 10 w 56"/>
                  <a:gd name="T3" fmla="*/ 45 h 144"/>
                  <a:gd name="T4" fmla="*/ 0 w 56"/>
                  <a:gd name="T5" fmla="*/ 161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6" h="144">
                    <a:moveTo>
                      <a:pt x="56" y="0"/>
                    </a:moveTo>
                    <a:cubicBezTo>
                      <a:pt x="48" y="7"/>
                      <a:pt x="19" y="16"/>
                      <a:pt x="10" y="40"/>
                    </a:cubicBezTo>
                    <a:cubicBezTo>
                      <a:pt x="1" y="64"/>
                      <a:pt x="2" y="122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FB6CD8D-ED20-4FFD-BDD5-3CB4E76F071A}"/>
                  </a:ext>
                </a:extLst>
              </p:cNvPr>
              <p:cNvSpPr/>
              <p:nvPr/>
            </p:nvSpPr>
            <p:spPr bwMode="auto">
              <a:xfrm>
                <a:off x="3924" y="1518"/>
                <a:ext cx="144" cy="590"/>
              </a:xfrm>
              <a:custGeom>
                <a:avLst/>
                <a:gdLst>
                  <a:gd name="T0" fmla="*/ 46 w 144"/>
                  <a:gd name="T1" fmla="*/ 590 h 528"/>
                  <a:gd name="T2" fmla="*/ 2 w 144"/>
                  <a:gd name="T3" fmla="*/ 530 h 528"/>
                  <a:gd name="T4" fmla="*/ 59 w 144"/>
                  <a:gd name="T5" fmla="*/ 441 h 528"/>
                  <a:gd name="T6" fmla="*/ 48 w 144"/>
                  <a:gd name="T7" fmla="*/ 367 h 528"/>
                  <a:gd name="T8" fmla="*/ 7 w 144"/>
                  <a:gd name="T9" fmla="*/ 298 h 528"/>
                  <a:gd name="T10" fmla="*/ 37 w 144"/>
                  <a:gd name="T11" fmla="*/ 236 h 528"/>
                  <a:gd name="T12" fmla="*/ 78 w 144"/>
                  <a:gd name="T13" fmla="*/ 181 h 528"/>
                  <a:gd name="T14" fmla="*/ 75 w 144"/>
                  <a:gd name="T15" fmla="*/ 121 h 528"/>
                  <a:gd name="T16" fmla="*/ 36 w 144"/>
                  <a:gd name="T17" fmla="*/ 44 h 528"/>
                  <a:gd name="T18" fmla="*/ 57 w 144"/>
                  <a:gd name="T19" fmla="*/ 3 h 528"/>
                  <a:gd name="T20" fmla="*/ 119 w 144"/>
                  <a:gd name="T21" fmla="*/ 59 h 528"/>
                  <a:gd name="T22" fmla="*/ 143 w 144"/>
                  <a:gd name="T23" fmla="*/ 127 h 528"/>
                  <a:gd name="T24" fmla="*/ 124 w 144"/>
                  <a:gd name="T25" fmla="*/ 217 h 528"/>
                  <a:gd name="T26" fmla="*/ 62 w 144"/>
                  <a:gd name="T27" fmla="*/ 288 h 528"/>
                  <a:gd name="T28" fmla="*/ 88 w 144"/>
                  <a:gd name="T29" fmla="*/ 371 h 528"/>
                  <a:gd name="T30" fmla="*/ 92 w 144"/>
                  <a:gd name="T31" fmla="*/ 460 h 528"/>
                  <a:gd name="T32" fmla="*/ 37 w 144"/>
                  <a:gd name="T33" fmla="*/ 532 h 528"/>
                  <a:gd name="T34" fmla="*/ 46 w 144"/>
                  <a:gd name="T35" fmla="*/ 590 h 52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4" h="528">
                    <a:moveTo>
                      <a:pt x="46" y="528"/>
                    </a:moveTo>
                    <a:cubicBezTo>
                      <a:pt x="41" y="528"/>
                      <a:pt x="0" y="496"/>
                      <a:pt x="2" y="474"/>
                    </a:cubicBezTo>
                    <a:cubicBezTo>
                      <a:pt x="4" y="451"/>
                      <a:pt x="51" y="419"/>
                      <a:pt x="59" y="395"/>
                    </a:cubicBezTo>
                    <a:cubicBezTo>
                      <a:pt x="67" y="371"/>
                      <a:pt x="57" y="349"/>
                      <a:pt x="48" y="328"/>
                    </a:cubicBezTo>
                    <a:cubicBezTo>
                      <a:pt x="39" y="307"/>
                      <a:pt x="9" y="286"/>
                      <a:pt x="7" y="267"/>
                    </a:cubicBezTo>
                    <a:cubicBezTo>
                      <a:pt x="5" y="248"/>
                      <a:pt x="25" y="228"/>
                      <a:pt x="37" y="211"/>
                    </a:cubicBezTo>
                    <a:cubicBezTo>
                      <a:pt x="49" y="194"/>
                      <a:pt x="72" y="179"/>
                      <a:pt x="78" y="162"/>
                    </a:cubicBezTo>
                    <a:cubicBezTo>
                      <a:pt x="84" y="145"/>
                      <a:pt x="82" y="128"/>
                      <a:pt x="75" y="108"/>
                    </a:cubicBezTo>
                    <a:cubicBezTo>
                      <a:pt x="68" y="88"/>
                      <a:pt x="40" y="56"/>
                      <a:pt x="36" y="39"/>
                    </a:cubicBezTo>
                    <a:cubicBezTo>
                      <a:pt x="33" y="22"/>
                      <a:pt x="44" y="0"/>
                      <a:pt x="57" y="3"/>
                    </a:cubicBezTo>
                    <a:cubicBezTo>
                      <a:pt x="70" y="5"/>
                      <a:pt x="104" y="34"/>
                      <a:pt x="119" y="53"/>
                    </a:cubicBezTo>
                    <a:cubicBezTo>
                      <a:pt x="133" y="72"/>
                      <a:pt x="142" y="91"/>
                      <a:pt x="143" y="114"/>
                    </a:cubicBezTo>
                    <a:cubicBezTo>
                      <a:pt x="144" y="137"/>
                      <a:pt x="137" y="170"/>
                      <a:pt x="124" y="194"/>
                    </a:cubicBezTo>
                    <a:cubicBezTo>
                      <a:pt x="111" y="218"/>
                      <a:pt x="68" y="235"/>
                      <a:pt x="62" y="258"/>
                    </a:cubicBezTo>
                    <a:cubicBezTo>
                      <a:pt x="56" y="281"/>
                      <a:pt x="83" y="306"/>
                      <a:pt x="88" y="332"/>
                    </a:cubicBezTo>
                    <a:cubicBezTo>
                      <a:pt x="93" y="358"/>
                      <a:pt x="100" y="388"/>
                      <a:pt x="92" y="412"/>
                    </a:cubicBezTo>
                    <a:cubicBezTo>
                      <a:pt x="84" y="436"/>
                      <a:pt x="45" y="457"/>
                      <a:pt x="37" y="476"/>
                    </a:cubicBezTo>
                    <a:cubicBezTo>
                      <a:pt x="29" y="495"/>
                      <a:pt x="44" y="517"/>
                      <a:pt x="46" y="5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5E8A2"/>
                  </a:gs>
                  <a:gs pos="100000">
                    <a:srgbClr val="FF85B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6" name="Oval 24">
                <a:extLst>
                  <a:ext uri="{FF2B5EF4-FFF2-40B4-BE49-F238E27FC236}">
                    <a16:creationId xmlns:a16="http://schemas.microsoft.com/office/drawing/2014/main" id="{806C5612-1F12-4AB5-9265-BE0C65A22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6" y="1515"/>
                <a:ext cx="48" cy="52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rgbClr val="77DC7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874E7125-7F2D-47DB-A014-1E177AB06D65}"/>
                  </a:ext>
                </a:extLst>
              </p:cNvPr>
              <p:cNvSpPr/>
              <p:nvPr/>
            </p:nvSpPr>
            <p:spPr bwMode="auto">
              <a:xfrm>
                <a:off x="3927" y="186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6449D5B9-774D-477F-B6DA-5915903DC102}"/>
                  </a:ext>
                </a:extLst>
              </p:cNvPr>
              <p:cNvSpPr/>
              <p:nvPr/>
            </p:nvSpPr>
            <p:spPr bwMode="auto">
              <a:xfrm>
                <a:off x="3949" y="191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B52D6445-3D87-4DC1-8BCA-E91C022EF60A}"/>
                  </a:ext>
                </a:extLst>
              </p:cNvPr>
              <p:cNvSpPr/>
              <p:nvPr/>
            </p:nvSpPr>
            <p:spPr bwMode="auto">
              <a:xfrm rot="902590">
                <a:off x="3922" y="1978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C58880A9-D03A-4FFE-956B-368D901D91E7}"/>
                  </a:ext>
                </a:extLst>
              </p:cNvPr>
              <p:cNvSpPr/>
              <p:nvPr/>
            </p:nvSpPr>
            <p:spPr bwMode="auto">
              <a:xfrm rot="424431" flipH="1">
                <a:off x="4003" y="189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43" name="Group 29">
            <a:extLst>
              <a:ext uri="{FF2B5EF4-FFF2-40B4-BE49-F238E27FC236}">
                <a16:creationId xmlns:a16="http://schemas.microsoft.com/office/drawing/2014/main" id="{16A26489-52BE-4B83-B4E2-B28703084B5D}"/>
              </a:ext>
            </a:extLst>
          </p:cNvPr>
          <p:cNvGrpSpPr/>
          <p:nvPr/>
        </p:nvGrpSpPr>
        <p:grpSpPr bwMode="auto">
          <a:xfrm>
            <a:off x="1517516" y="3193635"/>
            <a:ext cx="1350753" cy="1094199"/>
            <a:chOff x="4464" y="369"/>
            <a:chExt cx="960" cy="1536"/>
          </a:xfrm>
        </p:grpSpPr>
        <p:grpSp>
          <p:nvGrpSpPr>
            <p:cNvPr id="44" name="Group 30">
              <a:extLst>
                <a:ext uri="{FF2B5EF4-FFF2-40B4-BE49-F238E27FC236}">
                  <a16:creationId xmlns:a16="http://schemas.microsoft.com/office/drawing/2014/main" id="{7FC3085C-58D1-4AC8-A8B5-B437C5EC44EB}"/>
                </a:ext>
              </a:extLst>
            </p:cNvPr>
            <p:cNvGrpSpPr/>
            <p:nvPr/>
          </p:nvGrpSpPr>
          <p:grpSpPr bwMode="auto">
            <a:xfrm>
              <a:off x="4464" y="369"/>
              <a:ext cx="960" cy="1536"/>
              <a:chOff x="2784" y="1248"/>
              <a:chExt cx="768" cy="2064"/>
            </a:xfrm>
          </p:grpSpPr>
          <p:sp>
            <p:nvSpPr>
              <p:cNvPr id="82" name="Rectangle 31">
                <a:extLst>
                  <a:ext uri="{FF2B5EF4-FFF2-40B4-BE49-F238E27FC236}">
                    <a16:creationId xmlns:a16="http://schemas.microsoft.com/office/drawing/2014/main" id="{0BB56D81-0F4C-4D1C-9789-7EA3D08AA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83" name="Rectangle 32">
                <a:extLst>
                  <a:ext uri="{FF2B5EF4-FFF2-40B4-BE49-F238E27FC236}">
                    <a16:creationId xmlns:a16="http://schemas.microsoft.com/office/drawing/2014/main" id="{E195D1A0-2667-49AA-812E-20BC26B9B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45" name="Group 33">
              <a:extLst>
                <a:ext uri="{FF2B5EF4-FFF2-40B4-BE49-F238E27FC236}">
                  <a16:creationId xmlns:a16="http://schemas.microsoft.com/office/drawing/2014/main" id="{D32C129E-ADDC-4B93-BB4F-A366B4CB2467}"/>
                </a:ext>
              </a:extLst>
            </p:cNvPr>
            <p:cNvGrpSpPr/>
            <p:nvPr/>
          </p:nvGrpSpPr>
          <p:grpSpPr bwMode="auto">
            <a:xfrm>
              <a:off x="4656" y="800"/>
              <a:ext cx="528" cy="788"/>
              <a:chOff x="768" y="1680"/>
              <a:chExt cx="528" cy="764"/>
            </a:xfrm>
          </p:grpSpPr>
          <p:grpSp>
            <p:nvGrpSpPr>
              <p:cNvPr id="47" name="Group 34">
                <a:extLst>
                  <a:ext uri="{FF2B5EF4-FFF2-40B4-BE49-F238E27FC236}">
                    <a16:creationId xmlns:a16="http://schemas.microsoft.com/office/drawing/2014/main" id="{A1B6DE0C-674D-493B-9E26-31CF415FEE3A}"/>
                  </a:ext>
                </a:extLst>
              </p:cNvPr>
              <p:cNvGrpSpPr/>
              <p:nvPr/>
            </p:nvGrpSpPr>
            <p:grpSpPr bwMode="auto">
              <a:xfrm>
                <a:off x="1114" y="2156"/>
                <a:ext cx="100" cy="84"/>
                <a:chOff x="3122" y="2426"/>
                <a:chExt cx="100" cy="84"/>
              </a:xfrm>
            </p:grpSpPr>
            <p:sp>
              <p:nvSpPr>
                <p:cNvPr id="74" name="Freeform 35">
                  <a:extLst>
                    <a:ext uri="{FF2B5EF4-FFF2-40B4-BE49-F238E27FC236}">
                      <a16:creationId xmlns:a16="http://schemas.microsoft.com/office/drawing/2014/main" id="{F604D29A-0390-4109-9478-F18378C6C77D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80" name="Freeform 36">
                  <a:extLst>
                    <a:ext uri="{FF2B5EF4-FFF2-40B4-BE49-F238E27FC236}">
                      <a16:creationId xmlns:a16="http://schemas.microsoft.com/office/drawing/2014/main" id="{158711AB-2AAF-4603-A11D-6C79D24D7C24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81" name="Freeform 37">
                  <a:extLst>
                    <a:ext uri="{FF2B5EF4-FFF2-40B4-BE49-F238E27FC236}">
                      <a16:creationId xmlns:a16="http://schemas.microsoft.com/office/drawing/2014/main" id="{F49B9819-CFE3-4096-AA83-758E2AAB6D00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48" name="Group 38">
                <a:extLst>
                  <a:ext uri="{FF2B5EF4-FFF2-40B4-BE49-F238E27FC236}">
                    <a16:creationId xmlns:a16="http://schemas.microsoft.com/office/drawing/2014/main" id="{8AD1160A-64B1-407A-B658-498198E93588}"/>
                  </a:ext>
                </a:extLst>
              </p:cNvPr>
              <p:cNvGrpSpPr/>
              <p:nvPr/>
            </p:nvGrpSpPr>
            <p:grpSpPr bwMode="auto">
              <a:xfrm>
                <a:off x="768" y="1680"/>
                <a:ext cx="528" cy="764"/>
                <a:chOff x="2736" y="1968"/>
                <a:chExt cx="582" cy="764"/>
              </a:xfrm>
            </p:grpSpPr>
            <p:grpSp>
              <p:nvGrpSpPr>
                <p:cNvPr id="49" name="Group 39">
                  <a:extLst>
                    <a:ext uri="{FF2B5EF4-FFF2-40B4-BE49-F238E27FC236}">
                      <a16:creationId xmlns:a16="http://schemas.microsoft.com/office/drawing/2014/main" id="{B7D659AB-299A-426E-AA5C-65076ACDA3C8}"/>
                    </a:ext>
                  </a:extLst>
                </p:cNvPr>
                <p:cNvGrpSpPr/>
                <p:nvPr/>
              </p:nvGrpSpPr>
              <p:grpSpPr bwMode="auto">
                <a:xfrm>
                  <a:off x="3148" y="2016"/>
                  <a:ext cx="170" cy="716"/>
                  <a:chOff x="3148" y="2016"/>
                  <a:chExt cx="170" cy="716"/>
                </a:xfrm>
              </p:grpSpPr>
              <p:sp>
                <p:nvSpPr>
                  <p:cNvPr id="62" name="Freeform 40">
                    <a:extLst>
                      <a:ext uri="{FF2B5EF4-FFF2-40B4-BE49-F238E27FC236}">
                        <a16:creationId xmlns:a16="http://schemas.microsoft.com/office/drawing/2014/main" id="{F64AE528-7476-4A42-88AA-9278E01F56B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68" y="2016"/>
                    <a:ext cx="104" cy="712"/>
                  </a:xfrm>
                  <a:custGeom>
                    <a:avLst/>
                    <a:gdLst>
                      <a:gd name="T0" fmla="*/ 0 w 104"/>
                      <a:gd name="T1" fmla="*/ 0 h 712"/>
                      <a:gd name="T2" fmla="*/ 96 w 104"/>
                      <a:gd name="T3" fmla="*/ 96 h 712"/>
                      <a:gd name="T4" fmla="*/ 48 w 104"/>
                      <a:gd name="T5" fmla="*/ 288 h 712"/>
                      <a:gd name="T6" fmla="*/ 96 w 104"/>
                      <a:gd name="T7" fmla="*/ 480 h 712"/>
                      <a:gd name="T8" fmla="*/ 48 w 104"/>
                      <a:gd name="T9" fmla="*/ 576 h 712"/>
                      <a:gd name="T10" fmla="*/ 68 w 104"/>
                      <a:gd name="T11" fmla="*/ 656 h 712"/>
                      <a:gd name="T12" fmla="*/ 54 w 104"/>
                      <a:gd name="T13" fmla="*/ 712 h 71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4" h="712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3" y="547"/>
                          <a:pt x="48" y="576"/>
                        </a:cubicBezTo>
                        <a:cubicBezTo>
                          <a:pt x="43" y="605"/>
                          <a:pt x="67" y="633"/>
                          <a:pt x="68" y="656"/>
                        </a:cubicBezTo>
                        <a:cubicBezTo>
                          <a:pt x="69" y="679"/>
                          <a:pt x="57" y="700"/>
                          <a:pt x="54" y="712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63" name="Freeform 41">
                    <a:extLst>
                      <a:ext uri="{FF2B5EF4-FFF2-40B4-BE49-F238E27FC236}">
                        <a16:creationId xmlns:a16="http://schemas.microsoft.com/office/drawing/2014/main" id="{54326547-6CA9-46A9-BA84-239A74DFBC3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48" y="2018"/>
                    <a:ext cx="104" cy="714"/>
                  </a:xfrm>
                  <a:custGeom>
                    <a:avLst/>
                    <a:gdLst>
                      <a:gd name="T0" fmla="*/ 0 w 104"/>
                      <a:gd name="T1" fmla="*/ 0 h 714"/>
                      <a:gd name="T2" fmla="*/ 96 w 104"/>
                      <a:gd name="T3" fmla="*/ 96 h 714"/>
                      <a:gd name="T4" fmla="*/ 48 w 104"/>
                      <a:gd name="T5" fmla="*/ 288 h 714"/>
                      <a:gd name="T6" fmla="*/ 96 w 104"/>
                      <a:gd name="T7" fmla="*/ 480 h 714"/>
                      <a:gd name="T8" fmla="*/ 48 w 104"/>
                      <a:gd name="T9" fmla="*/ 576 h 714"/>
                      <a:gd name="T10" fmla="*/ 72 w 104"/>
                      <a:gd name="T11" fmla="*/ 648 h 714"/>
                      <a:gd name="T12" fmla="*/ 76 w 104"/>
                      <a:gd name="T13" fmla="*/ 714 h 7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4" h="714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2" y="548"/>
                          <a:pt x="48" y="576"/>
                        </a:cubicBezTo>
                        <a:cubicBezTo>
                          <a:pt x="44" y="604"/>
                          <a:pt x="67" y="625"/>
                          <a:pt x="72" y="648"/>
                        </a:cubicBezTo>
                        <a:cubicBezTo>
                          <a:pt x="77" y="671"/>
                          <a:pt x="75" y="700"/>
                          <a:pt x="76" y="714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grpSp>
                <p:nvGrpSpPr>
                  <p:cNvPr id="64" name="Group 42">
                    <a:extLst>
                      <a:ext uri="{FF2B5EF4-FFF2-40B4-BE49-F238E27FC236}">
                        <a16:creationId xmlns:a16="http://schemas.microsoft.com/office/drawing/2014/main" id="{6F027166-05C0-41D4-9941-DECA4FF2FC6C}"/>
                      </a:ext>
                    </a:extLst>
                  </p:cNvPr>
                  <p:cNvGrpSpPr/>
                  <p:nvPr/>
                </p:nvGrpSpPr>
                <p:grpSpPr bwMode="auto">
                  <a:xfrm>
                    <a:off x="3164" y="2510"/>
                    <a:ext cx="78" cy="48"/>
                    <a:chOff x="3122" y="2426"/>
                    <a:chExt cx="100" cy="84"/>
                  </a:xfrm>
                </p:grpSpPr>
                <p:sp>
                  <p:nvSpPr>
                    <p:cNvPr id="69" name="Freeform 43">
                      <a:extLst>
                        <a:ext uri="{FF2B5EF4-FFF2-40B4-BE49-F238E27FC236}">
                          <a16:creationId xmlns:a16="http://schemas.microsoft.com/office/drawing/2014/main" id="{30052C25-D3CF-4C14-A8EA-770F19BC453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52" y="2426"/>
                      <a:ext cx="70" cy="66"/>
                    </a:xfrm>
                    <a:custGeom>
                      <a:avLst/>
                      <a:gdLst>
                        <a:gd name="T0" fmla="*/ 70 w 70"/>
                        <a:gd name="T1" fmla="*/ 0 h 66"/>
                        <a:gd name="T2" fmla="*/ 26 w 70"/>
                        <a:gd name="T3" fmla="*/ 26 h 66"/>
                        <a:gd name="T4" fmla="*/ 10 w 70"/>
                        <a:gd name="T5" fmla="*/ 54 h 66"/>
                        <a:gd name="T6" fmla="*/ 0 w 70"/>
                        <a:gd name="T7" fmla="*/ 66 h 66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70" h="66">
                          <a:moveTo>
                            <a:pt x="70" y="0"/>
                          </a:moveTo>
                          <a:cubicBezTo>
                            <a:pt x="56" y="10"/>
                            <a:pt x="40" y="16"/>
                            <a:pt x="26" y="26"/>
                          </a:cubicBezTo>
                          <a:cubicBezTo>
                            <a:pt x="22" y="37"/>
                            <a:pt x="19" y="47"/>
                            <a:pt x="10" y="54"/>
                          </a:cubicBezTo>
                          <a:cubicBezTo>
                            <a:pt x="6" y="57"/>
                            <a:pt x="0" y="66"/>
                            <a:pt x="0" y="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70" name="Freeform 44">
                      <a:extLst>
                        <a:ext uri="{FF2B5EF4-FFF2-40B4-BE49-F238E27FC236}">
                          <a16:creationId xmlns:a16="http://schemas.microsoft.com/office/drawing/2014/main" id="{4701AC7D-D39E-492C-98F4-78F2696E89C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68" y="2470"/>
                      <a:ext cx="6" cy="40"/>
                    </a:xfrm>
                    <a:custGeom>
                      <a:avLst/>
                      <a:gdLst>
                        <a:gd name="T0" fmla="*/ 0 w 6"/>
                        <a:gd name="T1" fmla="*/ 0 h 40"/>
                        <a:gd name="T2" fmla="*/ 6 w 6"/>
                        <a:gd name="T3" fmla="*/ 22 h 40"/>
                        <a:gd name="T4" fmla="*/ 4 w 6"/>
                        <a:gd name="T5" fmla="*/ 40 h 4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71" name="Freeform 45">
                      <a:extLst>
                        <a:ext uri="{FF2B5EF4-FFF2-40B4-BE49-F238E27FC236}">
                          <a16:creationId xmlns:a16="http://schemas.microsoft.com/office/drawing/2014/main" id="{7472635A-B45E-4BDF-8C90-22DB811FE908}"/>
                        </a:ext>
                      </a:extLst>
                    </p:cNvPr>
                    <p:cNvSpPr/>
                    <p:nvPr/>
                  </p:nvSpPr>
                  <p:spPr bwMode="auto">
                    <a:xfrm rot="-6101646">
                      <a:off x="3139" y="2463"/>
                      <a:ext cx="6" cy="40"/>
                    </a:xfrm>
                    <a:custGeom>
                      <a:avLst/>
                      <a:gdLst>
                        <a:gd name="T0" fmla="*/ 0 w 6"/>
                        <a:gd name="T1" fmla="*/ 0 h 40"/>
                        <a:gd name="T2" fmla="*/ 6 w 6"/>
                        <a:gd name="T3" fmla="*/ 22 h 40"/>
                        <a:gd name="T4" fmla="*/ 4 w 6"/>
                        <a:gd name="T5" fmla="*/ 40 h 4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</p:grpSp>
              <p:sp>
                <p:nvSpPr>
                  <p:cNvPr id="65" name="Freeform 46">
                    <a:extLst>
                      <a:ext uri="{FF2B5EF4-FFF2-40B4-BE49-F238E27FC236}">
                        <a16:creationId xmlns:a16="http://schemas.microsoft.com/office/drawing/2014/main" id="{86D3B19F-90AE-4881-A4B0-2A64D0266E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34" y="2564"/>
                    <a:ext cx="30" cy="56"/>
                  </a:xfrm>
                  <a:custGeom>
                    <a:avLst/>
                    <a:gdLst>
                      <a:gd name="T0" fmla="*/ 0 w 30"/>
                      <a:gd name="T1" fmla="*/ 0 h 56"/>
                      <a:gd name="T2" fmla="*/ 16 w 30"/>
                      <a:gd name="T3" fmla="*/ 30 h 56"/>
                      <a:gd name="T4" fmla="*/ 18 w 30"/>
                      <a:gd name="T5" fmla="*/ 46 h 56"/>
                      <a:gd name="T6" fmla="*/ 30 w 30"/>
                      <a:gd name="T7" fmla="*/ 56 h 5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0" h="56">
                        <a:moveTo>
                          <a:pt x="0" y="0"/>
                        </a:moveTo>
                        <a:cubicBezTo>
                          <a:pt x="6" y="10"/>
                          <a:pt x="12" y="19"/>
                          <a:pt x="16" y="30"/>
                        </a:cubicBezTo>
                        <a:cubicBezTo>
                          <a:pt x="17" y="35"/>
                          <a:pt x="16" y="41"/>
                          <a:pt x="18" y="46"/>
                        </a:cubicBezTo>
                        <a:cubicBezTo>
                          <a:pt x="20" y="51"/>
                          <a:pt x="30" y="56"/>
                          <a:pt x="30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66" name="Freeform 47">
                    <a:extLst>
                      <a:ext uri="{FF2B5EF4-FFF2-40B4-BE49-F238E27FC236}">
                        <a16:creationId xmlns:a16="http://schemas.microsoft.com/office/drawing/2014/main" id="{CC3A0B3B-6537-43A2-AE2D-7AF5A671834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58" y="2460"/>
                    <a:ext cx="49" cy="71"/>
                  </a:xfrm>
                  <a:custGeom>
                    <a:avLst/>
                    <a:gdLst>
                      <a:gd name="T0" fmla="*/ 0 w 49"/>
                      <a:gd name="T1" fmla="*/ 0 h 71"/>
                      <a:gd name="T2" fmla="*/ 18 w 49"/>
                      <a:gd name="T3" fmla="*/ 18 h 71"/>
                      <a:gd name="T4" fmla="*/ 30 w 49"/>
                      <a:gd name="T5" fmla="*/ 30 h 71"/>
                      <a:gd name="T6" fmla="*/ 42 w 49"/>
                      <a:gd name="T7" fmla="*/ 64 h 71"/>
                      <a:gd name="T8" fmla="*/ 48 w 49"/>
                      <a:gd name="T9" fmla="*/ 68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9" h="71">
                        <a:moveTo>
                          <a:pt x="0" y="0"/>
                        </a:moveTo>
                        <a:cubicBezTo>
                          <a:pt x="6" y="8"/>
                          <a:pt x="11" y="12"/>
                          <a:pt x="18" y="18"/>
                        </a:cubicBezTo>
                        <a:cubicBezTo>
                          <a:pt x="22" y="22"/>
                          <a:pt x="30" y="30"/>
                          <a:pt x="30" y="30"/>
                        </a:cubicBezTo>
                        <a:cubicBezTo>
                          <a:pt x="31" y="34"/>
                          <a:pt x="42" y="64"/>
                          <a:pt x="42" y="64"/>
                        </a:cubicBezTo>
                        <a:cubicBezTo>
                          <a:pt x="49" y="71"/>
                          <a:pt x="48" y="62"/>
                          <a:pt x="48" y="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67" name="Freeform 48">
                    <a:extLst>
                      <a:ext uri="{FF2B5EF4-FFF2-40B4-BE49-F238E27FC236}">
                        <a16:creationId xmlns:a16="http://schemas.microsoft.com/office/drawing/2014/main" id="{91DF56CF-EA7F-470F-90B0-1512857FC04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50" y="2592"/>
                    <a:ext cx="28" cy="6"/>
                  </a:xfrm>
                  <a:custGeom>
                    <a:avLst/>
                    <a:gdLst>
                      <a:gd name="T0" fmla="*/ 0 w 28"/>
                      <a:gd name="T1" fmla="*/ 0 h 6"/>
                      <a:gd name="T2" fmla="*/ 28 w 28"/>
                      <a:gd name="T3" fmla="*/ 6 h 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68" name="Freeform 49">
                    <a:extLst>
                      <a:ext uri="{FF2B5EF4-FFF2-40B4-BE49-F238E27FC236}">
                        <a16:creationId xmlns:a16="http://schemas.microsoft.com/office/drawing/2014/main" id="{054CFCC6-4D37-4945-A3A3-B14F4C50684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90" y="2496"/>
                    <a:ext cx="28" cy="6"/>
                  </a:xfrm>
                  <a:custGeom>
                    <a:avLst/>
                    <a:gdLst>
                      <a:gd name="T0" fmla="*/ 0 w 28"/>
                      <a:gd name="T1" fmla="*/ 0 h 6"/>
                      <a:gd name="T2" fmla="*/ 28 w 28"/>
                      <a:gd name="T3" fmla="*/ 6 h 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50" name="Group 50">
                  <a:extLst>
                    <a:ext uri="{FF2B5EF4-FFF2-40B4-BE49-F238E27FC236}">
                      <a16:creationId xmlns:a16="http://schemas.microsoft.com/office/drawing/2014/main" id="{FEF6CF92-5E24-4F11-8835-924C8AC0D8BC}"/>
                    </a:ext>
                  </a:extLst>
                </p:cNvPr>
                <p:cNvGrpSpPr/>
                <p:nvPr/>
              </p:nvGrpSpPr>
              <p:grpSpPr bwMode="auto">
                <a:xfrm>
                  <a:off x="2736" y="1968"/>
                  <a:ext cx="478" cy="220"/>
                  <a:chOff x="2546" y="1940"/>
                  <a:chExt cx="675" cy="310"/>
                </a:xfrm>
              </p:grpSpPr>
              <p:grpSp>
                <p:nvGrpSpPr>
                  <p:cNvPr id="51" name="Group 51">
                    <a:extLst>
                      <a:ext uri="{FF2B5EF4-FFF2-40B4-BE49-F238E27FC236}">
                        <a16:creationId xmlns:a16="http://schemas.microsoft.com/office/drawing/2014/main" id="{877CCB49-C41B-454D-9B09-73039E77CB11}"/>
                      </a:ext>
                    </a:extLst>
                  </p:cNvPr>
                  <p:cNvGrpSpPr/>
                  <p:nvPr/>
                </p:nvGrpSpPr>
                <p:grpSpPr bwMode="auto">
                  <a:xfrm>
                    <a:off x="2546" y="1940"/>
                    <a:ext cx="675" cy="310"/>
                    <a:chOff x="2493" y="1926"/>
                    <a:chExt cx="675" cy="310"/>
                  </a:xfrm>
                </p:grpSpPr>
                <p:sp>
                  <p:nvSpPr>
                    <p:cNvPr id="53" name="Freeform 52">
                      <a:extLst>
                        <a:ext uri="{FF2B5EF4-FFF2-40B4-BE49-F238E27FC236}">
                          <a16:creationId xmlns:a16="http://schemas.microsoft.com/office/drawing/2014/main" id="{C312E0DB-9043-4D47-AB7A-CE79A2BE309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508" y="2070"/>
                      <a:ext cx="128" cy="106"/>
                    </a:xfrm>
                    <a:custGeom>
                      <a:avLst/>
                      <a:gdLst>
                        <a:gd name="T0" fmla="*/ 80 w 128"/>
                        <a:gd name="T1" fmla="*/ 0 h 106"/>
                        <a:gd name="T2" fmla="*/ 44 w 128"/>
                        <a:gd name="T3" fmla="*/ 12 h 106"/>
                        <a:gd name="T4" fmla="*/ 10 w 128"/>
                        <a:gd name="T5" fmla="*/ 52 h 106"/>
                        <a:gd name="T6" fmla="*/ 8 w 128"/>
                        <a:gd name="T7" fmla="*/ 104 h 106"/>
                        <a:gd name="T8" fmla="*/ 60 w 128"/>
                        <a:gd name="T9" fmla="*/ 64 h 106"/>
                        <a:gd name="T10" fmla="*/ 128 w 128"/>
                        <a:gd name="T11" fmla="*/ 48 h 10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28" h="106">
                          <a:moveTo>
                            <a:pt x="80" y="0"/>
                          </a:moveTo>
                          <a:cubicBezTo>
                            <a:pt x="74" y="2"/>
                            <a:pt x="56" y="3"/>
                            <a:pt x="44" y="12"/>
                          </a:cubicBezTo>
                          <a:cubicBezTo>
                            <a:pt x="32" y="21"/>
                            <a:pt x="16" y="37"/>
                            <a:pt x="10" y="52"/>
                          </a:cubicBezTo>
                          <a:cubicBezTo>
                            <a:pt x="4" y="67"/>
                            <a:pt x="0" y="102"/>
                            <a:pt x="8" y="104"/>
                          </a:cubicBezTo>
                          <a:cubicBezTo>
                            <a:pt x="16" y="106"/>
                            <a:pt x="40" y="73"/>
                            <a:pt x="60" y="64"/>
                          </a:cubicBezTo>
                          <a:cubicBezTo>
                            <a:pt x="80" y="55"/>
                            <a:pt x="114" y="51"/>
                            <a:pt x="128" y="48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54" name="Freeform 53">
                      <a:extLst>
                        <a:ext uri="{FF2B5EF4-FFF2-40B4-BE49-F238E27FC236}">
                          <a16:creationId xmlns:a16="http://schemas.microsoft.com/office/drawing/2014/main" id="{27660A92-DA7A-4701-890E-6EF0FCE80ED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493" y="1962"/>
                      <a:ext cx="123" cy="132"/>
                    </a:xfrm>
                    <a:custGeom>
                      <a:avLst/>
                      <a:gdLst>
                        <a:gd name="T0" fmla="*/ 123 w 123"/>
                        <a:gd name="T1" fmla="*/ 64 h 132"/>
                        <a:gd name="T2" fmla="*/ 43 w 123"/>
                        <a:gd name="T3" fmla="*/ 56 h 132"/>
                        <a:gd name="T4" fmla="*/ 3 w 123"/>
                        <a:gd name="T5" fmla="*/ 6 h 132"/>
                        <a:gd name="T6" fmla="*/ 25 w 123"/>
                        <a:gd name="T7" fmla="*/ 90 h 132"/>
                        <a:gd name="T8" fmla="*/ 115 w 123"/>
                        <a:gd name="T9" fmla="*/ 132 h 1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23" h="132">
                          <a:moveTo>
                            <a:pt x="123" y="64"/>
                          </a:moveTo>
                          <a:cubicBezTo>
                            <a:pt x="110" y="63"/>
                            <a:pt x="63" y="66"/>
                            <a:pt x="43" y="56"/>
                          </a:cubicBezTo>
                          <a:cubicBezTo>
                            <a:pt x="23" y="46"/>
                            <a:pt x="6" y="0"/>
                            <a:pt x="3" y="6"/>
                          </a:cubicBezTo>
                          <a:cubicBezTo>
                            <a:pt x="0" y="12"/>
                            <a:pt x="6" y="69"/>
                            <a:pt x="25" y="90"/>
                          </a:cubicBezTo>
                          <a:cubicBezTo>
                            <a:pt x="44" y="111"/>
                            <a:pt x="96" y="123"/>
                            <a:pt x="115" y="132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55" name="Freeform 54">
                      <a:extLst>
                        <a:ext uri="{FF2B5EF4-FFF2-40B4-BE49-F238E27FC236}">
                          <a16:creationId xmlns:a16="http://schemas.microsoft.com/office/drawing/2014/main" id="{B3B55942-592F-495A-A7DC-F42BBF3ABB6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606" y="1926"/>
                      <a:ext cx="538" cy="162"/>
                    </a:xfrm>
                    <a:custGeom>
                      <a:avLst/>
                      <a:gdLst>
                        <a:gd name="T0" fmla="*/ 538 w 538"/>
                        <a:gd name="T1" fmla="*/ 94 h 162"/>
                        <a:gd name="T2" fmla="*/ 454 w 538"/>
                        <a:gd name="T3" fmla="*/ 42 h 162"/>
                        <a:gd name="T4" fmla="*/ 392 w 538"/>
                        <a:gd name="T5" fmla="*/ 36 h 162"/>
                        <a:gd name="T6" fmla="*/ 282 w 538"/>
                        <a:gd name="T7" fmla="*/ 66 h 162"/>
                        <a:gd name="T8" fmla="*/ 160 w 538"/>
                        <a:gd name="T9" fmla="*/ 8 h 162"/>
                        <a:gd name="T10" fmla="*/ 56 w 538"/>
                        <a:gd name="T11" fmla="*/ 18 h 162"/>
                        <a:gd name="T12" fmla="*/ 8 w 538"/>
                        <a:gd name="T13" fmla="*/ 66 h 162"/>
                        <a:gd name="T14" fmla="*/ 8 w 538"/>
                        <a:gd name="T15" fmla="*/ 114 h 162"/>
                        <a:gd name="T16" fmla="*/ 56 w 538"/>
                        <a:gd name="T17" fmla="*/ 162 h 162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0" t="0" r="r" b="b"/>
                      <a:pathLst>
                        <a:path w="538" h="162">
                          <a:moveTo>
                            <a:pt x="538" y="94"/>
                          </a:moveTo>
                          <a:cubicBezTo>
                            <a:pt x="524" y="86"/>
                            <a:pt x="478" y="52"/>
                            <a:pt x="454" y="42"/>
                          </a:cubicBezTo>
                          <a:cubicBezTo>
                            <a:pt x="430" y="32"/>
                            <a:pt x="421" y="32"/>
                            <a:pt x="392" y="36"/>
                          </a:cubicBezTo>
                          <a:cubicBezTo>
                            <a:pt x="363" y="40"/>
                            <a:pt x="321" y="71"/>
                            <a:pt x="282" y="66"/>
                          </a:cubicBezTo>
                          <a:cubicBezTo>
                            <a:pt x="243" y="61"/>
                            <a:pt x="198" y="16"/>
                            <a:pt x="160" y="8"/>
                          </a:cubicBezTo>
                          <a:cubicBezTo>
                            <a:pt x="122" y="0"/>
                            <a:pt x="81" y="8"/>
                            <a:pt x="56" y="18"/>
                          </a:cubicBezTo>
                          <a:cubicBezTo>
                            <a:pt x="31" y="28"/>
                            <a:pt x="16" y="50"/>
                            <a:pt x="8" y="66"/>
                          </a:cubicBezTo>
                          <a:cubicBezTo>
                            <a:pt x="0" y="82"/>
                            <a:pt x="0" y="98"/>
                            <a:pt x="8" y="114"/>
                          </a:cubicBezTo>
                          <a:cubicBezTo>
                            <a:pt x="16" y="130"/>
                            <a:pt x="48" y="154"/>
                            <a:pt x="56" y="162"/>
                          </a:cubicBezTo>
                        </a:path>
                      </a:pathLst>
                    </a:custGeom>
                    <a:solidFill>
                      <a:srgbClr val="E3F442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56" name="Freeform 55">
                      <a:extLst>
                        <a:ext uri="{FF2B5EF4-FFF2-40B4-BE49-F238E27FC236}">
                          <a16:creationId xmlns:a16="http://schemas.microsoft.com/office/drawing/2014/main" id="{01E7A1B8-7E80-4C2B-93C9-B7D0008E072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592" y="1970"/>
                      <a:ext cx="576" cy="266"/>
                    </a:xfrm>
                    <a:custGeom>
                      <a:avLst/>
                      <a:gdLst>
                        <a:gd name="T0" fmla="*/ 8 w 576"/>
                        <a:gd name="T1" fmla="*/ 112 h 266"/>
                        <a:gd name="T2" fmla="*/ 54 w 576"/>
                        <a:gd name="T3" fmla="*/ 44 h 266"/>
                        <a:gd name="T4" fmla="*/ 140 w 576"/>
                        <a:gd name="T5" fmla="*/ 6 h 266"/>
                        <a:gd name="T6" fmla="*/ 222 w 576"/>
                        <a:gd name="T7" fmla="*/ 6 h 266"/>
                        <a:gd name="T8" fmla="*/ 306 w 576"/>
                        <a:gd name="T9" fmla="*/ 34 h 266"/>
                        <a:gd name="T10" fmla="*/ 426 w 576"/>
                        <a:gd name="T11" fmla="*/ 6 h 266"/>
                        <a:gd name="T12" fmla="*/ 548 w 576"/>
                        <a:gd name="T13" fmla="*/ 54 h 266"/>
                        <a:gd name="T14" fmla="*/ 559 w 576"/>
                        <a:gd name="T15" fmla="*/ 190 h 266"/>
                        <a:gd name="T16" fmla="*/ 447 w 576"/>
                        <a:gd name="T17" fmla="*/ 242 h 266"/>
                        <a:gd name="T18" fmla="*/ 319 w 576"/>
                        <a:gd name="T19" fmla="*/ 194 h 266"/>
                        <a:gd name="T20" fmla="*/ 250 w 576"/>
                        <a:gd name="T21" fmla="*/ 222 h 266"/>
                        <a:gd name="T22" fmla="*/ 160 w 576"/>
                        <a:gd name="T23" fmla="*/ 262 h 266"/>
                        <a:gd name="T24" fmla="*/ 70 w 576"/>
                        <a:gd name="T25" fmla="*/ 246 h 266"/>
                        <a:gd name="T26" fmla="*/ 14 w 576"/>
                        <a:gd name="T27" fmla="*/ 182 h 266"/>
                        <a:gd name="T28" fmla="*/ 8 w 576"/>
                        <a:gd name="T29" fmla="*/ 112 h 26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0" t="0" r="r" b="b"/>
                      <a:pathLst>
                        <a:path w="576" h="266">
                          <a:moveTo>
                            <a:pt x="8" y="112"/>
                          </a:moveTo>
                          <a:cubicBezTo>
                            <a:pt x="14" y="89"/>
                            <a:pt x="31" y="62"/>
                            <a:pt x="54" y="44"/>
                          </a:cubicBezTo>
                          <a:cubicBezTo>
                            <a:pt x="76" y="26"/>
                            <a:pt x="112" y="12"/>
                            <a:pt x="140" y="6"/>
                          </a:cubicBezTo>
                          <a:cubicBezTo>
                            <a:pt x="168" y="0"/>
                            <a:pt x="195" y="1"/>
                            <a:pt x="222" y="6"/>
                          </a:cubicBezTo>
                          <a:cubicBezTo>
                            <a:pt x="249" y="11"/>
                            <a:pt x="272" y="34"/>
                            <a:pt x="306" y="34"/>
                          </a:cubicBezTo>
                          <a:cubicBezTo>
                            <a:pt x="340" y="34"/>
                            <a:pt x="386" y="3"/>
                            <a:pt x="426" y="6"/>
                          </a:cubicBezTo>
                          <a:cubicBezTo>
                            <a:pt x="466" y="9"/>
                            <a:pt x="526" y="23"/>
                            <a:pt x="548" y="54"/>
                          </a:cubicBezTo>
                          <a:cubicBezTo>
                            <a:pt x="570" y="85"/>
                            <a:pt x="576" y="159"/>
                            <a:pt x="559" y="190"/>
                          </a:cubicBezTo>
                          <a:cubicBezTo>
                            <a:pt x="542" y="221"/>
                            <a:pt x="487" y="241"/>
                            <a:pt x="447" y="242"/>
                          </a:cubicBezTo>
                          <a:cubicBezTo>
                            <a:pt x="407" y="243"/>
                            <a:pt x="352" y="197"/>
                            <a:pt x="319" y="194"/>
                          </a:cubicBezTo>
                          <a:cubicBezTo>
                            <a:pt x="286" y="191"/>
                            <a:pt x="276" y="211"/>
                            <a:pt x="250" y="222"/>
                          </a:cubicBezTo>
                          <a:cubicBezTo>
                            <a:pt x="224" y="233"/>
                            <a:pt x="190" y="258"/>
                            <a:pt x="160" y="262"/>
                          </a:cubicBezTo>
                          <a:cubicBezTo>
                            <a:pt x="130" y="266"/>
                            <a:pt x="94" y="259"/>
                            <a:pt x="70" y="246"/>
                          </a:cubicBezTo>
                          <a:cubicBezTo>
                            <a:pt x="46" y="233"/>
                            <a:pt x="24" y="204"/>
                            <a:pt x="14" y="182"/>
                          </a:cubicBezTo>
                          <a:cubicBezTo>
                            <a:pt x="4" y="160"/>
                            <a:pt x="0" y="133"/>
                            <a:pt x="8" y="112"/>
                          </a:cubicBezTo>
                          <a:close/>
                        </a:path>
                      </a:pathLst>
                    </a:custGeom>
                    <a:solidFill>
                      <a:srgbClr val="E3F442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57" name="Freeform 56">
                      <a:extLst>
                        <a:ext uri="{FF2B5EF4-FFF2-40B4-BE49-F238E27FC236}">
                          <a16:creationId xmlns:a16="http://schemas.microsoft.com/office/drawing/2014/main" id="{BDB1A810-D043-4BC7-9AE8-9330D8D4EA1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566" y="2024"/>
                      <a:ext cx="40" cy="18"/>
                    </a:xfrm>
                    <a:custGeom>
                      <a:avLst/>
                      <a:gdLst>
                        <a:gd name="T0" fmla="*/ 40 w 40"/>
                        <a:gd name="T1" fmla="*/ 0 h 18"/>
                        <a:gd name="T2" fmla="*/ 0 w 40"/>
                        <a:gd name="T3" fmla="*/ 18 h 18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40" h="18">
                          <a:moveTo>
                            <a:pt x="40" y="0"/>
                          </a:moveTo>
                          <a:cubicBezTo>
                            <a:pt x="24" y="5"/>
                            <a:pt x="19" y="18"/>
                            <a:pt x="0" y="1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58" name="Freeform 57">
                      <a:extLst>
                        <a:ext uri="{FF2B5EF4-FFF2-40B4-BE49-F238E27FC236}">
                          <a16:creationId xmlns:a16="http://schemas.microsoft.com/office/drawing/2014/main" id="{336143F7-C4E5-4792-8277-EBCB3DCD453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518" y="2022"/>
                      <a:ext cx="26" cy="8"/>
                    </a:xfrm>
                    <a:custGeom>
                      <a:avLst/>
                      <a:gdLst>
                        <a:gd name="T0" fmla="*/ 26 w 26"/>
                        <a:gd name="T1" fmla="*/ 0 h 8"/>
                        <a:gd name="T2" fmla="*/ 0 w 26"/>
                        <a:gd name="T3" fmla="*/ 8 h 8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6" h="8">
                          <a:moveTo>
                            <a:pt x="26" y="0"/>
                          </a:moveTo>
                          <a:cubicBezTo>
                            <a:pt x="19" y="2"/>
                            <a:pt x="8" y="8"/>
                            <a:pt x="0" y="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59" name="Freeform 58">
                      <a:extLst>
                        <a:ext uri="{FF2B5EF4-FFF2-40B4-BE49-F238E27FC236}">
                          <a16:creationId xmlns:a16="http://schemas.microsoft.com/office/drawing/2014/main" id="{662524FB-0D4C-4157-A596-6B2ABA6DAE4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542" y="2026"/>
                      <a:ext cx="26" cy="12"/>
                    </a:xfrm>
                    <a:custGeom>
                      <a:avLst/>
                      <a:gdLst>
                        <a:gd name="T0" fmla="*/ 26 w 26"/>
                        <a:gd name="T1" fmla="*/ 0 h 12"/>
                        <a:gd name="T2" fmla="*/ 0 w 26"/>
                        <a:gd name="T3" fmla="*/ 12 h 12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6" h="12">
                          <a:moveTo>
                            <a:pt x="26" y="0"/>
                          </a:moveTo>
                          <a:cubicBezTo>
                            <a:pt x="18" y="3"/>
                            <a:pt x="6" y="6"/>
                            <a:pt x="0" y="12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60" name="Freeform 59">
                      <a:extLst>
                        <a:ext uri="{FF2B5EF4-FFF2-40B4-BE49-F238E27FC236}">
                          <a16:creationId xmlns:a16="http://schemas.microsoft.com/office/drawing/2014/main" id="{9E2F3D29-DE99-468F-867B-DF3CB2DD491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566" y="2114"/>
                      <a:ext cx="28" cy="14"/>
                    </a:xfrm>
                    <a:custGeom>
                      <a:avLst/>
                      <a:gdLst>
                        <a:gd name="T0" fmla="*/ 28 w 28"/>
                        <a:gd name="T1" fmla="*/ 14 h 14"/>
                        <a:gd name="T2" fmla="*/ 0 w 28"/>
                        <a:gd name="T3" fmla="*/ 0 h 14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61" name="Freeform 60">
                      <a:extLst>
                        <a:ext uri="{FF2B5EF4-FFF2-40B4-BE49-F238E27FC236}">
                          <a16:creationId xmlns:a16="http://schemas.microsoft.com/office/drawing/2014/main" id="{8E8E29A0-3A12-4AD4-9908-B49C3DB3BAA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536" y="2120"/>
                      <a:ext cx="28" cy="14"/>
                    </a:xfrm>
                    <a:custGeom>
                      <a:avLst/>
                      <a:gdLst>
                        <a:gd name="T0" fmla="*/ 28 w 28"/>
                        <a:gd name="T1" fmla="*/ 14 h 14"/>
                        <a:gd name="T2" fmla="*/ 0 w 28"/>
                        <a:gd name="T3" fmla="*/ 0 h 14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</p:grpSp>
              <p:sp>
                <p:nvSpPr>
                  <p:cNvPr id="52" name="Oval 61">
                    <a:extLst>
                      <a:ext uri="{FF2B5EF4-FFF2-40B4-BE49-F238E27FC236}">
                        <a16:creationId xmlns:a16="http://schemas.microsoft.com/office/drawing/2014/main" id="{A04EDB4D-4B24-44EB-B4B8-2051345898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84" y="2036"/>
                    <a:ext cx="12" cy="12"/>
                  </a:xfrm>
                  <a:prstGeom prst="ellipse">
                    <a:avLst/>
                  </a:prstGeom>
                  <a:solidFill>
                    <a:srgbClr val="E3F442"/>
                  </a:solidFill>
                  <a:ln w="9525">
                    <a:solidFill>
                      <a:srgbClr val="E3F442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 sz="1200"/>
                  </a:p>
                </p:txBody>
              </p:sp>
            </p:grpSp>
          </p:grpSp>
        </p:grpSp>
        <p:sp>
          <p:nvSpPr>
            <p:cNvPr id="46" name="Freeform 62">
              <a:extLst>
                <a:ext uri="{FF2B5EF4-FFF2-40B4-BE49-F238E27FC236}">
                  <a16:creationId xmlns:a16="http://schemas.microsoft.com/office/drawing/2014/main" id="{7AB477A1-9776-4461-B6E6-F19E68024BC3}"/>
                </a:ext>
              </a:extLst>
            </p:cNvPr>
            <p:cNvSpPr/>
            <p:nvPr/>
          </p:nvSpPr>
          <p:spPr bwMode="auto">
            <a:xfrm rot="-576423">
              <a:off x="4560" y="1152"/>
              <a:ext cx="318" cy="78"/>
            </a:xfrm>
            <a:custGeom>
              <a:avLst/>
              <a:gdLst>
                <a:gd name="T0" fmla="*/ 36 w 318"/>
                <a:gd name="T1" fmla="*/ 6 h 85"/>
                <a:gd name="T2" fmla="*/ 96 w 318"/>
                <a:gd name="T3" fmla="*/ 23 h 85"/>
                <a:gd name="T4" fmla="*/ 114 w 318"/>
                <a:gd name="T5" fmla="*/ 28 h 85"/>
                <a:gd name="T6" fmla="*/ 168 w 318"/>
                <a:gd name="T7" fmla="*/ 23 h 85"/>
                <a:gd name="T8" fmla="*/ 186 w 318"/>
                <a:gd name="T9" fmla="*/ 17 h 85"/>
                <a:gd name="T10" fmla="*/ 222 w 318"/>
                <a:gd name="T11" fmla="*/ 39 h 85"/>
                <a:gd name="T12" fmla="*/ 300 w 318"/>
                <a:gd name="T13" fmla="*/ 23 h 85"/>
                <a:gd name="T14" fmla="*/ 318 w 318"/>
                <a:gd name="T15" fmla="*/ 28 h 85"/>
                <a:gd name="T16" fmla="*/ 300 w 318"/>
                <a:gd name="T17" fmla="*/ 34 h 85"/>
                <a:gd name="T18" fmla="*/ 210 w 318"/>
                <a:gd name="T19" fmla="*/ 67 h 85"/>
                <a:gd name="T20" fmla="*/ 174 w 318"/>
                <a:gd name="T21" fmla="*/ 78 h 85"/>
                <a:gd name="T22" fmla="*/ 48 w 318"/>
                <a:gd name="T23" fmla="*/ 50 h 85"/>
                <a:gd name="T24" fmla="*/ 0 w 318"/>
                <a:gd name="T25" fmla="*/ 6 h 85"/>
                <a:gd name="T26" fmla="*/ 18 w 318"/>
                <a:gd name="T27" fmla="*/ 1 h 85"/>
                <a:gd name="T28" fmla="*/ 36 w 318"/>
                <a:gd name="T29" fmla="*/ 12 h 85"/>
                <a:gd name="T30" fmla="*/ 54 w 318"/>
                <a:gd name="T31" fmla="*/ 17 h 85"/>
                <a:gd name="T32" fmla="*/ 36 w 318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8" h="85">
                  <a:moveTo>
                    <a:pt x="36" y="7"/>
                  </a:moveTo>
                  <a:cubicBezTo>
                    <a:pt x="72" y="16"/>
                    <a:pt x="52" y="10"/>
                    <a:pt x="96" y="25"/>
                  </a:cubicBezTo>
                  <a:cubicBezTo>
                    <a:pt x="102" y="27"/>
                    <a:pt x="114" y="31"/>
                    <a:pt x="114" y="31"/>
                  </a:cubicBezTo>
                  <a:cubicBezTo>
                    <a:pt x="132" y="29"/>
                    <a:pt x="150" y="28"/>
                    <a:pt x="168" y="25"/>
                  </a:cubicBezTo>
                  <a:cubicBezTo>
                    <a:pt x="174" y="24"/>
                    <a:pt x="180" y="17"/>
                    <a:pt x="186" y="19"/>
                  </a:cubicBezTo>
                  <a:cubicBezTo>
                    <a:pt x="200" y="24"/>
                    <a:pt x="222" y="43"/>
                    <a:pt x="222" y="43"/>
                  </a:cubicBezTo>
                  <a:cubicBezTo>
                    <a:pt x="248" y="37"/>
                    <a:pt x="274" y="31"/>
                    <a:pt x="300" y="25"/>
                  </a:cubicBezTo>
                  <a:cubicBezTo>
                    <a:pt x="306" y="27"/>
                    <a:pt x="318" y="25"/>
                    <a:pt x="318" y="31"/>
                  </a:cubicBezTo>
                  <a:cubicBezTo>
                    <a:pt x="318" y="37"/>
                    <a:pt x="306" y="34"/>
                    <a:pt x="300" y="37"/>
                  </a:cubicBezTo>
                  <a:cubicBezTo>
                    <a:pt x="271" y="52"/>
                    <a:pt x="241" y="63"/>
                    <a:pt x="210" y="73"/>
                  </a:cubicBezTo>
                  <a:cubicBezTo>
                    <a:pt x="198" y="77"/>
                    <a:pt x="174" y="85"/>
                    <a:pt x="174" y="85"/>
                  </a:cubicBezTo>
                  <a:cubicBezTo>
                    <a:pt x="132" y="78"/>
                    <a:pt x="90" y="65"/>
                    <a:pt x="48" y="55"/>
                  </a:cubicBezTo>
                  <a:cubicBezTo>
                    <a:pt x="31" y="38"/>
                    <a:pt x="14" y="27"/>
                    <a:pt x="0" y="7"/>
                  </a:cubicBezTo>
                  <a:cubicBezTo>
                    <a:pt x="6" y="5"/>
                    <a:pt x="12" y="0"/>
                    <a:pt x="18" y="1"/>
                  </a:cubicBezTo>
                  <a:cubicBezTo>
                    <a:pt x="25" y="2"/>
                    <a:pt x="30" y="10"/>
                    <a:pt x="36" y="13"/>
                  </a:cubicBezTo>
                  <a:cubicBezTo>
                    <a:pt x="42" y="16"/>
                    <a:pt x="54" y="25"/>
                    <a:pt x="54" y="19"/>
                  </a:cubicBezTo>
                  <a:cubicBezTo>
                    <a:pt x="54" y="12"/>
                    <a:pt x="42" y="11"/>
                    <a:pt x="36" y="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84" name="Group 64">
            <a:extLst>
              <a:ext uri="{FF2B5EF4-FFF2-40B4-BE49-F238E27FC236}">
                <a16:creationId xmlns:a16="http://schemas.microsoft.com/office/drawing/2014/main" id="{93C91570-BCFE-4B9F-AC16-6AC5BF8A7A50}"/>
              </a:ext>
            </a:extLst>
          </p:cNvPr>
          <p:cNvGrpSpPr/>
          <p:nvPr/>
        </p:nvGrpSpPr>
        <p:grpSpPr bwMode="auto">
          <a:xfrm>
            <a:off x="1525685" y="4352265"/>
            <a:ext cx="1332661" cy="1025378"/>
            <a:chOff x="2823" y="1968"/>
            <a:chExt cx="1104" cy="2256"/>
          </a:xfrm>
        </p:grpSpPr>
        <p:grpSp>
          <p:nvGrpSpPr>
            <p:cNvPr id="85" name="Group 65">
              <a:extLst>
                <a:ext uri="{FF2B5EF4-FFF2-40B4-BE49-F238E27FC236}">
                  <a16:creationId xmlns:a16="http://schemas.microsoft.com/office/drawing/2014/main" id="{F91F2FF3-E739-4713-B51B-23F34B895B66}"/>
                </a:ext>
              </a:extLst>
            </p:cNvPr>
            <p:cNvGrpSpPr/>
            <p:nvPr/>
          </p:nvGrpSpPr>
          <p:grpSpPr bwMode="auto">
            <a:xfrm>
              <a:off x="2823" y="1968"/>
              <a:ext cx="1104" cy="2256"/>
              <a:chOff x="2784" y="1248"/>
              <a:chExt cx="768" cy="2064"/>
            </a:xfrm>
          </p:grpSpPr>
          <p:sp>
            <p:nvSpPr>
              <p:cNvPr id="164" name="Rectangle 66">
                <a:extLst>
                  <a:ext uri="{FF2B5EF4-FFF2-40B4-BE49-F238E27FC236}">
                    <a16:creationId xmlns:a16="http://schemas.microsoft.com/office/drawing/2014/main" id="{661D72B5-B8D2-474E-9FB2-2B3CF1147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165" name="Rectangle 67">
                <a:extLst>
                  <a:ext uri="{FF2B5EF4-FFF2-40B4-BE49-F238E27FC236}">
                    <a16:creationId xmlns:a16="http://schemas.microsoft.com/office/drawing/2014/main" id="{C27FE930-6990-4DA5-8870-9BDBBB8FF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86" name="Group 68">
              <a:extLst>
                <a:ext uri="{FF2B5EF4-FFF2-40B4-BE49-F238E27FC236}">
                  <a16:creationId xmlns:a16="http://schemas.microsoft.com/office/drawing/2014/main" id="{624FC0B2-D15C-4908-9F2D-11C1930630D5}"/>
                </a:ext>
              </a:extLst>
            </p:cNvPr>
            <p:cNvGrpSpPr/>
            <p:nvPr/>
          </p:nvGrpSpPr>
          <p:grpSpPr bwMode="auto">
            <a:xfrm>
              <a:off x="3024" y="2592"/>
              <a:ext cx="627" cy="1011"/>
              <a:chOff x="96" y="1728"/>
              <a:chExt cx="695" cy="774"/>
            </a:xfrm>
          </p:grpSpPr>
          <p:grpSp>
            <p:nvGrpSpPr>
              <p:cNvPr id="87" name="Group 69">
                <a:extLst>
                  <a:ext uri="{FF2B5EF4-FFF2-40B4-BE49-F238E27FC236}">
                    <a16:creationId xmlns:a16="http://schemas.microsoft.com/office/drawing/2014/main" id="{5CB2D574-B429-43AA-836D-392D39760627}"/>
                  </a:ext>
                </a:extLst>
              </p:cNvPr>
              <p:cNvGrpSpPr/>
              <p:nvPr/>
            </p:nvGrpSpPr>
            <p:grpSpPr bwMode="auto">
              <a:xfrm>
                <a:off x="96" y="1728"/>
                <a:ext cx="343" cy="198"/>
                <a:chOff x="288" y="1776"/>
                <a:chExt cx="343" cy="198"/>
              </a:xfrm>
            </p:grpSpPr>
            <p:sp>
              <p:nvSpPr>
                <p:cNvPr id="145" name="Freeform 70">
                  <a:extLst>
                    <a:ext uri="{FF2B5EF4-FFF2-40B4-BE49-F238E27FC236}">
                      <a16:creationId xmlns:a16="http://schemas.microsoft.com/office/drawing/2014/main" id="{AA7F6970-5CE2-43EB-A0B4-B0C27AF33893}"/>
                    </a:ext>
                  </a:extLst>
                </p:cNvPr>
                <p:cNvSpPr/>
                <p:nvPr/>
              </p:nvSpPr>
              <p:spPr bwMode="auto">
                <a:xfrm>
                  <a:off x="288" y="1776"/>
                  <a:ext cx="313" cy="198"/>
                </a:xfrm>
                <a:custGeom>
                  <a:avLst/>
                  <a:gdLst>
                    <a:gd name="T0" fmla="*/ 251 w 313"/>
                    <a:gd name="T1" fmla="*/ 180 h 198"/>
                    <a:gd name="T2" fmla="*/ 297 w 313"/>
                    <a:gd name="T3" fmla="*/ 144 h 198"/>
                    <a:gd name="T4" fmla="*/ 297 w 313"/>
                    <a:gd name="T5" fmla="*/ 48 h 198"/>
                    <a:gd name="T6" fmla="*/ 201 w 313"/>
                    <a:gd name="T7" fmla="*/ 0 h 198"/>
                    <a:gd name="T8" fmla="*/ 105 w 313"/>
                    <a:gd name="T9" fmla="*/ 48 h 198"/>
                    <a:gd name="T10" fmla="*/ 57 w 313"/>
                    <a:gd name="T11" fmla="*/ 144 h 198"/>
                    <a:gd name="T12" fmla="*/ 9 w 313"/>
                    <a:gd name="T13" fmla="*/ 192 h 198"/>
                    <a:gd name="T14" fmla="*/ 111 w 313"/>
                    <a:gd name="T15" fmla="*/ 180 h 198"/>
                    <a:gd name="T16" fmla="*/ 175 w 313"/>
                    <a:gd name="T17" fmla="*/ 186 h 198"/>
                    <a:gd name="T18" fmla="*/ 251 w 313"/>
                    <a:gd name="T19" fmla="*/ 180 h 1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6" name="Freeform 71">
                  <a:extLst>
                    <a:ext uri="{FF2B5EF4-FFF2-40B4-BE49-F238E27FC236}">
                      <a16:creationId xmlns:a16="http://schemas.microsoft.com/office/drawing/2014/main" id="{0B308591-19B6-4A0A-81C2-EA0C6584417F}"/>
                    </a:ext>
                  </a:extLst>
                </p:cNvPr>
                <p:cNvSpPr/>
                <p:nvPr/>
              </p:nvSpPr>
              <p:spPr bwMode="auto">
                <a:xfrm>
                  <a:off x="353" y="1834"/>
                  <a:ext cx="278" cy="98"/>
                </a:xfrm>
                <a:custGeom>
                  <a:avLst/>
                  <a:gdLst>
                    <a:gd name="T0" fmla="*/ 278 w 278"/>
                    <a:gd name="T1" fmla="*/ 18 h 98"/>
                    <a:gd name="T2" fmla="*/ 236 w 278"/>
                    <a:gd name="T3" fmla="*/ 0 h 98"/>
                    <a:gd name="T4" fmla="*/ 180 w 278"/>
                    <a:gd name="T5" fmla="*/ 8 h 98"/>
                    <a:gd name="T6" fmla="*/ 144 w 278"/>
                    <a:gd name="T7" fmla="*/ 30 h 98"/>
                    <a:gd name="T8" fmla="*/ 76 w 278"/>
                    <a:gd name="T9" fmla="*/ 62 h 98"/>
                    <a:gd name="T10" fmla="*/ 18 w 278"/>
                    <a:gd name="T11" fmla="*/ 98 h 98"/>
                    <a:gd name="T12" fmla="*/ 0 w 278"/>
                    <a:gd name="T13" fmla="*/ 94 h 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7" name="Freeform 72">
                  <a:extLst>
                    <a:ext uri="{FF2B5EF4-FFF2-40B4-BE49-F238E27FC236}">
                      <a16:creationId xmlns:a16="http://schemas.microsoft.com/office/drawing/2014/main" id="{56B2148D-6932-44E7-B39D-0A7D8D3DFB6D}"/>
                    </a:ext>
                  </a:extLst>
                </p:cNvPr>
                <p:cNvSpPr/>
                <p:nvPr/>
              </p:nvSpPr>
              <p:spPr bwMode="auto">
                <a:xfrm>
                  <a:off x="361" y="1934"/>
                  <a:ext cx="6" cy="16"/>
                </a:xfrm>
                <a:custGeom>
                  <a:avLst/>
                  <a:gdLst>
                    <a:gd name="T0" fmla="*/ 6 w 6"/>
                    <a:gd name="T1" fmla="*/ 0 h 16"/>
                    <a:gd name="T2" fmla="*/ 0 w 6"/>
                    <a:gd name="T3" fmla="*/ 16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8" name="Freeform 73">
                  <a:extLst>
                    <a:ext uri="{FF2B5EF4-FFF2-40B4-BE49-F238E27FC236}">
                      <a16:creationId xmlns:a16="http://schemas.microsoft.com/office/drawing/2014/main" id="{990539FB-809B-4B9A-8151-08BAFFD4FBB1}"/>
                    </a:ext>
                  </a:extLst>
                </p:cNvPr>
                <p:cNvSpPr/>
                <p:nvPr/>
              </p:nvSpPr>
              <p:spPr bwMode="auto">
                <a:xfrm>
                  <a:off x="375" y="1896"/>
                  <a:ext cx="50" cy="4"/>
                </a:xfrm>
                <a:custGeom>
                  <a:avLst/>
                  <a:gdLst>
                    <a:gd name="T0" fmla="*/ 50 w 50"/>
                    <a:gd name="T1" fmla="*/ 4 h 4"/>
                    <a:gd name="T2" fmla="*/ 0 w 50"/>
                    <a:gd name="T3" fmla="*/ 0 h 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" name="Freeform 74">
                  <a:extLst>
                    <a:ext uri="{FF2B5EF4-FFF2-40B4-BE49-F238E27FC236}">
                      <a16:creationId xmlns:a16="http://schemas.microsoft.com/office/drawing/2014/main" id="{B63D9D91-6F3A-47CC-9153-18E4537C1F68}"/>
                    </a:ext>
                  </a:extLst>
                </p:cNvPr>
                <p:cNvSpPr/>
                <p:nvPr/>
              </p:nvSpPr>
              <p:spPr bwMode="auto">
                <a:xfrm>
                  <a:off x="383" y="1878"/>
                  <a:ext cx="10" cy="18"/>
                </a:xfrm>
                <a:custGeom>
                  <a:avLst/>
                  <a:gdLst>
                    <a:gd name="T0" fmla="*/ 10 w 10"/>
                    <a:gd name="T1" fmla="*/ 18 h 18"/>
                    <a:gd name="T2" fmla="*/ 0 w 10"/>
                    <a:gd name="T3" fmla="*/ 0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0" name="Freeform 75">
                  <a:extLst>
                    <a:ext uri="{FF2B5EF4-FFF2-40B4-BE49-F238E27FC236}">
                      <a16:creationId xmlns:a16="http://schemas.microsoft.com/office/drawing/2014/main" id="{DC658D4F-2209-4073-A358-93DD3F5246C5}"/>
                    </a:ext>
                  </a:extLst>
                </p:cNvPr>
                <p:cNvSpPr/>
                <p:nvPr/>
              </p:nvSpPr>
              <p:spPr bwMode="auto">
                <a:xfrm>
                  <a:off x="423" y="1852"/>
                  <a:ext cx="68" cy="16"/>
                </a:xfrm>
                <a:custGeom>
                  <a:avLst/>
                  <a:gdLst>
                    <a:gd name="T0" fmla="*/ 68 w 68"/>
                    <a:gd name="T1" fmla="*/ 16 h 16"/>
                    <a:gd name="T2" fmla="*/ 0 w 68"/>
                    <a:gd name="T3" fmla="*/ 0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1" name="Freeform 76">
                  <a:extLst>
                    <a:ext uri="{FF2B5EF4-FFF2-40B4-BE49-F238E27FC236}">
                      <a16:creationId xmlns:a16="http://schemas.microsoft.com/office/drawing/2014/main" id="{60463C01-9C06-48D7-AF61-0661CC77ECA6}"/>
                    </a:ext>
                  </a:extLst>
                </p:cNvPr>
                <p:cNvSpPr/>
                <p:nvPr/>
              </p:nvSpPr>
              <p:spPr bwMode="auto">
                <a:xfrm>
                  <a:off x="435" y="1824"/>
                  <a:ext cx="18" cy="32"/>
                </a:xfrm>
                <a:custGeom>
                  <a:avLst/>
                  <a:gdLst>
                    <a:gd name="T0" fmla="*/ 18 w 18"/>
                    <a:gd name="T1" fmla="*/ 32 h 32"/>
                    <a:gd name="T2" fmla="*/ 0 w 18"/>
                    <a:gd name="T3" fmla="*/ 0 h 3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2" name="Freeform 77">
                  <a:extLst>
                    <a:ext uri="{FF2B5EF4-FFF2-40B4-BE49-F238E27FC236}">
                      <a16:creationId xmlns:a16="http://schemas.microsoft.com/office/drawing/2014/main" id="{3AB921CA-C180-4247-A13D-5F78F1C7417D}"/>
                    </a:ext>
                  </a:extLst>
                </p:cNvPr>
                <p:cNvSpPr/>
                <p:nvPr/>
              </p:nvSpPr>
              <p:spPr bwMode="auto">
                <a:xfrm>
                  <a:off x="483" y="1816"/>
                  <a:ext cx="64" cy="20"/>
                </a:xfrm>
                <a:custGeom>
                  <a:avLst/>
                  <a:gdLst>
                    <a:gd name="T0" fmla="*/ 64 w 64"/>
                    <a:gd name="T1" fmla="*/ 20 h 20"/>
                    <a:gd name="T2" fmla="*/ 0 w 64"/>
                    <a:gd name="T3" fmla="*/ 0 h 2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3" name="Freeform 78">
                  <a:extLst>
                    <a:ext uri="{FF2B5EF4-FFF2-40B4-BE49-F238E27FC236}">
                      <a16:creationId xmlns:a16="http://schemas.microsoft.com/office/drawing/2014/main" id="{12B140C2-2A1F-42FE-9B28-4A43CC49273A}"/>
                    </a:ext>
                  </a:extLst>
                </p:cNvPr>
                <p:cNvSpPr/>
                <p:nvPr/>
              </p:nvSpPr>
              <p:spPr bwMode="auto">
                <a:xfrm>
                  <a:off x="485" y="1796"/>
                  <a:ext cx="6" cy="22"/>
                </a:xfrm>
                <a:custGeom>
                  <a:avLst/>
                  <a:gdLst>
                    <a:gd name="T0" fmla="*/ 6 w 6"/>
                    <a:gd name="T1" fmla="*/ 22 h 22"/>
                    <a:gd name="T2" fmla="*/ 0 w 6"/>
                    <a:gd name="T3" fmla="*/ 0 h 2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4" name="Freeform 79">
                  <a:extLst>
                    <a:ext uri="{FF2B5EF4-FFF2-40B4-BE49-F238E27FC236}">
                      <a16:creationId xmlns:a16="http://schemas.microsoft.com/office/drawing/2014/main" id="{B581025E-1270-490A-9CAD-E33C37FF611A}"/>
                    </a:ext>
                  </a:extLst>
                </p:cNvPr>
                <p:cNvSpPr/>
                <p:nvPr/>
              </p:nvSpPr>
              <p:spPr bwMode="auto">
                <a:xfrm>
                  <a:off x="467" y="1820"/>
                  <a:ext cx="26" cy="8"/>
                </a:xfrm>
                <a:custGeom>
                  <a:avLst/>
                  <a:gdLst>
                    <a:gd name="T0" fmla="*/ 26 w 26"/>
                    <a:gd name="T1" fmla="*/ 0 h 8"/>
                    <a:gd name="T2" fmla="*/ 0 w 26"/>
                    <a:gd name="T3" fmla="*/ 8 h 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5" name="Freeform 80">
                  <a:extLst>
                    <a:ext uri="{FF2B5EF4-FFF2-40B4-BE49-F238E27FC236}">
                      <a16:creationId xmlns:a16="http://schemas.microsoft.com/office/drawing/2014/main" id="{D2BB6B13-371C-4311-BF30-1B531D7605F5}"/>
                    </a:ext>
                  </a:extLst>
                </p:cNvPr>
                <p:cNvSpPr/>
                <p:nvPr/>
              </p:nvSpPr>
              <p:spPr bwMode="auto">
                <a:xfrm>
                  <a:off x="525" y="1804"/>
                  <a:ext cx="24" cy="32"/>
                </a:xfrm>
                <a:custGeom>
                  <a:avLst/>
                  <a:gdLst>
                    <a:gd name="T0" fmla="*/ 24 w 24"/>
                    <a:gd name="T1" fmla="*/ 32 h 32"/>
                    <a:gd name="T2" fmla="*/ 10 w 24"/>
                    <a:gd name="T3" fmla="*/ 10 h 32"/>
                    <a:gd name="T4" fmla="*/ 0 w 24"/>
                    <a:gd name="T5" fmla="*/ 0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6" name="Freeform 81">
                  <a:extLst>
                    <a:ext uri="{FF2B5EF4-FFF2-40B4-BE49-F238E27FC236}">
                      <a16:creationId xmlns:a16="http://schemas.microsoft.com/office/drawing/2014/main" id="{332F9CA4-9C42-4DD1-90AC-7FED233E2F4C}"/>
                    </a:ext>
                  </a:extLst>
                </p:cNvPr>
                <p:cNvSpPr/>
                <p:nvPr/>
              </p:nvSpPr>
              <p:spPr bwMode="auto">
                <a:xfrm>
                  <a:off x="507" y="1810"/>
                  <a:ext cx="20" cy="1"/>
                </a:xfrm>
                <a:custGeom>
                  <a:avLst/>
                  <a:gdLst>
                    <a:gd name="T0" fmla="*/ 20 w 20"/>
                    <a:gd name="T1" fmla="*/ 0 h 1"/>
                    <a:gd name="T2" fmla="*/ 0 w 2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7" name="Freeform 82">
                  <a:extLst>
                    <a:ext uri="{FF2B5EF4-FFF2-40B4-BE49-F238E27FC236}">
                      <a16:creationId xmlns:a16="http://schemas.microsoft.com/office/drawing/2014/main" id="{E96C3DC4-080C-4CB0-A468-14AD534A67FB}"/>
                    </a:ext>
                  </a:extLst>
                </p:cNvPr>
                <p:cNvSpPr/>
                <p:nvPr/>
              </p:nvSpPr>
              <p:spPr bwMode="auto">
                <a:xfrm>
                  <a:off x="397" y="1912"/>
                  <a:ext cx="12" cy="38"/>
                </a:xfrm>
                <a:custGeom>
                  <a:avLst/>
                  <a:gdLst>
                    <a:gd name="T0" fmla="*/ 12 w 12"/>
                    <a:gd name="T1" fmla="*/ 0 h 38"/>
                    <a:gd name="T2" fmla="*/ 0 w 12"/>
                    <a:gd name="T3" fmla="*/ 38 h 3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8" name="Freeform 83">
                  <a:extLst>
                    <a:ext uri="{FF2B5EF4-FFF2-40B4-BE49-F238E27FC236}">
                      <a16:creationId xmlns:a16="http://schemas.microsoft.com/office/drawing/2014/main" id="{2DAE962E-F810-46C0-A52A-52A46BD45146}"/>
                    </a:ext>
                  </a:extLst>
                </p:cNvPr>
                <p:cNvSpPr/>
                <p:nvPr/>
              </p:nvSpPr>
              <p:spPr bwMode="auto">
                <a:xfrm>
                  <a:off x="401" y="1930"/>
                  <a:ext cx="14" cy="18"/>
                </a:xfrm>
                <a:custGeom>
                  <a:avLst/>
                  <a:gdLst>
                    <a:gd name="T0" fmla="*/ 0 w 14"/>
                    <a:gd name="T1" fmla="*/ 0 h 18"/>
                    <a:gd name="T2" fmla="*/ 14 w 14"/>
                    <a:gd name="T3" fmla="*/ 18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9" name="Freeform 84">
                  <a:extLst>
                    <a:ext uri="{FF2B5EF4-FFF2-40B4-BE49-F238E27FC236}">
                      <a16:creationId xmlns:a16="http://schemas.microsoft.com/office/drawing/2014/main" id="{F54E7563-6280-4A8F-8DA5-6AC75A11ACB1}"/>
                    </a:ext>
                  </a:extLst>
                </p:cNvPr>
                <p:cNvSpPr/>
                <p:nvPr/>
              </p:nvSpPr>
              <p:spPr bwMode="auto">
                <a:xfrm>
                  <a:off x="467" y="1882"/>
                  <a:ext cx="6" cy="46"/>
                </a:xfrm>
                <a:custGeom>
                  <a:avLst/>
                  <a:gdLst>
                    <a:gd name="T0" fmla="*/ 6 w 6"/>
                    <a:gd name="T1" fmla="*/ 0 h 46"/>
                    <a:gd name="T2" fmla="*/ 0 w 6"/>
                    <a:gd name="T3" fmla="*/ 46 h 4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60" name="Freeform 85">
                  <a:extLst>
                    <a:ext uri="{FF2B5EF4-FFF2-40B4-BE49-F238E27FC236}">
                      <a16:creationId xmlns:a16="http://schemas.microsoft.com/office/drawing/2014/main" id="{7186368D-FC1C-42C4-BFB6-07ABFE3FDDF0}"/>
                    </a:ext>
                  </a:extLst>
                </p:cNvPr>
                <p:cNvSpPr/>
                <p:nvPr/>
              </p:nvSpPr>
              <p:spPr bwMode="auto">
                <a:xfrm>
                  <a:off x="467" y="1918"/>
                  <a:ext cx="26" cy="28"/>
                </a:xfrm>
                <a:custGeom>
                  <a:avLst/>
                  <a:gdLst>
                    <a:gd name="T0" fmla="*/ 0 w 26"/>
                    <a:gd name="T1" fmla="*/ 0 h 28"/>
                    <a:gd name="T2" fmla="*/ 18 w 26"/>
                    <a:gd name="T3" fmla="*/ 24 h 28"/>
                    <a:gd name="T4" fmla="*/ 24 w 26"/>
                    <a:gd name="T5" fmla="*/ 26 h 28"/>
                    <a:gd name="T6" fmla="*/ 26 w 26"/>
                    <a:gd name="T7" fmla="*/ 28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61" name="Freeform 86">
                  <a:extLst>
                    <a:ext uri="{FF2B5EF4-FFF2-40B4-BE49-F238E27FC236}">
                      <a16:creationId xmlns:a16="http://schemas.microsoft.com/office/drawing/2014/main" id="{70C98912-BA39-44EA-B492-8AE291AA3905}"/>
                    </a:ext>
                  </a:extLst>
                </p:cNvPr>
                <p:cNvSpPr/>
                <p:nvPr/>
              </p:nvSpPr>
              <p:spPr bwMode="auto">
                <a:xfrm>
                  <a:off x="436" y="1902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3 w 29"/>
                    <a:gd name="T3" fmla="*/ 20 h 34"/>
                    <a:gd name="T4" fmla="*/ 1 w 29"/>
                    <a:gd name="T5" fmla="*/ 34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62" name="Freeform 87">
                  <a:extLst>
                    <a:ext uri="{FF2B5EF4-FFF2-40B4-BE49-F238E27FC236}">
                      <a16:creationId xmlns:a16="http://schemas.microsoft.com/office/drawing/2014/main" id="{C6798BB2-B2F1-421A-9590-8A0C30D0B9D0}"/>
                    </a:ext>
                  </a:extLst>
                </p:cNvPr>
                <p:cNvSpPr/>
                <p:nvPr/>
              </p:nvSpPr>
              <p:spPr bwMode="auto">
                <a:xfrm>
                  <a:off x="515" y="1844"/>
                  <a:ext cx="14" cy="56"/>
                </a:xfrm>
                <a:custGeom>
                  <a:avLst/>
                  <a:gdLst>
                    <a:gd name="T0" fmla="*/ 14 w 14"/>
                    <a:gd name="T1" fmla="*/ 0 h 56"/>
                    <a:gd name="T2" fmla="*/ 0 w 14"/>
                    <a:gd name="T3" fmla="*/ 5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63" name="Freeform 88">
                  <a:extLst>
                    <a:ext uri="{FF2B5EF4-FFF2-40B4-BE49-F238E27FC236}">
                      <a16:creationId xmlns:a16="http://schemas.microsoft.com/office/drawing/2014/main" id="{8999ACD5-560E-4C70-BF51-869116136A03}"/>
                    </a:ext>
                  </a:extLst>
                </p:cNvPr>
                <p:cNvSpPr/>
                <p:nvPr/>
              </p:nvSpPr>
              <p:spPr bwMode="auto">
                <a:xfrm>
                  <a:off x="523" y="1876"/>
                  <a:ext cx="16" cy="28"/>
                </a:xfrm>
                <a:custGeom>
                  <a:avLst/>
                  <a:gdLst>
                    <a:gd name="T0" fmla="*/ 0 w 16"/>
                    <a:gd name="T1" fmla="*/ 0 h 28"/>
                    <a:gd name="T2" fmla="*/ 16 w 16"/>
                    <a:gd name="T3" fmla="*/ 28 h 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88" name="Group 89">
                <a:extLst>
                  <a:ext uri="{FF2B5EF4-FFF2-40B4-BE49-F238E27FC236}">
                    <a16:creationId xmlns:a16="http://schemas.microsoft.com/office/drawing/2014/main" id="{346B074D-22DF-48F7-819A-663A80689AFA}"/>
                  </a:ext>
                </a:extLst>
              </p:cNvPr>
              <p:cNvGrpSpPr/>
              <p:nvPr/>
            </p:nvGrpSpPr>
            <p:grpSpPr bwMode="auto">
              <a:xfrm flipH="1">
                <a:off x="448" y="1730"/>
                <a:ext cx="343" cy="198"/>
                <a:chOff x="288" y="1776"/>
                <a:chExt cx="343" cy="198"/>
              </a:xfrm>
            </p:grpSpPr>
            <p:sp>
              <p:nvSpPr>
                <p:cNvPr id="126" name="Freeform 90">
                  <a:extLst>
                    <a:ext uri="{FF2B5EF4-FFF2-40B4-BE49-F238E27FC236}">
                      <a16:creationId xmlns:a16="http://schemas.microsoft.com/office/drawing/2014/main" id="{5ABDE71F-8E55-4926-9EEA-B9C92FF933AA}"/>
                    </a:ext>
                  </a:extLst>
                </p:cNvPr>
                <p:cNvSpPr/>
                <p:nvPr/>
              </p:nvSpPr>
              <p:spPr bwMode="auto">
                <a:xfrm>
                  <a:off x="288" y="1776"/>
                  <a:ext cx="313" cy="198"/>
                </a:xfrm>
                <a:custGeom>
                  <a:avLst/>
                  <a:gdLst>
                    <a:gd name="T0" fmla="*/ 251 w 313"/>
                    <a:gd name="T1" fmla="*/ 180 h 198"/>
                    <a:gd name="T2" fmla="*/ 297 w 313"/>
                    <a:gd name="T3" fmla="*/ 144 h 198"/>
                    <a:gd name="T4" fmla="*/ 297 w 313"/>
                    <a:gd name="T5" fmla="*/ 48 h 198"/>
                    <a:gd name="T6" fmla="*/ 201 w 313"/>
                    <a:gd name="T7" fmla="*/ 0 h 198"/>
                    <a:gd name="T8" fmla="*/ 105 w 313"/>
                    <a:gd name="T9" fmla="*/ 48 h 198"/>
                    <a:gd name="T10" fmla="*/ 57 w 313"/>
                    <a:gd name="T11" fmla="*/ 144 h 198"/>
                    <a:gd name="T12" fmla="*/ 9 w 313"/>
                    <a:gd name="T13" fmla="*/ 192 h 198"/>
                    <a:gd name="T14" fmla="*/ 111 w 313"/>
                    <a:gd name="T15" fmla="*/ 180 h 198"/>
                    <a:gd name="T16" fmla="*/ 175 w 313"/>
                    <a:gd name="T17" fmla="*/ 186 h 198"/>
                    <a:gd name="T18" fmla="*/ 251 w 313"/>
                    <a:gd name="T19" fmla="*/ 180 h 1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27" name="Freeform 91">
                  <a:extLst>
                    <a:ext uri="{FF2B5EF4-FFF2-40B4-BE49-F238E27FC236}">
                      <a16:creationId xmlns:a16="http://schemas.microsoft.com/office/drawing/2014/main" id="{1A2E5703-051D-4DE8-8C81-E799E20F883F}"/>
                    </a:ext>
                  </a:extLst>
                </p:cNvPr>
                <p:cNvSpPr/>
                <p:nvPr/>
              </p:nvSpPr>
              <p:spPr bwMode="auto">
                <a:xfrm>
                  <a:off x="353" y="1834"/>
                  <a:ext cx="278" cy="98"/>
                </a:xfrm>
                <a:custGeom>
                  <a:avLst/>
                  <a:gdLst>
                    <a:gd name="T0" fmla="*/ 278 w 278"/>
                    <a:gd name="T1" fmla="*/ 18 h 98"/>
                    <a:gd name="T2" fmla="*/ 236 w 278"/>
                    <a:gd name="T3" fmla="*/ 0 h 98"/>
                    <a:gd name="T4" fmla="*/ 180 w 278"/>
                    <a:gd name="T5" fmla="*/ 8 h 98"/>
                    <a:gd name="T6" fmla="*/ 144 w 278"/>
                    <a:gd name="T7" fmla="*/ 30 h 98"/>
                    <a:gd name="T8" fmla="*/ 76 w 278"/>
                    <a:gd name="T9" fmla="*/ 62 h 98"/>
                    <a:gd name="T10" fmla="*/ 18 w 278"/>
                    <a:gd name="T11" fmla="*/ 98 h 98"/>
                    <a:gd name="T12" fmla="*/ 0 w 278"/>
                    <a:gd name="T13" fmla="*/ 94 h 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28" name="Freeform 92">
                  <a:extLst>
                    <a:ext uri="{FF2B5EF4-FFF2-40B4-BE49-F238E27FC236}">
                      <a16:creationId xmlns:a16="http://schemas.microsoft.com/office/drawing/2014/main" id="{C85981F9-4ACB-4421-AAD4-F1BF221E4004}"/>
                    </a:ext>
                  </a:extLst>
                </p:cNvPr>
                <p:cNvSpPr/>
                <p:nvPr/>
              </p:nvSpPr>
              <p:spPr bwMode="auto">
                <a:xfrm>
                  <a:off x="361" y="1934"/>
                  <a:ext cx="6" cy="16"/>
                </a:xfrm>
                <a:custGeom>
                  <a:avLst/>
                  <a:gdLst>
                    <a:gd name="T0" fmla="*/ 6 w 6"/>
                    <a:gd name="T1" fmla="*/ 0 h 16"/>
                    <a:gd name="T2" fmla="*/ 0 w 6"/>
                    <a:gd name="T3" fmla="*/ 16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29" name="Freeform 93">
                  <a:extLst>
                    <a:ext uri="{FF2B5EF4-FFF2-40B4-BE49-F238E27FC236}">
                      <a16:creationId xmlns:a16="http://schemas.microsoft.com/office/drawing/2014/main" id="{528EFC0A-2F63-4C71-B61C-9B703445F0BD}"/>
                    </a:ext>
                  </a:extLst>
                </p:cNvPr>
                <p:cNvSpPr/>
                <p:nvPr/>
              </p:nvSpPr>
              <p:spPr bwMode="auto">
                <a:xfrm>
                  <a:off x="375" y="1896"/>
                  <a:ext cx="50" cy="4"/>
                </a:xfrm>
                <a:custGeom>
                  <a:avLst/>
                  <a:gdLst>
                    <a:gd name="T0" fmla="*/ 50 w 50"/>
                    <a:gd name="T1" fmla="*/ 4 h 4"/>
                    <a:gd name="T2" fmla="*/ 0 w 50"/>
                    <a:gd name="T3" fmla="*/ 0 h 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0" name="Freeform 94">
                  <a:extLst>
                    <a:ext uri="{FF2B5EF4-FFF2-40B4-BE49-F238E27FC236}">
                      <a16:creationId xmlns:a16="http://schemas.microsoft.com/office/drawing/2014/main" id="{D27B0B9D-3812-40D2-B5B0-C74BC4E38C2E}"/>
                    </a:ext>
                  </a:extLst>
                </p:cNvPr>
                <p:cNvSpPr/>
                <p:nvPr/>
              </p:nvSpPr>
              <p:spPr bwMode="auto">
                <a:xfrm>
                  <a:off x="383" y="1878"/>
                  <a:ext cx="10" cy="18"/>
                </a:xfrm>
                <a:custGeom>
                  <a:avLst/>
                  <a:gdLst>
                    <a:gd name="T0" fmla="*/ 10 w 10"/>
                    <a:gd name="T1" fmla="*/ 18 h 18"/>
                    <a:gd name="T2" fmla="*/ 0 w 10"/>
                    <a:gd name="T3" fmla="*/ 0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1" name="Freeform 95">
                  <a:extLst>
                    <a:ext uri="{FF2B5EF4-FFF2-40B4-BE49-F238E27FC236}">
                      <a16:creationId xmlns:a16="http://schemas.microsoft.com/office/drawing/2014/main" id="{863FA514-3F4F-4600-9410-401C4388E3E1}"/>
                    </a:ext>
                  </a:extLst>
                </p:cNvPr>
                <p:cNvSpPr/>
                <p:nvPr/>
              </p:nvSpPr>
              <p:spPr bwMode="auto">
                <a:xfrm>
                  <a:off x="423" y="1852"/>
                  <a:ext cx="68" cy="16"/>
                </a:xfrm>
                <a:custGeom>
                  <a:avLst/>
                  <a:gdLst>
                    <a:gd name="T0" fmla="*/ 68 w 68"/>
                    <a:gd name="T1" fmla="*/ 16 h 16"/>
                    <a:gd name="T2" fmla="*/ 0 w 68"/>
                    <a:gd name="T3" fmla="*/ 0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2" name="Freeform 96">
                  <a:extLst>
                    <a:ext uri="{FF2B5EF4-FFF2-40B4-BE49-F238E27FC236}">
                      <a16:creationId xmlns:a16="http://schemas.microsoft.com/office/drawing/2014/main" id="{9A6A9EE9-FC28-4770-83C1-1CF0E56B0627}"/>
                    </a:ext>
                  </a:extLst>
                </p:cNvPr>
                <p:cNvSpPr/>
                <p:nvPr/>
              </p:nvSpPr>
              <p:spPr bwMode="auto">
                <a:xfrm>
                  <a:off x="435" y="1824"/>
                  <a:ext cx="18" cy="32"/>
                </a:xfrm>
                <a:custGeom>
                  <a:avLst/>
                  <a:gdLst>
                    <a:gd name="T0" fmla="*/ 18 w 18"/>
                    <a:gd name="T1" fmla="*/ 32 h 32"/>
                    <a:gd name="T2" fmla="*/ 0 w 18"/>
                    <a:gd name="T3" fmla="*/ 0 h 3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3" name="Freeform 97">
                  <a:extLst>
                    <a:ext uri="{FF2B5EF4-FFF2-40B4-BE49-F238E27FC236}">
                      <a16:creationId xmlns:a16="http://schemas.microsoft.com/office/drawing/2014/main" id="{CB2BC8D1-F436-4728-85F1-AC5ECC539017}"/>
                    </a:ext>
                  </a:extLst>
                </p:cNvPr>
                <p:cNvSpPr/>
                <p:nvPr/>
              </p:nvSpPr>
              <p:spPr bwMode="auto">
                <a:xfrm>
                  <a:off x="483" y="1816"/>
                  <a:ext cx="64" cy="20"/>
                </a:xfrm>
                <a:custGeom>
                  <a:avLst/>
                  <a:gdLst>
                    <a:gd name="T0" fmla="*/ 64 w 64"/>
                    <a:gd name="T1" fmla="*/ 20 h 20"/>
                    <a:gd name="T2" fmla="*/ 0 w 64"/>
                    <a:gd name="T3" fmla="*/ 0 h 2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4" name="Freeform 98">
                  <a:extLst>
                    <a:ext uri="{FF2B5EF4-FFF2-40B4-BE49-F238E27FC236}">
                      <a16:creationId xmlns:a16="http://schemas.microsoft.com/office/drawing/2014/main" id="{2C0D1DED-C1C5-4BC2-9310-12E010A92C98}"/>
                    </a:ext>
                  </a:extLst>
                </p:cNvPr>
                <p:cNvSpPr/>
                <p:nvPr/>
              </p:nvSpPr>
              <p:spPr bwMode="auto">
                <a:xfrm>
                  <a:off x="485" y="1796"/>
                  <a:ext cx="6" cy="22"/>
                </a:xfrm>
                <a:custGeom>
                  <a:avLst/>
                  <a:gdLst>
                    <a:gd name="T0" fmla="*/ 6 w 6"/>
                    <a:gd name="T1" fmla="*/ 22 h 22"/>
                    <a:gd name="T2" fmla="*/ 0 w 6"/>
                    <a:gd name="T3" fmla="*/ 0 h 2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5" name="Freeform 99">
                  <a:extLst>
                    <a:ext uri="{FF2B5EF4-FFF2-40B4-BE49-F238E27FC236}">
                      <a16:creationId xmlns:a16="http://schemas.microsoft.com/office/drawing/2014/main" id="{7E116E62-37DA-4D71-8B9E-04CC71311227}"/>
                    </a:ext>
                  </a:extLst>
                </p:cNvPr>
                <p:cNvSpPr/>
                <p:nvPr/>
              </p:nvSpPr>
              <p:spPr bwMode="auto">
                <a:xfrm>
                  <a:off x="467" y="1820"/>
                  <a:ext cx="26" cy="8"/>
                </a:xfrm>
                <a:custGeom>
                  <a:avLst/>
                  <a:gdLst>
                    <a:gd name="T0" fmla="*/ 26 w 26"/>
                    <a:gd name="T1" fmla="*/ 0 h 8"/>
                    <a:gd name="T2" fmla="*/ 0 w 26"/>
                    <a:gd name="T3" fmla="*/ 8 h 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6" name="Freeform 100">
                  <a:extLst>
                    <a:ext uri="{FF2B5EF4-FFF2-40B4-BE49-F238E27FC236}">
                      <a16:creationId xmlns:a16="http://schemas.microsoft.com/office/drawing/2014/main" id="{80E3E76B-EF4F-4A5B-ADF4-49EF3275BCF3}"/>
                    </a:ext>
                  </a:extLst>
                </p:cNvPr>
                <p:cNvSpPr/>
                <p:nvPr/>
              </p:nvSpPr>
              <p:spPr bwMode="auto">
                <a:xfrm>
                  <a:off x="525" y="1804"/>
                  <a:ext cx="24" cy="32"/>
                </a:xfrm>
                <a:custGeom>
                  <a:avLst/>
                  <a:gdLst>
                    <a:gd name="T0" fmla="*/ 24 w 24"/>
                    <a:gd name="T1" fmla="*/ 32 h 32"/>
                    <a:gd name="T2" fmla="*/ 10 w 24"/>
                    <a:gd name="T3" fmla="*/ 10 h 32"/>
                    <a:gd name="T4" fmla="*/ 0 w 24"/>
                    <a:gd name="T5" fmla="*/ 0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7" name="Freeform 101">
                  <a:extLst>
                    <a:ext uri="{FF2B5EF4-FFF2-40B4-BE49-F238E27FC236}">
                      <a16:creationId xmlns:a16="http://schemas.microsoft.com/office/drawing/2014/main" id="{AB7B8773-4BDC-479D-B39F-43C39E9C8EB7}"/>
                    </a:ext>
                  </a:extLst>
                </p:cNvPr>
                <p:cNvSpPr/>
                <p:nvPr/>
              </p:nvSpPr>
              <p:spPr bwMode="auto">
                <a:xfrm>
                  <a:off x="507" y="1810"/>
                  <a:ext cx="20" cy="1"/>
                </a:xfrm>
                <a:custGeom>
                  <a:avLst/>
                  <a:gdLst>
                    <a:gd name="T0" fmla="*/ 20 w 20"/>
                    <a:gd name="T1" fmla="*/ 0 h 1"/>
                    <a:gd name="T2" fmla="*/ 0 w 2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8" name="Freeform 102">
                  <a:extLst>
                    <a:ext uri="{FF2B5EF4-FFF2-40B4-BE49-F238E27FC236}">
                      <a16:creationId xmlns:a16="http://schemas.microsoft.com/office/drawing/2014/main" id="{FD943F64-8C24-467D-A72E-74F9A1BD3605}"/>
                    </a:ext>
                  </a:extLst>
                </p:cNvPr>
                <p:cNvSpPr/>
                <p:nvPr/>
              </p:nvSpPr>
              <p:spPr bwMode="auto">
                <a:xfrm>
                  <a:off x="397" y="1912"/>
                  <a:ext cx="12" cy="38"/>
                </a:xfrm>
                <a:custGeom>
                  <a:avLst/>
                  <a:gdLst>
                    <a:gd name="T0" fmla="*/ 12 w 12"/>
                    <a:gd name="T1" fmla="*/ 0 h 38"/>
                    <a:gd name="T2" fmla="*/ 0 w 12"/>
                    <a:gd name="T3" fmla="*/ 38 h 3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9" name="Freeform 103">
                  <a:extLst>
                    <a:ext uri="{FF2B5EF4-FFF2-40B4-BE49-F238E27FC236}">
                      <a16:creationId xmlns:a16="http://schemas.microsoft.com/office/drawing/2014/main" id="{AC753739-E263-40EC-B5D9-DEC99CF935A3}"/>
                    </a:ext>
                  </a:extLst>
                </p:cNvPr>
                <p:cNvSpPr/>
                <p:nvPr/>
              </p:nvSpPr>
              <p:spPr bwMode="auto">
                <a:xfrm>
                  <a:off x="401" y="1930"/>
                  <a:ext cx="14" cy="18"/>
                </a:xfrm>
                <a:custGeom>
                  <a:avLst/>
                  <a:gdLst>
                    <a:gd name="T0" fmla="*/ 0 w 14"/>
                    <a:gd name="T1" fmla="*/ 0 h 18"/>
                    <a:gd name="T2" fmla="*/ 14 w 14"/>
                    <a:gd name="T3" fmla="*/ 18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0" name="Freeform 104">
                  <a:extLst>
                    <a:ext uri="{FF2B5EF4-FFF2-40B4-BE49-F238E27FC236}">
                      <a16:creationId xmlns:a16="http://schemas.microsoft.com/office/drawing/2014/main" id="{994C3E3D-14F7-4498-AD3F-26A817F72741}"/>
                    </a:ext>
                  </a:extLst>
                </p:cNvPr>
                <p:cNvSpPr/>
                <p:nvPr/>
              </p:nvSpPr>
              <p:spPr bwMode="auto">
                <a:xfrm>
                  <a:off x="467" y="1882"/>
                  <a:ext cx="6" cy="46"/>
                </a:xfrm>
                <a:custGeom>
                  <a:avLst/>
                  <a:gdLst>
                    <a:gd name="T0" fmla="*/ 6 w 6"/>
                    <a:gd name="T1" fmla="*/ 0 h 46"/>
                    <a:gd name="T2" fmla="*/ 0 w 6"/>
                    <a:gd name="T3" fmla="*/ 46 h 4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1" name="Freeform 105">
                  <a:extLst>
                    <a:ext uri="{FF2B5EF4-FFF2-40B4-BE49-F238E27FC236}">
                      <a16:creationId xmlns:a16="http://schemas.microsoft.com/office/drawing/2014/main" id="{7D51CAFB-E7E9-483A-9EB9-BA3660E4ADAD}"/>
                    </a:ext>
                  </a:extLst>
                </p:cNvPr>
                <p:cNvSpPr/>
                <p:nvPr/>
              </p:nvSpPr>
              <p:spPr bwMode="auto">
                <a:xfrm>
                  <a:off x="467" y="1918"/>
                  <a:ext cx="26" cy="28"/>
                </a:xfrm>
                <a:custGeom>
                  <a:avLst/>
                  <a:gdLst>
                    <a:gd name="T0" fmla="*/ 0 w 26"/>
                    <a:gd name="T1" fmla="*/ 0 h 28"/>
                    <a:gd name="T2" fmla="*/ 18 w 26"/>
                    <a:gd name="T3" fmla="*/ 24 h 28"/>
                    <a:gd name="T4" fmla="*/ 24 w 26"/>
                    <a:gd name="T5" fmla="*/ 26 h 28"/>
                    <a:gd name="T6" fmla="*/ 26 w 26"/>
                    <a:gd name="T7" fmla="*/ 28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2" name="Freeform 106">
                  <a:extLst>
                    <a:ext uri="{FF2B5EF4-FFF2-40B4-BE49-F238E27FC236}">
                      <a16:creationId xmlns:a16="http://schemas.microsoft.com/office/drawing/2014/main" id="{73189646-0C44-497B-9275-70F96C893AC0}"/>
                    </a:ext>
                  </a:extLst>
                </p:cNvPr>
                <p:cNvSpPr/>
                <p:nvPr/>
              </p:nvSpPr>
              <p:spPr bwMode="auto">
                <a:xfrm>
                  <a:off x="436" y="1902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3 w 29"/>
                    <a:gd name="T3" fmla="*/ 20 h 34"/>
                    <a:gd name="T4" fmla="*/ 1 w 29"/>
                    <a:gd name="T5" fmla="*/ 34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3" name="Freeform 107">
                  <a:extLst>
                    <a:ext uri="{FF2B5EF4-FFF2-40B4-BE49-F238E27FC236}">
                      <a16:creationId xmlns:a16="http://schemas.microsoft.com/office/drawing/2014/main" id="{D214CB81-99B1-4F97-830B-5B93EF5560C5}"/>
                    </a:ext>
                  </a:extLst>
                </p:cNvPr>
                <p:cNvSpPr/>
                <p:nvPr/>
              </p:nvSpPr>
              <p:spPr bwMode="auto">
                <a:xfrm>
                  <a:off x="515" y="1844"/>
                  <a:ext cx="14" cy="56"/>
                </a:xfrm>
                <a:custGeom>
                  <a:avLst/>
                  <a:gdLst>
                    <a:gd name="T0" fmla="*/ 14 w 14"/>
                    <a:gd name="T1" fmla="*/ 0 h 56"/>
                    <a:gd name="T2" fmla="*/ 0 w 14"/>
                    <a:gd name="T3" fmla="*/ 5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4" name="Freeform 108">
                  <a:extLst>
                    <a:ext uri="{FF2B5EF4-FFF2-40B4-BE49-F238E27FC236}">
                      <a16:creationId xmlns:a16="http://schemas.microsoft.com/office/drawing/2014/main" id="{9D5E8684-1CE0-4B8F-8C29-6970F730BFCE}"/>
                    </a:ext>
                  </a:extLst>
                </p:cNvPr>
                <p:cNvSpPr/>
                <p:nvPr/>
              </p:nvSpPr>
              <p:spPr bwMode="auto">
                <a:xfrm>
                  <a:off x="523" y="1876"/>
                  <a:ext cx="16" cy="28"/>
                </a:xfrm>
                <a:custGeom>
                  <a:avLst/>
                  <a:gdLst>
                    <a:gd name="T0" fmla="*/ 0 w 16"/>
                    <a:gd name="T1" fmla="*/ 0 h 28"/>
                    <a:gd name="T2" fmla="*/ 16 w 16"/>
                    <a:gd name="T3" fmla="*/ 28 h 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89" name="Freeform 109">
                <a:extLst>
                  <a:ext uri="{FF2B5EF4-FFF2-40B4-BE49-F238E27FC236}">
                    <a16:creationId xmlns:a16="http://schemas.microsoft.com/office/drawing/2014/main" id="{9765DAEF-CC00-488B-9FD7-517E25ACADC3}"/>
                  </a:ext>
                </a:extLst>
              </p:cNvPr>
              <p:cNvSpPr/>
              <p:nvPr/>
            </p:nvSpPr>
            <p:spPr bwMode="auto">
              <a:xfrm>
                <a:off x="411" y="1802"/>
                <a:ext cx="86" cy="700"/>
              </a:xfrm>
              <a:custGeom>
                <a:avLst/>
                <a:gdLst>
                  <a:gd name="T0" fmla="*/ 29 w 86"/>
                  <a:gd name="T1" fmla="*/ 0 h 700"/>
                  <a:gd name="T2" fmla="*/ 55 w 86"/>
                  <a:gd name="T3" fmla="*/ 44 h 700"/>
                  <a:gd name="T4" fmla="*/ 53 w 86"/>
                  <a:gd name="T5" fmla="*/ 140 h 700"/>
                  <a:gd name="T6" fmla="*/ 77 w 86"/>
                  <a:gd name="T7" fmla="*/ 256 h 700"/>
                  <a:gd name="T8" fmla="*/ 1 w 86"/>
                  <a:gd name="T9" fmla="*/ 436 h 700"/>
                  <a:gd name="T10" fmla="*/ 71 w 86"/>
                  <a:gd name="T11" fmla="*/ 576 h 700"/>
                  <a:gd name="T12" fmla="*/ 77 w 86"/>
                  <a:gd name="T13" fmla="*/ 616 h 700"/>
                  <a:gd name="T14" fmla="*/ 63 w 86"/>
                  <a:gd name="T15" fmla="*/ 642 h 700"/>
                  <a:gd name="T16" fmla="*/ 61 w 86"/>
                  <a:gd name="T17" fmla="*/ 658 h 700"/>
                  <a:gd name="T18" fmla="*/ 71 w 86"/>
                  <a:gd name="T19" fmla="*/ 700 h 7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6" h="700">
                    <a:moveTo>
                      <a:pt x="29" y="0"/>
                    </a:moveTo>
                    <a:cubicBezTo>
                      <a:pt x="33" y="7"/>
                      <a:pt x="51" y="21"/>
                      <a:pt x="55" y="44"/>
                    </a:cubicBezTo>
                    <a:cubicBezTo>
                      <a:pt x="59" y="67"/>
                      <a:pt x="49" y="105"/>
                      <a:pt x="53" y="140"/>
                    </a:cubicBezTo>
                    <a:cubicBezTo>
                      <a:pt x="57" y="175"/>
                      <a:pt x="86" y="207"/>
                      <a:pt x="77" y="256"/>
                    </a:cubicBezTo>
                    <a:cubicBezTo>
                      <a:pt x="68" y="305"/>
                      <a:pt x="2" y="383"/>
                      <a:pt x="1" y="436"/>
                    </a:cubicBezTo>
                    <a:cubicBezTo>
                      <a:pt x="0" y="489"/>
                      <a:pt x="58" y="546"/>
                      <a:pt x="71" y="576"/>
                    </a:cubicBezTo>
                    <a:cubicBezTo>
                      <a:pt x="84" y="606"/>
                      <a:pt x="78" y="605"/>
                      <a:pt x="77" y="616"/>
                    </a:cubicBezTo>
                    <a:cubicBezTo>
                      <a:pt x="76" y="627"/>
                      <a:pt x="66" y="635"/>
                      <a:pt x="63" y="642"/>
                    </a:cubicBezTo>
                    <a:cubicBezTo>
                      <a:pt x="60" y="649"/>
                      <a:pt x="60" y="648"/>
                      <a:pt x="61" y="658"/>
                    </a:cubicBezTo>
                    <a:cubicBezTo>
                      <a:pt x="62" y="668"/>
                      <a:pt x="69" y="691"/>
                      <a:pt x="71" y="7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90" name="Freeform 110">
                <a:extLst>
                  <a:ext uri="{FF2B5EF4-FFF2-40B4-BE49-F238E27FC236}">
                    <a16:creationId xmlns:a16="http://schemas.microsoft.com/office/drawing/2014/main" id="{7C11032F-31E3-4FAB-9451-F0E65BECBE52}"/>
                  </a:ext>
                </a:extLst>
              </p:cNvPr>
              <p:cNvSpPr/>
              <p:nvPr/>
            </p:nvSpPr>
            <p:spPr bwMode="auto">
              <a:xfrm>
                <a:off x="421" y="1802"/>
                <a:ext cx="87" cy="694"/>
              </a:xfrm>
              <a:custGeom>
                <a:avLst/>
                <a:gdLst>
                  <a:gd name="T0" fmla="*/ 28 w 87"/>
                  <a:gd name="T1" fmla="*/ 0 h 694"/>
                  <a:gd name="T2" fmla="*/ 54 w 87"/>
                  <a:gd name="T3" fmla="*/ 44 h 694"/>
                  <a:gd name="T4" fmla="*/ 52 w 87"/>
                  <a:gd name="T5" fmla="*/ 140 h 694"/>
                  <a:gd name="T6" fmla="*/ 76 w 87"/>
                  <a:gd name="T7" fmla="*/ 256 h 694"/>
                  <a:gd name="T8" fmla="*/ 0 w 87"/>
                  <a:gd name="T9" fmla="*/ 436 h 694"/>
                  <a:gd name="T10" fmla="*/ 77 w 87"/>
                  <a:gd name="T11" fmla="*/ 586 h 694"/>
                  <a:gd name="T12" fmla="*/ 61 w 87"/>
                  <a:gd name="T13" fmla="*/ 650 h 694"/>
                  <a:gd name="T14" fmla="*/ 63 w 87"/>
                  <a:gd name="T15" fmla="*/ 694 h 69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" h="694">
                    <a:moveTo>
                      <a:pt x="28" y="0"/>
                    </a:moveTo>
                    <a:cubicBezTo>
                      <a:pt x="32" y="7"/>
                      <a:pt x="50" y="21"/>
                      <a:pt x="54" y="44"/>
                    </a:cubicBezTo>
                    <a:cubicBezTo>
                      <a:pt x="58" y="67"/>
                      <a:pt x="48" y="105"/>
                      <a:pt x="52" y="140"/>
                    </a:cubicBezTo>
                    <a:cubicBezTo>
                      <a:pt x="56" y="175"/>
                      <a:pt x="85" y="207"/>
                      <a:pt x="76" y="256"/>
                    </a:cubicBezTo>
                    <a:cubicBezTo>
                      <a:pt x="67" y="305"/>
                      <a:pt x="0" y="381"/>
                      <a:pt x="0" y="436"/>
                    </a:cubicBezTo>
                    <a:cubicBezTo>
                      <a:pt x="0" y="491"/>
                      <a:pt x="67" y="550"/>
                      <a:pt x="77" y="586"/>
                    </a:cubicBezTo>
                    <a:cubicBezTo>
                      <a:pt x="87" y="622"/>
                      <a:pt x="63" y="632"/>
                      <a:pt x="61" y="650"/>
                    </a:cubicBezTo>
                    <a:cubicBezTo>
                      <a:pt x="59" y="668"/>
                      <a:pt x="63" y="685"/>
                      <a:pt x="63" y="69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91" name="Oval 111">
                <a:extLst>
                  <a:ext uri="{FF2B5EF4-FFF2-40B4-BE49-F238E27FC236}">
                    <a16:creationId xmlns:a16="http://schemas.microsoft.com/office/drawing/2014/main" id="{AE7B8133-2FD7-4E68-A359-D33565834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" y="1794"/>
                <a:ext cx="12" cy="1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92" name="Freeform 112">
                <a:extLst>
                  <a:ext uri="{FF2B5EF4-FFF2-40B4-BE49-F238E27FC236}">
                    <a16:creationId xmlns:a16="http://schemas.microsoft.com/office/drawing/2014/main" id="{1E046EA7-8BEA-43C9-89F8-87DB251CF46C}"/>
                  </a:ext>
                </a:extLst>
              </p:cNvPr>
              <p:cNvSpPr/>
              <p:nvPr/>
            </p:nvSpPr>
            <p:spPr bwMode="auto">
              <a:xfrm>
                <a:off x="483" y="1932"/>
                <a:ext cx="67" cy="60"/>
              </a:xfrm>
              <a:custGeom>
                <a:avLst/>
                <a:gdLst>
                  <a:gd name="T0" fmla="*/ 5 w 67"/>
                  <a:gd name="T1" fmla="*/ 50 h 60"/>
                  <a:gd name="T2" fmla="*/ 23 w 67"/>
                  <a:gd name="T3" fmla="*/ 40 h 60"/>
                  <a:gd name="T4" fmla="*/ 39 w 67"/>
                  <a:gd name="T5" fmla="*/ 20 h 60"/>
                  <a:gd name="T6" fmla="*/ 55 w 67"/>
                  <a:gd name="T7" fmla="*/ 0 h 60"/>
                  <a:gd name="T8" fmla="*/ 63 w 67"/>
                  <a:gd name="T9" fmla="*/ 2 h 60"/>
                  <a:gd name="T10" fmla="*/ 67 w 67"/>
                  <a:gd name="T11" fmla="*/ 14 h 60"/>
                  <a:gd name="T12" fmla="*/ 33 w 67"/>
                  <a:gd name="T13" fmla="*/ 36 h 60"/>
                  <a:gd name="T14" fmla="*/ 27 w 67"/>
                  <a:gd name="T15" fmla="*/ 48 h 60"/>
                  <a:gd name="T16" fmla="*/ 9 w 67"/>
                  <a:gd name="T17" fmla="*/ 56 h 60"/>
                  <a:gd name="T18" fmla="*/ 5 w 67"/>
                  <a:gd name="T19" fmla="*/ 5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93" name="Freeform 113">
                <a:extLst>
                  <a:ext uri="{FF2B5EF4-FFF2-40B4-BE49-F238E27FC236}">
                    <a16:creationId xmlns:a16="http://schemas.microsoft.com/office/drawing/2014/main" id="{CD4280AB-9B9D-4C71-B001-3BFFEDC529A2}"/>
                  </a:ext>
                </a:extLst>
              </p:cNvPr>
              <p:cNvSpPr/>
              <p:nvPr/>
            </p:nvSpPr>
            <p:spPr bwMode="auto">
              <a:xfrm flipH="1">
                <a:off x="419" y="1930"/>
                <a:ext cx="67" cy="60"/>
              </a:xfrm>
              <a:custGeom>
                <a:avLst/>
                <a:gdLst>
                  <a:gd name="T0" fmla="*/ 5 w 67"/>
                  <a:gd name="T1" fmla="*/ 50 h 60"/>
                  <a:gd name="T2" fmla="*/ 23 w 67"/>
                  <a:gd name="T3" fmla="*/ 40 h 60"/>
                  <a:gd name="T4" fmla="*/ 39 w 67"/>
                  <a:gd name="T5" fmla="*/ 20 h 60"/>
                  <a:gd name="T6" fmla="*/ 55 w 67"/>
                  <a:gd name="T7" fmla="*/ 0 h 60"/>
                  <a:gd name="T8" fmla="*/ 63 w 67"/>
                  <a:gd name="T9" fmla="*/ 2 h 60"/>
                  <a:gd name="T10" fmla="*/ 67 w 67"/>
                  <a:gd name="T11" fmla="*/ 14 h 60"/>
                  <a:gd name="T12" fmla="*/ 33 w 67"/>
                  <a:gd name="T13" fmla="*/ 36 h 60"/>
                  <a:gd name="T14" fmla="*/ 27 w 67"/>
                  <a:gd name="T15" fmla="*/ 48 h 60"/>
                  <a:gd name="T16" fmla="*/ 9 w 67"/>
                  <a:gd name="T17" fmla="*/ 56 h 60"/>
                  <a:gd name="T18" fmla="*/ 5 w 67"/>
                  <a:gd name="T19" fmla="*/ 5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94" name="Group 114">
                <a:extLst>
                  <a:ext uri="{FF2B5EF4-FFF2-40B4-BE49-F238E27FC236}">
                    <a16:creationId xmlns:a16="http://schemas.microsoft.com/office/drawing/2014/main" id="{12F146FE-D87E-4CAD-BF29-FFEF97A5CE8D}"/>
                  </a:ext>
                </a:extLst>
              </p:cNvPr>
              <p:cNvGrpSpPr/>
              <p:nvPr/>
            </p:nvGrpSpPr>
            <p:grpSpPr bwMode="auto">
              <a:xfrm rot="-1593903">
                <a:off x="342" y="2302"/>
                <a:ext cx="100" cy="84"/>
                <a:chOff x="3122" y="2426"/>
                <a:chExt cx="100" cy="84"/>
              </a:xfrm>
            </p:grpSpPr>
            <p:sp>
              <p:nvSpPr>
                <p:cNvPr id="123" name="Freeform 115">
                  <a:extLst>
                    <a:ext uri="{FF2B5EF4-FFF2-40B4-BE49-F238E27FC236}">
                      <a16:creationId xmlns:a16="http://schemas.microsoft.com/office/drawing/2014/main" id="{8E98FC43-BD63-4B72-AF5D-DADC7562603F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24" name="Freeform 116">
                  <a:extLst>
                    <a:ext uri="{FF2B5EF4-FFF2-40B4-BE49-F238E27FC236}">
                      <a16:creationId xmlns:a16="http://schemas.microsoft.com/office/drawing/2014/main" id="{DC4FE47F-35C5-484C-B997-46DD47A82B78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25" name="Freeform 117">
                  <a:extLst>
                    <a:ext uri="{FF2B5EF4-FFF2-40B4-BE49-F238E27FC236}">
                      <a16:creationId xmlns:a16="http://schemas.microsoft.com/office/drawing/2014/main" id="{D5A4B413-B70F-404E-AA9A-6AB75ACE780E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95" name="Group 118">
                <a:extLst>
                  <a:ext uri="{FF2B5EF4-FFF2-40B4-BE49-F238E27FC236}">
                    <a16:creationId xmlns:a16="http://schemas.microsoft.com/office/drawing/2014/main" id="{445BF4F1-AEBD-45CC-A4AA-68664BD76FD0}"/>
                  </a:ext>
                </a:extLst>
              </p:cNvPr>
              <p:cNvGrpSpPr/>
              <p:nvPr/>
            </p:nvGrpSpPr>
            <p:grpSpPr bwMode="auto">
              <a:xfrm rot="-1486509">
                <a:off x="409" y="2323"/>
                <a:ext cx="52" cy="84"/>
                <a:chOff x="3122" y="2426"/>
                <a:chExt cx="100" cy="84"/>
              </a:xfrm>
            </p:grpSpPr>
            <p:sp>
              <p:nvSpPr>
                <p:cNvPr id="120" name="Freeform 119">
                  <a:extLst>
                    <a:ext uri="{FF2B5EF4-FFF2-40B4-BE49-F238E27FC236}">
                      <a16:creationId xmlns:a16="http://schemas.microsoft.com/office/drawing/2014/main" id="{7B686150-8CE2-45EB-B292-44D7A3563B0B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21" name="Freeform 120">
                  <a:extLst>
                    <a:ext uri="{FF2B5EF4-FFF2-40B4-BE49-F238E27FC236}">
                      <a16:creationId xmlns:a16="http://schemas.microsoft.com/office/drawing/2014/main" id="{F5689862-4775-42C2-A62B-91F36305CC44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22" name="Freeform 121">
                  <a:extLst>
                    <a:ext uri="{FF2B5EF4-FFF2-40B4-BE49-F238E27FC236}">
                      <a16:creationId xmlns:a16="http://schemas.microsoft.com/office/drawing/2014/main" id="{C22EA3CA-4064-4E5F-BDA4-B872188FF6B2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96" name="Group 122">
                <a:extLst>
                  <a:ext uri="{FF2B5EF4-FFF2-40B4-BE49-F238E27FC236}">
                    <a16:creationId xmlns:a16="http://schemas.microsoft.com/office/drawing/2014/main" id="{E98075BF-2F3A-4806-90DC-170BE100ED71}"/>
                  </a:ext>
                </a:extLst>
              </p:cNvPr>
              <p:cNvGrpSpPr/>
              <p:nvPr/>
            </p:nvGrpSpPr>
            <p:grpSpPr bwMode="auto">
              <a:xfrm rot="-1067537">
                <a:off x="437" y="2389"/>
                <a:ext cx="51" cy="60"/>
                <a:chOff x="3122" y="2426"/>
                <a:chExt cx="100" cy="84"/>
              </a:xfrm>
            </p:grpSpPr>
            <p:sp>
              <p:nvSpPr>
                <p:cNvPr id="117" name="Freeform 123">
                  <a:extLst>
                    <a:ext uri="{FF2B5EF4-FFF2-40B4-BE49-F238E27FC236}">
                      <a16:creationId xmlns:a16="http://schemas.microsoft.com/office/drawing/2014/main" id="{1EBF06B8-88CF-4BEB-A356-DBAC28F1DAB4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8" name="Freeform 124">
                  <a:extLst>
                    <a:ext uri="{FF2B5EF4-FFF2-40B4-BE49-F238E27FC236}">
                      <a16:creationId xmlns:a16="http://schemas.microsoft.com/office/drawing/2014/main" id="{194B759B-D2BA-45B3-8887-674B95ED1CFF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9" name="Freeform 125">
                  <a:extLst>
                    <a:ext uri="{FF2B5EF4-FFF2-40B4-BE49-F238E27FC236}">
                      <a16:creationId xmlns:a16="http://schemas.microsoft.com/office/drawing/2014/main" id="{F944483E-59F3-4B35-BE52-D874237C713A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97" name="Group 126">
                <a:extLst>
                  <a:ext uri="{FF2B5EF4-FFF2-40B4-BE49-F238E27FC236}">
                    <a16:creationId xmlns:a16="http://schemas.microsoft.com/office/drawing/2014/main" id="{466304D4-2FA4-46BD-B0A3-9C4FCE2CD59A}"/>
                  </a:ext>
                </a:extLst>
              </p:cNvPr>
              <p:cNvGrpSpPr/>
              <p:nvPr/>
            </p:nvGrpSpPr>
            <p:grpSpPr bwMode="auto">
              <a:xfrm rot="-946845">
                <a:off x="336" y="2208"/>
                <a:ext cx="100" cy="84"/>
                <a:chOff x="3122" y="2426"/>
                <a:chExt cx="100" cy="84"/>
              </a:xfrm>
            </p:grpSpPr>
            <p:sp>
              <p:nvSpPr>
                <p:cNvPr id="114" name="Freeform 127">
                  <a:extLst>
                    <a:ext uri="{FF2B5EF4-FFF2-40B4-BE49-F238E27FC236}">
                      <a16:creationId xmlns:a16="http://schemas.microsoft.com/office/drawing/2014/main" id="{20A76E7F-C20A-403D-8CFA-B2B1FF14668F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5" name="Freeform 128">
                  <a:extLst>
                    <a:ext uri="{FF2B5EF4-FFF2-40B4-BE49-F238E27FC236}">
                      <a16:creationId xmlns:a16="http://schemas.microsoft.com/office/drawing/2014/main" id="{7C495700-8AF6-4774-AA6C-E98795CEEE10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6" name="Freeform 129">
                  <a:extLst>
                    <a:ext uri="{FF2B5EF4-FFF2-40B4-BE49-F238E27FC236}">
                      <a16:creationId xmlns:a16="http://schemas.microsoft.com/office/drawing/2014/main" id="{427C88AB-D33E-4598-B7B6-BF8E507DF25D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98" name="Group 130">
                <a:extLst>
                  <a:ext uri="{FF2B5EF4-FFF2-40B4-BE49-F238E27FC236}">
                    <a16:creationId xmlns:a16="http://schemas.microsoft.com/office/drawing/2014/main" id="{0DA1C593-F897-4DE1-815A-5378B13CFAFC}"/>
                  </a:ext>
                </a:extLst>
              </p:cNvPr>
              <p:cNvGrpSpPr/>
              <p:nvPr/>
            </p:nvGrpSpPr>
            <p:grpSpPr bwMode="auto">
              <a:xfrm rot="-5189442">
                <a:off x="418" y="2214"/>
                <a:ext cx="100" cy="84"/>
                <a:chOff x="3122" y="2426"/>
                <a:chExt cx="100" cy="84"/>
              </a:xfrm>
            </p:grpSpPr>
            <p:sp>
              <p:nvSpPr>
                <p:cNvPr id="111" name="Freeform 131">
                  <a:extLst>
                    <a:ext uri="{FF2B5EF4-FFF2-40B4-BE49-F238E27FC236}">
                      <a16:creationId xmlns:a16="http://schemas.microsoft.com/office/drawing/2014/main" id="{86E44F1B-59FE-4829-B8AF-52C075C74714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2" name="Freeform 132">
                  <a:extLst>
                    <a:ext uri="{FF2B5EF4-FFF2-40B4-BE49-F238E27FC236}">
                      <a16:creationId xmlns:a16="http://schemas.microsoft.com/office/drawing/2014/main" id="{7C9452DD-FC48-4B39-B590-DB5A7AB2AE73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3" name="Freeform 133">
                  <a:extLst>
                    <a:ext uri="{FF2B5EF4-FFF2-40B4-BE49-F238E27FC236}">
                      <a16:creationId xmlns:a16="http://schemas.microsoft.com/office/drawing/2014/main" id="{4B599323-CE5D-4AEF-93D4-3BB0023E137B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99" name="Group 134">
                <a:extLst>
                  <a:ext uri="{FF2B5EF4-FFF2-40B4-BE49-F238E27FC236}">
                    <a16:creationId xmlns:a16="http://schemas.microsoft.com/office/drawing/2014/main" id="{9E20706D-3026-43A2-9DF8-421614C350CE}"/>
                  </a:ext>
                </a:extLst>
              </p:cNvPr>
              <p:cNvGrpSpPr/>
              <p:nvPr/>
            </p:nvGrpSpPr>
            <p:grpSpPr bwMode="auto">
              <a:xfrm rot="-6893024">
                <a:off x="456" y="2286"/>
                <a:ext cx="100" cy="84"/>
                <a:chOff x="3122" y="2426"/>
                <a:chExt cx="100" cy="84"/>
              </a:xfrm>
            </p:grpSpPr>
            <p:sp>
              <p:nvSpPr>
                <p:cNvPr id="108" name="Freeform 135">
                  <a:extLst>
                    <a:ext uri="{FF2B5EF4-FFF2-40B4-BE49-F238E27FC236}">
                      <a16:creationId xmlns:a16="http://schemas.microsoft.com/office/drawing/2014/main" id="{B108C940-46A3-48E9-B1D9-456FF09A97BD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9" name="Freeform 136">
                  <a:extLst>
                    <a:ext uri="{FF2B5EF4-FFF2-40B4-BE49-F238E27FC236}">
                      <a16:creationId xmlns:a16="http://schemas.microsoft.com/office/drawing/2014/main" id="{7BC488F3-D2BF-4B00-8407-EA916064132D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0" name="Freeform 137">
                  <a:extLst>
                    <a:ext uri="{FF2B5EF4-FFF2-40B4-BE49-F238E27FC236}">
                      <a16:creationId xmlns:a16="http://schemas.microsoft.com/office/drawing/2014/main" id="{91C8093D-33D6-4359-8E03-A99D5CA9C170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00" name="Group 138">
                <a:extLst>
                  <a:ext uri="{FF2B5EF4-FFF2-40B4-BE49-F238E27FC236}">
                    <a16:creationId xmlns:a16="http://schemas.microsoft.com/office/drawing/2014/main" id="{236D8DC3-9801-4F09-A347-C90C654AB2BE}"/>
                  </a:ext>
                </a:extLst>
              </p:cNvPr>
              <p:cNvGrpSpPr/>
              <p:nvPr/>
            </p:nvGrpSpPr>
            <p:grpSpPr bwMode="auto">
              <a:xfrm rot="1067537" flipH="1">
                <a:off x="490" y="2400"/>
                <a:ext cx="51" cy="60"/>
                <a:chOff x="3122" y="2426"/>
                <a:chExt cx="100" cy="84"/>
              </a:xfrm>
            </p:grpSpPr>
            <p:sp>
              <p:nvSpPr>
                <p:cNvPr id="105" name="Freeform 139">
                  <a:extLst>
                    <a:ext uri="{FF2B5EF4-FFF2-40B4-BE49-F238E27FC236}">
                      <a16:creationId xmlns:a16="http://schemas.microsoft.com/office/drawing/2014/main" id="{93914058-DB46-4B7A-8C44-E7C7A880FF91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6" name="Freeform 140">
                  <a:extLst>
                    <a:ext uri="{FF2B5EF4-FFF2-40B4-BE49-F238E27FC236}">
                      <a16:creationId xmlns:a16="http://schemas.microsoft.com/office/drawing/2014/main" id="{7E564EB1-5098-462B-882D-B810D83FA61D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7" name="Freeform 141">
                  <a:extLst>
                    <a:ext uri="{FF2B5EF4-FFF2-40B4-BE49-F238E27FC236}">
                      <a16:creationId xmlns:a16="http://schemas.microsoft.com/office/drawing/2014/main" id="{17D84D43-22E8-4C99-ABBE-A83DCC3348A0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101" name="Freeform 142">
                <a:extLst>
                  <a:ext uri="{FF2B5EF4-FFF2-40B4-BE49-F238E27FC236}">
                    <a16:creationId xmlns:a16="http://schemas.microsoft.com/office/drawing/2014/main" id="{19F0F07F-9A35-454B-8026-03EE3E83A6DF}"/>
                  </a:ext>
                </a:extLst>
              </p:cNvPr>
              <p:cNvSpPr/>
              <p:nvPr/>
            </p:nvSpPr>
            <p:spPr bwMode="auto">
              <a:xfrm>
                <a:off x="354" y="2224"/>
                <a:ext cx="36" cy="20"/>
              </a:xfrm>
              <a:custGeom>
                <a:avLst/>
                <a:gdLst>
                  <a:gd name="T0" fmla="*/ 36 w 36"/>
                  <a:gd name="T1" fmla="*/ 0 h 20"/>
                  <a:gd name="T2" fmla="*/ 14 w 36"/>
                  <a:gd name="T3" fmla="*/ 8 h 20"/>
                  <a:gd name="T4" fmla="*/ 0 w 36"/>
                  <a:gd name="T5" fmla="*/ 20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" name="Freeform 143">
                <a:extLst>
                  <a:ext uri="{FF2B5EF4-FFF2-40B4-BE49-F238E27FC236}">
                    <a16:creationId xmlns:a16="http://schemas.microsoft.com/office/drawing/2014/main" id="{CC74F41C-24CF-4D93-ABC2-8AEAE8E6AA73}"/>
                  </a:ext>
                </a:extLst>
              </p:cNvPr>
              <p:cNvSpPr/>
              <p:nvPr/>
            </p:nvSpPr>
            <p:spPr bwMode="auto">
              <a:xfrm>
                <a:off x="442" y="2220"/>
                <a:ext cx="30" cy="18"/>
              </a:xfrm>
              <a:custGeom>
                <a:avLst/>
                <a:gdLst>
                  <a:gd name="T0" fmla="*/ 0 w 30"/>
                  <a:gd name="T1" fmla="*/ 0 h 18"/>
                  <a:gd name="T2" fmla="*/ 30 w 30"/>
                  <a:gd name="T3" fmla="*/ 18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" name="Freeform 144">
                <a:extLst>
                  <a:ext uri="{FF2B5EF4-FFF2-40B4-BE49-F238E27FC236}">
                    <a16:creationId xmlns:a16="http://schemas.microsoft.com/office/drawing/2014/main" id="{215F89A0-8991-4BB3-BD60-32D002EA07BC}"/>
                  </a:ext>
                </a:extLst>
              </p:cNvPr>
              <p:cNvSpPr/>
              <p:nvPr/>
            </p:nvSpPr>
            <p:spPr bwMode="auto">
              <a:xfrm>
                <a:off x="400" y="1790"/>
                <a:ext cx="40" cy="16"/>
              </a:xfrm>
              <a:custGeom>
                <a:avLst/>
                <a:gdLst>
                  <a:gd name="T0" fmla="*/ 40 w 40"/>
                  <a:gd name="T1" fmla="*/ 16 h 16"/>
                  <a:gd name="T2" fmla="*/ 0 w 40"/>
                  <a:gd name="T3" fmla="*/ 0 h 1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" h="16">
                    <a:moveTo>
                      <a:pt x="40" y="16"/>
                    </a:moveTo>
                    <a:cubicBezTo>
                      <a:pt x="27" y="12"/>
                      <a:pt x="13" y="0"/>
                      <a:pt x="0" y="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" name="Freeform 145">
                <a:extLst>
                  <a:ext uri="{FF2B5EF4-FFF2-40B4-BE49-F238E27FC236}">
                    <a16:creationId xmlns:a16="http://schemas.microsoft.com/office/drawing/2014/main" id="{F12DCC8B-A57C-4B29-90EB-503CDC6DCD9E}"/>
                  </a:ext>
                </a:extLst>
              </p:cNvPr>
              <p:cNvSpPr/>
              <p:nvPr/>
            </p:nvSpPr>
            <p:spPr bwMode="auto">
              <a:xfrm>
                <a:off x="447" y="1794"/>
                <a:ext cx="37" cy="10"/>
              </a:xfrm>
              <a:custGeom>
                <a:avLst/>
                <a:gdLst>
                  <a:gd name="T0" fmla="*/ 37 w 37"/>
                  <a:gd name="T1" fmla="*/ 0 h 10"/>
                  <a:gd name="T2" fmla="*/ 7 w 37"/>
                  <a:gd name="T3" fmla="*/ 10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7" h="10">
                    <a:moveTo>
                      <a:pt x="37" y="0"/>
                    </a:moveTo>
                    <a:cubicBezTo>
                      <a:pt x="36" y="0"/>
                      <a:pt x="0" y="10"/>
                      <a:pt x="7" y="1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166" name="Group 147">
            <a:extLst>
              <a:ext uri="{FF2B5EF4-FFF2-40B4-BE49-F238E27FC236}">
                <a16:creationId xmlns:a16="http://schemas.microsoft.com/office/drawing/2014/main" id="{4FC326BD-6AC6-4B1A-A29A-778A087857AF}"/>
              </a:ext>
            </a:extLst>
          </p:cNvPr>
          <p:cNvGrpSpPr/>
          <p:nvPr/>
        </p:nvGrpSpPr>
        <p:grpSpPr bwMode="auto">
          <a:xfrm>
            <a:off x="1524733" y="5485755"/>
            <a:ext cx="1350753" cy="1313284"/>
            <a:chOff x="4371" y="1968"/>
            <a:chExt cx="1037" cy="2256"/>
          </a:xfrm>
        </p:grpSpPr>
        <p:grpSp>
          <p:nvGrpSpPr>
            <p:cNvPr id="167" name="Group 148">
              <a:extLst>
                <a:ext uri="{FF2B5EF4-FFF2-40B4-BE49-F238E27FC236}">
                  <a16:creationId xmlns:a16="http://schemas.microsoft.com/office/drawing/2014/main" id="{3E651D4F-8E3E-4D2C-BD22-C36A0122DBFF}"/>
                </a:ext>
              </a:extLst>
            </p:cNvPr>
            <p:cNvGrpSpPr/>
            <p:nvPr/>
          </p:nvGrpSpPr>
          <p:grpSpPr bwMode="auto">
            <a:xfrm>
              <a:off x="4371" y="1968"/>
              <a:ext cx="1008" cy="2256"/>
              <a:chOff x="2784" y="1248"/>
              <a:chExt cx="768" cy="2064"/>
            </a:xfrm>
          </p:grpSpPr>
          <p:sp>
            <p:nvSpPr>
              <p:cNvPr id="384" name="Rectangle 149">
                <a:extLst>
                  <a:ext uri="{FF2B5EF4-FFF2-40B4-BE49-F238E27FC236}">
                    <a16:creationId xmlns:a16="http://schemas.microsoft.com/office/drawing/2014/main" id="{F6BE249B-A2BC-468F-A11F-9A24FE14C2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385" name="Rectangle 150">
                <a:extLst>
                  <a:ext uri="{FF2B5EF4-FFF2-40B4-BE49-F238E27FC236}">
                    <a16:creationId xmlns:a16="http://schemas.microsoft.com/office/drawing/2014/main" id="{1AC4CC37-F830-4114-B3E4-82EB26F2E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168" name="Group 151">
              <a:extLst>
                <a:ext uri="{FF2B5EF4-FFF2-40B4-BE49-F238E27FC236}">
                  <a16:creationId xmlns:a16="http://schemas.microsoft.com/office/drawing/2014/main" id="{28B0E017-7548-4085-84C1-8A24DBF7353B}"/>
                </a:ext>
              </a:extLst>
            </p:cNvPr>
            <p:cNvGrpSpPr/>
            <p:nvPr/>
          </p:nvGrpSpPr>
          <p:grpSpPr bwMode="auto">
            <a:xfrm>
              <a:off x="4479" y="1995"/>
              <a:ext cx="929" cy="1602"/>
              <a:chOff x="1437" y="747"/>
              <a:chExt cx="929" cy="1559"/>
            </a:xfrm>
          </p:grpSpPr>
          <p:grpSp>
            <p:nvGrpSpPr>
              <p:cNvPr id="169" name="Group 152">
                <a:extLst>
                  <a:ext uri="{FF2B5EF4-FFF2-40B4-BE49-F238E27FC236}">
                    <a16:creationId xmlns:a16="http://schemas.microsoft.com/office/drawing/2014/main" id="{BE94BE88-D897-4DAF-9F43-CD6092217F7A}"/>
                  </a:ext>
                </a:extLst>
              </p:cNvPr>
              <p:cNvGrpSpPr/>
              <p:nvPr/>
            </p:nvGrpSpPr>
            <p:grpSpPr bwMode="auto">
              <a:xfrm rot="14454202" flipV="1">
                <a:off x="1485" y="820"/>
                <a:ext cx="343" cy="198"/>
                <a:chOff x="831" y="1970"/>
                <a:chExt cx="344" cy="198"/>
              </a:xfrm>
            </p:grpSpPr>
            <p:grpSp>
              <p:nvGrpSpPr>
                <p:cNvPr id="363" name="Group 153">
                  <a:extLst>
                    <a:ext uri="{FF2B5EF4-FFF2-40B4-BE49-F238E27FC236}">
                      <a16:creationId xmlns:a16="http://schemas.microsoft.com/office/drawing/2014/main" id="{5BB491A4-DE9B-4513-9C90-0F6327C44C81}"/>
                    </a:ext>
                  </a:extLst>
                </p:cNvPr>
                <p:cNvGrpSpPr/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365" name="Freeform 154">
                    <a:extLst>
                      <a:ext uri="{FF2B5EF4-FFF2-40B4-BE49-F238E27FC236}">
                        <a16:creationId xmlns:a16="http://schemas.microsoft.com/office/drawing/2014/main" id="{CDA1529B-4984-4A16-A431-61B735CCB2C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6" name="Freeform 155">
                    <a:extLst>
                      <a:ext uri="{FF2B5EF4-FFF2-40B4-BE49-F238E27FC236}">
                        <a16:creationId xmlns:a16="http://schemas.microsoft.com/office/drawing/2014/main" id="{386040B4-7FE3-4782-845A-B35E96ED160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7" name="Freeform 156">
                    <a:extLst>
                      <a:ext uri="{FF2B5EF4-FFF2-40B4-BE49-F238E27FC236}">
                        <a16:creationId xmlns:a16="http://schemas.microsoft.com/office/drawing/2014/main" id="{127E0AC3-7609-458E-814A-410C009FF18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8" name="Freeform 157">
                    <a:extLst>
                      <a:ext uri="{FF2B5EF4-FFF2-40B4-BE49-F238E27FC236}">
                        <a16:creationId xmlns:a16="http://schemas.microsoft.com/office/drawing/2014/main" id="{3C71B001-182A-4AC3-A335-03EEFC1542B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9" name="Freeform 158">
                    <a:extLst>
                      <a:ext uri="{FF2B5EF4-FFF2-40B4-BE49-F238E27FC236}">
                        <a16:creationId xmlns:a16="http://schemas.microsoft.com/office/drawing/2014/main" id="{A1012531-17F2-4DEC-A6B3-BAE625F664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0" name="Freeform 159">
                    <a:extLst>
                      <a:ext uri="{FF2B5EF4-FFF2-40B4-BE49-F238E27FC236}">
                        <a16:creationId xmlns:a16="http://schemas.microsoft.com/office/drawing/2014/main" id="{1A8FFA0D-5DBA-482A-93D2-4A2D28316D0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1" name="Freeform 160">
                    <a:extLst>
                      <a:ext uri="{FF2B5EF4-FFF2-40B4-BE49-F238E27FC236}">
                        <a16:creationId xmlns:a16="http://schemas.microsoft.com/office/drawing/2014/main" id="{D581C597-1AB0-46CB-B9EC-9B5A1DB620A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2" name="Freeform 161">
                    <a:extLst>
                      <a:ext uri="{FF2B5EF4-FFF2-40B4-BE49-F238E27FC236}">
                        <a16:creationId xmlns:a16="http://schemas.microsoft.com/office/drawing/2014/main" id="{62A8D451-CEC6-4B4D-9CB5-1C7B0FD886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3" name="Freeform 162">
                    <a:extLst>
                      <a:ext uri="{FF2B5EF4-FFF2-40B4-BE49-F238E27FC236}">
                        <a16:creationId xmlns:a16="http://schemas.microsoft.com/office/drawing/2014/main" id="{42DC9788-191B-427A-8B16-E356E5FA32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4" name="Freeform 163">
                    <a:extLst>
                      <a:ext uri="{FF2B5EF4-FFF2-40B4-BE49-F238E27FC236}">
                        <a16:creationId xmlns:a16="http://schemas.microsoft.com/office/drawing/2014/main" id="{C413A6D0-F9B8-46CB-967D-248F8CE99B8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5" name="Freeform 164">
                    <a:extLst>
                      <a:ext uri="{FF2B5EF4-FFF2-40B4-BE49-F238E27FC236}">
                        <a16:creationId xmlns:a16="http://schemas.microsoft.com/office/drawing/2014/main" id="{8B42FB7F-7BB5-4BE1-9968-15DBEAA6F97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6" name="Freeform 165">
                    <a:extLst>
                      <a:ext uri="{FF2B5EF4-FFF2-40B4-BE49-F238E27FC236}">
                        <a16:creationId xmlns:a16="http://schemas.microsoft.com/office/drawing/2014/main" id="{479D9866-E972-4D9F-967D-88D3C59AB4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7" name="Freeform 166">
                    <a:extLst>
                      <a:ext uri="{FF2B5EF4-FFF2-40B4-BE49-F238E27FC236}">
                        <a16:creationId xmlns:a16="http://schemas.microsoft.com/office/drawing/2014/main" id="{0295F1AD-27DF-4F67-A271-A3BA513B007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8" name="Freeform 167">
                    <a:extLst>
                      <a:ext uri="{FF2B5EF4-FFF2-40B4-BE49-F238E27FC236}">
                        <a16:creationId xmlns:a16="http://schemas.microsoft.com/office/drawing/2014/main" id="{72D19197-0074-44C3-A484-B74C3CE8356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9" name="Freeform 168">
                    <a:extLst>
                      <a:ext uri="{FF2B5EF4-FFF2-40B4-BE49-F238E27FC236}">
                        <a16:creationId xmlns:a16="http://schemas.microsoft.com/office/drawing/2014/main" id="{423BEDA0-8493-4FCE-81EB-B478DC88F5B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0" name="Freeform 169">
                    <a:extLst>
                      <a:ext uri="{FF2B5EF4-FFF2-40B4-BE49-F238E27FC236}">
                        <a16:creationId xmlns:a16="http://schemas.microsoft.com/office/drawing/2014/main" id="{CF6CD881-B3E3-4E4F-B758-CD9F3D90BBF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1" name="Freeform 170">
                    <a:extLst>
                      <a:ext uri="{FF2B5EF4-FFF2-40B4-BE49-F238E27FC236}">
                        <a16:creationId xmlns:a16="http://schemas.microsoft.com/office/drawing/2014/main" id="{880388E3-B0FA-4E9D-A6E4-57DBDD0D74D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2" name="Freeform 171">
                    <a:extLst>
                      <a:ext uri="{FF2B5EF4-FFF2-40B4-BE49-F238E27FC236}">
                        <a16:creationId xmlns:a16="http://schemas.microsoft.com/office/drawing/2014/main" id="{69FD733D-AC52-4908-B5BD-13A31DE45F6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3" name="Freeform 172">
                    <a:extLst>
                      <a:ext uri="{FF2B5EF4-FFF2-40B4-BE49-F238E27FC236}">
                        <a16:creationId xmlns:a16="http://schemas.microsoft.com/office/drawing/2014/main" id="{80393D6E-5D8C-4E2D-886F-EED191D17AC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64" name="Freeform 173">
                  <a:extLst>
                    <a:ext uri="{FF2B5EF4-FFF2-40B4-BE49-F238E27FC236}">
                      <a16:creationId xmlns:a16="http://schemas.microsoft.com/office/drawing/2014/main" id="{0CC12E5D-3757-44FA-863A-634820D19FC7}"/>
                    </a:ext>
                  </a:extLst>
                </p:cNvPr>
                <p:cNvSpPr/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70" name="Group 174">
                <a:extLst>
                  <a:ext uri="{FF2B5EF4-FFF2-40B4-BE49-F238E27FC236}">
                    <a16:creationId xmlns:a16="http://schemas.microsoft.com/office/drawing/2014/main" id="{9D13CEBE-BE52-4B98-ACD0-4BF437F26A47}"/>
                  </a:ext>
                </a:extLst>
              </p:cNvPr>
              <p:cNvGrpSpPr/>
              <p:nvPr/>
            </p:nvGrpSpPr>
            <p:grpSpPr bwMode="auto">
              <a:xfrm rot="19394814" flipV="1">
                <a:off x="1714" y="827"/>
                <a:ext cx="344" cy="197"/>
                <a:chOff x="831" y="1970"/>
                <a:chExt cx="344" cy="198"/>
              </a:xfrm>
            </p:grpSpPr>
            <p:grpSp>
              <p:nvGrpSpPr>
                <p:cNvPr id="342" name="Group 175">
                  <a:extLst>
                    <a:ext uri="{FF2B5EF4-FFF2-40B4-BE49-F238E27FC236}">
                      <a16:creationId xmlns:a16="http://schemas.microsoft.com/office/drawing/2014/main" id="{1B553AEE-893E-408E-831D-EC34449D2BAA}"/>
                    </a:ext>
                  </a:extLst>
                </p:cNvPr>
                <p:cNvGrpSpPr/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344" name="Freeform 176">
                    <a:extLst>
                      <a:ext uri="{FF2B5EF4-FFF2-40B4-BE49-F238E27FC236}">
                        <a16:creationId xmlns:a16="http://schemas.microsoft.com/office/drawing/2014/main" id="{6A8FDAE6-55FC-4F2A-A5ED-4E02A2A5E5C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5" name="Freeform 177">
                    <a:extLst>
                      <a:ext uri="{FF2B5EF4-FFF2-40B4-BE49-F238E27FC236}">
                        <a16:creationId xmlns:a16="http://schemas.microsoft.com/office/drawing/2014/main" id="{AF287005-7EA2-4F36-A638-ED413655379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6" name="Freeform 178">
                    <a:extLst>
                      <a:ext uri="{FF2B5EF4-FFF2-40B4-BE49-F238E27FC236}">
                        <a16:creationId xmlns:a16="http://schemas.microsoft.com/office/drawing/2014/main" id="{C1A54012-3085-4D7A-8511-827A204830E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7" name="Freeform 179">
                    <a:extLst>
                      <a:ext uri="{FF2B5EF4-FFF2-40B4-BE49-F238E27FC236}">
                        <a16:creationId xmlns:a16="http://schemas.microsoft.com/office/drawing/2014/main" id="{EA88F6BD-3865-421A-8074-22808DD1152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8" name="Freeform 180">
                    <a:extLst>
                      <a:ext uri="{FF2B5EF4-FFF2-40B4-BE49-F238E27FC236}">
                        <a16:creationId xmlns:a16="http://schemas.microsoft.com/office/drawing/2014/main" id="{4B3AF07D-4DAA-4401-A0BF-0B37D06C779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9" name="Freeform 181">
                    <a:extLst>
                      <a:ext uri="{FF2B5EF4-FFF2-40B4-BE49-F238E27FC236}">
                        <a16:creationId xmlns:a16="http://schemas.microsoft.com/office/drawing/2014/main" id="{2C1527A5-F83D-48C9-A19A-C2867CA9BE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0" name="Freeform 182">
                    <a:extLst>
                      <a:ext uri="{FF2B5EF4-FFF2-40B4-BE49-F238E27FC236}">
                        <a16:creationId xmlns:a16="http://schemas.microsoft.com/office/drawing/2014/main" id="{4939E020-88F5-4455-9D20-C861625714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1" name="Freeform 183">
                    <a:extLst>
                      <a:ext uri="{FF2B5EF4-FFF2-40B4-BE49-F238E27FC236}">
                        <a16:creationId xmlns:a16="http://schemas.microsoft.com/office/drawing/2014/main" id="{32CE6381-16C4-4536-B95A-12697E4E445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2" name="Freeform 184">
                    <a:extLst>
                      <a:ext uri="{FF2B5EF4-FFF2-40B4-BE49-F238E27FC236}">
                        <a16:creationId xmlns:a16="http://schemas.microsoft.com/office/drawing/2014/main" id="{499F9F0A-0BFD-447A-9F87-6CDA41C6DFB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3" name="Freeform 185">
                    <a:extLst>
                      <a:ext uri="{FF2B5EF4-FFF2-40B4-BE49-F238E27FC236}">
                        <a16:creationId xmlns:a16="http://schemas.microsoft.com/office/drawing/2014/main" id="{AA7BDBB7-5C0E-4FBE-9701-133B57BCB3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4" name="Freeform 186">
                    <a:extLst>
                      <a:ext uri="{FF2B5EF4-FFF2-40B4-BE49-F238E27FC236}">
                        <a16:creationId xmlns:a16="http://schemas.microsoft.com/office/drawing/2014/main" id="{382152C1-CB38-499D-8629-B62DBDE9AA6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5" name="Freeform 187">
                    <a:extLst>
                      <a:ext uri="{FF2B5EF4-FFF2-40B4-BE49-F238E27FC236}">
                        <a16:creationId xmlns:a16="http://schemas.microsoft.com/office/drawing/2014/main" id="{AFF2A71A-DD4F-4A87-8FE5-B39DC8541DA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6" name="Freeform 188">
                    <a:extLst>
                      <a:ext uri="{FF2B5EF4-FFF2-40B4-BE49-F238E27FC236}">
                        <a16:creationId xmlns:a16="http://schemas.microsoft.com/office/drawing/2014/main" id="{87FD3396-9791-424A-959B-483D5782DD5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7" name="Freeform 189">
                    <a:extLst>
                      <a:ext uri="{FF2B5EF4-FFF2-40B4-BE49-F238E27FC236}">
                        <a16:creationId xmlns:a16="http://schemas.microsoft.com/office/drawing/2014/main" id="{C73A467B-3495-4CEF-AEA8-9A49BA01A40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8" name="Freeform 190">
                    <a:extLst>
                      <a:ext uri="{FF2B5EF4-FFF2-40B4-BE49-F238E27FC236}">
                        <a16:creationId xmlns:a16="http://schemas.microsoft.com/office/drawing/2014/main" id="{51D0D953-4F38-43ED-A6EC-2E80B272983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9" name="Freeform 191">
                    <a:extLst>
                      <a:ext uri="{FF2B5EF4-FFF2-40B4-BE49-F238E27FC236}">
                        <a16:creationId xmlns:a16="http://schemas.microsoft.com/office/drawing/2014/main" id="{A35E11E6-BB7A-4D2C-9CA9-F0ED8FE8C4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0" name="Freeform 192">
                    <a:extLst>
                      <a:ext uri="{FF2B5EF4-FFF2-40B4-BE49-F238E27FC236}">
                        <a16:creationId xmlns:a16="http://schemas.microsoft.com/office/drawing/2014/main" id="{61D7698D-6B36-44FE-8C2A-A596A712505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1" name="Freeform 193">
                    <a:extLst>
                      <a:ext uri="{FF2B5EF4-FFF2-40B4-BE49-F238E27FC236}">
                        <a16:creationId xmlns:a16="http://schemas.microsoft.com/office/drawing/2014/main" id="{471C6162-8EC8-4F51-B58E-EC884F5F0D2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2" name="Freeform 194">
                    <a:extLst>
                      <a:ext uri="{FF2B5EF4-FFF2-40B4-BE49-F238E27FC236}">
                        <a16:creationId xmlns:a16="http://schemas.microsoft.com/office/drawing/2014/main" id="{D4574069-400F-47B4-8DD2-89AA2EF7AAA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43" name="Freeform 195">
                  <a:extLst>
                    <a:ext uri="{FF2B5EF4-FFF2-40B4-BE49-F238E27FC236}">
                      <a16:creationId xmlns:a16="http://schemas.microsoft.com/office/drawing/2014/main" id="{67EDDA38-5B2B-4B63-9602-0333D74FBC48}"/>
                    </a:ext>
                  </a:extLst>
                </p:cNvPr>
                <p:cNvSpPr/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71" name="Group 196">
                <a:extLst>
                  <a:ext uri="{FF2B5EF4-FFF2-40B4-BE49-F238E27FC236}">
                    <a16:creationId xmlns:a16="http://schemas.microsoft.com/office/drawing/2014/main" id="{AFE577CB-B128-445E-A38A-C92E2D259A46}"/>
                  </a:ext>
                </a:extLst>
              </p:cNvPr>
              <p:cNvGrpSpPr/>
              <p:nvPr/>
            </p:nvGrpSpPr>
            <p:grpSpPr bwMode="auto">
              <a:xfrm rot="8682221">
                <a:off x="1437" y="1018"/>
                <a:ext cx="344" cy="198"/>
                <a:chOff x="831" y="1970"/>
                <a:chExt cx="344" cy="198"/>
              </a:xfrm>
            </p:grpSpPr>
            <p:grpSp>
              <p:nvGrpSpPr>
                <p:cNvPr id="321" name="Group 197">
                  <a:extLst>
                    <a:ext uri="{FF2B5EF4-FFF2-40B4-BE49-F238E27FC236}">
                      <a16:creationId xmlns:a16="http://schemas.microsoft.com/office/drawing/2014/main" id="{C4187352-E998-4AF5-8460-BA28CA899421}"/>
                    </a:ext>
                  </a:extLst>
                </p:cNvPr>
                <p:cNvGrpSpPr/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323" name="Freeform 198">
                    <a:extLst>
                      <a:ext uri="{FF2B5EF4-FFF2-40B4-BE49-F238E27FC236}">
                        <a16:creationId xmlns:a16="http://schemas.microsoft.com/office/drawing/2014/main" id="{070C921B-C936-427A-A56B-C913C93BBA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24" name="Freeform 199">
                    <a:extLst>
                      <a:ext uri="{FF2B5EF4-FFF2-40B4-BE49-F238E27FC236}">
                        <a16:creationId xmlns:a16="http://schemas.microsoft.com/office/drawing/2014/main" id="{477BF3AD-9FBC-4261-86E4-3B8A96A2C9B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25" name="Freeform 200">
                    <a:extLst>
                      <a:ext uri="{FF2B5EF4-FFF2-40B4-BE49-F238E27FC236}">
                        <a16:creationId xmlns:a16="http://schemas.microsoft.com/office/drawing/2014/main" id="{1AF6DADD-8044-4729-8DF7-7D42DEB61B9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26" name="Freeform 201">
                    <a:extLst>
                      <a:ext uri="{FF2B5EF4-FFF2-40B4-BE49-F238E27FC236}">
                        <a16:creationId xmlns:a16="http://schemas.microsoft.com/office/drawing/2014/main" id="{D82B7BBB-3D4C-4396-8D1A-E5AE9325135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27" name="Freeform 202">
                    <a:extLst>
                      <a:ext uri="{FF2B5EF4-FFF2-40B4-BE49-F238E27FC236}">
                        <a16:creationId xmlns:a16="http://schemas.microsoft.com/office/drawing/2014/main" id="{5356313B-ACAE-4C13-BE7B-D9F46FD6CAB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28" name="Freeform 203">
                    <a:extLst>
                      <a:ext uri="{FF2B5EF4-FFF2-40B4-BE49-F238E27FC236}">
                        <a16:creationId xmlns:a16="http://schemas.microsoft.com/office/drawing/2014/main" id="{F6C83E31-7250-41ED-BD61-A1CE68E6D9B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29" name="Freeform 204">
                    <a:extLst>
                      <a:ext uri="{FF2B5EF4-FFF2-40B4-BE49-F238E27FC236}">
                        <a16:creationId xmlns:a16="http://schemas.microsoft.com/office/drawing/2014/main" id="{B887697D-D9EE-4172-A14A-7E5C60D41E2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0" name="Freeform 205">
                    <a:extLst>
                      <a:ext uri="{FF2B5EF4-FFF2-40B4-BE49-F238E27FC236}">
                        <a16:creationId xmlns:a16="http://schemas.microsoft.com/office/drawing/2014/main" id="{70395427-E139-4888-A8FE-0BF3D32AC43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1" name="Freeform 206">
                    <a:extLst>
                      <a:ext uri="{FF2B5EF4-FFF2-40B4-BE49-F238E27FC236}">
                        <a16:creationId xmlns:a16="http://schemas.microsoft.com/office/drawing/2014/main" id="{B8A18D9E-DFF8-4B24-A4AA-B1707E5902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2" name="Freeform 207">
                    <a:extLst>
                      <a:ext uri="{FF2B5EF4-FFF2-40B4-BE49-F238E27FC236}">
                        <a16:creationId xmlns:a16="http://schemas.microsoft.com/office/drawing/2014/main" id="{56DF517A-1CA5-4461-81AF-ECD95F70483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3" name="Freeform 208">
                    <a:extLst>
                      <a:ext uri="{FF2B5EF4-FFF2-40B4-BE49-F238E27FC236}">
                        <a16:creationId xmlns:a16="http://schemas.microsoft.com/office/drawing/2014/main" id="{D787701D-0CBE-4BF5-A1B9-E74464973D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4" name="Freeform 209">
                    <a:extLst>
                      <a:ext uri="{FF2B5EF4-FFF2-40B4-BE49-F238E27FC236}">
                        <a16:creationId xmlns:a16="http://schemas.microsoft.com/office/drawing/2014/main" id="{E6704825-C629-4841-BF6A-E45B69AEE5D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5" name="Freeform 210">
                    <a:extLst>
                      <a:ext uri="{FF2B5EF4-FFF2-40B4-BE49-F238E27FC236}">
                        <a16:creationId xmlns:a16="http://schemas.microsoft.com/office/drawing/2014/main" id="{8EB4FB0A-B537-42B7-B116-94443A4DCC9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6" name="Freeform 211">
                    <a:extLst>
                      <a:ext uri="{FF2B5EF4-FFF2-40B4-BE49-F238E27FC236}">
                        <a16:creationId xmlns:a16="http://schemas.microsoft.com/office/drawing/2014/main" id="{A785454E-421A-4236-8747-A7D1EAA859D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7" name="Freeform 212">
                    <a:extLst>
                      <a:ext uri="{FF2B5EF4-FFF2-40B4-BE49-F238E27FC236}">
                        <a16:creationId xmlns:a16="http://schemas.microsoft.com/office/drawing/2014/main" id="{D8D3287D-C91D-4D7B-BB48-FCBC19273E5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8" name="Freeform 213">
                    <a:extLst>
                      <a:ext uri="{FF2B5EF4-FFF2-40B4-BE49-F238E27FC236}">
                        <a16:creationId xmlns:a16="http://schemas.microsoft.com/office/drawing/2014/main" id="{80367F59-9A2D-4EBA-84CE-AF5041C12ED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9" name="Freeform 214">
                    <a:extLst>
                      <a:ext uri="{FF2B5EF4-FFF2-40B4-BE49-F238E27FC236}">
                        <a16:creationId xmlns:a16="http://schemas.microsoft.com/office/drawing/2014/main" id="{A86EFAE6-9A67-4F19-9B68-D8873A2A2B5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0" name="Freeform 215">
                    <a:extLst>
                      <a:ext uri="{FF2B5EF4-FFF2-40B4-BE49-F238E27FC236}">
                        <a16:creationId xmlns:a16="http://schemas.microsoft.com/office/drawing/2014/main" id="{2293BBDD-BBF7-4CEE-8F5F-A060276339A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1" name="Freeform 216">
                    <a:extLst>
                      <a:ext uri="{FF2B5EF4-FFF2-40B4-BE49-F238E27FC236}">
                        <a16:creationId xmlns:a16="http://schemas.microsoft.com/office/drawing/2014/main" id="{F3F1B51C-9A64-4279-99E8-7696635620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22" name="Freeform 217">
                  <a:extLst>
                    <a:ext uri="{FF2B5EF4-FFF2-40B4-BE49-F238E27FC236}">
                      <a16:creationId xmlns:a16="http://schemas.microsoft.com/office/drawing/2014/main" id="{2C5AD16A-5F64-4776-93E5-53731478A75F}"/>
                    </a:ext>
                  </a:extLst>
                </p:cNvPr>
                <p:cNvSpPr/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172" name="Oval 218">
                <a:extLst>
                  <a:ext uri="{FF2B5EF4-FFF2-40B4-BE49-F238E27FC236}">
                    <a16:creationId xmlns:a16="http://schemas.microsoft.com/office/drawing/2014/main" id="{94F9E8B5-4466-47B1-935A-233676A568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677753">
                <a:off x="2134" y="1035"/>
                <a:ext cx="12" cy="1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grpSp>
            <p:nvGrpSpPr>
              <p:cNvPr id="173" name="Group 219">
                <a:extLst>
                  <a:ext uri="{FF2B5EF4-FFF2-40B4-BE49-F238E27FC236}">
                    <a16:creationId xmlns:a16="http://schemas.microsoft.com/office/drawing/2014/main" id="{CF2B414D-EF3E-4BD7-B2FE-FF426B8B8B80}"/>
                  </a:ext>
                </a:extLst>
              </p:cNvPr>
              <p:cNvGrpSpPr/>
              <p:nvPr/>
            </p:nvGrpSpPr>
            <p:grpSpPr bwMode="auto">
              <a:xfrm rot="727980">
                <a:off x="1934" y="960"/>
                <a:ext cx="432" cy="432"/>
                <a:chOff x="2242" y="912"/>
                <a:chExt cx="632" cy="627"/>
              </a:xfrm>
            </p:grpSpPr>
            <p:grpSp>
              <p:nvGrpSpPr>
                <p:cNvPr id="258" name="Group 220">
                  <a:extLst>
                    <a:ext uri="{FF2B5EF4-FFF2-40B4-BE49-F238E27FC236}">
                      <a16:creationId xmlns:a16="http://schemas.microsoft.com/office/drawing/2014/main" id="{9C5BD4F3-9D59-4C70-8575-EDC69DECDDE1}"/>
                    </a:ext>
                  </a:extLst>
                </p:cNvPr>
                <p:cNvGrpSpPr/>
                <p:nvPr/>
              </p:nvGrpSpPr>
              <p:grpSpPr bwMode="auto">
                <a:xfrm rot="2282823">
                  <a:off x="2588" y="912"/>
                  <a:ext cx="198" cy="348"/>
                  <a:chOff x="2160" y="863"/>
                  <a:chExt cx="198" cy="349"/>
                </a:xfrm>
              </p:grpSpPr>
              <p:sp>
                <p:nvSpPr>
                  <p:cNvPr id="302" name="Freeform 221">
                    <a:extLst>
                      <a:ext uri="{FF2B5EF4-FFF2-40B4-BE49-F238E27FC236}">
                        <a16:creationId xmlns:a16="http://schemas.microsoft.com/office/drawing/2014/main" id="{4F6870F7-FEF1-45BE-90B5-DBA48FC7BF28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102" y="921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3" name="Freeform 222">
                    <a:extLst>
                      <a:ext uri="{FF2B5EF4-FFF2-40B4-BE49-F238E27FC236}">
                        <a16:creationId xmlns:a16="http://schemas.microsoft.com/office/drawing/2014/main" id="{2AE75620-A0ED-48C6-B805-8C86D3C32E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05" y="926"/>
                    <a:ext cx="94" cy="286"/>
                  </a:xfrm>
                  <a:custGeom>
                    <a:avLst/>
                    <a:gdLst>
                      <a:gd name="T0" fmla="*/ 89 w 94"/>
                      <a:gd name="T1" fmla="*/ 286 h 286"/>
                      <a:gd name="T2" fmla="*/ 88 w 94"/>
                      <a:gd name="T3" fmla="*/ 239 h 286"/>
                      <a:gd name="T4" fmla="*/ 83 w 94"/>
                      <a:gd name="T5" fmla="*/ 183 h 286"/>
                      <a:gd name="T6" fmla="*/ 62 w 94"/>
                      <a:gd name="T7" fmla="*/ 146 h 286"/>
                      <a:gd name="T8" fmla="*/ 33 w 94"/>
                      <a:gd name="T9" fmla="*/ 77 h 286"/>
                      <a:gd name="T10" fmla="*/ 0 w 94"/>
                      <a:gd name="T11" fmla="*/ 18 h 286"/>
                      <a:gd name="T12" fmla="*/ 4 w 94"/>
                      <a:gd name="T13" fmla="*/ 0 h 28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94" h="286">
                        <a:moveTo>
                          <a:pt x="89" y="286"/>
                        </a:moveTo>
                        <a:cubicBezTo>
                          <a:pt x="94" y="271"/>
                          <a:pt x="83" y="253"/>
                          <a:pt x="88" y="239"/>
                        </a:cubicBezTo>
                        <a:cubicBezTo>
                          <a:pt x="88" y="223"/>
                          <a:pt x="90" y="199"/>
                          <a:pt x="83" y="183"/>
                        </a:cubicBezTo>
                        <a:cubicBezTo>
                          <a:pt x="77" y="171"/>
                          <a:pt x="66" y="158"/>
                          <a:pt x="62" y="146"/>
                        </a:cubicBezTo>
                        <a:cubicBezTo>
                          <a:pt x="46" y="129"/>
                          <a:pt x="39" y="99"/>
                          <a:pt x="33" y="77"/>
                        </a:cubicBezTo>
                        <a:cubicBezTo>
                          <a:pt x="13" y="62"/>
                          <a:pt x="12" y="37"/>
                          <a:pt x="0" y="18"/>
                        </a:cubicBezTo>
                        <a:cubicBezTo>
                          <a:pt x="1" y="12"/>
                          <a:pt x="4" y="0"/>
                          <a:pt x="4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4" name="Freeform 223">
                    <a:extLst>
                      <a:ext uri="{FF2B5EF4-FFF2-40B4-BE49-F238E27FC236}">
                        <a16:creationId xmlns:a16="http://schemas.microsoft.com/office/drawing/2014/main" id="{8EEE0CE2-3380-403E-8B06-3F6FA71ADA14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192" y="929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5" name="Freeform 224">
                    <a:extLst>
                      <a:ext uri="{FF2B5EF4-FFF2-40B4-BE49-F238E27FC236}">
                        <a16:creationId xmlns:a16="http://schemas.microsoft.com/office/drawing/2014/main" id="{7259A9DE-7007-4B28-A333-31973D76A6BD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13" y="973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6" name="Freeform 225">
                    <a:extLst>
                      <a:ext uri="{FF2B5EF4-FFF2-40B4-BE49-F238E27FC236}">
                        <a16:creationId xmlns:a16="http://schemas.microsoft.com/office/drawing/2014/main" id="{20C338B8-E455-461B-BF19-F59B85C293DD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44" y="954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7" name="Freeform 226">
                    <a:extLst>
                      <a:ext uri="{FF2B5EF4-FFF2-40B4-BE49-F238E27FC236}">
                        <a16:creationId xmlns:a16="http://schemas.microsoft.com/office/drawing/2014/main" id="{97DBE508-3657-46BB-9B3A-19480181AE02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40" y="1025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8" name="Freeform 227">
                    <a:extLst>
                      <a:ext uri="{FF2B5EF4-FFF2-40B4-BE49-F238E27FC236}">
                        <a16:creationId xmlns:a16="http://schemas.microsoft.com/office/drawing/2014/main" id="{B2EDC134-1726-46FD-8D26-0075F18BEDDD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85" y="1005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9" name="Freeform 228">
                    <a:extLst>
                      <a:ext uri="{FF2B5EF4-FFF2-40B4-BE49-F238E27FC236}">
                        <a16:creationId xmlns:a16="http://schemas.microsoft.com/office/drawing/2014/main" id="{22B4AACE-4DA6-4A3F-B5E2-DD26996C34C2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73" y="1082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0" name="Freeform 229">
                    <a:extLst>
                      <a:ext uri="{FF2B5EF4-FFF2-40B4-BE49-F238E27FC236}">
                        <a16:creationId xmlns:a16="http://schemas.microsoft.com/office/drawing/2014/main" id="{107DEE91-C040-4264-96AD-4560CCCEF1F8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322" y="1055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1" name="Freeform 230">
                    <a:extLst>
                      <a:ext uri="{FF2B5EF4-FFF2-40B4-BE49-F238E27FC236}">
                        <a16:creationId xmlns:a16="http://schemas.microsoft.com/office/drawing/2014/main" id="{86264CF8-69E8-4E9E-BAB9-C66EDE557185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96" y="1054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2" name="Freeform 231">
                    <a:extLst>
                      <a:ext uri="{FF2B5EF4-FFF2-40B4-BE49-F238E27FC236}">
                        <a16:creationId xmlns:a16="http://schemas.microsoft.com/office/drawing/2014/main" id="{C5DBD8E4-97D8-4D11-930C-48848702BCA5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98" y="1099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3" name="Freeform 232">
                    <a:extLst>
                      <a:ext uri="{FF2B5EF4-FFF2-40B4-BE49-F238E27FC236}">
                        <a16:creationId xmlns:a16="http://schemas.microsoft.com/office/drawing/2014/main" id="{542AAFFB-814F-4A90-8016-21E2362D7F56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311" y="1094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4" name="Freeform 233">
                    <a:extLst>
                      <a:ext uri="{FF2B5EF4-FFF2-40B4-BE49-F238E27FC236}">
                        <a16:creationId xmlns:a16="http://schemas.microsoft.com/office/drawing/2014/main" id="{D80C4A39-69F6-4982-986D-C50BE10E7C9C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199" y="957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5" name="Freeform 234">
                    <a:extLst>
                      <a:ext uri="{FF2B5EF4-FFF2-40B4-BE49-F238E27FC236}">
                        <a16:creationId xmlns:a16="http://schemas.microsoft.com/office/drawing/2014/main" id="{23FFED5F-628D-4E79-8353-A02D9241AF59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190" y="972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6" name="Freeform 235">
                    <a:extLst>
                      <a:ext uri="{FF2B5EF4-FFF2-40B4-BE49-F238E27FC236}">
                        <a16:creationId xmlns:a16="http://schemas.microsoft.com/office/drawing/2014/main" id="{0108C1EE-D4CA-4472-A7DC-3122FE3D29ED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25" y="1021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7" name="Freeform 236">
                    <a:extLst>
                      <a:ext uri="{FF2B5EF4-FFF2-40B4-BE49-F238E27FC236}">
                        <a16:creationId xmlns:a16="http://schemas.microsoft.com/office/drawing/2014/main" id="{074A812D-27E9-4E45-82CF-5148DF191B3D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188" y="1039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8" name="Freeform 237">
                    <a:extLst>
                      <a:ext uri="{FF2B5EF4-FFF2-40B4-BE49-F238E27FC236}">
                        <a16:creationId xmlns:a16="http://schemas.microsoft.com/office/drawing/2014/main" id="{242ACA97-42CA-449C-81A8-2BDCE5A5E902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00" y="1007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9" name="Freeform 238">
                    <a:extLst>
                      <a:ext uri="{FF2B5EF4-FFF2-40B4-BE49-F238E27FC236}">
                        <a16:creationId xmlns:a16="http://schemas.microsoft.com/office/drawing/2014/main" id="{BCFDED7C-7B90-4D27-B5F5-89C433229E33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52" y="1070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20" name="Freeform 239">
                    <a:extLst>
                      <a:ext uri="{FF2B5EF4-FFF2-40B4-BE49-F238E27FC236}">
                        <a16:creationId xmlns:a16="http://schemas.microsoft.com/office/drawing/2014/main" id="{1CA74319-5FB4-413F-AE4F-2DEA4B764B5E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33" y="1092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259" name="Group 240">
                  <a:extLst>
                    <a:ext uri="{FF2B5EF4-FFF2-40B4-BE49-F238E27FC236}">
                      <a16:creationId xmlns:a16="http://schemas.microsoft.com/office/drawing/2014/main" id="{D28CB2B4-74BE-43BC-AEFF-913DC163A2F7}"/>
                    </a:ext>
                  </a:extLst>
                </p:cNvPr>
                <p:cNvGrpSpPr/>
                <p:nvPr/>
              </p:nvGrpSpPr>
              <p:grpSpPr bwMode="auto">
                <a:xfrm rot="1690561">
                  <a:off x="2300" y="1055"/>
                  <a:ext cx="343" cy="198"/>
                  <a:chOff x="1440" y="1297"/>
                  <a:chExt cx="343" cy="198"/>
                </a:xfrm>
              </p:grpSpPr>
              <p:sp>
                <p:nvSpPr>
                  <p:cNvPr id="282" name="Freeform 241">
                    <a:extLst>
                      <a:ext uri="{FF2B5EF4-FFF2-40B4-BE49-F238E27FC236}">
                        <a16:creationId xmlns:a16="http://schemas.microsoft.com/office/drawing/2014/main" id="{020F1D73-B860-4ABA-96C6-3B196D44031C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440" y="1297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3" name="Freeform 242">
                    <a:extLst>
                      <a:ext uri="{FF2B5EF4-FFF2-40B4-BE49-F238E27FC236}">
                        <a16:creationId xmlns:a16="http://schemas.microsoft.com/office/drawing/2014/main" id="{5547D07F-5305-4212-AF17-A9DBB619EBD7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04" y="1333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4" name="Freeform 243">
                    <a:extLst>
                      <a:ext uri="{FF2B5EF4-FFF2-40B4-BE49-F238E27FC236}">
                        <a16:creationId xmlns:a16="http://schemas.microsoft.com/office/drawing/2014/main" id="{33F5361C-FBB2-4677-A4FD-54144D950282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06" y="1332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5" name="Freeform 244">
                    <a:extLst>
                      <a:ext uri="{FF2B5EF4-FFF2-40B4-BE49-F238E27FC236}">
                        <a16:creationId xmlns:a16="http://schemas.microsoft.com/office/drawing/2014/main" id="{9DEAEC48-2B2C-4CA3-83A2-DFB52A6D8691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25" y="1377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6" name="Freeform 245">
                    <a:extLst>
                      <a:ext uri="{FF2B5EF4-FFF2-40B4-BE49-F238E27FC236}">
                        <a16:creationId xmlns:a16="http://schemas.microsoft.com/office/drawing/2014/main" id="{CC50878A-B29A-4573-A960-33A585EBD6B2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35" y="1383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7" name="Freeform 246">
                    <a:extLst>
                      <a:ext uri="{FF2B5EF4-FFF2-40B4-BE49-F238E27FC236}">
                        <a16:creationId xmlns:a16="http://schemas.microsoft.com/office/drawing/2014/main" id="{8FF4B824-6178-4C35-9BF0-941BF9E664C8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77" y="140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8" name="Freeform 247">
                    <a:extLst>
                      <a:ext uri="{FF2B5EF4-FFF2-40B4-BE49-F238E27FC236}">
                        <a16:creationId xmlns:a16="http://schemas.microsoft.com/office/drawing/2014/main" id="{EE6DE122-537B-48F8-9DD1-30AEA47B67B1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92" y="1415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9" name="Freeform 248">
                    <a:extLst>
                      <a:ext uri="{FF2B5EF4-FFF2-40B4-BE49-F238E27FC236}">
                        <a16:creationId xmlns:a16="http://schemas.microsoft.com/office/drawing/2014/main" id="{0D10DD1B-4A84-43EE-A827-4EA59024B5E0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41" y="142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0" name="Freeform 249">
                    <a:extLst>
                      <a:ext uri="{FF2B5EF4-FFF2-40B4-BE49-F238E27FC236}">
                        <a16:creationId xmlns:a16="http://schemas.microsoft.com/office/drawing/2014/main" id="{F9F6914C-6FD6-4372-9B4D-260E0E1DA6D0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46" y="1447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1" name="Freeform 250">
                    <a:extLst>
                      <a:ext uri="{FF2B5EF4-FFF2-40B4-BE49-F238E27FC236}">
                        <a16:creationId xmlns:a16="http://schemas.microsoft.com/office/drawing/2014/main" id="{3BEF6202-5F31-4794-9C8E-BF23D9CFE851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26" y="1438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2" name="Freeform 251">
                    <a:extLst>
                      <a:ext uri="{FF2B5EF4-FFF2-40B4-BE49-F238E27FC236}">
                        <a16:creationId xmlns:a16="http://schemas.microsoft.com/office/drawing/2014/main" id="{D6156CDD-E158-4C24-A55C-72E1C2210809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84" y="1423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3" name="Freeform 252">
                    <a:extLst>
                      <a:ext uri="{FF2B5EF4-FFF2-40B4-BE49-F238E27FC236}">
                        <a16:creationId xmlns:a16="http://schemas.microsoft.com/office/drawing/2014/main" id="{633C568C-1344-4DAD-A412-9FE17934D9AB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67" y="145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4" name="Freeform 253">
                    <a:extLst>
                      <a:ext uri="{FF2B5EF4-FFF2-40B4-BE49-F238E27FC236}">
                        <a16:creationId xmlns:a16="http://schemas.microsoft.com/office/drawing/2014/main" id="{2A27C52F-C558-4B5B-A4B0-6BE8C074A779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43" y="1327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5" name="Freeform 254">
                    <a:extLst>
                      <a:ext uri="{FF2B5EF4-FFF2-40B4-BE49-F238E27FC236}">
                        <a16:creationId xmlns:a16="http://schemas.microsoft.com/office/drawing/2014/main" id="{35FDC618-DA30-4AB4-9F3D-4A2FC691C85F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46" y="1329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6" name="Freeform 255">
                    <a:extLst>
                      <a:ext uri="{FF2B5EF4-FFF2-40B4-BE49-F238E27FC236}">
                        <a16:creationId xmlns:a16="http://schemas.microsoft.com/office/drawing/2014/main" id="{2B8B2B13-9E78-4E13-B8E9-30D8F7B6997D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16" y="1340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7" name="Freeform 256">
                    <a:extLst>
                      <a:ext uri="{FF2B5EF4-FFF2-40B4-BE49-F238E27FC236}">
                        <a16:creationId xmlns:a16="http://schemas.microsoft.com/office/drawing/2014/main" id="{A11ED713-1965-4684-857E-B2A6659A12B2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12" y="1321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8" name="Freeform 257">
                    <a:extLst>
                      <a:ext uri="{FF2B5EF4-FFF2-40B4-BE49-F238E27FC236}">
                        <a16:creationId xmlns:a16="http://schemas.microsoft.com/office/drawing/2014/main" id="{7AD7BF69-0F43-47DB-830D-C2CDD1AC56BF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82" y="1335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9" name="Freeform 258">
                    <a:extLst>
                      <a:ext uri="{FF2B5EF4-FFF2-40B4-BE49-F238E27FC236}">
                        <a16:creationId xmlns:a16="http://schemas.microsoft.com/office/drawing/2014/main" id="{E8D599FD-4C65-44B1-91E6-EA865283D003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67" y="1361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0" name="Freeform 259">
                    <a:extLst>
                      <a:ext uri="{FF2B5EF4-FFF2-40B4-BE49-F238E27FC236}">
                        <a16:creationId xmlns:a16="http://schemas.microsoft.com/office/drawing/2014/main" id="{C6678D3E-72CA-46F0-8EEC-DCB4DE0DA6E8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73" y="135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1" name="Freeform 260">
                    <a:extLst>
                      <a:ext uri="{FF2B5EF4-FFF2-40B4-BE49-F238E27FC236}">
                        <a16:creationId xmlns:a16="http://schemas.microsoft.com/office/drawing/2014/main" id="{0A9F0C89-40E9-48A4-8A53-05A58E203132}"/>
                      </a:ext>
                    </a:extLst>
                  </p:cNvPr>
                  <p:cNvSpPr/>
                  <p:nvPr/>
                </p:nvSpPr>
                <p:spPr bwMode="auto">
                  <a:xfrm rot="10359975">
                    <a:off x="1746" y="1400"/>
                    <a:ext cx="37" cy="10"/>
                  </a:xfrm>
                  <a:custGeom>
                    <a:avLst/>
                    <a:gdLst>
                      <a:gd name="T0" fmla="*/ 37 w 37"/>
                      <a:gd name="T1" fmla="*/ 0 h 10"/>
                      <a:gd name="T2" fmla="*/ 7 w 37"/>
                      <a:gd name="T3" fmla="*/ 10 h 1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260" name="Group 261">
                  <a:extLst>
                    <a:ext uri="{FF2B5EF4-FFF2-40B4-BE49-F238E27FC236}">
                      <a16:creationId xmlns:a16="http://schemas.microsoft.com/office/drawing/2014/main" id="{623255ED-6474-426B-9EE8-A4B1FD922BE8}"/>
                    </a:ext>
                  </a:extLst>
                </p:cNvPr>
                <p:cNvGrpSpPr/>
                <p:nvPr/>
              </p:nvGrpSpPr>
              <p:grpSpPr bwMode="auto">
                <a:xfrm rot="2150851">
                  <a:off x="2586" y="1241"/>
                  <a:ext cx="288" cy="98"/>
                  <a:chOff x="1866" y="1244"/>
                  <a:chExt cx="329" cy="112"/>
                </a:xfrm>
              </p:grpSpPr>
              <p:sp>
                <p:nvSpPr>
                  <p:cNvPr id="262" name="Freeform 262">
                    <a:extLst>
                      <a:ext uri="{FF2B5EF4-FFF2-40B4-BE49-F238E27FC236}">
                        <a16:creationId xmlns:a16="http://schemas.microsoft.com/office/drawing/2014/main" id="{8BD01D06-D211-4ECD-A3B9-83F307846AB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900" y="1244"/>
                    <a:ext cx="295" cy="112"/>
                  </a:xfrm>
                  <a:custGeom>
                    <a:avLst/>
                    <a:gdLst>
                      <a:gd name="T0" fmla="*/ 51 w 295"/>
                      <a:gd name="T1" fmla="*/ 23 h 112"/>
                      <a:gd name="T2" fmla="*/ 8 w 295"/>
                      <a:gd name="T3" fmla="*/ 47 h 112"/>
                      <a:gd name="T4" fmla="*/ 15 w 295"/>
                      <a:gd name="T5" fmla="*/ 94 h 112"/>
                      <a:gd name="T6" fmla="*/ 100 w 295"/>
                      <a:gd name="T7" fmla="*/ 110 h 112"/>
                      <a:gd name="T8" fmla="*/ 176 w 295"/>
                      <a:gd name="T9" fmla="*/ 80 h 112"/>
                      <a:gd name="T10" fmla="*/ 224 w 295"/>
                      <a:gd name="T11" fmla="*/ 66 h 112"/>
                      <a:gd name="T12" fmla="*/ 290 w 295"/>
                      <a:gd name="T13" fmla="*/ 74 h 112"/>
                      <a:gd name="T14" fmla="*/ 254 w 295"/>
                      <a:gd name="T15" fmla="*/ 24 h 112"/>
                      <a:gd name="T16" fmla="*/ 189 w 295"/>
                      <a:gd name="T17" fmla="*/ 2 h 112"/>
                      <a:gd name="T18" fmla="*/ 125 w 295"/>
                      <a:gd name="T19" fmla="*/ 9 h 112"/>
                      <a:gd name="T20" fmla="*/ 51 w 295"/>
                      <a:gd name="T21" fmla="*/ 23 h 11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95" h="112">
                        <a:moveTo>
                          <a:pt x="51" y="23"/>
                        </a:moveTo>
                        <a:cubicBezTo>
                          <a:pt x="28" y="31"/>
                          <a:pt x="14" y="36"/>
                          <a:pt x="8" y="47"/>
                        </a:cubicBezTo>
                        <a:cubicBezTo>
                          <a:pt x="2" y="59"/>
                          <a:pt x="0" y="84"/>
                          <a:pt x="15" y="94"/>
                        </a:cubicBezTo>
                        <a:cubicBezTo>
                          <a:pt x="30" y="104"/>
                          <a:pt x="73" y="112"/>
                          <a:pt x="100" y="110"/>
                        </a:cubicBezTo>
                        <a:cubicBezTo>
                          <a:pt x="127" y="108"/>
                          <a:pt x="155" y="87"/>
                          <a:pt x="176" y="80"/>
                        </a:cubicBezTo>
                        <a:cubicBezTo>
                          <a:pt x="197" y="73"/>
                          <a:pt x="205" y="67"/>
                          <a:pt x="224" y="66"/>
                        </a:cubicBezTo>
                        <a:cubicBezTo>
                          <a:pt x="243" y="65"/>
                          <a:pt x="285" y="81"/>
                          <a:pt x="290" y="74"/>
                        </a:cubicBezTo>
                        <a:cubicBezTo>
                          <a:pt x="295" y="67"/>
                          <a:pt x="271" y="36"/>
                          <a:pt x="254" y="24"/>
                        </a:cubicBezTo>
                        <a:cubicBezTo>
                          <a:pt x="237" y="12"/>
                          <a:pt x="210" y="4"/>
                          <a:pt x="189" y="2"/>
                        </a:cubicBezTo>
                        <a:cubicBezTo>
                          <a:pt x="168" y="0"/>
                          <a:pt x="148" y="5"/>
                          <a:pt x="125" y="9"/>
                        </a:cubicBezTo>
                        <a:cubicBezTo>
                          <a:pt x="103" y="12"/>
                          <a:pt x="66" y="20"/>
                          <a:pt x="51" y="23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63" name="Freeform 263">
                    <a:extLst>
                      <a:ext uri="{FF2B5EF4-FFF2-40B4-BE49-F238E27FC236}">
                        <a16:creationId xmlns:a16="http://schemas.microsoft.com/office/drawing/2014/main" id="{91A4066D-F59D-4E34-98B3-D27ED1D4E83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66" y="1267"/>
                    <a:ext cx="320" cy="67"/>
                  </a:xfrm>
                  <a:custGeom>
                    <a:avLst/>
                    <a:gdLst>
                      <a:gd name="T0" fmla="*/ 0 w 320"/>
                      <a:gd name="T1" fmla="*/ 65 h 67"/>
                      <a:gd name="T2" fmla="*/ 43 w 320"/>
                      <a:gd name="T3" fmla="*/ 67 h 67"/>
                      <a:gd name="T4" fmla="*/ 98 w 320"/>
                      <a:gd name="T5" fmla="*/ 55 h 67"/>
                      <a:gd name="T6" fmla="*/ 132 w 320"/>
                      <a:gd name="T7" fmla="*/ 38 h 67"/>
                      <a:gd name="T8" fmla="*/ 197 w 320"/>
                      <a:gd name="T9" fmla="*/ 13 h 67"/>
                      <a:gd name="T10" fmla="*/ 258 w 320"/>
                      <a:gd name="T11" fmla="*/ 7 h 67"/>
                      <a:gd name="T12" fmla="*/ 320 w 320"/>
                      <a:gd name="T13" fmla="*/ 51 h 6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20" h="67">
                        <a:moveTo>
                          <a:pt x="0" y="65"/>
                        </a:moveTo>
                        <a:cubicBezTo>
                          <a:pt x="16" y="65"/>
                          <a:pt x="29" y="67"/>
                          <a:pt x="43" y="67"/>
                        </a:cubicBezTo>
                        <a:cubicBezTo>
                          <a:pt x="59" y="65"/>
                          <a:pt x="83" y="61"/>
                          <a:pt x="98" y="55"/>
                        </a:cubicBezTo>
                        <a:cubicBezTo>
                          <a:pt x="109" y="50"/>
                          <a:pt x="120" y="42"/>
                          <a:pt x="132" y="38"/>
                        </a:cubicBezTo>
                        <a:cubicBezTo>
                          <a:pt x="148" y="28"/>
                          <a:pt x="176" y="19"/>
                          <a:pt x="197" y="13"/>
                        </a:cubicBezTo>
                        <a:cubicBezTo>
                          <a:pt x="209" y="0"/>
                          <a:pt x="241" y="16"/>
                          <a:pt x="258" y="7"/>
                        </a:cubicBezTo>
                        <a:cubicBezTo>
                          <a:pt x="264" y="6"/>
                          <a:pt x="320" y="51"/>
                          <a:pt x="320" y="51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64" name="Freeform 264">
                    <a:extLst>
                      <a:ext uri="{FF2B5EF4-FFF2-40B4-BE49-F238E27FC236}">
                        <a16:creationId xmlns:a16="http://schemas.microsoft.com/office/drawing/2014/main" id="{3E06CC4D-D9E9-483C-A425-C720A5E6C329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2005" y="1297"/>
                    <a:ext cx="68" cy="8"/>
                  </a:xfrm>
                  <a:custGeom>
                    <a:avLst/>
                    <a:gdLst>
                      <a:gd name="T0" fmla="*/ 68 w 68"/>
                      <a:gd name="T1" fmla="*/ 8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65" name="Freeform 265">
                    <a:extLst>
                      <a:ext uri="{FF2B5EF4-FFF2-40B4-BE49-F238E27FC236}">
                        <a16:creationId xmlns:a16="http://schemas.microsoft.com/office/drawing/2014/main" id="{04672249-85B5-454E-AC9D-013F0AC17B0F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2044" y="1301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66" name="Freeform 266">
                    <a:extLst>
                      <a:ext uri="{FF2B5EF4-FFF2-40B4-BE49-F238E27FC236}">
                        <a16:creationId xmlns:a16="http://schemas.microsoft.com/office/drawing/2014/main" id="{5260452D-E4DA-4953-8F7E-F0066BB42437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1952" y="1322"/>
                    <a:ext cx="64" cy="10"/>
                  </a:xfrm>
                  <a:custGeom>
                    <a:avLst/>
                    <a:gdLst>
                      <a:gd name="T0" fmla="*/ 64 w 64"/>
                      <a:gd name="T1" fmla="*/ 1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67" name="Freeform 267">
                    <a:extLst>
                      <a:ext uri="{FF2B5EF4-FFF2-40B4-BE49-F238E27FC236}">
                        <a16:creationId xmlns:a16="http://schemas.microsoft.com/office/drawing/2014/main" id="{81278A4A-3690-43F1-90CA-6E716FAD1490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2009" y="1327"/>
                    <a:ext cx="6" cy="10"/>
                  </a:xfrm>
                  <a:custGeom>
                    <a:avLst/>
                    <a:gdLst>
                      <a:gd name="T0" fmla="*/ 6 w 6"/>
                      <a:gd name="T1" fmla="*/ 10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68" name="Freeform 268">
                    <a:extLst>
                      <a:ext uri="{FF2B5EF4-FFF2-40B4-BE49-F238E27FC236}">
                        <a16:creationId xmlns:a16="http://schemas.microsoft.com/office/drawing/2014/main" id="{D3057ADA-5743-42C4-82F2-6D3B613CA554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2006" y="1320"/>
                    <a:ext cx="26" cy="4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4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69" name="Freeform 269">
                    <a:extLst>
                      <a:ext uri="{FF2B5EF4-FFF2-40B4-BE49-F238E27FC236}">
                        <a16:creationId xmlns:a16="http://schemas.microsoft.com/office/drawing/2014/main" id="{A96D080F-A3B4-4289-B8AC-5E5001E165D7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1951" y="1325"/>
                    <a:ext cx="24" cy="15"/>
                  </a:xfrm>
                  <a:custGeom>
                    <a:avLst/>
                    <a:gdLst>
                      <a:gd name="T0" fmla="*/ 24 w 24"/>
                      <a:gd name="T1" fmla="*/ 15 h 32"/>
                      <a:gd name="T2" fmla="*/ 10 w 24"/>
                      <a:gd name="T3" fmla="*/ 5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0" name="Freeform 270">
                    <a:extLst>
                      <a:ext uri="{FF2B5EF4-FFF2-40B4-BE49-F238E27FC236}">
                        <a16:creationId xmlns:a16="http://schemas.microsoft.com/office/drawing/2014/main" id="{405E4F1B-28E7-4BF6-A1B6-F4B326066837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1973" y="1334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1" name="Freeform 271">
                    <a:extLst>
                      <a:ext uri="{FF2B5EF4-FFF2-40B4-BE49-F238E27FC236}">
                        <a16:creationId xmlns:a16="http://schemas.microsoft.com/office/drawing/2014/main" id="{7D1A42DF-FE86-46FB-8E50-BCE78B8AB7B4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2019" y="1270"/>
                    <a:ext cx="6" cy="23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23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2" name="Freeform 272">
                    <a:extLst>
                      <a:ext uri="{FF2B5EF4-FFF2-40B4-BE49-F238E27FC236}">
                        <a16:creationId xmlns:a16="http://schemas.microsoft.com/office/drawing/2014/main" id="{DDBF2933-11FA-46DA-8E0D-5AA31643720C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1998" y="1264"/>
                    <a:ext cx="26" cy="13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11 h 28"/>
                      <a:gd name="T4" fmla="*/ 24 w 26"/>
                      <a:gd name="T5" fmla="*/ 12 h 28"/>
                      <a:gd name="T6" fmla="*/ 26 w 26"/>
                      <a:gd name="T7" fmla="*/ 13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3" name="Freeform 273">
                    <a:extLst>
                      <a:ext uri="{FF2B5EF4-FFF2-40B4-BE49-F238E27FC236}">
                        <a16:creationId xmlns:a16="http://schemas.microsoft.com/office/drawing/2014/main" id="{7777AA66-6161-4E3F-BBFB-1B53EE9D7E27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2026" y="1263"/>
                    <a:ext cx="29" cy="17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10 h 34"/>
                      <a:gd name="T4" fmla="*/ 1 w 29"/>
                      <a:gd name="T5" fmla="*/ 17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4" name="Freeform 274">
                    <a:extLst>
                      <a:ext uri="{FF2B5EF4-FFF2-40B4-BE49-F238E27FC236}">
                        <a16:creationId xmlns:a16="http://schemas.microsoft.com/office/drawing/2014/main" id="{65D7D8EE-C6EC-4AF8-8372-16D1B4B31929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1967" y="1292"/>
                    <a:ext cx="14" cy="27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27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5" name="Freeform 275">
                    <a:extLst>
                      <a:ext uri="{FF2B5EF4-FFF2-40B4-BE49-F238E27FC236}">
                        <a16:creationId xmlns:a16="http://schemas.microsoft.com/office/drawing/2014/main" id="{6C54356C-0C3C-4A7F-8124-04FC5B599BAC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1955" y="1292"/>
                    <a:ext cx="16" cy="14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14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6" name="Freeform 276">
                    <a:extLst>
                      <a:ext uri="{FF2B5EF4-FFF2-40B4-BE49-F238E27FC236}">
                        <a16:creationId xmlns:a16="http://schemas.microsoft.com/office/drawing/2014/main" id="{015DED39-05CD-462E-8A7D-4BD5D3400D35}"/>
                      </a:ext>
                    </a:extLst>
                  </p:cNvPr>
                  <p:cNvSpPr/>
                  <p:nvPr/>
                </p:nvSpPr>
                <p:spPr bwMode="auto">
                  <a:xfrm rot="21072567" flipV="1">
                    <a:off x="1868" y="1331"/>
                    <a:ext cx="37" cy="5"/>
                  </a:xfrm>
                  <a:custGeom>
                    <a:avLst/>
                    <a:gdLst>
                      <a:gd name="T0" fmla="*/ 37 w 37"/>
                      <a:gd name="T1" fmla="*/ 0 h 10"/>
                      <a:gd name="T2" fmla="*/ 7 w 37"/>
                      <a:gd name="T3" fmla="*/ 5 h 1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7" name="Oval 277">
                    <a:extLst>
                      <a:ext uri="{FF2B5EF4-FFF2-40B4-BE49-F238E27FC236}">
                        <a16:creationId xmlns:a16="http://schemas.microsoft.com/office/drawing/2014/main" id="{27EBFAA8-9358-410B-97DA-9A8FFAA376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8" y="1332"/>
                    <a:ext cx="12" cy="1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 sz="1200"/>
                  </a:p>
                </p:txBody>
              </p:sp>
              <p:sp>
                <p:nvSpPr>
                  <p:cNvPr id="278" name="Freeform 278">
                    <a:extLst>
                      <a:ext uri="{FF2B5EF4-FFF2-40B4-BE49-F238E27FC236}">
                        <a16:creationId xmlns:a16="http://schemas.microsoft.com/office/drawing/2014/main" id="{635E28E6-6EF9-4AD1-BF70-CF18F653C4EF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2084" y="1274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9" name="Freeform 279">
                    <a:extLst>
                      <a:ext uri="{FF2B5EF4-FFF2-40B4-BE49-F238E27FC236}">
                        <a16:creationId xmlns:a16="http://schemas.microsoft.com/office/drawing/2014/main" id="{C968CEF2-3397-49CF-A4AD-97D9EF1E9806}"/>
                      </a:ext>
                    </a:extLst>
                  </p:cNvPr>
                  <p:cNvSpPr/>
                  <p:nvPr/>
                </p:nvSpPr>
                <p:spPr bwMode="auto">
                  <a:xfrm rot="527433" flipV="1">
                    <a:off x="2082" y="1256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0" name="Freeform 280">
                    <a:extLst>
                      <a:ext uri="{FF2B5EF4-FFF2-40B4-BE49-F238E27FC236}">
                        <a16:creationId xmlns:a16="http://schemas.microsoft.com/office/drawing/2014/main" id="{73B87CC1-3A49-4A0C-979F-BFF22FBAD0B7}"/>
                      </a:ext>
                    </a:extLst>
                  </p:cNvPr>
                  <p:cNvSpPr/>
                  <p:nvPr/>
                </p:nvSpPr>
                <p:spPr bwMode="auto">
                  <a:xfrm rot="527433" flipV="1">
                    <a:off x="2112" y="1260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1" name="Freeform 281">
                    <a:extLst>
                      <a:ext uri="{FF2B5EF4-FFF2-40B4-BE49-F238E27FC236}">
                        <a16:creationId xmlns:a16="http://schemas.microsoft.com/office/drawing/2014/main" id="{817C090C-8ECB-4610-882A-2DFA234D2F81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2122" y="1276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261" name="Freeform 282">
                  <a:extLst>
                    <a:ext uri="{FF2B5EF4-FFF2-40B4-BE49-F238E27FC236}">
                      <a16:creationId xmlns:a16="http://schemas.microsoft.com/office/drawing/2014/main" id="{6841F4DD-0819-4CBA-AD50-B8F6F8A0B34D}"/>
                    </a:ext>
                  </a:extLst>
                </p:cNvPr>
                <p:cNvSpPr/>
                <p:nvPr/>
              </p:nvSpPr>
              <p:spPr bwMode="auto">
                <a:xfrm>
                  <a:off x="2242" y="1240"/>
                  <a:ext cx="372" cy="299"/>
                </a:xfrm>
                <a:custGeom>
                  <a:avLst/>
                  <a:gdLst>
                    <a:gd name="T0" fmla="*/ 372 w 372"/>
                    <a:gd name="T1" fmla="*/ 0 h 300"/>
                    <a:gd name="T2" fmla="*/ 298 w 372"/>
                    <a:gd name="T3" fmla="*/ 126 h 300"/>
                    <a:gd name="T4" fmla="*/ 70 w 372"/>
                    <a:gd name="T5" fmla="*/ 223 h 300"/>
                    <a:gd name="T6" fmla="*/ 0 w 372"/>
                    <a:gd name="T7" fmla="*/ 299 h 3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72" h="300">
                      <a:moveTo>
                        <a:pt x="372" y="0"/>
                      </a:moveTo>
                      <a:cubicBezTo>
                        <a:pt x="360" y="21"/>
                        <a:pt x="348" y="89"/>
                        <a:pt x="298" y="126"/>
                      </a:cubicBezTo>
                      <a:cubicBezTo>
                        <a:pt x="248" y="163"/>
                        <a:pt x="120" y="195"/>
                        <a:pt x="70" y="224"/>
                      </a:cubicBezTo>
                      <a:cubicBezTo>
                        <a:pt x="20" y="253"/>
                        <a:pt x="15" y="284"/>
                        <a:pt x="0" y="30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74" name="Group 283">
                <a:extLst>
                  <a:ext uri="{FF2B5EF4-FFF2-40B4-BE49-F238E27FC236}">
                    <a16:creationId xmlns:a16="http://schemas.microsoft.com/office/drawing/2014/main" id="{35461EDA-0125-4ADD-A35C-746C76A62340}"/>
                  </a:ext>
                </a:extLst>
              </p:cNvPr>
              <p:cNvGrpSpPr/>
              <p:nvPr/>
            </p:nvGrpSpPr>
            <p:grpSpPr bwMode="auto">
              <a:xfrm>
                <a:off x="1600" y="1294"/>
                <a:ext cx="254" cy="163"/>
                <a:chOff x="1824" y="1584"/>
                <a:chExt cx="254" cy="163"/>
              </a:xfrm>
            </p:grpSpPr>
            <p:grpSp>
              <p:nvGrpSpPr>
                <p:cNvPr id="249" name="Group 284">
                  <a:extLst>
                    <a:ext uri="{FF2B5EF4-FFF2-40B4-BE49-F238E27FC236}">
                      <a16:creationId xmlns:a16="http://schemas.microsoft.com/office/drawing/2014/main" id="{62600D6A-7A34-4B09-B2DE-4B89380B914B}"/>
                    </a:ext>
                  </a:extLst>
                </p:cNvPr>
                <p:cNvGrpSpPr/>
                <p:nvPr/>
              </p:nvGrpSpPr>
              <p:grpSpPr bwMode="auto">
                <a:xfrm>
                  <a:off x="1824" y="1584"/>
                  <a:ext cx="223" cy="163"/>
                  <a:chOff x="2417" y="1618"/>
                  <a:chExt cx="223" cy="163"/>
                </a:xfrm>
              </p:grpSpPr>
              <p:sp>
                <p:nvSpPr>
                  <p:cNvPr id="251" name="Freeform 285">
                    <a:extLst>
                      <a:ext uri="{FF2B5EF4-FFF2-40B4-BE49-F238E27FC236}">
                        <a16:creationId xmlns:a16="http://schemas.microsoft.com/office/drawing/2014/main" id="{B02C85E2-F1D6-467B-9D87-0E709586EE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48" y="1618"/>
                    <a:ext cx="190" cy="88"/>
                  </a:xfrm>
                  <a:custGeom>
                    <a:avLst/>
                    <a:gdLst>
                      <a:gd name="T0" fmla="*/ 190 w 192"/>
                      <a:gd name="T1" fmla="*/ 50 h 112"/>
                      <a:gd name="T2" fmla="*/ 143 w 192"/>
                      <a:gd name="T3" fmla="*/ 13 h 112"/>
                      <a:gd name="T4" fmla="*/ 48 w 192"/>
                      <a:gd name="T5" fmla="*/ 13 h 112"/>
                      <a:gd name="T6" fmla="*/ 0 w 192"/>
                      <a:gd name="T7" fmla="*/ 88 h 11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92" h="112">
                        <a:moveTo>
                          <a:pt x="192" y="64"/>
                        </a:moveTo>
                        <a:cubicBezTo>
                          <a:pt x="180" y="44"/>
                          <a:pt x="168" y="24"/>
                          <a:pt x="144" y="16"/>
                        </a:cubicBezTo>
                        <a:cubicBezTo>
                          <a:pt x="120" y="8"/>
                          <a:pt x="72" y="0"/>
                          <a:pt x="48" y="16"/>
                        </a:cubicBezTo>
                        <a:cubicBezTo>
                          <a:pt x="24" y="32"/>
                          <a:pt x="12" y="72"/>
                          <a:pt x="0" y="112"/>
                        </a:cubicBezTo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52" name="Freeform 286">
                    <a:extLst>
                      <a:ext uri="{FF2B5EF4-FFF2-40B4-BE49-F238E27FC236}">
                        <a16:creationId xmlns:a16="http://schemas.microsoft.com/office/drawing/2014/main" id="{A0FCAE1C-51EB-4785-9D98-63F06182768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17" y="1629"/>
                    <a:ext cx="223" cy="152"/>
                  </a:xfrm>
                  <a:custGeom>
                    <a:avLst/>
                    <a:gdLst>
                      <a:gd name="T0" fmla="*/ 223 w 223"/>
                      <a:gd name="T1" fmla="*/ 51 h 152"/>
                      <a:gd name="T2" fmla="*/ 175 w 223"/>
                      <a:gd name="T3" fmla="*/ 3 h 152"/>
                      <a:gd name="T4" fmla="*/ 67 w 223"/>
                      <a:gd name="T5" fmla="*/ 31 h 152"/>
                      <a:gd name="T6" fmla="*/ 3 w 223"/>
                      <a:gd name="T7" fmla="*/ 141 h 152"/>
                      <a:gd name="T8" fmla="*/ 49 w 223"/>
                      <a:gd name="T9" fmla="*/ 97 h 152"/>
                      <a:gd name="T10" fmla="*/ 121 w 223"/>
                      <a:gd name="T11" fmla="*/ 59 h 152"/>
                      <a:gd name="T12" fmla="*/ 175 w 223"/>
                      <a:gd name="T13" fmla="*/ 51 h 152"/>
                      <a:gd name="T14" fmla="*/ 223 w 223"/>
                      <a:gd name="T15" fmla="*/ 51 h 15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23" h="152">
                        <a:moveTo>
                          <a:pt x="223" y="51"/>
                        </a:moveTo>
                        <a:cubicBezTo>
                          <a:pt x="223" y="43"/>
                          <a:pt x="201" y="6"/>
                          <a:pt x="175" y="3"/>
                        </a:cubicBezTo>
                        <a:cubicBezTo>
                          <a:pt x="149" y="0"/>
                          <a:pt x="96" y="8"/>
                          <a:pt x="67" y="31"/>
                        </a:cubicBezTo>
                        <a:cubicBezTo>
                          <a:pt x="38" y="54"/>
                          <a:pt x="6" y="130"/>
                          <a:pt x="3" y="141"/>
                        </a:cubicBezTo>
                        <a:cubicBezTo>
                          <a:pt x="0" y="152"/>
                          <a:pt x="29" y="111"/>
                          <a:pt x="49" y="97"/>
                        </a:cubicBezTo>
                        <a:cubicBezTo>
                          <a:pt x="69" y="83"/>
                          <a:pt x="100" y="67"/>
                          <a:pt x="121" y="59"/>
                        </a:cubicBezTo>
                        <a:cubicBezTo>
                          <a:pt x="142" y="51"/>
                          <a:pt x="158" y="52"/>
                          <a:pt x="175" y="51"/>
                        </a:cubicBezTo>
                        <a:cubicBezTo>
                          <a:pt x="192" y="50"/>
                          <a:pt x="223" y="59"/>
                          <a:pt x="223" y="51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53" name="Freeform 287">
                    <a:extLst>
                      <a:ext uri="{FF2B5EF4-FFF2-40B4-BE49-F238E27FC236}">
                        <a16:creationId xmlns:a16="http://schemas.microsoft.com/office/drawing/2014/main" id="{E8E9BCB4-EEB4-462F-B08D-7C38029A4AE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42" y="1658"/>
                    <a:ext cx="36" cy="22"/>
                  </a:xfrm>
                  <a:custGeom>
                    <a:avLst/>
                    <a:gdLst>
                      <a:gd name="T0" fmla="*/ 36 w 36"/>
                      <a:gd name="T1" fmla="*/ 22 h 22"/>
                      <a:gd name="T2" fmla="*/ 16 w 36"/>
                      <a:gd name="T3" fmla="*/ 4 h 22"/>
                      <a:gd name="T4" fmla="*/ 0 w 36"/>
                      <a:gd name="T5" fmla="*/ 0 h 2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" h="22">
                        <a:moveTo>
                          <a:pt x="36" y="22"/>
                        </a:moveTo>
                        <a:cubicBezTo>
                          <a:pt x="27" y="19"/>
                          <a:pt x="26" y="8"/>
                          <a:pt x="16" y="4"/>
                        </a:cubicBezTo>
                        <a:cubicBezTo>
                          <a:pt x="11" y="2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54" name="Freeform 288">
                    <a:extLst>
                      <a:ext uri="{FF2B5EF4-FFF2-40B4-BE49-F238E27FC236}">
                        <a16:creationId xmlns:a16="http://schemas.microsoft.com/office/drawing/2014/main" id="{E477206F-B009-4FC1-A190-215CB2B7535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02" y="1670"/>
                    <a:ext cx="44" cy="14"/>
                  </a:xfrm>
                  <a:custGeom>
                    <a:avLst/>
                    <a:gdLst>
                      <a:gd name="T0" fmla="*/ 44 w 44"/>
                      <a:gd name="T1" fmla="*/ 14 h 14"/>
                      <a:gd name="T2" fmla="*/ 12 w 44"/>
                      <a:gd name="T3" fmla="*/ 2 h 14"/>
                      <a:gd name="T4" fmla="*/ 0 w 44"/>
                      <a:gd name="T5" fmla="*/ 0 h 1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4" h="14">
                        <a:moveTo>
                          <a:pt x="44" y="14"/>
                        </a:moveTo>
                        <a:cubicBezTo>
                          <a:pt x="35" y="8"/>
                          <a:pt x="23" y="4"/>
                          <a:pt x="12" y="2"/>
                        </a:cubicBezTo>
                        <a:cubicBezTo>
                          <a:pt x="8" y="1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55" name="Freeform 289">
                    <a:extLst>
                      <a:ext uri="{FF2B5EF4-FFF2-40B4-BE49-F238E27FC236}">
                        <a16:creationId xmlns:a16="http://schemas.microsoft.com/office/drawing/2014/main" id="{3C53BD28-B280-40E7-A71B-9E1606C8C22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56" y="1646"/>
                    <a:ext cx="8" cy="16"/>
                  </a:xfrm>
                  <a:custGeom>
                    <a:avLst/>
                    <a:gdLst>
                      <a:gd name="T0" fmla="*/ 8 w 8"/>
                      <a:gd name="T1" fmla="*/ 16 h 16"/>
                      <a:gd name="T2" fmla="*/ 0 w 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8" h="16">
                        <a:moveTo>
                          <a:pt x="8" y="16"/>
                        </a:moveTo>
                        <a:cubicBezTo>
                          <a:pt x="5" y="12"/>
                          <a:pt x="3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56" name="Freeform 290">
                    <a:extLst>
                      <a:ext uri="{FF2B5EF4-FFF2-40B4-BE49-F238E27FC236}">
                        <a16:creationId xmlns:a16="http://schemas.microsoft.com/office/drawing/2014/main" id="{777DF83B-8A4C-4248-BD28-4504B715896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16" y="1658"/>
                    <a:ext cx="13" cy="16"/>
                  </a:xfrm>
                  <a:custGeom>
                    <a:avLst/>
                    <a:gdLst>
                      <a:gd name="T0" fmla="*/ 12 w 13"/>
                      <a:gd name="T1" fmla="*/ 16 h 16"/>
                      <a:gd name="T2" fmla="*/ 4 w 13"/>
                      <a:gd name="T3" fmla="*/ 6 h 16"/>
                      <a:gd name="T4" fmla="*/ 0 w 13"/>
                      <a:gd name="T5" fmla="*/ 0 h 1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3" h="16">
                        <a:moveTo>
                          <a:pt x="12" y="16"/>
                        </a:moveTo>
                        <a:cubicBezTo>
                          <a:pt x="8" y="4"/>
                          <a:pt x="13" y="15"/>
                          <a:pt x="4" y="6"/>
                        </a:cubicBezTo>
                        <a:cubicBezTo>
                          <a:pt x="2" y="4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57" name="Freeform 291">
                    <a:extLst>
                      <a:ext uri="{FF2B5EF4-FFF2-40B4-BE49-F238E27FC236}">
                        <a16:creationId xmlns:a16="http://schemas.microsoft.com/office/drawing/2014/main" id="{CFE301F7-8074-4A95-946B-16D3566CB05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66" y="1700"/>
                    <a:ext cx="32" cy="2"/>
                  </a:xfrm>
                  <a:custGeom>
                    <a:avLst/>
                    <a:gdLst>
                      <a:gd name="T0" fmla="*/ 32 w 32"/>
                      <a:gd name="T1" fmla="*/ 2 h 2"/>
                      <a:gd name="T2" fmla="*/ 0 w 32"/>
                      <a:gd name="T3" fmla="*/ 2 h 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2" h="2">
                        <a:moveTo>
                          <a:pt x="32" y="2"/>
                        </a:moveTo>
                        <a:cubicBezTo>
                          <a:pt x="22" y="0"/>
                          <a:pt x="0" y="2"/>
                          <a:pt x="0" y="2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250" name="Freeform 292">
                  <a:extLst>
                    <a:ext uri="{FF2B5EF4-FFF2-40B4-BE49-F238E27FC236}">
                      <a16:creationId xmlns:a16="http://schemas.microsoft.com/office/drawing/2014/main" id="{C7502D7F-C909-4C86-AE86-1461C3B90C94}"/>
                    </a:ext>
                  </a:extLst>
                </p:cNvPr>
                <p:cNvSpPr/>
                <p:nvPr/>
              </p:nvSpPr>
              <p:spPr bwMode="auto">
                <a:xfrm>
                  <a:off x="2048" y="1650"/>
                  <a:ext cx="30" cy="12"/>
                </a:xfrm>
                <a:custGeom>
                  <a:avLst/>
                  <a:gdLst>
                    <a:gd name="T0" fmla="*/ 0 w 30"/>
                    <a:gd name="T1" fmla="*/ 0 h 12"/>
                    <a:gd name="T2" fmla="*/ 30 w 30"/>
                    <a:gd name="T3" fmla="*/ 12 h 1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0" h="12">
                      <a:moveTo>
                        <a:pt x="0" y="0"/>
                      </a:moveTo>
                      <a:cubicBezTo>
                        <a:pt x="11" y="2"/>
                        <a:pt x="22" y="4"/>
                        <a:pt x="30" y="1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75" name="Group 293">
                <a:extLst>
                  <a:ext uri="{FF2B5EF4-FFF2-40B4-BE49-F238E27FC236}">
                    <a16:creationId xmlns:a16="http://schemas.microsoft.com/office/drawing/2014/main" id="{D077E7AA-2B59-41B6-A8D2-1DFDB105E3BD}"/>
                  </a:ext>
                </a:extLst>
              </p:cNvPr>
              <p:cNvGrpSpPr/>
              <p:nvPr/>
            </p:nvGrpSpPr>
            <p:grpSpPr bwMode="auto">
              <a:xfrm>
                <a:off x="1844" y="1384"/>
                <a:ext cx="288" cy="150"/>
                <a:chOff x="2068" y="1686"/>
                <a:chExt cx="288" cy="150"/>
              </a:xfrm>
            </p:grpSpPr>
            <p:grpSp>
              <p:nvGrpSpPr>
                <p:cNvPr id="228" name="Group 294">
                  <a:extLst>
                    <a:ext uri="{FF2B5EF4-FFF2-40B4-BE49-F238E27FC236}">
                      <a16:creationId xmlns:a16="http://schemas.microsoft.com/office/drawing/2014/main" id="{D85F0F06-4BAE-4A23-BF58-024BE94ABEAB}"/>
                    </a:ext>
                  </a:extLst>
                </p:cNvPr>
                <p:cNvGrpSpPr/>
                <p:nvPr/>
              </p:nvGrpSpPr>
              <p:grpSpPr bwMode="auto">
                <a:xfrm flipH="1">
                  <a:off x="2068" y="1686"/>
                  <a:ext cx="288" cy="150"/>
                  <a:chOff x="288" y="1776"/>
                  <a:chExt cx="343" cy="198"/>
                </a:xfrm>
              </p:grpSpPr>
              <p:sp>
                <p:nvSpPr>
                  <p:cNvPr id="230" name="Freeform 295">
                    <a:extLst>
                      <a:ext uri="{FF2B5EF4-FFF2-40B4-BE49-F238E27FC236}">
                        <a16:creationId xmlns:a16="http://schemas.microsoft.com/office/drawing/2014/main" id="{4BAE5BCF-5786-4A23-9710-C86AB336492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1" name="Freeform 296">
                    <a:extLst>
                      <a:ext uri="{FF2B5EF4-FFF2-40B4-BE49-F238E27FC236}">
                        <a16:creationId xmlns:a16="http://schemas.microsoft.com/office/drawing/2014/main" id="{BC1D604A-2D96-4555-B7B0-D298C390376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2" name="Freeform 297">
                    <a:extLst>
                      <a:ext uri="{FF2B5EF4-FFF2-40B4-BE49-F238E27FC236}">
                        <a16:creationId xmlns:a16="http://schemas.microsoft.com/office/drawing/2014/main" id="{8B1B174F-3DE3-4495-A919-32E89761DE3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3" name="Freeform 298">
                    <a:extLst>
                      <a:ext uri="{FF2B5EF4-FFF2-40B4-BE49-F238E27FC236}">
                        <a16:creationId xmlns:a16="http://schemas.microsoft.com/office/drawing/2014/main" id="{9133A328-3BF6-4966-8580-F6D406E65EE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4" name="Freeform 299">
                    <a:extLst>
                      <a:ext uri="{FF2B5EF4-FFF2-40B4-BE49-F238E27FC236}">
                        <a16:creationId xmlns:a16="http://schemas.microsoft.com/office/drawing/2014/main" id="{7B25A676-5D04-46C3-B877-9FD6E6ED124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5" name="Freeform 300">
                    <a:extLst>
                      <a:ext uri="{FF2B5EF4-FFF2-40B4-BE49-F238E27FC236}">
                        <a16:creationId xmlns:a16="http://schemas.microsoft.com/office/drawing/2014/main" id="{02F5664A-B86A-4215-A897-994457987ED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6" name="Freeform 301">
                    <a:extLst>
                      <a:ext uri="{FF2B5EF4-FFF2-40B4-BE49-F238E27FC236}">
                        <a16:creationId xmlns:a16="http://schemas.microsoft.com/office/drawing/2014/main" id="{67178628-1A52-43A7-AD28-B10870826D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7" name="Freeform 302">
                    <a:extLst>
                      <a:ext uri="{FF2B5EF4-FFF2-40B4-BE49-F238E27FC236}">
                        <a16:creationId xmlns:a16="http://schemas.microsoft.com/office/drawing/2014/main" id="{30341244-090D-4DD3-97A2-297639A9F04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8" name="Freeform 303">
                    <a:extLst>
                      <a:ext uri="{FF2B5EF4-FFF2-40B4-BE49-F238E27FC236}">
                        <a16:creationId xmlns:a16="http://schemas.microsoft.com/office/drawing/2014/main" id="{214C74C9-804E-4F14-BB31-A303183847C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9" name="Freeform 304">
                    <a:extLst>
                      <a:ext uri="{FF2B5EF4-FFF2-40B4-BE49-F238E27FC236}">
                        <a16:creationId xmlns:a16="http://schemas.microsoft.com/office/drawing/2014/main" id="{B038988C-E3B2-4553-9C1C-83FAD91B952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0" name="Freeform 305">
                    <a:extLst>
                      <a:ext uri="{FF2B5EF4-FFF2-40B4-BE49-F238E27FC236}">
                        <a16:creationId xmlns:a16="http://schemas.microsoft.com/office/drawing/2014/main" id="{CD9CD51D-6999-47DD-B280-60FCDE3B7BB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1" name="Freeform 306">
                    <a:extLst>
                      <a:ext uri="{FF2B5EF4-FFF2-40B4-BE49-F238E27FC236}">
                        <a16:creationId xmlns:a16="http://schemas.microsoft.com/office/drawing/2014/main" id="{2C349C29-ECB5-4FB1-9866-02C69CEABFA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2" name="Freeform 307">
                    <a:extLst>
                      <a:ext uri="{FF2B5EF4-FFF2-40B4-BE49-F238E27FC236}">
                        <a16:creationId xmlns:a16="http://schemas.microsoft.com/office/drawing/2014/main" id="{A79487B2-17F4-4ED5-8CAC-5551FBC5749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3" name="Freeform 308">
                    <a:extLst>
                      <a:ext uri="{FF2B5EF4-FFF2-40B4-BE49-F238E27FC236}">
                        <a16:creationId xmlns:a16="http://schemas.microsoft.com/office/drawing/2014/main" id="{8B5AF73E-848E-4F75-80EA-3A9BAC5A369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4" name="Freeform 309">
                    <a:extLst>
                      <a:ext uri="{FF2B5EF4-FFF2-40B4-BE49-F238E27FC236}">
                        <a16:creationId xmlns:a16="http://schemas.microsoft.com/office/drawing/2014/main" id="{626B9C23-8648-4426-ABBD-6A759E0AD20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5" name="Freeform 310">
                    <a:extLst>
                      <a:ext uri="{FF2B5EF4-FFF2-40B4-BE49-F238E27FC236}">
                        <a16:creationId xmlns:a16="http://schemas.microsoft.com/office/drawing/2014/main" id="{69EBD0CC-296A-4856-BFB9-4B577B0BB03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6" name="Freeform 311">
                    <a:extLst>
                      <a:ext uri="{FF2B5EF4-FFF2-40B4-BE49-F238E27FC236}">
                        <a16:creationId xmlns:a16="http://schemas.microsoft.com/office/drawing/2014/main" id="{E1C3F6D3-C63F-4840-9796-906E3A16929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7" name="Freeform 312">
                    <a:extLst>
                      <a:ext uri="{FF2B5EF4-FFF2-40B4-BE49-F238E27FC236}">
                        <a16:creationId xmlns:a16="http://schemas.microsoft.com/office/drawing/2014/main" id="{FDC3514A-AB7C-4F7E-8D96-8A159E58E43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8" name="Freeform 313">
                    <a:extLst>
                      <a:ext uri="{FF2B5EF4-FFF2-40B4-BE49-F238E27FC236}">
                        <a16:creationId xmlns:a16="http://schemas.microsoft.com/office/drawing/2014/main" id="{CF5CF1FE-808A-40B7-BFB3-2BDBB14DBD7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229" name="Freeform 314">
                  <a:extLst>
                    <a:ext uri="{FF2B5EF4-FFF2-40B4-BE49-F238E27FC236}">
                      <a16:creationId xmlns:a16="http://schemas.microsoft.com/office/drawing/2014/main" id="{9CF26458-6C8E-49CA-A8FA-ED31DF89759A}"/>
                    </a:ext>
                  </a:extLst>
                </p:cNvPr>
                <p:cNvSpPr/>
                <p:nvPr/>
              </p:nvSpPr>
              <p:spPr bwMode="auto">
                <a:xfrm>
                  <a:off x="2068" y="1730"/>
                  <a:ext cx="34" cy="14"/>
                </a:xfrm>
                <a:custGeom>
                  <a:avLst/>
                  <a:gdLst>
                    <a:gd name="T0" fmla="*/ 34 w 34"/>
                    <a:gd name="T1" fmla="*/ 0 h 14"/>
                    <a:gd name="T2" fmla="*/ 0 w 34"/>
                    <a:gd name="T3" fmla="*/ 14 h 1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4" h="14">
                      <a:moveTo>
                        <a:pt x="34" y="0"/>
                      </a:moveTo>
                      <a:cubicBezTo>
                        <a:pt x="28" y="2"/>
                        <a:pt x="0" y="12"/>
                        <a:pt x="0" y="1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176" name="Freeform 315">
                <a:extLst>
                  <a:ext uri="{FF2B5EF4-FFF2-40B4-BE49-F238E27FC236}">
                    <a16:creationId xmlns:a16="http://schemas.microsoft.com/office/drawing/2014/main" id="{025A4D89-E23F-450B-946B-6630BE7A6144}"/>
                  </a:ext>
                </a:extLst>
              </p:cNvPr>
              <p:cNvSpPr/>
              <p:nvPr/>
            </p:nvSpPr>
            <p:spPr bwMode="auto">
              <a:xfrm>
                <a:off x="1793" y="1770"/>
                <a:ext cx="86" cy="536"/>
              </a:xfrm>
              <a:custGeom>
                <a:avLst/>
                <a:gdLst>
                  <a:gd name="T0" fmla="*/ 57 w 86"/>
                  <a:gd name="T1" fmla="*/ 10 h 536"/>
                  <a:gd name="T2" fmla="*/ 55 w 86"/>
                  <a:gd name="T3" fmla="*/ 13 h 536"/>
                  <a:gd name="T4" fmla="*/ 53 w 86"/>
                  <a:gd name="T5" fmla="*/ 90 h 536"/>
                  <a:gd name="T6" fmla="*/ 77 w 86"/>
                  <a:gd name="T7" fmla="*/ 182 h 536"/>
                  <a:gd name="T8" fmla="*/ 1 w 86"/>
                  <a:gd name="T9" fmla="*/ 326 h 536"/>
                  <a:gd name="T10" fmla="*/ 71 w 86"/>
                  <a:gd name="T11" fmla="*/ 437 h 536"/>
                  <a:gd name="T12" fmla="*/ 77 w 86"/>
                  <a:gd name="T13" fmla="*/ 469 h 536"/>
                  <a:gd name="T14" fmla="*/ 63 w 86"/>
                  <a:gd name="T15" fmla="*/ 490 h 536"/>
                  <a:gd name="T16" fmla="*/ 61 w 86"/>
                  <a:gd name="T17" fmla="*/ 503 h 536"/>
                  <a:gd name="T18" fmla="*/ 71 w 86"/>
                  <a:gd name="T19" fmla="*/ 536 h 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6" h="536">
                    <a:moveTo>
                      <a:pt x="57" y="10"/>
                    </a:moveTo>
                    <a:cubicBezTo>
                      <a:pt x="57" y="11"/>
                      <a:pt x="56" y="0"/>
                      <a:pt x="55" y="13"/>
                    </a:cubicBezTo>
                    <a:cubicBezTo>
                      <a:pt x="54" y="26"/>
                      <a:pt x="49" y="62"/>
                      <a:pt x="53" y="90"/>
                    </a:cubicBezTo>
                    <a:cubicBezTo>
                      <a:pt x="57" y="118"/>
                      <a:pt x="86" y="143"/>
                      <a:pt x="77" y="182"/>
                    </a:cubicBezTo>
                    <a:cubicBezTo>
                      <a:pt x="68" y="221"/>
                      <a:pt x="2" y="283"/>
                      <a:pt x="1" y="326"/>
                    </a:cubicBezTo>
                    <a:cubicBezTo>
                      <a:pt x="0" y="368"/>
                      <a:pt x="58" y="413"/>
                      <a:pt x="71" y="437"/>
                    </a:cubicBezTo>
                    <a:cubicBezTo>
                      <a:pt x="84" y="461"/>
                      <a:pt x="78" y="460"/>
                      <a:pt x="77" y="469"/>
                    </a:cubicBezTo>
                    <a:cubicBezTo>
                      <a:pt x="76" y="478"/>
                      <a:pt x="66" y="484"/>
                      <a:pt x="63" y="490"/>
                    </a:cubicBezTo>
                    <a:cubicBezTo>
                      <a:pt x="60" y="495"/>
                      <a:pt x="60" y="495"/>
                      <a:pt x="61" y="503"/>
                    </a:cubicBezTo>
                    <a:cubicBezTo>
                      <a:pt x="62" y="510"/>
                      <a:pt x="69" y="529"/>
                      <a:pt x="71" y="5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77" name="Freeform 316">
                <a:extLst>
                  <a:ext uri="{FF2B5EF4-FFF2-40B4-BE49-F238E27FC236}">
                    <a16:creationId xmlns:a16="http://schemas.microsoft.com/office/drawing/2014/main" id="{19991C96-D8A0-42B9-A351-DA2A38DD1678}"/>
                  </a:ext>
                </a:extLst>
              </p:cNvPr>
              <p:cNvSpPr/>
              <p:nvPr/>
            </p:nvSpPr>
            <p:spPr bwMode="auto">
              <a:xfrm>
                <a:off x="1803" y="1770"/>
                <a:ext cx="87" cy="531"/>
              </a:xfrm>
              <a:custGeom>
                <a:avLst/>
                <a:gdLst>
                  <a:gd name="T0" fmla="*/ 59 w 87"/>
                  <a:gd name="T1" fmla="*/ 12 h 531"/>
                  <a:gd name="T2" fmla="*/ 54 w 87"/>
                  <a:gd name="T3" fmla="*/ 13 h 531"/>
                  <a:gd name="T4" fmla="*/ 52 w 87"/>
                  <a:gd name="T5" fmla="*/ 90 h 531"/>
                  <a:gd name="T6" fmla="*/ 76 w 87"/>
                  <a:gd name="T7" fmla="*/ 182 h 531"/>
                  <a:gd name="T8" fmla="*/ 0 w 87"/>
                  <a:gd name="T9" fmla="*/ 325 h 531"/>
                  <a:gd name="T10" fmla="*/ 77 w 87"/>
                  <a:gd name="T11" fmla="*/ 445 h 531"/>
                  <a:gd name="T12" fmla="*/ 61 w 87"/>
                  <a:gd name="T13" fmla="*/ 496 h 531"/>
                  <a:gd name="T14" fmla="*/ 63 w 87"/>
                  <a:gd name="T15" fmla="*/ 531 h 5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" h="531">
                    <a:moveTo>
                      <a:pt x="59" y="12"/>
                    </a:moveTo>
                    <a:cubicBezTo>
                      <a:pt x="58" y="12"/>
                      <a:pt x="55" y="0"/>
                      <a:pt x="54" y="13"/>
                    </a:cubicBezTo>
                    <a:cubicBezTo>
                      <a:pt x="53" y="26"/>
                      <a:pt x="48" y="62"/>
                      <a:pt x="52" y="90"/>
                    </a:cubicBezTo>
                    <a:cubicBezTo>
                      <a:pt x="56" y="117"/>
                      <a:pt x="85" y="143"/>
                      <a:pt x="76" y="182"/>
                    </a:cubicBezTo>
                    <a:cubicBezTo>
                      <a:pt x="67" y="221"/>
                      <a:pt x="0" y="282"/>
                      <a:pt x="0" y="325"/>
                    </a:cubicBezTo>
                    <a:cubicBezTo>
                      <a:pt x="0" y="369"/>
                      <a:pt x="67" y="416"/>
                      <a:pt x="77" y="445"/>
                    </a:cubicBezTo>
                    <a:cubicBezTo>
                      <a:pt x="87" y="474"/>
                      <a:pt x="63" y="482"/>
                      <a:pt x="61" y="496"/>
                    </a:cubicBezTo>
                    <a:cubicBezTo>
                      <a:pt x="59" y="510"/>
                      <a:pt x="63" y="524"/>
                      <a:pt x="63" y="53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178" name="Group 317">
                <a:extLst>
                  <a:ext uri="{FF2B5EF4-FFF2-40B4-BE49-F238E27FC236}">
                    <a16:creationId xmlns:a16="http://schemas.microsoft.com/office/drawing/2014/main" id="{6DC320A6-AB6F-400E-A659-6D8B6BE49084}"/>
                  </a:ext>
                </a:extLst>
              </p:cNvPr>
              <p:cNvGrpSpPr/>
              <p:nvPr/>
            </p:nvGrpSpPr>
            <p:grpSpPr bwMode="auto">
              <a:xfrm rot="-1593903">
                <a:off x="1724" y="2147"/>
                <a:ext cx="100" cy="67"/>
                <a:chOff x="3122" y="2426"/>
                <a:chExt cx="100" cy="84"/>
              </a:xfrm>
            </p:grpSpPr>
            <p:sp>
              <p:nvSpPr>
                <p:cNvPr id="225" name="Freeform 318">
                  <a:extLst>
                    <a:ext uri="{FF2B5EF4-FFF2-40B4-BE49-F238E27FC236}">
                      <a16:creationId xmlns:a16="http://schemas.microsoft.com/office/drawing/2014/main" id="{81874A27-0566-42C9-A5D4-885F9FB6F77E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6" name="Freeform 319">
                  <a:extLst>
                    <a:ext uri="{FF2B5EF4-FFF2-40B4-BE49-F238E27FC236}">
                      <a16:creationId xmlns:a16="http://schemas.microsoft.com/office/drawing/2014/main" id="{9DB40561-0681-453B-8487-6FFCB73D8FDE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7" name="Freeform 320">
                  <a:extLst>
                    <a:ext uri="{FF2B5EF4-FFF2-40B4-BE49-F238E27FC236}">
                      <a16:creationId xmlns:a16="http://schemas.microsoft.com/office/drawing/2014/main" id="{FB71F61B-367D-4B66-A91D-5A2FF0A64220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79" name="Group 321">
                <a:extLst>
                  <a:ext uri="{FF2B5EF4-FFF2-40B4-BE49-F238E27FC236}">
                    <a16:creationId xmlns:a16="http://schemas.microsoft.com/office/drawing/2014/main" id="{C1299296-2254-433D-8A64-C096988949A2}"/>
                  </a:ext>
                </a:extLst>
              </p:cNvPr>
              <p:cNvGrpSpPr/>
              <p:nvPr/>
            </p:nvGrpSpPr>
            <p:grpSpPr bwMode="auto">
              <a:xfrm rot="-1486509">
                <a:off x="1791" y="2163"/>
                <a:ext cx="52" cy="67"/>
                <a:chOff x="3122" y="2426"/>
                <a:chExt cx="100" cy="84"/>
              </a:xfrm>
            </p:grpSpPr>
            <p:sp>
              <p:nvSpPr>
                <p:cNvPr id="222" name="Freeform 322">
                  <a:extLst>
                    <a:ext uri="{FF2B5EF4-FFF2-40B4-BE49-F238E27FC236}">
                      <a16:creationId xmlns:a16="http://schemas.microsoft.com/office/drawing/2014/main" id="{0FF55168-E343-4567-97C8-F3E3B4D7FC34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3" name="Freeform 323">
                  <a:extLst>
                    <a:ext uri="{FF2B5EF4-FFF2-40B4-BE49-F238E27FC236}">
                      <a16:creationId xmlns:a16="http://schemas.microsoft.com/office/drawing/2014/main" id="{90995BD2-A97C-40E5-A183-FAC7FA45330A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4" name="Freeform 324">
                  <a:extLst>
                    <a:ext uri="{FF2B5EF4-FFF2-40B4-BE49-F238E27FC236}">
                      <a16:creationId xmlns:a16="http://schemas.microsoft.com/office/drawing/2014/main" id="{DFA2ADE6-3BAE-4696-B7B3-D4D80DD0A07A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80" name="Group 325">
                <a:extLst>
                  <a:ext uri="{FF2B5EF4-FFF2-40B4-BE49-F238E27FC236}">
                    <a16:creationId xmlns:a16="http://schemas.microsoft.com/office/drawing/2014/main" id="{839A88F2-C7EE-4B47-BB05-9273FD49CCB3}"/>
                  </a:ext>
                </a:extLst>
              </p:cNvPr>
              <p:cNvGrpSpPr/>
              <p:nvPr/>
            </p:nvGrpSpPr>
            <p:grpSpPr bwMode="auto">
              <a:xfrm rot="-1067537">
                <a:off x="1819" y="2216"/>
                <a:ext cx="51" cy="48"/>
                <a:chOff x="3122" y="2426"/>
                <a:chExt cx="100" cy="84"/>
              </a:xfrm>
            </p:grpSpPr>
            <p:sp>
              <p:nvSpPr>
                <p:cNvPr id="219" name="Freeform 326">
                  <a:extLst>
                    <a:ext uri="{FF2B5EF4-FFF2-40B4-BE49-F238E27FC236}">
                      <a16:creationId xmlns:a16="http://schemas.microsoft.com/office/drawing/2014/main" id="{D66FF8B3-AB47-49CD-90C6-E96147C31CD6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0" name="Freeform 327">
                  <a:extLst>
                    <a:ext uri="{FF2B5EF4-FFF2-40B4-BE49-F238E27FC236}">
                      <a16:creationId xmlns:a16="http://schemas.microsoft.com/office/drawing/2014/main" id="{7E8108FC-AF5B-45E9-A51F-8D3F0D7970CE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1" name="Freeform 328">
                  <a:extLst>
                    <a:ext uri="{FF2B5EF4-FFF2-40B4-BE49-F238E27FC236}">
                      <a16:creationId xmlns:a16="http://schemas.microsoft.com/office/drawing/2014/main" id="{D1B63F7B-4ACA-419B-A9A7-A23454F78CAA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81" name="Group 329">
                <a:extLst>
                  <a:ext uri="{FF2B5EF4-FFF2-40B4-BE49-F238E27FC236}">
                    <a16:creationId xmlns:a16="http://schemas.microsoft.com/office/drawing/2014/main" id="{371A732B-785A-482D-8142-B2D3B596692E}"/>
                  </a:ext>
                </a:extLst>
              </p:cNvPr>
              <p:cNvGrpSpPr/>
              <p:nvPr/>
            </p:nvGrpSpPr>
            <p:grpSpPr bwMode="auto">
              <a:xfrm rot="-946845">
                <a:off x="1718" y="2072"/>
                <a:ext cx="100" cy="67"/>
                <a:chOff x="3122" y="2426"/>
                <a:chExt cx="100" cy="84"/>
              </a:xfrm>
            </p:grpSpPr>
            <p:sp>
              <p:nvSpPr>
                <p:cNvPr id="216" name="Freeform 330">
                  <a:extLst>
                    <a:ext uri="{FF2B5EF4-FFF2-40B4-BE49-F238E27FC236}">
                      <a16:creationId xmlns:a16="http://schemas.microsoft.com/office/drawing/2014/main" id="{5C8F8A55-983B-44C3-A864-C479412BD3CB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7" name="Freeform 331">
                  <a:extLst>
                    <a:ext uri="{FF2B5EF4-FFF2-40B4-BE49-F238E27FC236}">
                      <a16:creationId xmlns:a16="http://schemas.microsoft.com/office/drawing/2014/main" id="{6A549FCF-3687-424A-AE84-E2421C9B795B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8" name="Freeform 332">
                  <a:extLst>
                    <a:ext uri="{FF2B5EF4-FFF2-40B4-BE49-F238E27FC236}">
                      <a16:creationId xmlns:a16="http://schemas.microsoft.com/office/drawing/2014/main" id="{8DF0DF11-9B3A-42C5-83CF-657E119518DF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82" name="Group 333">
                <a:extLst>
                  <a:ext uri="{FF2B5EF4-FFF2-40B4-BE49-F238E27FC236}">
                    <a16:creationId xmlns:a16="http://schemas.microsoft.com/office/drawing/2014/main" id="{E1A47C03-DA3C-4D04-A342-586F0572B6EB}"/>
                  </a:ext>
                </a:extLst>
              </p:cNvPr>
              <p:cNvGrpSpPr/>
              <p:nvPr/>
            </p:nvGrpSpPr>
            <p:grpSpPr bwMode="auto">
              <a:xfrm rot="-5189442">
                <a:off x="1810" y="2068"/>
                <a:ext cx="80" cy="84"/>
                <a:chOff x="3122" y="2426"/>
                <a:chExt cx="100" cy="84"/>
              </a:xfrm>
            </p:grpSpPr>
            <p:sp>
              <p:nvSpPr>
                <p:cNvPr id="213" name="Freeform 334">
                  <a:extLst>
                    <a:ext uri="{FF2B5EF4-FFF2-40B4-BE49-F238E27FC236}">
                      <a16:creationId xmlns:a16="http://schemas.microsoft.com/office/drawing/2014/main" id="{A6A20AC1-52E9-4557-A580-1830DF8B89AC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4" name="Freeform 335">
                  <a:extLst>
                    <a:ext uri="{FF2B5EF4-FFF2-40B4-BE49-F238E27FC236}">
                      <a16:creationId xmlns:a16="http://schemas.microsoft.com/office/drawing/2014/main" id="{F2742BA8-4177-4CE3-9345-1CCDCB44469D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5" name="Freeform 336">
                  <a:extLst>
                    <a:ext uri="{FF2B5EF4-FFF2-40B4-BE49-F238E27FC236}">
                      <a16:creationId xmlns:a16="http://schemas.microsoft.com/office/drawing/2014/main" id="{13D371CB-EDC0-4C8C-9EE9-7EDA5A1EB651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83" name="Group 337">
                <a:extLst>
                  <a:ext uri="{FF2B5EF4-FFF2-40B4-BE49-F238E27FC236}">
                    <a16:creationId xmlns:a16="http://schemas.microsoft.com/office/drawing/2014/main" id="{10D803C7-B5A0-474F-BDCB-A1E2F2750DC7}"/>
                  </a:ext>
                </a:extLst>
              </p:cNvPr>
              <p:cNvGrpSpPr/>
              <p:nvPr/>
            </p:nvGrpSpPr>
            <p:grpSpPr bwMode="auto">
              <a:xfrm rot="-6893024">
                <a:off x="1848" y="2126"/>
                <a:ext cx="79" cy="84"/>
                <a:chOff x="3122" y="2426"/>
                <a:chExt cx="100" cy="84"/>
              </a:xfrm>
            </p:grpSpPr>
            <p:sp>
              <p:nvSpPr>
                <p:cNvPr id="210" name="Freeform 338">
                  <a:extLst>
                    <a:ext uri="{FF2B5EF4-FFF2-40B4-BE49-F238E27FC236}">
                      <a16:creationId xmlns:a16="http://schemas.microsoft.com/office/drawing/2014/main" id="{74DAEA65-F917-4FD7-B9D2-1015691478DF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1" name="Freeform 339">
                  <a:extLst>
                    <a:ext uri="{FF2B5EF4-FFF2-40B4-BE49-F238E27FC236}">
                      <a16:creationId xmlns:a16="http://schemas.microsoft.com/office/drawing/2014/main" id="{CAFECB81-F95E-4661-A49C-06FECA8C2B4A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2" name="Freeform 340">
                  <a:extLst>
                    <a:ext uri="{FF2B5EF4-FFF2-40B4-BE49-F238E27FC236}">
                      <a16:creationId xmlns:a16="http://schemas.microsoft.com/office/drawing/2014/main" id="{134ECD5E-A8F4-4F25-BB2C-212EFAA5D6D4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84" name="Group 341">
                <a:extLst>
                  <a:ext uri="{FF2B5EF4-FFF2-40B4-BE49-F238E27FC236}">
                    <a16:creationId xmlns:a16="http://schemas.microsoft.com/office/drawing/2014/main" id="{13FAA0D8-3B19-43D7-B40F-60A4F1C2D444}"/>
                  </a:ext>
                </a:extLst>
              </p:cNvPr>
              <p:cNvGrpSpPr/>
              <p:nvPr/>
            </p:nvGrpSpPr>
            <p:grpSpPr bwMode="auto">
              <a:xfrm rot="1067537" flipH="1">
                <a:off x="1872" y="2225"/>
                <a:ext cx="51" cy="48"/>
                <a:chOff x="3122" y="2426"/>
                <a:chExt cx="100" cy="84"/>
              </a:xfrm>
            </p:grpSpPr>
            <p:sp>
              <p:nvSpPr>
                <p:cNvPr id="207" name="Freeform 342">
                  <a:extLst>
                    <a:ext uri="{FF2B5EF4-FFF2-40B4-BE49-F238E27FC236}">
                      <a16:creationId xmlns:a16="http://schemas.microsoft.com/office/drawing/2014/main" id="{051DC1C0-C37D-4F34-AAE0-6BC0CF8E58EA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8" name="Freeform 343">
                  <a:extLst>
                    <a:ext uri="{FF2B5EF4-FFF2-40B4-BE49-F238E27FC236}">
                      <a16:creationId xmlns:a16="http://schemas.microsoft.com/office/drawing/2014/main" id="{03DFB257-F9BB-4163-9866-90F1C4C43214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9" name="Freeform 344">
                  <a:extLst>
                    <a:ext uri="{FF2B5EF4-FFF2-40B4-BE49-F238E27FC236}">
                      <a16:creationId xmlns:a16="http://schemas.microsoft.com/office/drawing/2014/main" id="{3F8381CB-C524-461F-B1E9-6011EBD40190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185" name="Freeform 345">
                <a:extLst>
                  <a:ext uri="{FF2B5EF4-FFF2-40B4-BE49-F238E27FC236}">
                    <a16:creationId xmlns:a16="http://schemas.microsoft.com/office/drawing/2014/main" id="{ED38D10C-4C68-4BCF-AA79-E86027BE7F4F}"/>
                  </a:ext>
                </a:extLst>
              </p:cNvPr>
              <p:cNvSpPr/>
              <p:nvPr/>
            </p:nvSpPr>
            <p:spPr bwMode="auto">
              <a:xfrm>
                <a:off x="1736" y="2085"/>
                <a:ext cx="36" cy="15"/>
              </a:xfrm>
              <a:custGeom>
                <a:avLst/>
                <a:gdLst>
                  <a:gd name="T0" fmla="*/ 36 w 36"/>
                  <a:gd name="T1" fmla="*/ 0 h 20"/>
                  <a:gd name="T2" fmla="*/ 14 w 36"/>
                  <a:gd name="T3" fmla="*/ 6 h 20"/>
                  <a:gd name="T4" fmla="*/ 0 w 36"/>
                  <a:gd name="T5" fmla="*/ 15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86" name="Freeform 346">
                <a:extLst>
                  <a:ext uri="{FF2B5EF4-FFF2-40B4-BE49-F238E27FC236}">
                    <a16:creationId xmlns:a16="http://schemas.microsoft.com/office/drawing/2014/main" id="{5ADAFF99-9F54-4A3A-80AD-A9FF20FBF8E2}"/>
                  </a:ext>
                </a:extLst>
              </p:cNvPr>
              <p:cNvSpPr/>
              <p:nvPr/>
            </p:nvSpPr>
            <p:spPr bwMode="auto">
              <a:xfrm>
                <a:off x="1824" y="2081"/>
                <a:ext cx="30" cy="15"/>
              </a:xfrm>
              <a:custGeom>
                <a:avLst/>
                <a:gdLst>
                  <a:gd name="T0" fmla="*/ 0 w 30"/>
                  <a:gd name="T1" fmla="*/ 0 h 18"/>
                  <a:gd name="T2" fmla="*/ 30 w 30"/>
                  <a:gd name="T3" fmla="*/ 15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87" name="Freeform 347">
                <a:extLst>
                  <a:ext uri="{FF2B5EF4-FFF2-40B4-BE49-F238E27FC236}">
                    <a16:creationId xmlns:a16="http://schemas.microsoft.com/office/drawing/2014/main" id="{8CD3FDC6-97C0-4D21-8770-EED7F8560BA6}"/>
                  </a:ext>
                </a:extLst>
              </p:cNvPr>
              <p:cNvSpPr/>
              <p:nvPr/>
            </p:nvSpPr>
            <p:spPr bwMode="auto">
              <a:xfrm>
                <a:off x="1758" y="1044"/>
                <a:ext cx="170" cy="732"/>
              </a:xfrm>
              <a:custGeom>
                <a:avLst/>
                <a:gdLst>
                  <a:gd name="T0" fmla="*/ 0 w 170"/>
                  <a:gd name="T1" fmla="*/ 0 h 732"/>
                  <a:gd name="T2" fmla="*/ 106 w 170"/>
                  <a:gd name="T3" fmla="*/ 78 h 732"/>
                  <a:gd name="T4" fmla="*/ 168 w 170"/>
                  <a:gd name="T5" fmla="*/ 201 h 732"/>
                  <a:gd name="T6" fmla="*/ 96 w 170"/>
                  <a:gd name="T7" fmla="*/ 371 h 732"/>
                  <a:gd name="T8" fmla="*/ 68 w 170"/>
                  <a:gd name="T9" fmla="*/ 485 h 732"/>
                  <a:gd name="T10" fmla="*/ 110 w 170"/>
                  <a:gd name="T11" fmla="*/ 646 h 732"/>
                  <a:gd name="T12" fmla="*/ 102 w 170"/>
                  <a:gd name="T13" fmla="*/ 732 h 7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0" h="732">
                    <a:moveTo>
                      <a:pt x="0" y="0"/>
                    </a:moveTo>
                    <a:cubicBezTo>
                      <a:pt x="17" y="13"/>
                      <a:pt x="78" y="44"/>
                      <a:pt x="106" y="78"/>
                    </a:cubicBezTo>
                    <a:cubicBezTo>
                      <a:pt x="134" y="112"/>
                      <a:pt x="170" y="152"/>
                      <a:pt x="168" y="201"/>
                    </a:cubicBezTo>
                    <a:cubicBezTo>
                      <a:pt x="166" y="250"/>
                      <a:pt x="113" y="324"/>
                      <a:pt x="96" y="371"/>
                    </a:cubicBezTo>
                    <a:cubicBezTo>
                      <a:pt x="79" y="419"/>
                      <a:pt x="66" y="438"/>
                      <a:pt x="68" y="485"/>
                    </a:cubicBezTo>
                    <a:cubicBezTo>
                      <a:pt x="70" y="530"/>
                      <a:pt x="104" y="605"/>
                      <a:pt x="110" y="646"/>
                    </a:cubicBezTo>
                    <a:cubicBezTo>
                      <a:pt x="116" y="687"/>
                      <a:pt x="104" y="715"/>
                      <a:pt x="102" y="73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88" name="Freeform 348">
                <a:extLst>
                  <a:ext uri="{FF2B5EF4-FFF2-40B4-BE49-F238E27FC236}">
                    <a16:creationId xmlns:a16="http://schemas.microsoft.com/office/drawing/2014/main" id="{0A66639E-EFBA-4245-8742-487F99319989}"/>
                  </a:ext>
                </a:extLst>
              </p:cNvPr>
              <p:cNvSpPr/>
              <p:nvPr/>
            </p:nvSpPr>
            <p:spPr bwMode="auto">
              <a:xfrm>
                <a:off x="1752" y="1050"/>
                <a:ext cx="167" cy="726"/>
              </a:xfrm>
              <a:custGeom>
                <a:avLst/>
                <a:gdLst>
                  <a:gd name="T0" fmla="*/ 0 w 167"/>
                  <a:gd name="T1" fmla="*/ 0 h 726"/>
                  <a:gd name="T2" fmla="*/ 108 w 167"/>
                  <a:gd name="T3" fmla="*/ 86 h 726"/>
                  <a:gd name="T4" fmla="*/ 164 w 167"/>
                  <a:gd name="T5" fmla="*/ 195 h 726"/>
                  <a:gd name="T6" fmla="*/ 92 w 167"/>
                  <a:gd name="T7" fmla="*/ 365 h 726"/>
                  <a:gd name="T8" fmla="*/ 64 w 167"/>
                  <a:gd name="T9" fmla="*/ 479 h 726"/>
                  <a:gd name="T10" fmla="*/ 106 w 167"/>
                  <a:gd name="T11" fmla="*/ 640 h 726"/>
                  <a:gd name="T12" fmla="*/ 98 w 167"/>
                  <a:gd name="T13" fmla="*/ 726 h 7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7" h="726">
                    <a:moveTo>
                      <a:pt x="0" y="0"/>
                    </a:moveTo>
                    <a:cubicBezTo>
                      <a:pt x="18" y="14"/>
                      <a:pt x="81" y="54"/>
                      <a:pt x="108" y="86"/>
                    </a:cubicBezTo>
                    <a:cubicBezTo>
                      <a:pt x="135" y="118"/>
                      <a:pt x="167" y="149"/>
                      <a:pt x="164" y="195"/>
                    </a:cubicBezTo>
                    <a:cubicBezTo>
                      <a:pt x="161" y="241"/>
                      <a:pt x="109" y="318"/>
                      <a:pt x="92" y="365"/>
                    </a:cubicBezTo>
                    <a:cubicBezTo>
                      <a:pt x="75" y="413"/>
                      <a:pt x="62" y="432"/>
                      <a:pt x="64" y="479"/>
                    </a:cubicBezTo>
                    <a:cubicBezTo>
                      <a:pt x="66" y="524"/>
                      <a:pt x="100" y="599"/>
                      <a:pt x="106" y="640"/>
                    </a:cubicBezTo>
                    <a:cubicBezTo>
                      <a:pt x="112" y="681"/>
                      <a:pt x="100" y="709"/>
                      <a:pt x="98" y="72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189" name="Group 349">
                <a:extLst>
                  <a:ext uri="{FF2B5EF4-FFF2-40B4-BE49-F238E27FC236}">
                    <a16:creationId xmlns:a16="http://schemas.microsoft.com/office/drawing/2014/main" id="{95E24E74-E54C-4740-AF4F-35781838DCAE}"/>
                  </a:ext>
                </a:extLst>
              </p:cNvPr>
              <p:cNvGrpSpPr/>
              <p:nvPr/>
            </p:nvGrpSpPr>
            <p:grpSpPr bwMode="auto">
              <a:xfrm rot="-2484492">
                <a:off x="1892" y="1036"/>
                <a:ext cx="126" cy="165"/>
                <a:chOff x="1920" y="1248"/>
                <a:chExt cx="126" cy="165"/>
              </a:xfrm>
            </p:grpSpPr>
            <p:grpSp>
              <p:nvGrpSpPr>
                <p:cNvPr id="203" name="Group 350">
                  <a:extLst>
                    <a:ext uri="{FF2B5EF4-FFF2-40B4-BE49-F238E27FC236}">
                      <a16:creationId xmlns:a16="http://schemas.microsoft.com/office/drawing/2014/main" id="{BA3B9870-BF3D-4FCE-A5B4-85989076A90F}"/>
                    </a:ext>
                  </a:extLst>
                </p:cNvPr>
                <p:cNvGrpSpPr/>
                <p:nvPr/>
              </p:nvGrpSpPr>
              <p:grpSpPr bwMode="auto">
                <a:xfrm rot="1656167">
                  <a:off x="1920" y="1248"/>
                  <a:ext cx="95" cy="165"/>
                  <a:chOff x="2069" y="1191"/>
                  <a:chExt cx="95" cy="165"/>
                </a:xfrm>
              </p:grpSpPr>
              <p:sp>
                <p:nvSpPr>
                  <p:cNvPr id="205" name="Freeform 351">
                    <a:extLst>
                      <a:ext uri="{FF2B5EF4-FFF2-40B4-BE49-F238E27FC236}">
                        <a16:creationId xmlns:a16="http://schemas.microsoft.com/office/drawing/2014/main" id="{6B69FE48-8D50-4FE0-AC4E-2F4903DFCA0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75" y="1195"/>
                    <a:ext cx="89" cy="161"/>
                  </a:xfrm>
                  <a:custGeom>
                    <a:avLst/>
                    <a:gdLst>
                      <a:gd name="T0" fmla="*/ 3 w 89"/>
                      <a:gd name="T1" fmla="*/ 161 h 162"/>
                      <a:gd name="T2" fmla="*/ 11 w 89"/>
                      <a:gd name="T3" fmla="*/ 129 h 162"/>
                      <a:gd name="T4" fmla="*/ 69 w 89"/>
                      <a:gd name="T5" fmla="*/ 83 h 162"/>
                      <a:gd name="T6" fmla="*/ 89 w 89"/>
                      <a:gd name="T7" fmla="*/ 0 h 16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89" h="162">
                        <a:moveTo>
                          <a:pt x="3" y="162"/>
                        </a:moveTo>
                        <a:cubicBezTo>
                          <a:pt x="4" y="157"/>
                          <a:pt x="0" y="143"/>
                          <a:pt x="11" y="130"/>
                        </a:cubicBezTo>
                        <a:cubicBezTo>
                          <a:pt x="22" y="117"/>
                          <a:pt x="56" y="106"/>
                          <a:pt x="69" y="84"/>
                        </a:cubicBezTo>
                        <a:cubicBezTo>
                          <a:pt x="82" y="62"/>
                          <a:pt x="85" y="17"/>
                          <a:pt x="89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06" name="Freeform 352">
                    <a:extLst>
                      <a:ext uri="{FF2B5EF4-FFF2-40B4-BE49-F238E27FC236}">
                        <a16:creationId xmlns:a16="http://schemas.microsoft.com/office/drawing/2014/main" id="{7AE3E803-BE0D-4209-88C0-4FBB4701B4E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69" y="1191"/>
                    <a:ext cx="87" cy="151"/>
                  </a:xfrm>
                  <a:custGeom>
                    <a:avLst/>
                    <a:gdLst>
                      <a:gd name="T0" fmla="*/ 7 w 87"/>
                      <a:gd name="T1" fmla="*/ 151 h 200"/>
                      <a:gd name="T2" fmla="*/ 7 w 87"/>
                      <a:gd name="T3" fmla="*/ 128 h 200"/>
                      <a:gd name="T4" fmla="*/ 51 w 87"/>
                      <a:gd name="T5" fmla="*/ 103 h 200"/>
                      <a:gd name="T6" fmla="*/ 75 w 87"/>
                      <a:gd name="T7" fmla="*/ 71 h 200"/>
                      <a:gd name="T8" fmla="*/ 87 w 87"/>
                      <a:gd name="T9" fmla="*/ 0 h 2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7" h="200">
                        <a:moveTo>
                          <a:pt x="7" y="200"/>
                        </a:moveTo>
                        <a:cubicBezTo>
                          <a:pt x="7" y="195"/>
                          <a:pt x="0" y="181"/>
                          <a:pt x="7" y="170"/>
                        </a:cubicBezTo>
                        <a:cubicBezTo>
                          <a:pt x="14" y="159"/>
                          <a:pt x="40" y="149"/>
                          <a:pt x="51" y="136"/>
                        </a:cubicBezTo>
                        <a:cubicBezTo>
                          <a:pt x="62" y="123"/>
                          <a:pt x="69" y="117"/>
                          <a:pt x="75" y="94"/>
                        </a:cubicBezTo>
                        <a:cubicBezTo>
                          <a:pt x="81" y="71"/>
                          <a:pt x="85" y="20"/>
                          <a:pt x="87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204" name="Oval 353">
                  <a:extLst>
                    <a:ext uri="{FF2B5EF4-FFF2-40B4-BE49-F238E27FC236}">
                      <a16:creationId xmlns:a16="http://schemas.microsoft.com/office/drawing/2014/main" id="{62B4D5A7-F153-4AD7-B078-F22245C238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4" y="1274"/>
                  <a:ext cx="12" cy="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 sz="1200"/>
                </a:p>
              </p:txBody>
            </p:sp>
          </p:grpSp>
          <p:sp>
            <p:nvSpPr>
              <p:cNvPr id="190" name="Freeform 354">
                <a:extLst>
                  <a:ext uri="{FF2B5EF4-FFF2-40B4-BE49-F238E27FC236}">
                    <a16:creationId xmlns:a16="http://schemas.microsoft.com/office/drawing/2014/main" id="{E3A33A1F-D559-40B1-97BC-169E48CB3657}"/>
                  </a:ext>
                </a:extLst>
              </p:cNvPr>
              <p:cNvSpPr/>
              <p:nvPr/>
            </p:nvSpPr>
            <p:spPr bwMode="auto">
              <a:xfrm>
                <a:off x="1860" y="1974"/>
                <a:ext cx="39" cy="105"/>
              </a:xfrm>
              <a:custGeom>
                <a:avLst/>
                <a:gdLst>
                  <a:gd name="T0" fmla="*/ 9 w 39"/>
                  <a:gd name="T1" fmla="*/ 0 h 105"/>
                  <a:gd name="T2" fmla="*/ 0 w 39"/>
                  <a:gd name="T3" fmla="*/ 33 h 105"/>
                  <a:gd name="T4" fmla="*/ 27 w 39"/>
                  <a:gd name="T5" fmla="*/ 93 h 105"/>
                  <a:gd name="T6" fmla="*/ 39 w 39"/>
                  <a:gd name="T7" fmla="*/ 105 h 10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9" h="105">
                    <a:moveTo>
                      <a:pt x="9" y="0"/>
                    </a:moveTo>
                    <a:cubicBezTo>
                      <a:pt x="6" y="11"/>
                      <a:pt x="3" y="22"/>
                      <a:pt x="0" y="33"/>
                    </a:cubicBezTo>
                    <a:cubicBezTo>
                      <a:pt x="2" y="55"/>
                      <a:pt x="2" y="85"/>
                      <a:pt x="27" y="93"/>
                    </a:cubicBezTo>
                    <a:cubicBezTo>
                      <a:pt x="34" y="104"/>
                      <a:pt x="30" y="100"/>
                      <a:pt x="39" y="10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1" name="Freeform 355">
                <a:extLst>
                  <a:ext uri="{FF2B5EF4-FFF2-40B4-BE49-F238E27FC236}">
                    <a16:creationId xmlns:a16="http://schemas.microsoft.com/office/drawing/2014/main" id="{31741F9A-8120-40A5-87B8-4263F1723669}"/>
                  </a:ext>
                </a:extLst>
              </p:cNvPr>
              <p:cNvSpPr/>
              <p:nvPr/>
            </p:nvSpPr>
            <p:spPr bwMode="auto">
              <a:xfrm>
                <a:off x="1701" y="1929"/>
                <a:ext cx="168" cy="129"/>
              </a:xfrm>
              <a:custGeom>
                <a:avLst/>
                <a:gdLst>
                  <a:gd name="T0" fmla="*/ 168 w 168"/>
                  <a:gd name="T1" fmla="*/ 0 h 129"/>
                  <a:gd name="T2" fmla="*/ 120 w 168"/>
                  <a:gd name="T3" fmla="*/ 54 h 129"/>
                  <a:gd name="T4" fmla="*/ 102 w 168"/>
                  <a:gd name="T5" fmla="*/ 66 h 129"/>
                  <a:gd name="T6" fmla="*/ 93 w 168"/>
                  <a:gd name="T7" fmla="*/ 72 h 129"/>
                  <a:gd name="T8" fmla="*/ 69 w 168"/>
                  <a:gd name="T9" fmla="*/ 87 h 129"/>
                  <a:gd name="T10" fmla="*/ 60 w 168"/>
                  <a:gd name="T11" fmla="*/ 90 h 129"/>
                  <a:gd name="T12" fmla="*/ 30 w 168"/>
                  <a:gd name="T13" fmla="*/ 108 h 129"/>
                  <a:gd name="T14" fmla="*/ 0 w 168"/>
                  <a:gd name="T15" fmla="*/ 129 h 1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8" h="129">
                    <a:moveTo>
                      <a:pt x="168" y="0"/>
                    </a:moveTo>
                    <a:cubicBezTo>
                      <a:pt x="159" y="26"/>
                      <a:pt x="143" y="41"/>
                      <a:pt x="120" y="54"/>
                    </a:cubicBezTo>
                    <a:cubicBezTo>
                      <a:pt x="114" y="58"/>
                      <a:pt x="108" y="62"/>
                      <a:pt x="102" y="66"/>
                    </a:cubicBezTo>
                    <a:cubicBezTo>
                      <a:pt x="99" y="68"/>
                      <a:pt x="93" y="72"/>
                      <a:pt x="93" y="72"/>
                    </a:cubicBezTo>
                    <a:cubicBezTo>
                      <a:pt x="83" y="86"/>
                      <a:pt x="90" y="80"/>
                      <a:pt x="69" y="87"/>
                    </a:cubicBezTo>
                    <a:cubicBezTo>
                      <a:pt x="66" y="88"/>
                      <a:pt x="60" y="90"/>
                      <a:pt x="60" y="90"/>
                    </a:cubicBezTo>
                    <a:cubicBezTo>
                      <a:pt x="50" y="104"/>
                      <a:pt x="45" y="103"/>
                      <a:pt x="30" y="108"/>
                    </a:cubicBezTo>
                    <a:cubicBezTo>
                      <a:pt x="24" y="118"/>
                      <a:pt x="13" y="129"/>
                      <a:pt x="0" y="12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2" name="Freeform 356">
                <a:extLst>
                  <a:ext uri="{FF2B5EF4-FFF2-40B4-BE49-F238E27FC236}">
                    <a16:creationId xmlns:a16="http://schemas.microsoft.com/office/drawing/2014/main" id="{4F03BAD4-0CE9-41B7-8380-24A9219D957B}"/>
                  </a:ext>
                </a:extLst>
              </p:cNvPr>
              <p:cNvSpPr/>
              <p:nvPr/>
            </p:nvSpPr>
            <p:spPr bwMode="auto">
              <a:xfrm>
                <a:off x="1806" y="1983"/>
                <a:ext cx="21" cy="51"/>
              </a:xfrm>
              <a:custGeom>
                <a:avLst/>
                <a:gdLst>
                  <a:gd name="T0" fmla="*/ 21 w 21"/>
                  <a:gd name="T1" fmla="*/ 0 h 51"/>
                  <a:gd name="T2" fmla="*/ 0 w 21"/>
                  <a:gd name="T3" fmla="*/ 51 h 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1" h="51">
                    <a:moveTo>
                      <a:pt x="21" y="0"/>
                    </a:moveTo>
                    <a:cubicBezTo>
                      <a:pt x="16" y="16"/>
                      <a:pt x="12" y="39"/>
                      <a:pt x="0" y="51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3" name="Freeform 357">
                <a:extLst>
                  <a:ext uri="{FF2B5EF4-FFF2-40B4-BE49-F238E27FC236}">
                    <a16:creationId xmlns:a16="http://schemas.microsoft.com/office/drawing/2014/main" id="{9DE588C9-15DF-46AA-BE64-BDFD34AC67F7}"/>
                  </a:ext>
                </a:extLst>
              </p:cNvPr>
              <p:cNvSpPr/>
              <p:nvPr/>
            </p:nvSpPr>
            <p:spPr bwMode="auto">
              <a:xfrm>
                <a:off x="1743" y="1998"/>
                <a:ext cx="51" cy="6"/>
              </a:xfrm>
              <a:custGeom>
                <a:avLst/>
                <a:gdLst>
                  <a:gd name="T0" fmla="*/ 51 w 51"/>
                  <a:gd name="T1" fmla="*/ 0 h 6"/>
                  <a:gd name="T2" fmla="*/ 0 w 51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1" h="6">
                    <a:moveTo>
                      <a:pt x="51" y="0"/>
                    </a:moveTo>
                    <a:cubicBezTo>
                      <a:pt x="34" y="6"/>
                      <a:pt x="17" y="0"/>
                      <a:pt x="0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4" name="Freeform 358">
                <a:extLst>
                  <a:ext uri="{FF2B5EF4-FFF2-40B4-BE49-F238E27FC236}">
                    <a16:creationId xmlns:a16="http://schemas.microsoft.com/office/drawing/2014/main" id="{CEC0CF03-4CBB-471D-867B-AAC11AB498AA}"/>
                  </a:ext>
                </a:extLst>
              </p:cNvPr>
              <p:cNvSpPr/>
              <p:nvPr/>
            </p:nvSpPr>
            <p:spPr bwMode="auto">
              <a:xfrm>
                <a:off x="1677" y="2028"/>
                <a:ext cx="54" cy="6"/>
              </a:xfrm>
              <a:custGeom>
                <a:avLst/>
                <a:gdLst>
                  <a:gd name="T0" fmla="*/ 54 w 54"/>
                  <a:gd name="T1" fmla="*/ 6 h 6"/>
                  <a:gd name="T2" fmla="*/ 0 w 54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" h="6">
                    <a:moveTo>
                      <a:pt x="54" y="6"/>
                    </a:moveTo>
                    <a:cubicBezTo>
                      <a:pt x="43" y="5"/>
                      <a:pt x="15" y="0"/>
                      <a:pt x="0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5" name="Freeform 359">
                <a:extLst>
                  <a:ext uri="{FF2B5EF4-FFF2-40B4-BE49-F238E27FC236}">
                    <a16:creationId xmlns:a16="http://schemas.microsoft.com/office/drawing/2014/main" id="{E6432DD8-EB65-415E-A4D0-CF5489D94AA7}"/>
                  </a:ext>
                </a:extLst>
              </p:cNvPr>
              <p:cNvSpPr/>
              <p:nvPr/>
            </p:nvSpPr>
            <p:spPr bwMode="auto">
              <a:xfrm>
                <a:off x="1749" y="2019"/>
                <a:ext cx="12" cy="51"/>
              </a:xfrm>
              <a:custGeom>
                <a:avLst/>
                <a:gdLst>
                  <a:gd name="T0" fmla="*/ 12 w 12"/>
                  <a:gd name="T1" fmla="*/ 0 h 51"/>
                  <a:gd name="T2" fmla="*/ 0 w 12"/>
                  <a:gd name="T3" fmla="*/ 51 h 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51">
                    <a:moveTo>
                      <a:pt x="12" y="0"/>
                    </a:moveTo>
                    <a:cubicBezTo>
                      <a:pt x="7" y="15"/>
                      <a:pt x="0" y="35"/>
                      <a:pt x="0" y="51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6" name="Freeform 360">
                <a:extLst>
                  <a:ext uri="{FF2B5EF4-FFF2-40B4-BE49-F238E27FC236}">
                    <a16:creationId xmlns:a16="http://schemas.microsoft.com/office/drawing/2014/main" id="{E57F2803-6E23-41B1-831C-EFF66E29E5FA}"/>
                  </a:ext>
                </a:extLst>
              </p:cNvPr>
              <p:cNvSpPr/>
              <p:nvPr/>
            </p:nvSpPr>
            <p:spPr bwMode="auto">
              <a:xfrm>
                <a:off x="1866" y="2034"/>
                <a:ext cx="48" cy="18"/>
              </a:xfrm>
              <a:custGeom>
                <a:avLst/>
                <a:gdLst>
                  <a:gd name="T0" fmla="*/ 0 w 48"/>
                  <a:gd name="T1" fmla="*/ 0 h 18"/>
                  <a:gd name="T2" fmla="*/ 48 w 48"/>
                  <a:gd name="T3" fmla="*/ 18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" h="18">
                    <a:moveTo>
                      <a:pt x="0" y="0"/>
                    </a:moveTo>
                    <a:cubicBezTo>
                      <a:pt x="17" y="11"/>
                      <a:pt x="28" y="18"/>
                      <a:pt x="48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7" name="Freeform 361">
                <a:extLst>
                  <a:ext uri="{FF2B5EF4-FFF2-40B4-BE49-F238E27FC236}">
                    <a16:creationId xmlns:a16="http://schemas.microsoft.com/office/drawing/2014/main" id="{E6C83557-E802-457F-9F9B-64522A9A9CC6}"/>
                  </a:ext>
                </a:extLst>
              </p:cNvPr>
              <p:cNvSpPr/>
              <p:nvPr/>
            </p:nvSpPr>
            <p:spPr bwMode="auto">
              <a:xfrm>
                <a:off x="1881" y="1944"/>
                <a:ext cx="87" cy="120"/>
              </a:xfrm>
              <a:custGeom>
                <a:avLst/>
                <a:gdLst>
                  <a:gd name="T0" fmla="*/ 0 w 45"/>
                  <a:gd name="T1" fmla="*/ 0 h 75"/>
                  <a:gd name="T2" fmla="*/ 58 w 45"/>
                  <a:gd name="T3" fmla="*/ 91 h 75"/>
                  <a:gd name="T4" fmla="*/ 87 w 45"/>
                  <a:gd name="T5" fmla="*/ 120 h 7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5" h="75">
                    <a:moveTo>
                      <a:pt x="0" y="0"/>
                    </a:moveTo>
                    <a:cubicBezTo>
                      <a:pt x="5" y="23"/>
                      <a:pt x="10" y="43"/>
                      <a:pt x="30" y="57"/>
                    </a:cubicBezTo>
                    <a:cubicBezTo>
                      <a:pt x="33" y="62"/>
                      <a:pt x="45" y="71"/>
                      <a:pt x="45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8" name="Freeform 362">
                <a:extLst>
                  <a:ext uri="{FF2B5EF4-FFF2-40B4-BE49-F238E27FC236}">
                    <a16:creationId xmlns:a16="http://schemas.microsoft.com/office/drawing/2014/main" id="{DABCB257-63F4-4786-B564-2A0F903C2FF7}"/>
                  </a:ext>
                </a:extLst>
              </p:cNvPr>
              <p:cNvSpPr/>
              <p:nvPr/>
            </p:nvSpPr>
            <p:spPr bwMode="auto">
              <a:xfrm>
                <a:off x="1893" y="1971"/>
                <a:ext cx="33" cy="9"/>
              </a:xfrm>
              <a:custGeom>
                <a:avLst/>
                <a:gdLst>
                  <a:gd name="T0" fmla="*/ 0 w 33"/>
                  <a:gd name="T1" fmla="*/ 0 h 9"/>
                  <a:gd name="T2" fmla="*/ 33 w 33"/>
                  <a:gd name="T3" fmla="*/ 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9" name="Freeform 363">
                <a:extLst>
                  <a:ext uri="{FF2B5EF4-FFF2-40B4-BE49-F238E27FC236}">
                    <a16:creationId xmlns:a16="http://schemas.microsoft.com/office/drawing/2014/main" id="{D5FE1CAD-0869-4E94-8B0F-B581B2712054}"/>
                  </a:ext>
                </a:extLst>
              </p:cNvPr>
              <p:cNvSpPr/>
              <p:nvPr/>
            </p:nvSpPr>
            <p:spPr bwMode="auto">
              <a:xfrm>
                <a:off x="1914" y="2013"/>
                <a:ext cx="33" cy="9"/>
              </a:xfrm>
              <a:custGeom>
                <a:avLst/>
                <a:gdLst>
                  <a:gd name="T0" fmla="*/ 0 w 33"/>
                  <a:gd name="T1" fmla="*/ 0 h 9"/>
                  <a:gd name="T2" fmla="*/ 33 w 33"/>
                  <a:gd name="T3" fmla="*/ 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00" name="Freeform 364">
                <a:extLst>
                  <a:ext uri="{FF2B5EF4-FFF2-40B4-BE49-F238E27FC236}">
                    <a16:creationId xmlns:a16="http://schemas.microsoft.com/office/drawing/2014/main" id="{62C90D3C-F55B-4C51-8552-F960712F82B3}"/>
                  </a:ext>
                </a:extLst>
              </p:cNvPr>
              <p:cNvSpPr/>
              <p:nvPr/>
            </p:nvSpPr>
            <p:spPr bwMode="auto">
              <a:xfrm>
                <a:off x="1957" y="2064"/>
                <a:ext cx="8" cy="33"/>
              </a:xfrm>
              <a:custGeom>
                <a:avLst/>
                <a:gdLst>
                  <a:gd name="T0" fmla="*/ 8 w 8"/>
                  <a:gd name="T1" fmla="*/ 0 h 33"/>
                  <a:gd name="T2" fmla="*/ 2 w 8"/>
                  <a:gd name="T3" fmla="*/ 33 h 3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33">
                    <a:moveTo>
                      <a:pt x="8" y="0"/>
                    </a:moveTo>
                    <a:cubicBezTo>
                      <a:pt x="0" y="23"/>
                      <a:pt x="2" y="12"/>
                      <a:pt x="2" y="3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01" name="Freeform 365">
                <a:extLst>
                  <a:ext uri="{FF2B5EF4-FFF2-40B4-BE49-F238E27FC236}">
                    <a16:creationId xmlns:a16="http://schemas.microsoft.com/office/drawing/2014/main" id="{78366267-3E80-4401-80D9-6642DD4A8F00}"/>
                  </a:ext>
                </a:extLst>
              </p:cNvPr>
              <p:cNvSpPr/>
              <p:nvPr/>
            </p:nvSpPr>
            <p:spPr bwMode="auto">
              <a:xfrm rot="2140584">
                <a:off x="2112" y="1824"/>
                <a:ext cx="96" cy="96"/>
              </a:xfrm>
              <a:custGeom>
                <a:avLst/>
                <a:gdLst>
                  <a:gd name="T0" fmla="*/ 7 w 67"/>
                  <a:gd name="T1" fmla="*/ 80 h 60"/>
                  <a:gd name="T2" fmla="*/ 33 w 67"/>
                  <a:gd name="T3" fmla="*/ 64 h 60"/>
                  <a:gd name="T4" fmla="*/ 56 w 67"/>
                  <a:gd name="T5" fmla="*/ 32 h 60"/>
                  <a:gd name="T6" fmla="*/ 79 w 67"/>
                  <a:gd name="T7" fmla="*/ 0 h 60"/>
                  <a:gd name="T8" fmla="*/ 90 w 67"/>
                  <a:gd name="T9" fmla="*/ 3 h 60"/>
                  <a:gd name="T10" fmla="*/ 96 w 67"/>
                  <a:gd name="T11" fmla="*/ 22 h 60"/>
                  <a:gd name="T12" fmla="*/ 47 w 67"/>
                  <a:gd name="T13" fmla="*/ 58 h 60"/>
                  <a:gd name="T14" fmla="*/ 39 w 67"/>
                  <a:gd name="T15" fmla="*/ 77 h 60"/>
                  <a:gd name="T16" fmla="*/ 13 w 67"/>
                  <a:gd name="T17" fmla="*/ 90 h 60"/>
                  <a:gd name="T18" fmla="*/ 7 w 67"/>
                  <a:gd name="T19" fmla="*/ 8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02" name="Freeform 366">
                <a:extLst>
                  <a:ext uri="{FF2B5EF4-FFF2-40B4-BE49-F238E27FC236}">
                    <a16:creationId xmlns:a16="http://schemas.microsoft.com/office/drawing/2014/main" id="{A49A9D1F-CD72-4926-B640-625C08CFBC4D}"/>
                  </a:ext>
                </a:extLst>
              </p:cNvPr>
              <p:cNvSpPr/>
              <p:nvPr/>
            </p:nvSpPr>
            <p:spPr bwMode="auto">
              <a:xfrm rot="19459416" flipH="1">
                <a:off x="1632" y="1824"/>
                <a:ext cx="96" cy="96"/>
              </a:xfrm>
              <a:custGeom>
                <a:avLst/>
                <a:gdLst>
                  <a:gd name="T0" fmla="*/ 7 w 67"/>
                  <a:gd name="T1" fmla="*/ 80 h 60"/>
                  <a:gd name="T2" fmla="*/ 33 w 67"/>
                  <a:gd name="T3" fmla="*/ 64 h 60"/>
                  <a:gd name="T4" fmla="*/ 56 w 67"/>
                  <a:gd name="T5" fmla="*/ 32 h 60"/>
                  <a:gd name="T6" fmla="*/ 79 w 67"/>
                  <a:gd name="T7" fmla="*/ 0 h 60"/>
                  <a:gd name="T8" fmla="*/ 90 w 67"/>
                  <a:gd name="T9" fmla="*/ 3 h 60"/>
                  <a:gd name="T10" fmla="*/ 96 w 67"/>
                  <a:gd name="T11" fmla="*/ 22 h 60"/>
                  <a:gd name="T12" fmla="*/ 47 w 67"/>
                  <a:gd name="T13" fmla="*/ 58 h 60"/>
                  <a:gd name="T14" fmla="*/ 39 w 67"/>
                  <a:gd name="T15" fmla="*/ 77 h 60"/>
                  <a:gd name="T16" fmla="*/ 13 w 67"/>
                  <a:gd name="T17" fmla="*/ 90 h 60"/>
                  <a:gd name="T18" fmla="*/ 7 w 67"/>
                  <a:gd name="T19" fmla="*/ 8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02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B8E1D4D7-6CC2-4AD6-9F94-9F354C86ABF9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40" y="119920"/>
            <a:ext cx="11920262" cy="662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2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9">
            <a:extLst>
              <a:ext uri="{FF2B5EF4-FFF2-40B4-BE49-F238E27FC236}">
                <a16:creationId xmlns:a16="http://schemas.microsoft.com/office/drawing/2014/main" id="{A36755B1-CB98-46B7-B0C9-0CC77F057472}"/>
              </a:ext>
            </a:extLst>
          </p:cNvPr>
          <p:cNvSpPr/>
          <p:nvPr/>
        </p:nvSpPr>
        <p:spPr>
          <a:xfrm>
            <a:off x="1978925" y="34236"/>
            <a:ext cx="9278342" cy="46305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>
                <a:lumMod val="75000"/>
              </a:srgbClr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rtlCol="0" anchor="ctr"/>
          <a:lstStyle/>
          <a:p>
            <a:pPr algn="just"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   </a:t>
            </a:r>
            <a:r>
              <a:rPr lang="en-US" sz="2600" b="1" dirty="0" err="1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Phiếu</a:t>
            </a:r>
            <a:r>
              <a:rPr lang="en-US" sz="26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bài</a:t>
            </a:r>
            <a:r>
              <a:rPr lang="en-US" sz="26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tập</a:t>
            </a:r>
            <a:r>
              <a:rPr lang="en-US" sz="26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UTM Isadora" panose="02040603050506020204" pitchFamily="18" charset="0"/>
                <a:cs typeface="Arial"/>
                <a:sym typeface="Arial"/>
              </a:rPr>
              <a:t> 2:</a:t>
            </a:r>
            <a:r>
              <a:rPr lang="en-US" sz="26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Nối </a:t>
            </a:r>
            <a:r>
              <a:rPr lang="en-US" sz="26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cột</a:t>
            </a:r>
            <a:r>
              <a:rPr lang="en-US" sz="26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A </a:t>
            </a:r>
            <a:r>
              <a:rPr lang="en-US" sz="26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thông</a:t>
            </a:r>
            <a:r>
              <a:rPr lang="en-US" sz="26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tin </a:t>
            </a:r>
            <a:r>
              <a:rPr lang="en-US" sz="2600" b="1" dirty="0" err="1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cột</a:t>
            </a:r>
            <a:r>
              <a:rPr lang="en-US" sz="2600" b="1" dirty="0">
                <a:solidFill>
                  <a:srgbClr val="002060"/>
                </a:solidFill>
                <a:latin typeface="UTM Isadora" panose="02040603050506020204" pitchFamily="18" charset="0"/>
                <a:cs typeface="Arial"/>
                <a:sym typeface="Arial"/>
              </a:rPr>
              <a:t> B</a:t>
            </a:r>
            <a:endParaRPr lang="en-US" sz="2600" kern="0" dirty="0">
              <a:solidFill>
                <a:srgbClr val="9BBB59">
                  <a:lumMod val="50000"/>
                </a:srgbClr>
              </a:solidFill>
              <a:latin typeface="等线"/>
              <a:cs typeface="Arial"/>
              <a:sym typeface="Arial"/>
            </a:endParaRP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02C054FE-BB24-480C-870E-3B4BAB042D17}"/>
              </a:ext>
            </a:extLst>
          </p:cNvPr>
          <p:cNvGraphicFramePr/>
          <p:nvPr/>
        </p:nvGraphicFramePr>
        <p:xfrm>
          <a:off x="329783" y="614597"/>
          <a:ext cx="11454179" cy="62354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3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0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37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(A)</a:t>
                      </a:r>
                      <a:endParaRPr lang="en-US" sz="22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endParaRPr 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 (B)</a:t>
                      </a:r>
                      <a:endParaRPr lang="en-US" sz="22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1933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1: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mầm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mọc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con.     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85923"/>
                  </a:ext>
                </a:extLst>
              </a:tr>
              <a:tr h="1107071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2: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phình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nứt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mầm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nhú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cắm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075288"/>
                  </a:ext>
                </a:extLst>
              </a:tr>
              <a:tr h="1039000">
                <a:tc rowSpan="2"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C. 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Hai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mầm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xòe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ra.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Chồi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mầm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lớn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dần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sinh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ra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mới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  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6985"/>
                  </a:ext>
                </a:extLst>
              </a:tr>
              <a:tr h="110112">
                <a:tc vMerge="1"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D. 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Hai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mầm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teo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dần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rồi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rụng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xuống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bắt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đầu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đâm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chồi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rễ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mọc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nhiều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  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119063"/>
                  </a:ext>
                </a:extLst>
              </a:tr>
              <a:tr h="1079043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4: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512339"/>
                  </a:ext>
                </a:extLst>
              </a:tr>
              <a:tr h="1441633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5: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Sau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mầm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mọc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nữa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mầm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chui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8050742"/>
                  </a:ext>
                </a:extLst>
              </a:tr>
            </a:tbl>
          </a:graphicData>
        </a:graphic>
      </p:graphicFrame>
      <p:grpSp>
        <p:nvGrpSpPr>
          <p:cNvPr id="20" name="Group 3">
            <a:extLst>
              <a:ext uri="{FF2B5EF4-FFF2-40B4-BE49-F238E27FC236}">
                <a16:creationId xmlns:a16="http://schemas.microsoft.com/office/drawing/2014/main" id="{CF2F8DFF-DB0E-4D03-A0B8-3B7A5228174E}"/>
              </a:ext>
            </a:extLst>
          </p:cNvPr>
          <p:cNvGrpSpPr/>
          <p:nvPr/>
        </p:nvGrpSpPr>
        <p:grpSpPr bwMode="auto">
          <a:xfrm>
            <a:off x="1517516" y="973775"/>
            <a:ext cx="1340830" cy="1049394"/>
            <a:chOff x="432" y="816"/>
            <a:chExt cx="768" cy="1920"/>
          </a:xfrm>
        </p:grpSpPr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8FAA6716-9637-4C9A-AF11-74A9BD56F5ED}"/>
                </a:ext>
              </a:extLst>
            </p:cNvPr>
            <p:cNvGrpSpPr/>
            <p:nvPr/>
          </p:nvGrpSpPr>
          <p:grpSpPr bwMode="auto">
            <a:xfrm>
              <a:off x="432" y="816"/>
              <a:ext cx="768" cy="1920"/>
              <a:chOff x="2784" y="1248"/>
              <a:chExt cx="768" cy="2064"/>
            </a:xfrm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5F6AB50E-72C4-477E-A342-E8DECE5AB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28" name="Rectangle 6">
                <a:extLst>
                  <a:ext uri="{FF2B5EF4-FFF2-40B4-BE49-F238E27FC236}">
                    <a16:creationId xmlns:a16="http://schemas.microsoft.com/office/drawing/2014/main" id="{11F73061-4538-4ECC-B033-9C23E459E3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0F960A24-0CD7-4F5F-B96C-B6A0935FEB4A}"/>
                </a:ext>
              </a:extLst>
            </p:cNvPr>
            <p:cNvGrpSpPr/>
            <p:nvPr/>
          </p:nvGrpSpPr>
          <p:grpSpPr bwMode="auto">
            <a:xfrm>
              <a:off x="672" y="2088"/>
              <a:ext cx="269" cy="483"/>
              <a:chOff x="4272" y="2576"/>
              <a:chExt cx="576" cy="736"/>
            </a:xfrm>
          </p:grpSpPr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0918F6F9-DB7C-484F-8421-AE06EA1ACEE5}"/>
                  </a:ext>
                </a:extLst>
              </p:cNvPr>
              <p:cNvSpPr/>
              <p:nvPr/>
            </p:nvSpPr>
            <p:spPr bwMode="auto">
              <a:xfrm>
                <a:off x="4272" y="2576"/>
                <a:ext cx="528" cy="521"/>
              </a:xfrm>
              <a:custGeom>
                <a:avLst/>
                <a:gdLst>
                  <a:gd name="T0" fmla="*/ 385 w 528"/>
                  <a:gd name="T1" fmla="*/ 207 h 521"/>
                  <a:gd name="T2" fmla="*/ 471 w 528"/>
                  <a:gd name="T3" fmla="*/ 239 h 521"/>
                  <a:gd name="T4" fmla="*/ 528 w 528"/>
                  <a:gd name="T5" fmla="*/ 141 h 521"/>
                  <a:gd name="T6" fmla="*/ 471 w 528"/>
                  <a:gd name="T7" fmla="*/ 44 h 521"/>
                  <a:gd name="T8" fmla="*/ 300 w 528"/>
                  <a:gd name="T9" fmla="*/ 11 h 521"/>
                  <a:gd name="T10" fmla="*/ 100 w 528"/>
                  <a:gd name="T11" fmla="*/ 109 h 521"/>
                  <a:gd name="T12" fmla="*/ 14 w 528"/>
                  <a:gd name="T13" fmla="*/ 272 h 521"/>
                  <a:gd name="T14" fmla="*/ 14 w 528"/>
                  <a:gd name="T15" fmla="*/ 403 h 521"/>
                  <a:gd name="T16" fmla="*/ 100 w 528"/>
                  <a:gd name="T17" fmla="*/ 500 h 521"/>
                  <a:gd name="T18" fmla="*/ 243 w 528"/>
                  <a:gd name="T19" fmla="*/ 500 h 521"/>
                  <a:gd name="T20" fmla="*/ 360 w 528"/>
                  <a:gd name="T21" fmla="*/ 376 h 521"/>
                  <a:gd name="T22" fmla="*/ 385 w 528"/>
                  <a:gd name="T23" fmla="*/ 207 h 5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24" name="Group 9">
                <a:extLst>
                  <a:ext uri="{FF2B5EF4-FFF2-40B4-BE49-F238E27FC236}">
                    <a16:creationId xmlns:a16="http://schemas.microsoft.com/office/drawing/2014/main" id="{C256CAF6-3456-48C1-88C4-8F50B5BDB5D9}"/>
                  </a:ext>
                </a:extLst>
              </p:cNvPr>
              <p:cNvGrpSpPr/>
              <p:nvPr/>
            </p:nvGrpSpPr>
            <p:grpSpPr bwMode="auto">
              <a:xfrm>
                <a:off x="4560" y="2736"/>
                <a:ext cx="288" cy="576"/>
                <a:chOff x="3795" y="3120"/>
                <a:chExt cx="305" cy="720"/>
              </a:xfrm>
            </p:grpSpPr>
            <p:sp>
              <p:nvSpPr>
                <p:cNvPr id="25" name="Freeform 10">
                  <a:extLst>
                    <a:ext uri="{FF2B5EF4-FFF2-40B4-BE49-F238E27FC236}">
                      <a16:creationId xmlns:a16="http://schemas.microsoft.com/office/drawing/2014/main" id="{25BDD377-7CDC-4596-AB38-BCF409A2A2C9}"/>
                    </a:ext>
                  </a:extLst>
                </p:cNvPr>
                <p:cNvSpPr/>
                <p:nvPr/>
              </p:nvSpPr>
              <p:spPr bwMode="auto">
                <a:xfrm>
                  <a:off x="3888" y="3120"/>
                  <a:ext cx="212" cy="720"/>
                </a:xfrm>
                <a:custGeom>
                  <a:avLst/>
                  <a:gdLst>
                    <a:gd name="T0" fmla="*/ 48 w 212"/>
                    <a:gd name="T1" fmla="*/ 0 h 720"/>
                    <a:gd name="T2" fmla="*/ 72 w 212"/>
                    <a:gd name="T3" fmla="*/ 96 h 720"/>
                    <a:gd name="T4" fmla="*/ 144 w 212"/>
                    <a:gd name="T5" fmla="*/ 168 h 720"/>
                    <a:gd name="T6" fmla="*/ 192 w 212"/>
                    <a:gd name="T7" fmla="*/ 336 h 720"/>
                    <a:gd name="T8" fmla="*/ 24 w 212"/>
                    <a:gd name="T9" fmla="*/ 492 h 720"/>
                    <a:gd name="T10" fmla="*/ 48 w 212"/>
                    <a:gd name="T11" fmla="*/ 624 h 720"/>
                    <a:gd name="T12" fmla="*/ 0 w 212"/>
                    <a:gd name="T13" fmla="*/ 720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12" h="720">
                      <a:moveTo>
                        <a:pt x="48" y="0"/>
                      </a:moveTo>
                      <a:cubicBezTo>
                        <a:pt x="52" y="16"/>
                        <a:pt x="56" y="68"/>
                        <a:pt x="72" y="96"/>
                      </a:cubicBezTo>
                      <a:cubicBezTo>
                        <a:pt x="88" y="124"/>
                        <a:pt x="124" y="128"/>
                        <a:pt x="144" y="168"/>
                      </a:cubicBezTo>
                      <a:cubicBezTo>
                        <a:pt x="164" y="208"/>
                        <a:pt x="212" y="282"/>
                        <a:pt x="192" y="336"/>
                      </a:cubicBezTo>
                      <a:cubicBezTo>
                        <a:pt x="172" y="390"/>
                        <a:pt x="48" y="444"/>
                        <a:pt x="24" y="492"/>
                      </a:cubicBezTo>
                      <a:cubicBezTo>
                        <a:pt x="0" y="540"/>
                        <a:pt x="52" y="586"/>
                        <a:pt x="48" y="624"/>
                      </a:cubicBezTo>
                      <a:cubicBezTo>
                        <a:pt x="44" y="662"/>
                        <a:pt x="24" y="692"/>
                        <a:pt x="0" y="720"/>
                      </a:cubicBezTo>
                    </a:path>
                  </a:pathLst>
                </a:custGeom>
                <a:solidFill>
                  <a:srgbClr val="F4AADB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6" name="Freeform 11">
                  <a:extLst>
                    <a:ext uri="{FF2B5EF4-FFF2-40B4-BE49-F238E27FC236}">
                      <a16:creationId xmlns:a16="http://schemas.microsoft.com/office/drawing/2014/main" id="{30DA0DD4-483C-4D95-B9D6-D0DC6B294063}"/>
                    </a:ext>
                  </a:extLst>
                </p:cNvPr>
                <p:cNvSpPr/>
                <p:nvPr/>
              </p:nvSpPr>
              <p:spPr bwMode="auto">
                <a:xfrm>
                  <a:off x="3795" y="3132"/>
                  <a:ext cx="173" cy="708"/>
                </a:xfrm>
                <a:custGeom>
                  <a:avLst/>
                  <a:gdLst>
                    <a:gd name="T0" fmla="*/ 141 w 173"/>
                    <a:gd name="T1" fmla="*/ 0 h 708"/>
                    <a:gd name="T2" fmla="*/ 81 w 173"/>
                    <a:gd name="T3" fmla="*/ 72 h 708"/>
                    <a:gd name="T4" fmla="*/ 109 w 173"/>
                    <a:gd name="T5" fmla="*/ 180 h 708"/>
                    <a:gd name="T6" fmla="*/ 157 w 173"/>
                    <a:gd name="T7" fmla="*/ 324 h 708"/>
                    <a:gd name="T8" fmla="*/ 13 w 173"/>
                    <a:gd name="T9" fmla="*/ 468 h 708"/>
                    <a:gd name="T10" fmla="*/ 81 w 173"/>
                    <a:gd name="T11" fmla="*/ 576 h 708"/>
                    <a:gd name="T12" fmla="*/ 93 w 173"/>
                    <a:gd name="T13" fmla="*/ 708 h 7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3" h="708">
                      <a:moveTo>
                        <a:pt x="141" y="0"/>
                      </a:moveTo>
                      <a:cubicBezTo>
                        <a:pt x="133" y="12"/>
                        <a:pt x="86" y="42"/>
                        <a:pt x="81" y="72"/>
                      </a:cubicBezTo>
                      <a:cubicBezTo>
                        <a:pt x="76" y="102"/>
                        <a:pt x="96" y="138"/>
                        <a:pt x="109" y="180"/>
                      </a:cubicBezTo>
                      <a:cubicBezTo>
                        <a:pt x="122" y="222"/>
                        <a:pt x="173" y="276"/>
                        <a:pt x="157" y="324"/>
                      </a:cubicBezTo>
                      <a:cubicBezTo>
                        <a:pt x="141" y="372"/>
                        <a:pt x="26" y="426"/>
                        <a:pt x="13" y="468"/>
                      </a:cubicBezTo>
                      <a:cubicBezTo>
                        <a:pt x="0" y="510"/>
                        <a:pt x="68" y="536"/>
                        <a:pt x="81" y="576"/>
                      </a:cubicBezTo>
                      <a:cubicBezTo>
                        <a:pt x="94" y="616"/>
                        <a:pt x="91" y="681"/>
                        <a:pt x="93" y="708"/>
                      </a:cubicBezTo>
                    </a:path>
                  </a:pathLst>
                </a:custGeom>
                <a:solidFill>
                  <a:srgbClr val="F4AADB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</p:grpSp>
      <p:grpSp>
        <p:nvGrpSpPr>
          <p:cNvPr id="29" name="Group 13">
            <a:extLst>
              <a:ext uri="{FF2B5EF4-FFF2-40B4-BE49-F238E27FC236}">
                <a16:creationId xmlns:a16="http://schemas.microsoft.com/office/drawing/2014/main" id="{394E5508-A3E8-42D8-BF27-040F0E0F5A47}"/>
              </a:ext>
            </a:extLst>
          </p:cNvPr>
          <p:cNvGrpSpPr/>
          <p:nvPr/>
        </p:nvGrpSpPr>
        <p:grpSpPr bwMode="auto">
          <a:xfrm>
            <a:off x="1517516" y="2092658"/>
            <a:ext cx="1351437" cy="1046732"/>
            <a:chOff x="1488" y="240"/>
            <a:chExt cx="569" cy="1296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02EF2C79-B87C-4436-B84D-80F34848464E}"/>
                </a:ext>
              </a:extLst>
            </p:cNvPr>
            <p:cNvGrpSpPr/>
            <p:nvPr/>
          </p:nvGrpSpPr>
          <p:grpSpPr bwMode="auto">
            <a:xfrm>
              <a:off x="1488" y="240"/>
              <a:ext cx="569" cy="1296"/>
              <a:chOff x="2784" y="1248"/>
              <a:chExt cx="768" cy="2064"/>
            </a:xfrm>
          </p:grpSpPr>
          <p:sp>
            <p:nvSpPr>
              <p:cNvPr id="41" name="Rectangle 16">
                <a:extLst>
                  <a:ext uri="{FF2B5EF4-FFF2-40B4-BE49-F238E27FC236}">
                    <a16:creationId xmlns:a16="http://schemas.microsoft.com/office/drawing/2014/main" id="{D303B0CA-EE6D-4852-A222-56A3B1C9C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42" name="Rectangle 17">
                <a:extLst>
                  <a:ext uri="{FF2B5EF4-FFF2-40B4-BE49-F238E27FC236}">
                    <a16:creationId xmlns:a16="http://schemas.microsoft.com/office/drawing/2014/main" id="{1A59591E-86B9-4851-B904-57F9C488A8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31" name="Group 19">
              <a:extLst>
                <a:ext uri="{FF2B5EF4-FFF2-40B4-BE49-F238E27FC236}">
                  <a16:creationId xmlns:a16="http://schemas.microsoft.com/office/drawing/2014/main" id="{D440A4B8-EB05-4799-A5B6-93CC2EAD2613}"/>
                </a:ext>
              </a:extLst>
            </p:cNvPr>
            <p:cNvGrpSpPr/>
            <p:nvPr/>
          </p:nvGrpSpPr>
          <p:grpSpPr bwMode="auto">
            <a:xfrm>
              <a:off x="1632" y="912"/>
              <a:ext cx="240" cy="419"/>
              <a:chOff x="3744" y="1488"/>
              <a:chExt cx="324" cy="620"/>
            </a:xfrm>
          </p:grpSpPr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01D77EBA-AAF9-44E5-AE48-795989272329}"/>
                  </a:ext>
                </a:extLst>
              </p:cNvPr>
              <p:cNvSpPr/>
              <p:nvPr/>
            </p:nvSpPr>
            <p:spPr bwMode="auto">
              <a:xfrm rot="-321261">
                <a:off x="3744" y="1488"/>
                <a:ext cx="263" cy="354"/>
              </a:xfrm>
              <a:custGeom>
                <a:avLst/>
                <a:gdLst>
                  <a:gd name="T0" fmla="*/ 192 w 528"/>
                  <a:gd name="T1" fmla="*/ 141 h 521"/>
                  <a:gd name="T2" fmla="*/ 235 w 528"/>
                  <a:gd name="T3" fmla="*/ 162 h 521"/>
                  <a:gd name="T4" fmla="*/ 263 w 528"/>
                  <a:gd name="T5" fmla="*/ 96 h 521"/>
                  <a:gd name="T6" fmla="*/ 235 w 528"/>
                  <a:gd name="T7" fmla="*/ 30 h 521"/>
                  <a:gd name="T8" fmla="*/ 149 w 528"/>
                  <a:gd name="T9" fmla="*/ 7 h 521"/>
                  <a:gd name="T10" fmla="*/ 50 w 528"/>
                  <a:gd name="T11" fmla="*/ 74 h 521"/>
                  <a:gd name="T12" fmla="*/ 7 w 528"/>
                  <a:gd name="T13" fmla="*/ 185 h 521"/>
                  <a:gd name="T14" fmla="*/ 7 w 528"/>
                  <a:gd name="T15" fmla="*/ 274 h 521"/>
                  <a:gd name="T16" fmla="*/ 50 w 528"/>
                  <a:gd name="T17" fmla="*/ 340 h 521"/>
                  <a:gd name="T18" fmla="*/ 121 w 528"/>
                  <a:gd name="T19" fmla="*/ 340 h 521"/>
                  <a:gd name="T20" fmla="*/ 179 w 528"/>
                  <a:gd name="T21" fmla="*/ 255 h 521"/>
                  <a:gd name="T22" fmla="*/ 192 w 528"/>
                  <a:gd name="T23" fmla="*/ 141 h 5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8" h="521">
                    <a:moveTo>
                      <a:pt x="385" y="207"/>
                    </a:moveTo>
                    <a:cubicBezTo>
                      <a:pt x="410" y="188"/>
                      <a:pt x="447" y="250"/>
                      <a:pt x="471" y="239"/>
                    </a:cubicBezTo>
                    <a:cubicBezTo>
                      <a:pt x="495" y="228"/>
                      <a:pt x="528" y="174"/>
                      <a:pt x="528" y="141"/>
                    </a:cubicBezTo>
                    <a:cubicBezTo>
                      <a:pt x="528" y="109"/>
                      <a:pt x="509" y="65"/>
                      <a:pt x="471" y="44"/>
                    </a:cubicBezTo>
                    <a:cubicBezTo>
                      <a:pt x="433" y="22"/>
                      <a:pt x="362" y="0"/>
                      <a:pt x="300" y="11"/>
                    </a:cubicBezTo>
                    <a:cubicBezTo>
                      <a:pt x="238" y="22"/>
                      <a:pt x="147" y="65"/>
                      <a:pt x="100" y="109"/>
                    </a:cubicBezTo>
                    <a:cubicBezTo>
                      <a:pt x="52" y="152"/>
                      <a:pt x="29" y="223"/>
                      <a:pt x="14" y="272"/>
                    </a:cubicBezTo>
                    <a:cubicBezTo>
                      <a:pt x="0" y="321"/>
                      <a:pt x="0" y="364"/>
                      <a:pt x="14" y="403"/>
                    </a:cubicBezTo>
                    <a:cubicBezTo>
                      <a:pt x="29" y="441"/>
                      <a:pt x="62" y="484"/>
                      <a:pt x="100" y="500"/>
                    </a:cubicBezTo>
                    <a:cubicBezTo>
                      <a:pt x="138" y="517"/>
                      <a:pt x="200" y="521"/>
                      <a:pt x="243" y="500"/>
                    </a:cubicBezTo>
                    <a:cubicBezTo>
                      <a:pt x="286" y="479"/>
                      <a:pt x="336" y="425"/>
                      <a:pt x="360" y="376"/>
                    </a:cubicBezTo>
                    <a:cubicBezTo>
                      <a:pt x="384" y="327"/>
                      <a:pt x="380" y="242"/>
                      <a:pt x="385" y="20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94F5C042-631D-4A21-9976-6F0FB2D06D27}"/>
                  </a:ext>
                </a:extLst>
              </p:cNvPr>
              <p:cNvSpPr/>
              <p:nvPr/>
            </p:nvSpPr>
            <p:spPr bwMode="auto">
              <a:xfrm>
                <a:off x="3851" y="1496"/>
                <a:ext cx="159" cy="228"/>
              </a:xfrm>
              <a:custGeom>
                <a:avLst/>
                <a:gdLst>
                  <a:gd name="T0" fmla="*/ 159 w 159"/>
                  <a:gd name="T1" fmla="*/ 47 h 204"/>
                  <a:gd name="T2" fmla="*/ 107 w 159"/>
                  <a:gd name="T3" fmla="*/ 7 h 204"/>
                  <a:gd name="T4" fmla="*/ 55 w 159"/>
                  <a:gd name="T5" fmla="*/ 9 h 204"/>
                  <a:gd name="T6" fmla="*/ 15 w 159"/>
                  <a:gd name="T7" fmla="*/ 63 h 204"/>
                  <a:gd name="T8" fmla="*/ 9 w 159"/>
                  <a:gd name="T9" fmla="*/ 162 h 204"/>
                  <a:gd name="T10" fmla="*/ 67 w 159"/>
                  <a:gd name="T11" fmla="*/ 221 h 204"/>
                  <a:gd name="T12" fmla="*/ 143 w 159"/>
                  <a:gd name="T13" fmla="*/ 125 h 2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9" h="204">
                    <a:moveTo>
                      <a:pt x="159" y="42"/>
                    </a:moveTo>
                    <a:cubicBezTo>
                      <a:pt x="150" y="36"/>
                      <a:pt x="124" y="12"/>
                      <a:pt x="107" y="6"/>
                    </a:cubicBezTo>
                    <a:cubicBezTo>
                      <a:pt x="90" y="0"/>
                      <a:pt x="70" y="0"/>
                      <a:pt x="55" y="8"/>
                    </a:cubicBezTo>
                    <a:cubicBezTo>
                      <a:pt x="40" y="16"/>
                      <a:pt x="23" y="33"/>
                      <a:pt x="15" y="56"/>
                    </a:cubicBezTo>
                    <a:cubicBezTo>
                      <a:pt x="7" y="79"/>
                      <a:pt x="0" y="121"/>
                      <a:pt x="9" y="145"/>
                    </a:cubicBezTo>
                    <a:cubicBezTo>
                      <a:pt x="18" y="169"/>
                      <a:pt x="45" y="204"/>
                      <a:pt x="67" y="198"/>
                    </a:cubicBezTo>
                    <a:cubicBezTo>
                      <a:pt x="89" y="192"/>
                      <a:pt x="127" y="130"/>
                      <a:pt x="143" y="112"/>
                    </a:cubicBezTo>
                  </a:path>
                </a:pathLst>
              </a:custGeom>
              <a:solidFill>
                <a:srgbClr val="F6F967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9BB788A-A675-4394-AF61-74542B7360F8}"/>
                  </a:ext>
                </a:extLst>
              </p:cNvPr>
              <p:cNvSpPr/>
              <p:nvPr/>
            </p:nvSpPr>
            <p:spPr bwMode="auto">
              <a:xfrm>
                <a:off x="3912" y="1556"/>
                <a:ext cx="56" cy="161"/>
              </a:xfrm>
              <a:custGeom>
                <a:avLst/>
                <a:gdLst>
                  <a:gd name="T0" fmla="*/ 56 w 56"/>
                  <a:gd name="T1" fmla="*/ 0 h 144"/>
                  <a:gd name="T2" fmla="*/ 10 w 56"/>
                  <a:gd name="T3" fmla="*/ 45 h 144"/>
                  <a:gd name="T4" fmla="*/ 0 w 56"/>
                  <a:gd name="T5" fmla="*/ 161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6" h="144">
                    <a:moveTo>
                      <a:pt x="56" y="0"/>
                    </a:moveTo>
                    <a:cubicBezTo>
                      <a:pt x="48" y="7"/>
                      <a:pt x="19" y="16"/>
                      <a:pt x="10" y="40"/>
                    </a:cubicBezTo>
                    <a:cubicBezTo>
                      <a:pt x="1" y="64"/>
                      <a:pt x="2" y="122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FB6CD8D-ED20-4FFD-BDD5-3CB4E76F071A}"/>
                  </a:ext>
                </a:extLst>
              </p:cNvPr>
              <p:cNvSpPr/>
              <p:nvPr/>
            </p:nvSpPr>
            <p:spPr bwMode="auto">
              <a:xfrm>
                <a:off x="3924" y="1518"/>
                <a:ext cx="144" cy="590"/>
              </a:xfrm>
              <a:custGeom>
                <a:avLst/>
                <a:gdLst>
                  <a:gd name="T0" fmla="*/ 46 w 144"/>
                  <a:gd name="T1" fmla="*/ 590 h 528"/>
                  <a:gd name="T2" fmla="*/ 2 w 144"/>
                  <a:gd name="T3" fmla="*/ 530 h 528"/>
                  <a:gd name="T4" fmla="*/ 59 w 144"/>
                  <a:gd name="T5" fmla="*/ 441 h 528"/>
                  <a:gd name="T6" fmla="*/ 48 w 144"/>
                  <a:gd name="T7" fmla="*/ 367 h 528"/>
                  <a:gd name="T8" fmla="*/ 7 w 144"/>
                  <a:gd name="T9" fmla="*/ 298 h 528"/>
                  <a:gd name="T10" fmla="*/ 37 w 144"/>
                  <a:gd name="T11" fmla="*/ 236 h 528"/>
                  <a:gd name="T12" fmla="*/ 78 w 144"/>
                  <a:gd name="T13" fmla="*/ 181 h 528"/>
                  <a:gd name="T14" fmla="*/ 75 w 144"/>
                  <a:gd name="T15" fmla="*/ 121 h 528"/>
                  <a:gd name="T16" fmla="*/ 36 w 144"/>
                  <a:gd name="T17" fmla="*/ 44 h 528"/>
                  <a:gd name="T18" fmla="*/ 57 w 144"/>
                  <a:gd name="T19" fmla="*/ 3 h 528"/>
                  <a:gd name="T20" fmla="*/ 119 w 144"/>
                  <a:gd name="T21" fmla="*/ 59 h 528"/>
                  <a:gd name="T22" fmla="*/ 143 w 144"/>
                  <a:gd name="T23" fmla="*/ 127 h 528"/>
                  <a:gd name="T24" fmla="*/ 124 w 144"/>
                  <a:gd name="T25" fmla="*/ 217 h 528"/>
                  <a:gd name="T26" fmla="*/ 62 w 144"/>
                  <a:gd name="T27" fmla="*/ 288 h 528"/>
                  <a:gd name="T28" fmla="*/ 88 w 144"/>
                  <a:gd name="T29" fmla="*/ 371 h 528"/>
                  <a:gd name="T30" fmla="*/ 92 w 144"/>
                  <a:gd name="T31" fmla="*/ 460 h 528"/>
                  <a:gd name="T32" fmla="*/ 37 w 144"/>
                  <a:gd name="T33" fmla="*/ 532 h 528"/>
                  <a:gd name="T34" fmla="*/ 46 w 144"/>
                  <a:gd name="T35" fmla="*/ 590 h 52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4" h="528">
                    <a:moveTo>
                      <a:pt x="46" y="528"/>
                    </a:moveTo>
                    <a:cubicBezTo>
                      <a:pt x="41" y="528"/>
                      <a:pt x="0" y="496"/>
                      <a:pt x="2" y="474"/>
                    </a:cubicBezTo>
                    <a:cubicBezTo>
                      <a:pt x="4" y="451"/>
                      <a:pt x="51" y="419"/>
                      <a:pt x="59" y="395"/>
                    </a:cubicBezTo>
                    <a:cubicBezTo>
                      <a:pt x="67" y="371"/>
                      <a:pt x="57" y="349"/>
                      <a:pt x="48" y="328"/>
                    </a:cubicBezTo>
                    <a:cubicBezTo>
                      <a:pt x="39" y="307"/>
                      <a:pt x="9" y="286"/>
                      <a:pt x="7" y="267"/>
                    </a:cubicBezTo>
                    <a:cubicBezTo>
                      <a:pt x="5" y="248"/>
                      <a:pt x="25" y="228"/>
                      <a:pt x="37" y="211"/>
                    </a:cubicBezTo>
                    <a:cubicBezTo>
                      <a:pt x="49" y="194"/>
                      <a:pt x="72" y="179"/>
                      <a:pt x="78" y="162"/>
                    </a:cubicBezTo>
                    <a:cubicBezTo>
                      <a:pt x="84" y="145"/>
                      <a:pt x="82" y="128"/>
                      <a:pt x="75" y="108"/>
                    </a:cubicBezTo>
                    <a:cubicBezTo>
                      <a:pt x="68" y="88"/>
                      <a:pt x="40" y="56"/>
                      <a:pt x="36" y="39"/>
                    </a:cubicBezTo>
                    <a:cubicBezTo>
                      <a:pt x="33" y="22"/>
                      <a:pt x="44" y="0"/>
                      <a:pt x="57" y="3"/>
                    </a:cubicBezTo>
                    <a:cubicBezTo>
                      <a:pt x="70" y="5"/>
                      <a:pt x="104" y="34"/>
                      <a:pt x="119" y="53"/>
                    </a:cubicBezTo>
                    <a:cubicBezTo>
                      <a:pt x="133" y="72"/>
                      <a:pt x="142" y="91"/>
                      <a:pt x="143" y="114"/>
                    </a:cubicBezTo>
                    <a:cubicBezTo>
                      <a:pt x="144" y="137"/>
                      <a:pt x="137" y="170"/>
                      <a:pt x="124" y="194"/>
                    </a:cubicBezTo>
                    <a:cubicBezTo>
                      <a:pt x="111" y="218"/>
                      <a:pt x="68" y="235"/>
                      <a:pt x="62" y="258"/>
                    </a:cubicBezTo>
                    <a:cubicBezTo>
                      <a:pt x="56" y="281"/>
                      <a:pt x="83" y="306"/>
                      <a:pt x="88" y="332"/>
                    </a:cubicBezTo>
                    <a:cubicBezTo>
                      <a:pt x="93" y="358"/>
                      <a:pt x="100" y="388"/>
                      <a:pt x="92" y="412"/>
                    </a:cubicBezTo>
                    <a:cubicBezTo>
                      <a:pt x="84" y="436"/>
                      <a:pt x="45" y="457"/>
                      <a:pt x="37" y="476"/>
                    </a:cubicBezTo>
                    <a:cubicBezTo>
                      <a:pt x="29" y="495"/>
                      <a:pt x="44" y="517"/>
                      <a:pt x="46" y="5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5E8A2"/>
                  </a:gs>
                  <a:gs pos="100000">
                    <a:srgbClr val="FF85B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6" name="Oval 24">
                <a:extLst>
                  <a:ext uri="{FF2B5EF4-FFF2-40B4-BE49-F238E27FC236}">
                    <a16:creationId xmlns:a16="http://schemas.microsoft.com/office/drawing/2014/main" id="{806C5612-1F12-4AB5-9265-BE0C65A22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6" y="1515"/>
                <a:ext cx="48" cy="52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rgbClr val="77DC7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874E7125-7F2D-47DB-A014-1E177AB06D65}"/>
                  </a:ext>
                </a:extLst>
              </p:cNvPr>
              <p:cNvSpPr/>
              <p:nvPr/>
            </p:nvSpPr>
            <p:spPr bwMode="auto">
              <a:xfrm>
                <a:off x="3927" y="186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6449D5B9-774D-477F-B6DA-5915903DC102}"/>
                  </a:ext>
                </a:extLst>
              </p:cNvPr>
              <p:cNvSpPr/>
              <p:nvPr/>
            </p:nvSpPr>
            <p:spPr bwMode="auto">
              <a:xfrm>
                <a:off x="3949" y="191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B52D6445-3D87-4DC1-8BCA-E91C022EF60A}"/>
                  </a:ext>
                </a:extLst>
              </p:cNvPr>
              <p:cNvSpPr/>
              <p:nvPr/>
            </p:nvSpPr>
            <p:spPr bwMode="auto">
              <a:xfrm rot="902590">
                <a:off x="3922" y="1978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C58880A9-D03A-4FFE-956B-368D901D91E7}"/>
                  </a:ext>
                </a:extLst>
              </p:cNvPr>
              <p:cNvSpPr/>
              <p:nvPr/>
            </p:nvSpPr>
            <p:spPr bwMode="auto">
              <a:xfrm rot="424431" flipH="1">
                <a:off x="4003" y="1896"/>
                <a:ext cx="43" cy="60"/>
              </a:xfrm>
              <a:custGeom>
                <a:avLst/>
                <a:gdLst>
                  <a:gd name="T0" fmla="*/ 33 w 43"/>
                  <a:gd name="T1" fmla="*/ 0 h 60"/>
                  <a:gd name="T2" fmla="*/ 17 w 43"/>
                  <a:gd name="T3" fmla="*/ 16 h 60"/>
                  <a:gd name="T4" fmla="*/ 5 w 43"/>
                  <a:gd name="T5" fmla="*/ 40 h 60"/>
                  <a:gd name="T6" fmla="*/ 1 w 43"/>
                  <a:gd name="T7" fmla="*/ 52 h 60"/>
                  <a:gd name="T8" fmla="*/ 3 w 43"/>
                  <a:gd name="T9" fmla="*/ 60 h 60"/>
                  <a:gd name="T10" fmla="*/ 9 w 43"/>
                  <a:gd name="T11" fmla="*/ 40 h 60"/>
                  <a:gd name="T12" fmla="*/ 33 w 43"/>
                  <a:gd name="T13" fmla="*/ 16 h 60"/>
                  <a:gd name="T14" fmla="*/ 33 w 43"/>
                  <a:gd name="T15" fmla="*/ 0 h 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7" y="6"/>
                      <a:pt x="24" y="11"/>
                      <a:pt x="17" y="16"/>
                    </a:cubicBezTo>
                    <a:cubicBezTo>
                      <a:pt x="7" y="32"/>
                      <a:pt x="11" y="23"/>
                      <a:pt x="5" y="40"/>
                    </a:cubicBezTo>
                    <a:cubicBezTo>
                      <a:pt x="4" y="44"/>
                      <a:pt x="1" y="52"/>
                      <a:pt x="1" y="52"/>
                    </a:cubicBezTo>
                    <a:cubicBezTo>
                      <a:pt x="2" y="55"/>
                      <a:pt x="0" y="60"/>
                      <a:pt x="3" y="60"/>
                    </a:cubicBezTo>
                    <a:cubicBezTo>
                      <a:pt x="5" y="60"/>
                      <a:pt x="4" y="48"/>
                      <a:pt x="9" y="40"/>
                    </a:cubicBezTo>
                    <a:cubicBezTo>
                      <a:pt x="17" y="28"/>
                      <a:pt x="19" y="21"/>
                      <a:pt x="33" y="16"/>
                    </a:cubicBezTo>
                    <a:cubicBezTo>
                      <a:pt x="35" y="13"/>
                      <a:pt x="43" y="0"/>
                      <a:pt x="33" y="0"/>
                    </a:cubicBezTo>
                    <a:close/>
                  </a:path>
                </a:pathLst>
              </a:custGeom>
              <a:solidFill>
                <a:srgbClr val="FF85B6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43" name="Group 29">
            <a:extLst>
              <a:ext uri="{FF2B5EF4-FFF2-40B4-BE49-F238E27FC236}">
                <a16:creationId xmlns:a16="http://schemas.microsoft.com/office/drawing/2014/main" id="{16A26489-52BE-4B83-B4E2-B28703084B5D}"/>
              </a:ext>
            </a:extLst>
          </p:cNvPr>
          <p:cNvGrpSpPr/>
          <p:nvPr/>
        </p:nvGrpSpPr>
        <p:grpSpPr bwMode="auto">
          <a:xfrm>
            <a:off x="1517516" y="3193635"/>
            <a:ext cx="1350753" cy="1094199"/>
            <a:chOff x="4464" y="369"/>
            <a:chExt cx="960" cy="1536"/>
          </a:xfrm>
        </p:grpSpPr>
        <p:grpSp>
          <p:nvGrpSpPr>
            <p:cNvPr id="44" name="Group 30">
              <a:extLst>
                <a:ext uri="{FF2B5EF4-FFF2-40B4-BE49-F238E27FC236}">
                  <a16:creationId xmlns:a16="http://schemas.microsoft.com/office/drawing/2014/main" id="{7FC3085C-58D1-4AC8-A8B5-B437C5EC44EB}"/>
                </a:ext>
              </a:extLst>
            </p:cNvPr>
            <p:cNvGrpSpPr/>
            <p:nvPr/>
          </p:nvGrpSpPr>
          <p:grpSpPr bwMode="auto">
            <a:xfrm>
              <a:off x="4464" y="369"/>
              <a:ext cx="960" cy="1536"/>
              <a:chOff x="2784" y="1248"/>
              <a:chExt cx="768" cy="2064"/>
            </a:xfrm>
          </p:grpSpPr>
          <p:sp>
            <p:nvSpPr>
              <p:cNvPr id="82" name="Rectangle 31">
                <a:extLst>
                  <a:ext uri="{FF2B5EF4-FFF2-40B4-BE49-F238E27FC236}">
                    <a16:creationId xmlns:a16="http://schemas.microsoft.com/office/drawing/2014/main" id="{0BB56D81-0F4C-4D1C-9789-7EA3D08AA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83" name="Rectangle 32">
                <a:extLst>
                  <a:ext uri="{FF2B5EF4-FFF2-40B4-BE49-F238E27FC236}">
                    <a16:creationId xmlns:a16="http://schemas.microsoft.com/office/drawing/2014/main" id="{E195D1A0-2667-49AA-812E-20BC26B9B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45" name="Group 33">
              <a:extLst>
                <a:ext uri="{FF2B5EF4-FFF2-40B4-BE49-F238E27FC236}">
                  <a16:creationId xmlns:a16="http://schemas.microsoft.com/office/drawing/2014/main" id="{D32C129E-ADDC-4B93-BB4F-A366B4CB2467}"/>
                </a:ext>
              </a:extLst>
            </p:cNvPr>
            <p:cNvGrpSpPr/>
            <p:nvPr/>
          </p:nvGrpSpPr>
          <p:grpSpPr bwMode="auto">
            <a:xfrm>
              <a:off x="4656" y="800"/>
              <a:ext cx="528" cy="788"/>
              <a:chOff x="768" y="1680"/>
              <a:chExt cx="528" cy="764"/>
            </a:xfrm>
          </p:grpSpPr>
          <p:grpSp>
            <p:nvGrpSpPr>
              <p:cNvPr id="47" name="Group 34">
                <a:extLst>
                  <a:ext uri="{FF2B5EF4-FFF2-40B4-BE49-F238E27FC236}">
                    <a16:creationId xmlns:a16="http://schemas.microsoft.com/office/drawing/2014/main" id="{A1B6DE0C-674D-493B-9E26-31CF415FEE3A}"/>
                  </a:ext>
                </a:extLst>
              </p:cNvPr>
              <p:cNvGrpSpPr/>
              <p:nvPr/>
            </p:nvGrpSpPr>
            <p:grpSpPr bwMode="auto">
              <a:xfrm>
                <a:off x="1114" y="2156"/>
                <a:ext cx="100" cy="84"/>
                <a:chOff x="3122" y="2426"/>
                <a:chExt cx="100" cy="84"/>
              </a:xfrm>
            </p:grpSpPr>
            <p:sp>
              <p:nvSpPr>
                <p:cNvPr id="74" name="Freeform 35">
                  <a:extLst>
                    <a:ext uri="{FF2B5EF4-FFF2-40B4-BE49-F238E27FC236}">
                      <a16:creationId xmlns:a16="http://schemas.microsoft.com/office/drawing/2014/main" id="{F604D29A-0390-4109-9478-F18378C6C77D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80" name="Freeform 36">
                  <a:extLst>
                    <a:ext uri="{FF2B5EF4-FFF2-40B4-BE49-F238E27FC236}">
                      <a16:creationId xmlns:a16="http://schemas.microsoft.com/office/drawing/2014/main" id="{158711AB-2AAF-4603-A11D-6C79D24D7C24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81" name="Freeform 37">
                  <a:extLst>
                    <a:ext uri="{FF2B5EF4-FFF2-40B4-BE49-F238E27FC236}">
                      <a16:creationId xmlns:a16="http://schemas.microsoft.com/office/drawing/2014/main" id="{F49B9819-CFE3-4096-AA83-758E2AAB6D00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48" name="Group 38">
                <a:extLst>
                  <a:ext uri="{FF2B5EF4-FFF2-40B4-BE49-F238E27FC236}">
                    <a16:creationId xmlns:a16="http://schemas.microsoft.com/office/drawing/2014/main" id="{8AD1160A-64B1-407A-B658-498198E93588}"/>
                  </a:ext>
                </a:extLst>
              </p:cNvPr>
              <p:cNvGrpSpPr/>
              <p:nvPr/>
            </p:nvGrpSpPr>
            <p:grpSpPr bwMode="auto">
              <a:xfrm>
                <a:off x="768" y="1680"/>
                <a:ext cx="528" cy="764"/>
                <a:chOff x="2736" y="1968"/>
                <a:chExt cx="582" cy="764"/>
              </a:xfrm>
            </p:grpSpPr>
            <p:grpSp>
              <p:nvGrpSpPr>
                <p:cNvPr id="49" name="Group 39">
                  <a:extLst>
                    <a:ext uri="{FF2B5EF4-FFF2-40B4-BE49-F238E27FC236}">
                      <a16:creationId xmlns:a16="http://schemas.microsoft.com/office/drawing/2014/main" id="{B7D659AB-299A-426E-AA5C-65076ACDA3C8}"/>
                    </a:ext>
                  </a:extLst>
                </p:cNvPr>
                <p:cNvGrpSpPr/>
                <p:nvPr/>
              </p:nvGrpSpPr>
              <p:grpSpPr bwMode="auto">
                <a:xfrm>
                  <a:off x="3148" y="2016"/>
                  <a:ext cx="170" cy="716"/>
                  <a:chOff x="3148" y="2016"/>
                  <a:chExt cx="170" cy="716"/>
                </a:xfrm>
              </p:grpSpPr>
              <p:sp>
                <p:nvSpPr>
                  <p:cNvPr id="62" name="Freeform 40">
                    <a:extLst>
                      <a:ext uri="{FF2B5EF4-FFF2-40B4-BE49-F238E27FC236}">
                        <a16:creationId xmlns:a16="http://schemas.microsoft.com/office/drawing/2014/main" id="{F64AE528-7476-4A42-88AA-9278E01F56B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68" y="2016"/>
                    <a:ext cx="104" cy="712"/>
                  </a:xfrm>
                  <a:custGeom>
                    <a:avLst/>
                    <a:gdLst>
                      <a:gd name="T0" fmla="*/ 0 w 104"/>
                      <a:gd name="T1" fmla="*/ 0 h 712"/>
                      <a:gd name="T2" fmla="*/ 96 w 104"/>
                      <a:gd name="T3" fmla="*/ 96 h 712"/>
                      <a:gd name="T4" fmla="*/ 48 w 104"/>
                      <a:gd name="T5" fmla="*/ 288 h 712"/>
                      <a:gd name="T6" fmla="*/ 96 w 104"/>
                      <a:gd name="T7" fmla="*/ 480 h 712"/>
                      <a:gd name="T8" fmla="*/ 48 w 104"/>
                      <a:gd name="T9" fmla="*/ 576 h 712"/>
                      <a:gd name="T10" fmla="*/ 68 w 104"/>
                      <a:gd name="T11" fmla="*/ 656 h 712"/>
                      <a:gd name="T12" fmla="*/ 54 w 104"/>
                      <a:gd name="T13" fmla="*/ 712 h 71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4" h="712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3" y="547"/>
                          <a:pt x="48" y="576"/>
                        </a:cubicBezTo>
                        <a:cubicBezTo>
                          <a:pt x="43" y="605"/>
                          <a:pt x="67" y="633"/>
                          <a:pt x="68" y="656"/>
                        </a:cubicBezTo>
                        <a:cubicBezTo>
                          <a:pt x="69" y="679"/>
                          <a:pt x="57" y="700"/>
                          <a:pt x="54" y="712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63" name="Freeform 41">
                    <a:extLst>
                      <a:ext uri="{FF2B5EF4-FFF2-40B4-BE49-F238E27FC236}">
                        <a16:creationId xmlns:a16="http://schemas.microsoft.com/office/drawing/2014/main" id="{54326547-6CA9-46A9-BA84-239A74DFBC3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48" y="2018"/>
                    <a:ext cx="104" cy="714"/>
                  </a:xfrm>
                  <a:custGeom>
                    <a:avLst/>
                    <a:gdLst>
                      <a:gd name="T0" fmla="*/ 0 w 104"/>
                      <a:gd name="T1" fmla="*/ 0 h 714"/>
                      <a:gd name="T2" fmla="*/ 96 w 104"/>
                      <a:gd name="T3" fmla="*/ 96 h 714"/>
                      <a:gd name="T4" fmla="*/ 48 w 104"/>
                      <a:gd name="T5" fmla="*/ 288 h 714"/>
                      <a:gd name="T6" fmla="*/ 96 w 104"/>
                      <a:gd name="T7" fmla="*/ 480 h 714"/>
                      <a:gd name="T8" fmla="*/ 48 w 104"/>
                      <a:gd name="T9" fmla="*/ 576 h 714"/>
                      <a:gd name="T10" fmla="*/ 72 w 104"/>
                      <a:gd name="T11" fmla="*/ 648 h 714"/>
                      <a:gd name="T12" fmla="*/ 76 w 104"/>
                      <a:gd name="T13" fmla="*/ 714 h 7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4" h="714">
                        <a:moveTo>
                          <a:pt x="0" y="0"/>
                        </a:moveTo>
                        <a:cubicBezTo>
                          <a:pt x="44" y="24"/>
                          <a:pt x="88" y="48"/>
                          <a:pt x="96" y="96"/>
                        </a:cubicBezTo>
                        <a:cubicBezTo>
                          <a:pt x="104" y="144"/>
                          <a:pt x="48" y="224"/>
                          <a:pt x="48" y="288"/>
                        </a:cubicBezTo>
                        <a:cubicBezTo>
                          <a:pt x="48" y="352"/>
                          <a:pt x="96" y="432"/>
                          <a:pt x="96" y="480"/>
                        </a:cubicBezTo>
                        <a:cubicBezTo>
                          <a:pt x="96" y="528"/>
                          <a:pt x="52" y="548"/>
                          <a:pt x="48" y="576"/>
                        </a:cubicBezTo>
                        <a:cubicBezTo>
                          <a:pt x="44" y="604"/>
                          <a:pt x="67" y="625"/>
                          <a:pt x="72" y="648"/>
                        </a:cubicBezTo>
                        <a:cubicBezTo>
                          <a:pt x="77" y="671"/>
                          <a:pt x="75" y="700"/>
                          <a:pt x="76" y="714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grpSp>
                <p:nvGrpSpPr>
                  <p:cNvPr id="64" name="Group 42">
                    <a:extLst>
                      <a:ext uri="{FF2B5EF4-FFF2-40B4-BE49-F238E27FC236}">
                        <a16:creationId xmlns:a16="http://schemas.microsoft.com/office/drawing/2014/main" id="{6F027166-05C0-41D4-9941-DECA4FF2FC6C}"/>
                      </a:ext>
                    </a:extLst>
                  </p:cNvPr>
                  <p:cNvGrpSpPr/>
                  <p:nvPr/>
                </p:nvGrpSpPr>
                <p:grpSpPr bwMode="auto">
                  <a:xfrm>
                    <a:off x="3164" y="2510"/>
                    <a:ext cx="78" cy="48"/>
                    <a:chOff x="3122" y="2426"/>
                    <a:chExt cx="100" cy="84"/>
                  </a:xfrm>
                </p:grpSpPr>
                <p:sp>
                  <p:nvSpPr>
                    <p:cNvPr id="69" name="Freeform 43">
                      <a:extLst>
                        <a:ext uri="{FF2B5EF4-FFF2-40B4-BE49-F238E27FC236}">
                          <a16:creationId xmlns:a16="http://schemas.microsoft.com/office/drawing/2014/main" id="{30052C25-D3CF-4C14-A8EA-770F19BC453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52" y="2426"/>
                      <a:ext cx="70" cy="66"/>
                    </a:xfrm>
                    <a:custGeom>
                      <a:avLst/>
                      <a:gdLst>
                        <a:gd name="T0" fmla="*/ 70 w 70"/>
                        <a:gd name="T1" fmla="*/ 0 h 66"/>
                        <a:gd name="T2" fmla="*/ 26 w 70"/>
                        <a:gd name="T3" fmla="*/ 26 h 66"/>
                        <a:gd name="T4" fmla="*/ 10 w 70"/>
                        <a:gd name="T5" fmla="*/ 54 h 66"/>
                        <a:gd name="T6" fmla="*/ 0 w 70"/>
                        <a:gd name="T7" fmla="*/ 66 h 66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70" h="66">
                          <a:moveTo>
                            <a:pt x="70" y="0"/>
                          </a:moveTo>
                          <a:cubicBezTo>
                            <a:pt x="56" y="10"/>
                            <a:pt x="40" y="16"/>
                            <a:pt x="26" y="26"/>
                          </a:cubicBezTo>
                          <a:cubicBezTo>
                            <a:pt x="22" y="37"/>
                            <a:pt x="19" y="47"/>
                            <a:pt x="10" y="54"/>
                          </a:cubicBezTo>
                          <a:cubicBezTo>
                            <a:pt x="6" y="57"/>
                            <a:pt x="0" y="66"/>
                            <a:pt x="0" y="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70" name="Freeform 44">
                      <a:extLst>
                        <a:ext uri="{FF2B5EF4-FFF2-40B4-BE49-F238E27FC236}">
                          <a16:creationId xmlns:a16="http://schemas.microsoft.com/office/drawing/2014/main" id="{4701AC7D-D39E-492C-98F4-78F2696E89C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68" y="2470"/>
                      <a:ext cx="6" cy="40"/>
                    </a:xfrm>
                    <a:custGeom>
                      <a:avLst/>
                      <a:gdLst>
                        <a:gd name="T0" fmla="*/ 0 w 6"/>
                        <a:gd name="T1" fmla="*/ 0 h 40"/>
                        <a:gd name="T2" fmla="*/ 6 w 6"/>
                        <a:gd name="T3" fmla="*/ 22 h 40"/>
                        <a:gd name="T4" fmla="*/ 4 w 6"/>
                        <a:gd name="T5" fmla="*/ 40 h 4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71" name="Freeform 45">
                      <a:extLst>
                        <a:ext uri="{FF2B5EF4-FFF2-40B4-BE49-F238E27FC236}">
                          <a16:creationId xmlns:a16="http://schemas.microsoft.com/office/drawing/2014/main" id="{7472635A-B45E-4BDF-8C90-22DB811FE908}"/>
                        </a:ext>
                      </a:extLst>
                    </p:cNvPr>
                    <p:cNvSpPr/>
                    <p:nvPr/>
                  </p:nvSpPr>
                  <p:spPr bwMode="auto">
                    <a:xfrm rot="-6101646">
                      <a:off x="3139" y="2463"/>
                      <a:ext cx="6" cy="40"/>
                    </a:xfrm>
                    <a:custGeom>
                      <a:avLst/>
                      <a:gdLst>
                        <a:gd name="T0" fmla="*/ 0 w 6"/>
                        <a:gd name="T1" fmla="*/ 0 h 40"/>
                        <a:gd name="T2" fmla="*/ 6 w 6"/>
                        <a:gd name="T3" fmla="*/ 22 h 40"/>
                        <a:gd name="T4" fmla="*/ 4 w 6"/>
                        <a:gd name="T5" fmla="*/ 40 h 4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6" h="40">
                          <a:moveTo>
                            <a:pt x="0" y="0"/>
                          </a:moveTo>
                          <a:cubicBezTo>
                            <a:pt x="5" y="18"/>
                            <a:pt x="2" y="11"/>
                            <a:pt x="6" y="22"/>
                          </a:cubicBezTo>
                          <a:cubicBezTo>
                            <a:pt x="3" y="32"/>
                            <a:pt x="4" y="26"/>
                            <a:pt x="4" y="4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</p:grpSp>
              <p:sp>
                <p:nvSpPr>
                  <p:cNvPr id="65" name="Freeform 46">
                    <a:extLst>
                      <a:ext uri="{FF2B5EF4-FFF2-40B4-BE49-F238E27FC236}">
                        <a16:creationId xmlns:a16="http://schemas.microsoft.com/office/drawing/2014/main" id="{86D3B19F-90AE-4881-A4B0-2A64D0266E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34" y="2564"/>
                    <a:ext cx="30" cy="56"/>
                  </a:xfrm>
                  <a:custGeom>
                    <a:avLst/>
                    <a:gdLst>
                      <a:gd name="T0" fmla="*/ 0 w 30"/>
                      <a:gd name="T1" fmla="*/ 0 h 56"/>
                      <a:gd name="T2" fmla="*/ 16 w 30"/>
                      <a:gd name="T3" fmla="*/ 30 h 56"/>
                      <a:gd name="T4" fmla="*/ 18 w 30"/>
                      <a:gd name="T5" fmla="*/ 46 h 56"/>
                      <a:gd name="T6" fmla="*/ 30 w 30"/>
                      <a:gd name="T7" fmla="*/ 56 h 5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0" h="56">
                        <a:moveTo>
                          <a:pt x="0" y="0"/>
                        </a:moveTo>
                        <a:cubicBezTo>
                          <a:pt x="6" y="10"/>
                          <a:pt x="12" y="19"/>
                          <a:pt x="16" y="30"/>
                        </a:cubicBezTo>
                        <a:cubicBezTo>
                          <a:pt x="17" y="35"/>
                          <a:pt x="16" y="41"/>
                          <a:pt x="18" y="46"/>
                        </a:cubicBezTo>
                        <a:cubicBezTo>
                          <a:pt x="20" y="51"/>
                          <a:pt x="30" y="56"/>
                          <a:pt x="30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66" name="Freeform 47">
                    <a:extLst>
                      <a:ext uri="{FF2B5EF4-FFF2-40B4-BE49-F238E27FC236}">
                        <a16:creationId xmlns:a16="http://schemas.microsoft.com/office/drawing/2014/main" id="{CC3A0B3B-6537-43A2-AE2D-7AF5A671834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58" y="2460"/>
                    <a:ext cx="49" cy="71"/>
                  </a:xfrm>
                  <a:custGeom>
                    <a:avLst/>
                    <a:gdLst>
                      <a:gd name="T0" fmla="*/ 0 w 49"/>
                      <a:gd name="T1" fmla="*/ 0 h 71"/>
                      <a:gd name="T2" fmla="*/ 18 w 49"/>
                      <a:gd name="T3" fmla="*/ 18 h 71"/>
                      <a:gd name="T4" fmla="*/ 30 w 49"/>
                      <a:gd name="T5" fmla="*/ 30 h 71"/>
                      <a:gd name="T6" fmla="*/ 42 w 49"/>
                      <a:gd name="T7" fmla="*/ 64 h 71"/>
                      <a:gd name="T8" fmla="*/ 48 w 49"/>
                      <a:gd name="T9" fmla="*/ 68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9" h="71">
                        <a:moveTo>
                          <a:pt x="0" y="0"/>
                        </a:moveTo>
                        <a:cubicBezTo>
                          <a:pt x="6" y="8"/>
                          <a:pt x="11" y="12"/>
                          <a:pt x="18" y="18"/>
                        </a:cubicBezTo>
                        <a:cubicBezTo>
                          <a:pt x="22" y="22"/>
                          <a:pt x="30" y="30"/>
                          <a:pt x="30" y="30"/>
                        </a:cubicBezTo>
                        <a:cubicBezTo>
                          <a:pt x="31" y="34"/>
                          <a:pt x="42" y="64"/>
                          <a:pt x="42" y="64"/>
                        </a:cubicBezTo>
                        <a:cubicBezTo>
                          <a:pt x="49" y="71"/>
                          <a:pt x="48" y="62"/>
                          <a:pt x="48" y="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67" name="Freeform 48">
                    <a:extLst>
                      <a:ext uri="{FF2B5EF4-FFF2-40B4-BE49-F238E27FC236}">
                        <a16:creationId xmlns:a16="http://schemas.microsoft.com/office/drawing/2014/main" id="{91DF56CF-EA7F-470F-90B0-1512857FC04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50" y="2592"/>
                    <a:ext cx="28" cy="6"/>
                  </a:xfrm>
                  <a:custGeom>
                    <a:avLst/>
                    <a:gdLst>
                      <a:gd name="T0" fmla="*/ 0 w 28"/>
                      <a:gd name="T1" fmla="*/ 0 h 6"/>
                      <a:gd name="T2" fmla="*/ 28 w 28"/>
                      <a:gd name="T3" fmla="*/ 6 h 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68" name="Freeform 49">
                    <a:extLst>
                      <a:ext uri="{FF2B5EF4-FFF2-40B4-BE49-F238E27FC236}">
                        <a16:creationId xmlns:a16="http://schemas.microsoft.com/office/drawing/2014/main" id="{054CFCC6-4D37-4945-A3A3-B14F4C50684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90" y="2496"/>
                    <a:ext cx="28" cy="6"/>
                  </a:xfrm>
                  <a:custGeom>
                    <a:avLst/>
                    <a:gdLst>
                      <a:gd name="T0" fmla="*/ 0 w 28"/>
                      <a:gd name="T1" fmla="*/ 0 h 6"/>
                      <a:gd name="T2" fmla="*/ 28 w 28"/>
                      <a:gd name="T3" fmla="*/ 6 h 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8" h="6">
                        <a:moveTo>
                          <a:pt x="0" y="0"/>
                        </a:moveTo>
                        <a:cubicBezTo>
                          <a:pt x="9" y="2"/>
                          <a:pt x="20" y="2"/>
                          <a:pt x="28" y="6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50" name="Group 50">
                  <a:extLst>
                    <a:ext uri="{FF2B5EF4-FFF2-40B4-BE49-F238E27FC236}">
                      <a16:creationId xmlns:a16="http://schemas.microsoft.com/office/drawing/2014/main" id="{FEF6CF92-5E24-4F11-8835-924C8AC0D8BC}"/>
                    </a:ext>
                  </a:extLst>
                </p:cNvPr>
                <p:cNvGrpSpPr/>
                <p:nvPr/>
              </p:nvGrpSpPr>
              <p:grpSpPr bwMode="auto">
                <a:xfrm>
                  <a:off x="2736" y="1968"/>
                  <a:ext cx="478" cy="220"/>
                  <a:chOff x="2546" y="1940"/>
                  <a:chExt cx="675" cy="310"/>
                </a:xfrm>
              </p:grpSpPr>
              <p:grpSp>
                <p:nvGrpSpPr>
                  <p:cNvPr id="51" name="Group 51">
                    <a:extLst>
                      <a:ext uri="{FF2B5EF4-FFF2-40B4-BE49-F238E27FC236}">
                        <a16:creationId xmlns:a16="http://schemas.microsoft.com/office/drawing/2014/main" id="{877CCB49-C41B-454D-9B09-73039E77CB11}"/>
                      </a:ext>
                    </a:extLst>
                  </p:cNvPr>
                  <p:cNvGrpSpPr/>
                  <p:nvPr/>
                </p:nvGrpSpPr>
                <p:grpSpPr bwMode="auto">
                  <a:xfrm>
                    <a:off x="2546" y="1940"/>
                    <a:ext cx="675" cy="310"/>
                    <a:chOff x="2493" y="1926"/>
                    <a:chExt cx="675" cy="310"/>
                  </a:xfrm>
                </p:grpSpPr>
                <p:sp>
                  <p:nvSpPr>
                    <p:cNvPr id="53" name="Freeform 52">
                      <a:extLst>
                        <a:ext uri="{FF2B5EF4-FFF2-40B4-BE49-F238E27FC236}">
                          <a16:creationId xmlns:a16="http://schemas.microsoft.com/office/drawing/2014/main" id="{C312E0DB-9043-4D47-AB7A-CE79A2BE309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508" y="2070"/>
                      <a:ext cx="128" cy="106"/>
                    </a:xfrm>
                    <a:custGeom>
                      <a:avLst/>
                      <a:gdLst>
                        <a:gd name="T0" fmla="*/ 80 w 128"/>
                        <a:gd name="T1" fmla="*/ 0 h 106"/>
                        <a:gd name="T2" fmla="*/ 44 w 128"/>
                        <a:gd name="T3" fmla="*/ 12 h 106"/>
                        <a:gd name="T4" fmla="*/ 10 w 128"/>
                        <a:gd name="T5" fmla="*/ 52 h 106"/>
                        <a:gd name="T6" fmla="*/ 8 w 128"/>
                        <a:gd name="T7" fmla="*/ 104 h 106"/>
                        <a:gd name="T8" fmla="*/ 60 w 128"/>
                        <a:gd name="T9" fmla="*/ 64 h 106"/>
                        <a:gd name="T10" fmla="*/ 128 w 128"/>
                        <a:gd name="T11" fmla="*/ 48 h 10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28" h="106">
                          <a:moveTo>
                            <a:pt x="80" y="0"/>
                          </a:moveTo>
                          <a:cubicBezTo>
                            <a:pt x="74" y="2"/>
                            <a:pt x="56" y="3"/>
                            <a:pt x="44" y="12"/>
                          </a:cubicBezTo>
                          <a:cubicBezTo>
                            <a:pt x="32" y="21"/>
                            <a:pt x="16" y="37"/>
                            <a:pt x="10" y="52"/>
                          </a:cubicBezTo>
                          <a:cubicBezTo>
                            <a:pt x="4" y="67"/>
                            <a:pt x="0" y="102"/>
                            <a:pt x="8" y="104"/>
                          </a:cubicBezTo>
                          <a:cubicBezTo>
                            <a:pt x="16" y="106"/>
                            <a:pt x="40" y="73"/>
                            <a:pt x="60" y="64"/>
                          </a:cubicBezTo>
                          <a:cubicBezTo>
                            <a:pt x="80" y="55"/>
                            <a:pt x="114" y="51"/>
                            <a:pt x="128" y="48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54" name="Freeform 53">
                      <a:extLst>
                        <a:ext uri="{FF2B5EF4-FFF2-40B4-BE49-F238E27FC236}">
                          <a16:creationId xmlns:a16="http://schemas.microsoft.com/office/drawing/2014/main" id="{27660A92-DA7A-4701-890E-6EF0FCE80ED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493" y="1962"/>
                      <a:ext cx="123" cy="132"/>
                    </a:xfrm>
                    <a:custGeom>
                      <a:avLst/>
                      <a:gdLst>
                        <a:gd name="T0" fmla="*/ 123 w 123"/>
                        <a:gd name="T1" fmla="*/ 64 h 132"/>
                        <a:gd name="T2" fmla="*/ 43 w 123"/>
                        <a:gd name="T3" fmla="*/ 56 h 132"/>
                        <a:gd name="T4" fmla="*/ 3 w 123"/>
                        <a:gd name="T5" fmla="*/ 6 h 132"/>
                        <a:gd name="T6" fmla="*/ 25 w 123"/>
                        <a:gd name="T7" fmla="*/ 90 h 132"/>
                        <a:gd name="T8" fmla="*/ 115 w 123"/>
                        <a:gd name="T9" fmla="*/ 132 h 1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23" h="132">
                          <a:moveTo>
                            <a:pt x="123" y="64"/>
                          </a:moveTo>
                          <a:cubicBezTo>
                            <a:pt x="110" y="63"/>
                            <a:pt x="63" y="66"/>
                            <a:pt x="43" y="56"/>
                          </a:cubicBezTo>
                          <a:cubicBezTo>
                            <a:pt x="23" y="46"/>
                            <a:pt x="6" y="0"/>
                            <a:pt x="3" y="6"/>
                          </a:cubicBezTo>
                          <a:cubicBezTo>
                            <a:pt x="0" y="12"/>
                            <a:pt x="6" y="69"/>
                            <a:pt x="25" y="90"/>
                          </a:cubicBezTo>
                          <a:cubicBezTo>
                            <a:pt x="44" y="111"/>
                            <a:pt x="96" y="123"/>
                            <a:pt x="115" y="132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55" name="Freeform 54">
                      <a:extLst>
                        <a:ext uri="{FF2B5EF4-FFF2-40B4-BE49-F238E27FC236}">
                          <a16:creationId xmlns:a16="http://schemas.microsoft.com/office/drawing/2014/main" id="{B3B55942-592F-495A-A7DC-F42BBF3ABB6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606" y="1926"/>
                      <a:ext cx="538" cy="162"/>
                    </a:xfrm>
                    <a:custGeom>
                      <a:avLst/>
                      <a:gdLst>
                        <a:gd name="T0" fmla="*/ 538 w 538"/>
                        <a:gd name="T1" fmla="*/ 94 h 162"/>
                        <a:gd name="T2" fmla="*/ 454 w 538"/>
                        <a:gd name="T3" fmla="*/ 42 h 162"/>
                        <a:gd name="T4" fmla="*/ 392 w 538"/>
                        <a:gd name="T5" fmla="*/ 36 h 162"/>
                        <a:gd name="T6" fmla="*/ 282 w 538"/>
                        <a:gd name="T7" fmla="*/ 66 h 162"/>
                        <a:gd name="T8" fmla="*/ 160 w 538"/>
                        <a:gd name="T9" fmla="*/ 8 h 162"/>
                        <a:gd name="T10" fmla="*/ 56 w 538"/>
                        <a:gd name="T11" fmla="*/ 18 h 162"/>
                        <a:gd name="T12" fmla="*/ 8 w 538"/>
                        <a:gd name="T13" fmla="*/ 66 h 162"/>
                        <a:gd name="T14" fmla="*/ 8 w 538"/>
                        <a:gd name="T15" fmla="*/ 114 h 162"/>
                        <a:gd name="T16" fmla="*/ 56 w 538"/>
                        <a:gd name="T17" fmla="*/ 162 h 162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0" t="0" r="r" b="b"/>
                      <a:pathLst>
                        <a:path w="538" h="162">
                          <a:moveTo>
                            <a:pt x="538" y="94"/>
                          </a:moveTo>
                          <a:cubicBezTo>
                            <a:pt x="524" y="86"/>
                            <a:pt x="478" y="52"/>
                            <a:pt x="454" y="42"/>
                          </a:cubicBezTo>
                          <a:cubicBezTo>
                            <a:pt x="430" y="32"/>
                            <a:pt x="421" y="32"/>
                            <a:pt x="392" y="36"/>
                          </a:cubicBezTo>
                          <a:cubicBezTo>
                            <a:pt x="363" y="40"/>
                            <a:pt x="321" y="71"/>
                            <a:pt x="282" y="66"/>
                          </a:cubicBezTo>
                          <a:cubicBezTo>
                            <a:pt x="243" y="61"/>
                            <a:pt x="198" y="16"/>
                            <a:pt x="160" y="8"/>
                          </a:cubicBezTo>
                          <a:cubicBezTo>
                            <a:pt x="122" y="0"/>
                            <a:pt x="81" y="8"/>
                            <a:pt x="56" y="18"/>
                          </a:cubicBezTo>
                          <a:cubicBezTo>
                            <a:pt x="31" y="28"/>
                            <a:pt x="16" y="50"/>
                            <a:pt x="8" y="66"/>
                          </a:cubicBezTo>
                          <a:cubicBezTo>
                            <a:pt x="0" y="82"/>
                            <a:pt x="0" y="98"/>
                            <a:pt x="8" y="114"/>
                          </a:cubicBezTo>
                          <a:cubicBezTo>
                            <a:pt x="16" y="130"/>
                            <a:pt x="48" y="154"/>
                            <a:pt x="56" y="162"/>
                          </a:cubicBezTo>
                        </a:path>
                      </a:pathLst>
                    </a:custGeom>
                    <a:solidFill>
                      <a:srgbClr val="E3F442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56" name="Freeform 55">
                      <a:extLst>
                        <a:ext uri="{FF2B5EF4-FFF2-40B4-BE49-F238E27FC236}">
                          <a16:creationId xmlns:a16="http://schemas.microsoft.com/office/drawing/2014/main" id="{01E7A1B8-7E80-4C2B-93C9-B7D0008E072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592" y="1970"/>
                      <a:ext cx="576" cy="266"/>
                    </a:xfrm>
                    <a:custGeom>
                      <a:avLst/>
                      <a:gdLst>
                        <a:gd name="T0" fmla="*/ 8 w 576"/>
                        <a:gd name="T1" fmla="*/ 112 h 266"/>
                        <a:gd name="T2" fmla="*/ 54 w 576"/>
                        <a:gd name="T3" fmla="*/ 44 h 266"/>
                        <a:gd name="T4" fmla="*/ 140 w 576"/>
                        <a:gd name="T5" fmla="*/ 6 h 266"/>
                        <a:gd name="T6" fmla="*/ 222 w 576"/>
                        <a:gd name="T7" fmla="*/ 6 h 266"/>
                        <a:gd name="T8" fmla="*/ 306 w 576"/>
                        <a:gd name="T9" fmla="*/ 34 h 266"/>
                        <a:gd name="T10" fmla="*/ 426 w 576"/>
                        <a:gd name="T11" fmla="*/ 6 h 266"/>
                        <a:gd name="T12" fmla="*/ 548 w 576"/>
                        <a:gd name="T13" fmla="*/ 54 h 266"/>
                        <a:gd name="T14" fmla="*/ 559 w 576"/>
                        <a:gd name="T15" fmla="*/ 190 h 266"/>
                        <a:gd name="T16" fmla="*/ 447 w 576"/>
                        <a:gd name="T17" fmla="*/ 242 h 266"/>
                        <a:gd name="T18" fmla="*/ 319 w 576"/>
                        <a:gd name="T19" fmla="*/ 194 h 266"/>
                        <a:gd name="T20" fmla="*/ 250 w 576"/>
                        <a:gd name="T21" fmla="*/ 222 h 266"/>
                        <a:gd name="T22" fmla="*/ 160 w 576"/>
                        <a:gd name="T23" fmla="*/ 262 h 266"/>
                        <a:gd name="T24" fmla="*/ 70 w 576"/>
                        <a:gd name="T25" fmla="*/ 246 h 266"/>
                        <a:gd name="T26" fmla="*/ 14 w 576"/>
                        <a:gd name="T27" fmla="*/ 182 h 266"/>
                        <a:gd name="T28" fmla="*/ 8 w 576"/>
                        <a:gd name="T29" fmla="*/ 112 h 26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0" t="0" r="r" b="b"/>
                      <a:pathLst>
                        <a:path w="576" h="266">
                          <a:moveTo>
                            <a:pt x="8" y="112"/>
                          </a:moveTo>
                          <a:cubicBezTo>
                            <a:pt x="14" y="89"/>
                            <a:pt x="31" y="62"/>
                            <a:pt x="54" y="44"/>
                          </a:cubicBezTo>
                          <a:cubicBezTo>
                            <a:pt x="76" y="26"/>
                            <a:pt x="112" y="12"/>
                            <a:pt x="140" y="6"/>
                          </a:cubicBezTo>
                          <a:cubicBezTo>
                            <a:pt x="168" y="0"/>
                            <a:pt x="195" y="1"/>
                            <a:pt x="222" y="6"/>
                          </a:cubicBezTo>
                          <a:cubicBezTo>
                            <a:pt x="249" y="11"/>
                            <a:pt x="272" y="34"/>
                            <a:pt x="306" y="34"/>
                          </a:cubicBezTo>
                          <a:cubicBezTo>
                            <a:pt x="340" y="34"/>
                            <a:pt x="386" y="3"/>
                            <a:pt x="426" y="6"/>
                          </a:cubicBezTo>
                          <a:cubicBezTo>
                            <a:pt x="466" y="9"/>
                            <a:pt x="526" y="23"/>
                            <a:pt x="548" y="54"/>
                          </a:cubicBezTo>
                          <a:cubicBezTo>
                            <a:pt x="570" y="85"/>
                            <a:pt x="576" y="159"/>
                            <a:pt x="559" y="190"/>
                          </a:cubicBezTo>
                          <a:cubicBezTo>
                            <a:pt x="542" y="221"/>
                            <a:pt x="487" y="241"/>
                            <a:pt x="447" y="242"/>
                          </a:cubicBezTo>
                          <a:cubicBezTo>
                            <a:pt x="407" y="243"/>
                            <a:pt x="352" y="197"/>
                            <a:pt x="319" y="194"/>
                          </a:cubicBezTo>
                          <a:cubicBezTo>
                            <a:pt x="286" y="191"/>
                            <a:pt x="276" y="211"/>
                            <a:pt x="250" y="222"/>
                          </a:cubicBezTo>
                          <a:cubicBezTo>
                            <a:pt x="224" y="233"/>
                            <a:pt x="190" y="258"/>
                            <a:pt x="160" y="262"/>
                          </a:cubicBezTo>
                          <a:cubicBezTo>
                            <a:pt x="130" y="266"/>
                            <a:pt x="94" y="259"/>
                            <a:pt x="70" y="246"/>
                          </a:cubicBezTo>
                          <a:cubicBezTo>
                            <a:pt x="46" y="233"/>
                            <a:pt x="24" y="204"/>
                            <a:pt x="14" y="182"/>
                          </a:cubicBezTo>
                          <a:cubicBezTo>
                            <a:pt x="4" y="160"/>
                            <a:pt x="0" y="133"/>
                            <a:pt x="8" y="112"/>
                          </a:cubicBezTo>
                          <a:close/>
                        </a:path>
                      </a:pathLst>
                    </a:custGeom>
                    <a:solidFill>
                      <a:srgbClr val="E3F442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57" name="Freeform 56">
                      <a:extLst>
                        <a:ext uri="{FF2B5EF4-FFF2-40B4-BE49-F238E27FC236}">
                          <a16:creationId xmlns:a16="http://schemas.microsoft.com/office/drawing/2014/main" id="{BDB1A810-D043-4BC7-9AE8-9330D8D4EA1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566" y="2024"/>
                      <a:ext cx="40" cy="18"/>
                    </a:xfrm>
                    <a:custGeom>
                      <a:avLst/>
                      <a:gdLst>
                        <a:gd name="T0" fmla="*/ 40 w 40"/>
                        <a:gd name="T1" fmla="*/ 0 h 18"/>
                        <a:gd name="T2" fmla="*/ 0 w 40"/>
                        <a:gd name="T3" fmla="*/ 18 h 18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40" h="18">
                          <a:moveTo>
                            <a:pt x="40" y="0"/>
                          </a:moveTo>
                          <a:cubicBezTo>
                            <a:pt x="24" y="5"/>
                            <a:pt x="19" y="18"/>
                            <a:pt x="0" y="1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58" name="Freeform 57">
                      <a:extLst>
                        <a:ext uri="{FF2B5EF4-FFF2-40B4-BE49-F238E27FC236}">
                          <a16:creationId xmlns:a16="http://schemas.microsoft.com/office/drawing/2014/main" id="{336143F7-C4E5-4792-8277-EBCB3DCD453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518" y="2022"/>
                      <a:ext cx="26" cy="8"/>
                    </a:xfrm>
                    <a:custGeom>
                      <a:avLst/>
                      <a:gdLst>
                        <a:gd name="T0" fmla="*/ 26 w 26"/>
                        <a:gd name="T1" fmla="*/ 0 h 8"/>
                        <a:gd name="T2" fmla="*/ 0 w 26"/>
                        <a:gd name="T3" fmla="*/ 8 h 8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6" h="8">
                          <a:moveTo>
                            <a:pt x="26" y="0"/>
                          </a:moveTo>
                          <a:cubicBezTo>
                            <a:pt x="19" y="2"/>
                            <a:pt x="8" y="8"/>
                            <a:pt x="0" y="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59" name="Freeform 58">
                      <a:extLst>
                        <a:ext uri="{FF2B5EF4-FFF2-40B4-BE49-F238E27FC236}">
                          <a16:creationId xmlns:a16="http://schemas.microsoft.com/office/drawing/2014/main" id="{662524FB-0D4C-4157-A596-6B2ABA6DAE4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542" y="2026"/>
                      <a:ext cx="26" cy="12"/>
                    </a:xfrm>
                    <a:custGeom>
                      <a:avLst/>
                      <a:gdLst>
                        <a:gd name="T0" fmla="*/ 26 w 26"/>
                        <a:gd name="T1" fmla="*/ 0 h 12"/>
                        <a:gd name="T2" fmla="*/ 0 w 26"/>
                        <a:gd name="T3" fmla="*/ 12 h 12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6" h="12">
                          <a:moveTo>
                            <a:pt x="26" y="0"/>
                          </a:moveTo>
                          <a:cubicBezTo>
                            <a:pt x="18" y="3"/>
                            <a:pt x="6" y="6"/>
                            <a:pt x="0" y="12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60" name="Freeform 59">
                      <a:extLst>
                        <a:ext uri="{FF2B5EF4-FFF2-40B4-BE49-F238E27FC236}">
                          <a16:creationId xmlns:a16="http://schemas.microsoft.com/office/drawing/2014/main" id="{9E2F3D29-DE99-468F-867B-DF3CB2DD491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566" y="2114"/>
                      <a:ext cx="28" cy="14"/>
                    </a:xfrm>
                    <a:custGeom>
                      <a:avLst/>
                      <a:gdLst>
                        <a:gd name="T0" fmla="*/ 28 w 28"/>
                        <a:gd name="T1" fmla="*/ 14 h 14"/>
                        <a:gd name="T2" fmla="*/ 0 w 28"/>
                        <a:gd name="T3" fmla="*/ 0 h 14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61" name="Freeform 60">
                      <a:extLst>
                        <a:ext uri="{FF2B5EF4-FFF2-40B4-BE49-F238E27FC236}">
                          <a16:creationId xmlns:a16="http://schemas.microsoft.com/office/drawing/2014/main" id="{8E8E29A0-3A12-4AD4-9908-B49C3DB3BAA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536" y="2120"/>
                      <a:ext cx="28" cy="14"/>
                    </a:xfrm>
                    <a:custGeom>
                      <a:avLst/>
                      <a:gdLst>
                        <a:gd name="T0" fmla="*/ 28 w 28"/>
                        <a:gd name="T1" fmla="*/ 14 h 14"/>
                        <a:gd name="T2" fmla="*/ 0 w 28"/>
                        <a:gd name="T3" fmla="*/ 0 h 14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8" h="14">
                          <a:moveTo>
                            <a:pt x="28" y="14"/>
                          </a:moveTo>
                          <a:cubicBezTo>
                            <a:pt x="18" y="11"/>
                            <a:pt x="11" y="0"/>
                            <a:pt x="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350"/>
                    </a:p>
                  </p:txBody>
                </p:sp>
              </p:grpSp>
              <p:sp>
                <p:nvSpPr>
                  <p:cNvPr id="52" name="Oval 61">
                    <a:extLst>
                      <a:ext uri="{FF2B5EF4-FFF2-40B4-BE49-F238E27FC236}">
                        <a16:creationId xmlns:a16="http://schemas.microsoft.com/office/drawing/2014/main" id="{A04EDB4D-4B24-44EB-B4B8-2051345898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84" y="2036"/>
                    <a:ext cx="12" cy="12"/>
                  </a:xfrm>
                  <a:prstGeom prst="ellipse">
                    <a:avLst/>
                  </a:prstGeom>
                  <a:solidFill>
                    <a:srgbClr val="E3F442"/>
                  </a:solidFill>
                  <a:ln w="9525">
                    <a:solidFill>
                      <a:srgbClr val="E3F442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 sz="1200"/>
                  </a:p>
                </p:txBody>
              </p:sp>
            </p:grpSp>
          </p:grpSp>
        </p:grpSp>
        <p:sp>
          <p:nvSpPr>
            <p:cNvPr id="46" name="Freeform 62">
              <a:extLst>
                <a:ext uri="{FF2B5EF4-FFF2-40B4-BE49-F238E27FC236}">
                  <a16:creationId xmlns:a16="http://schemas.microsoft.com/office/drawing/2014/main" id="{7AB477A1-9776-4461-B6E6-F19E68024BC3}"/>
                </a:ext>
              </a:extLst>
            </p:cNvPr>
            <p:cNvSpPr/>
            <p:nvPr/>
          </p:nvSpPr>
          <p:spPr bwMode="auto">
            <a:xfrm rot="-576423">
              <a:off x="4560" y="1152"/>
              <a:ext cx="318" cy="78"/>
            </a:xfrm>
            <a:custGeom>
              <a:avLst/>
              <a:gdLst>
                <a:gd name="T0" fmla="*/ 36 w 318"/>
                <a:gd name="T1" fmla="*/ 6 h 85"/>
                <a:gd name="T2" fmla="*/ 96 w 318"/>
                <a:gd name="T3" fmla="*/ 23 h 85"/>
                <a:gd name="T4" fmla="*/ 114 w 318"/>
                <a:gd name="T5" fmla="*/ 28 h 85"/>
                <a:gd name="T6" fmla="*/ 168 w 318"/>
                <a:gd name="T7" fmla="*/ 23 h 85"/>
                <a:gd name="T8" fmla="*/ 186 w 318"/>
                <a:gd name="T9" fmla="*/ 17 h 85"/>
                <a:gd name="T10" fmla="*/ 222 w 318"/>
                <a:gd name="T11" fmla="*/ 39 h 85"/>
                <a:gd name="T12" fmla="*/ 300 w 318"/>
                <a:gd name="T13" fmla="*/ 23 h 85"/>
                <a:gd name="T14" fmla="*/ 318 w 318"/>
                <a:gd name="T15" fmla="*/ 28 h 85"/>
                <a:gd name="T16" fmla="*/ 300 w 318"/>
                <a:gd name="T17" fmla="*/ 34 h 85"/>
                <a:gd name="T18" fmla="*/ 210 w 318"/>
                <a:gd name="T19" fmla="*/ 67 h 85"/>
                <a:gd name="T20" fmla="*/ 174 w 318"/>
                <a:gd name="T21" fmla="*/ 78 h 85"/>
                <a:gd name="T22" fmla="*/ 48 w 318"/>
                <a:gd name="T23" fmla="*/ 50 h 85"/>
                <a:gd name="T24" fmla="*/ 0 w 318"/>
                <a:gd name="T25" fmla="*/ 6 h 85"/>
                <a:gd name="T26" fmla="*/ 18 w 318"/>
                <a:gd name="T27" fmla="*/ 1 h 85"/>
                <a:gd name="T28" fmla="*/ 36 w 318"/>
                <a:gd name="T29" fmla="*/ 12 h 85"/>
                <a:gd name="T30" fmla="*/ 54 w 318"/>
                <a:gd name="T31" fmla="*/ 17 h 85"/>
                <a:gd name="T32" fmla="*/ 36 w 318"/>
                <a:gd name="T33" fmla="*/ 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8" h="85">
                  <a:moveTo>
                    <a:pt x="36" y="7"/>
                  </a:moveTo>
                  <a:cubicBezTo>
                    <a:pt x="72" y="16"/>
                    <a:pt x="52" y="10"/>
                    <a:pt x="96" y="25"/>
                  </a:cubicBezTo>
                  <a:cubicBezTo>
                    <a:pt x="102" y="27"/>
                    <a:pt x="114" y="31"/>
                    <a:pt x="114" y="31"/>
                  </a:cubicBezTo>
                  <a:cubicBezTo>
                    <a:pt x="132" y="29"/>
                    <a:pt x="150" y="28"/>
                    <a:pt x="168" y="25"/>
                  </a:cubicBezTo>
                  <a:cubicBezTo>
                    <a:pt x="174" y="24"/>
                    <a:pt x="180" y="17"/>
                    <a:pt x="186" y="19"/>
                  </a:cubicBezTo>
                  <a:cubicBezTo>
                    <a:pt x="200" y="24"/>
                    <a:pt x="222" y="43"/>
                    <a:pt x="222" y="43"/>
                  </a:cubicBezTo>
                  <a:cubicBezTo>
                    <a:pt x="248" y="37"/>
                    <a:pt x="274" y="31"/>
                    <a:pt x="300" y="25"/>
                  </a:cubicBezTo>
                  <a:cubicBezTo>
                    <a:pt x="306" y="27"/>
                    <a:pt x="318" y="25"/>
                    <a:pt x="318" y="31"/>
                  </a:cubicBezTo>
                  <a:cubicBezTo>
                    <a:pt x="318" y="37"/>
                    <a:pt x="306" y="34"/>
                    <a:pt x="300" y="37"/>
                  </a:cubicBezTo>
                  <a:cubicBezTo>
                    <a:pt x="271" y="52"/>
                    <a:pt x="241" y="63"/>
                    <a:pt x="210" y="73"/>
                  </a:cubicBezTo>
                  <a:cubicBezTo>
                    <a:pt x="198" y="77"/>
                    <a:pt x="174" y="85"/>
                    <a:pt x="174" y="85"/>
                  </a:cubicBezTo>
                  <a:cubicBezTo>
                    <a:pt x="132" y="78"/>
                    <a:pt x="90" y="65"/>
                    <a:pt x="48" y="55"/>
                  </a:cubicBezTo>
                  <a:cubicBezTo>
                    <a:pt x="31" y="38"/>
                    <a:pt x="14" y="27"/>
                    <a:pt x="0" y="7"/>
                  </a:cubicBezTo>
                  <a:cubicBezTo>
                    <a:pt x="6" y="5"/>
                    <a:pt x="12" y="0"/>
                    <a:pt x="18" y="1"/>
                  </a:cubicBezTo>
                  <a:cubicBezTo>
                    <a:pt x="25" y="2"/>
                    <a:pt x="30" y="10"/>
                    <a:pt x="36" y="13"/>
                  </a:cubicBezTo>
                  <a:cubicBezTo>
                    <a:pt x="42" y="16"/>
                    <a:pt x="54" y="25"/>
                    <a:pt x="54" y="19"/>
                  </a:cubicBezTo>
                  <a:cubicBezTo>
                    <a:pt x="54" y="12"/>
                    <a:pt x="42" y="11"/>
                    <a:pt x="36" y="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84" name="Group 64">
            <a:extLst>
              <a:ext uri="{FF2B5EF4-FFF2-40B4-BE49-F238E27FC236}">
                <a16:creationId xmlns:a16="http://schemas.microsoft.com/office/drawing/2014/main" id="{93C91570-BCFE-4B9F-AC16-6AC5BF8A7A50}"/>
              </a:ext>
            </a:extLst>
          </p:cNvPr>
          <p:cNvGrpSpPr/>
          <p:nvPr/>
        </p:nvGrpSpPr>
        <p:grpSpPr bwMode="auto">
          <a:xfrm>
            <a:off x="1525685" y="4352265"/>
            <a:ext cx="1332661" cy="1025378"/>
            <a:chOff x="2823" y="1968"/>
            <a:chExt cx="1104" cy="2256"/>
          </a:xfrm>
        </p:grpSpPr>
        <p:grpSp>
          <p:nvGrpSpPr>
            <p:cNvPr id="85" name="Group 65">
              <a:extLst>
                <a:ext uri="{FF2B5EF4-FFF2-40B4-BE49-F238E27FC236}">
                  <a16:creationId xmlns:a16="http://schemas.microsoft.com/office/drawing/2014/main" id="{F91F2FF3-E739-4713-B51B-23F34B895B66}"/>
                </a:ext>
              </a:extLst>
            </p:cNvPr>
            <p:cNvGrpSpPr/>
            <p:nvPr/>
          </p:nvGrpSpPr>
          <p:grpSpPr bwMode="auto">
            <a:xfrm>
              <a:off x="2823" y="1968"/>
              <a:ext cx="1104" cy="2256"/>
              <a:chOff x="2784" y="1248"/>
              <a:chExt cx="768" cy="2064"/>
            </a:xfrm>
          </p:grpSpPr>
          <p:sp>
            <p:nvSpPr>
              <p:cNvPr id="164" name="Rectangle 66">
                <a:extLst>
                  <a:ext uri="{FF2B5EF4-FFF2-40B4-BE49-F238E27FC236}">
                    <a16:creationId xmlns:a16="http://schemas.microsoft.com/office/drawing/2014/main" id="{661D72B5-B8D2-474E-9FB2-2B3CF1147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165" name="Rectangle 67">
                <a:extLst>
                  <a:ext uri="{FF2B5EF4-FFF2-40B4-BE49-F238E27FC236}">
                    <a16:creationId xmlns:a16="http://schemas.microsoft.com/office/drawing/2014/main" id="{C27FE930-6990-4DA5-8870-9BDBBB8FF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86" name="Group 68">
              <a:extLst>
                <a:ext uri="{FF2B5EF4-FFF2-40B4-BE49-F238E27FC236}">
                  <a16:creationId xmlns:a16="http://schemas.microsoft.com/office/drawing/2014/main" id="{624FC0B2-D15C-4908-9F2D-11C1930630D5}"/>
                </a:ext>
              </a:extLst>
            </p:cNvPr>
            <p:cNvGrpSpPr/>
            <p:nvPr/>
          </p:nvGrpSpPr>
          <p:grpSpPr bwMode="auto">
            <a:xfrm>
              <a:off x="3024" y="2592"/>
              <a:ext cx="627" cy="1011"/>
              <a:chOff x="96" y="1728"/>
              <a:chExt cx="695" cy="774"/>
            </a:xfrm>
          </p:grpSpPr>
          <p:grpSp>
            <p:nvGrpSpPr>
              <p:cNvPr id="87" name="Group 69">
                <a:extLst>
                  <a:ext uri="{FF2B5EF4-FFF2-40B4-BE49-F238E27FC236}">
                    <a16:creationId xmlns:a16="http://schemas.microsoft.com/office/drawing/2014/main" id="{5CB2D574-B429-43AA-836D-392D39760627}"/>
                  </a:ext>
                </a:extLst>
              </p:cNvPr>
              <p:cNvGrpSpPr/>
              <p:nvPr/>
            </p:nvGrpSpPr>
            <p:grpSpPr bwMode="auto">
              <a:xfrm>
                <a:off x="96" y="1728"/>
                <a:ext cx="343" cy="198"/>
                <a:chOff x="288" y="1776"/>
                <a:chExt cx="343" cy="198"/>
              </a:xfrm>
            </p:grpSpPr>
            <p:sp>
              <p:nvSpPr>
                <p:cNvPr id="145" name="Freeform 70">
                  <a:extLst>
                    <a:ext uri="{FF2B5EF4-FFF2-40B4-BE49-F238E27FC236}">
                      <a16:creationId xmlns:a16="http://schemas.microsoft.com/office/drawing/2014/main" id="{AA7F6970-5CE2-43EB-A0B4-B0C27AF33893}"/>
                    </a:ext>
                  </a:extLst>
                </p:cNvPr>
                <p:cNvSpPr/>
                <p:nvPr/>
              </p:nvSpPr>
              <p:spPr bwMode="auto">
                <a:xfrm>
                  <a:off x="288" y="1776"/>
                  <a:ext cx="313" cy="198"/>
                </a:xfrm>
                <a:custGeom>
                  <a:avLst/>
                  <a:gdLst>
                    <a:gd name="T0" fmla="*/ 251 w 313"/>
                    <a:gd name="T1" fmla="*/ 180 h 198"/>
                    <a:gd name="T2" fmla="*/ 297 w 313"/>
                    <a:gd name="T3" fmla="*/ 144 h 198"/>
                    <a:gd name="T4" fmla="*/ 297 w 313"/>
                    <a:gd name="T5" fmla="*/ 48 h 198"/>
                    <a:gd name="T6" fmla="*/ 201 w 313"/>
                    <a:gd name="T7" fmla="*/ 0 h 198"/>
                    <a:gd name="T8" fmla="*/ 105 w 313"/>
                    <a:gd name="T9" fmla="*/ 48 h 198"/>
                    <a:gd name="T10" fmla="*/ 57 w 313"/>
                    <a:gd name="T11" fmla="*/ 144 h 198"/>
                    <a:gd name="T12" fmla="*/ 9 w 313"/>
                    <a:gd name="T13" fmla="*/ 192 h 198"/>
                    <a:gd name="T14" fmla="*/ 111 w 313"/>
                    <a:gd name="T15" fmla="*/ 180 h 198"/>
                    <a:gd name="T16" fmla="*/ 175 w 313"/>
                    <a:gd name="T17" fmla="*/ 186 h 198"/>
                    <a:gd name="T18" fmla="*/ 251 w 313"/>
                    <a:gd name="T19" fmla="*/ 180 h 1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6" name="Freeform 71">
                  <a:extLst>
                    <a:ext uri="{FF2B5EF4-FFF2-40B4-BE49-F238E27FC236}">
                      <a16:creationId xmlns:a16="http://schemas.microsoft.com/office/drawing/2014/main" id="{0B308591-19B6-4A0A-81C2-EA0C6584417F}"/>
                    </a:ext>
                  </a:extLst>
                </p:cNvPr>
                <p:cNvSpPr/>
                <p:nvPr/>
              </p:nvSpPr>
              <p:spPr bwMode="auto">
                <a:xfrm>
                  <a:off x="353" y="1834"/>
                  <a:ext cx="278" cy="98"/>
                </a:xfrm>
                <a:custGeom>
                  <a:avLst/>
                  <a:gdLst>
                    <a:gd name="T0" fmla="*/ 278 w 278"/>
                    <a:gd name="T1" fmla="*/ 18 h 98"/>
                    <a:gd name="T2" fmla="*/ 236 w 278"/>
                    <a:gd name="T3" fmla="*/ 0 h 98"/>
                    <a:gd name="T4" fmla="*/ 180 w 278"/>
                    <a:gd name="T5" fmla="*/ 8 h 98"/>
                    <a:gd name="T6" fmla="*/ 144 w 278"/>
                    <a:gd name="T7" fmla="*/ 30 h 98"/>
                    <a:gd name="T8" fmla="*/ 76 w 278"/>
                    <a:gd name="T9" fmla="*/ 62 h 98"/>
                    <a:gd name="T10" fmla="*/ 18 w 278"/>
                    <a:gd name="T11" fmla="*/ 98 h 98"/>
                    <a:gd name="T12" fmla="*/ 0 w 278"/>
                    <a:gd name="T13" fmla="*/ 94 h 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7" name="Freeform 72">
                  <a:extLst>
                    <a:ext uri="{FF2B5EF4-FFF2-40B4-BE49-F238E27FC236}">
                      <a16:creationId xmlns:a16="http://schemas.microsoft.com/office/drawing/2014/main" id="{56B2148D-6932-44E7-B39D-0A7D8D3DFB6D}"/>
                    </a:ext>
                  </a:extLst>
                </p:cNvPr>
                <p:cNvSpPr/>
                <p:nvPr/>
              </p:nvSpPr>
              <p:spPr bwMode="auto">
                <a:xfrm>
                  <a:off x="361" y="1934"/>
                  <a:ext cx="6" cy="16"/>
                </a:xfrm>
                <a:custGeom>
                  <a:avLst/>
                  <a:gdLst>
                    <a:gd name="T0" fmla="*/ 6 w 6"/>
                    <a:gd name="T1" fmla="*/ 0 h 16"/>
                    <a:gd name="T2" fmla="*/ 0 w 6"/>
                    <a:gd name="T3" fmla="*/ 16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8" name="Freeform 73">
                  <a:extLst>
                    <a:ext uri="{FF2B5EF4-FFF2-40B4-BE49-F238E27FC236}">
                      <a16:creationId xmlns:a16="http://schemas.microsoft.com/office/drawing/2014/main" id="{990539FB-809B-4B9A-8151-08BAFFD4FBB1}"/>
                    </a:ext>
                  </a:extLst>
                </p:cNvPr>
                <p:cNvSpPr/>
                <p:nvPr/>
              </p:nvSpPr>
              <p:spPr bwMode="auto">
                <a:xfrm>
                  <a:off x="375" y="1896"/>
                  <a:ext cx="50" cy="4"/>
                </a:xfrm>
                <a:custGeom>
                  <a:avLst/>
                  <a:gdLst>
                    <a:gd name="T0" fmla="*/ 50 w 50"/>
                    <a:gd name="T1" fmla="*/ 4 h 4"/>
                    <a:gd name="T2" fmla="*/ 0 w 50"/>
                    <a:gd name="T3" fmla="*/ 0 h 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" name="Freeform 74">
                  <a:extLst>
                    <a:ext uri="{FF2B5EF4-FFF2-40B4-BE49-F238E27FC236}">
                      <a16:creationId xmlns:a16="http://schemas.microsoft.com/office/drawing/2014/main" id="{B63D9D91-6F3A-47CC-9153-18E4537C1F68}"/>
                    </a:ext>
                  </a:extLst>
                </p:cNvPr>
                <p:cNvSpPr/>
                <p:nvPr/>
              </p:nvSpPr>
              <p:spPr bwMode="auto">
                <a:xfrm>
                  <a:off x="383" y="1878"/>
                  <a:ext cx="10" cy="18"/>
                </a:xfrm>
                <a:custGeom>
                  <a:avLst/>
                  <a:gdLst>
                    <a:gd name="T0" fmla="*/ 10 w 10"/>
                    <a:gd name="T1" fmla="*/ 18 h 18"/>
                    <a:gd name="T2" fmla="*/ 0 w 10"/>
                    <a:gd name="T3" fmla="*/ 0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0" name="Freeform 75">
                  <a:extLst>
                    <a:ext uri="{FF2B5EF4-FFF2-40B4-BE49-F238E27FC236}">
                      <a16:creationId xmlns:a16="http://schemas.microsoft.com/office/drawing/2014/main" id="{DC658D4F-2209-4073-A358-93DD3F5246C5}"/>
                    </a:ext>
                  </a:extLst>
                </p:cNvPr>
                <p:cNvSpPr/>
                <p:nvPr/>
              </p:nvSpPr>
              <p:spPr bwMode="auto">
                <a:xfrm>
                  <a:off x="423" y="1852"/>
                  <a:ext cx="68" cy="16"/>
                </a:xfrm>
                <a:custGeom>
                  <a:avLst/>
                  <a:gdLst>
                    <a:gd name="T0" fmla="*/ 68 w 68"/>
                    <a:gd name="T1" fmla="*/ 16 h 16"/>
                    <a:gd name="T2" fmla="*/ 0 w 68"/>
                    <a:gd name="T3" fmla="*/ 0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1" name="Freeform 76">
                  <a:extLst>
                    <a:ext uri="{FF2B5EF4-FFF2-40B4-BE49-F238E27FC236}">
                      <a16:creationId xmlns:a16="http://schemas.microsoft.com/office/drawing/2014/main" id="{60463C01-9C06-48D7-AF61-0661CC77ECA6}"/>
                    </a:ext>
                  </a:extLst>
                </p:cNvPr>
                <p:cNvSpPr/>
                <p:nvPr/>
              </p:nvSpPr>
              <p:spPr bwMode="auto">
                <a:xfrm>
                  <a:off x="435" y="1824"/>
                  <a:ext cx="18" cy="32"/>
                </a:xfrm>
                <a:custGeom>
                  <a:avLst/>
                  <a:gdLst>
                    <a:gd name="T0" fmla="*/ 18 w 18"/>
                    <a:gd name="T1" fmla="*/ 32 h 32"/>
                    <a:gd name="T2" fmla="*/ 0 w 18"/>
                    <a:gd name="T3" fmla="*/ 0 h 3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2" name="Freeform 77">
                  <a:extLst>
                    <a:ext uri="{FF2B5EF4-FFF2-40B4-BE49-F238E27FC236}">
                      <a16:creationId xmlns:a16="http://schemas.microsoft.com/office/drawing/2014/main" id="{3AB921CA-C180-4247-A13D-5F78F1C7417D}"/>
                    </a:ext>
                  </a:extLst>
                </p:cNvPr>
                <p:cNvSpPr/>
                <p:nvPr/>
              </p:nvSpPr>
              <p:spPr bwMode="auto">
                <a:xfrm>
                  <a:off x="483" y="1816"/>
                  <a:ext cx="64" cy="20"/>
                </a:xfrm>
                <a:custGeom>
                  <a:avLst/>
                  <a:gdLst>
                    <a:gd name="T0" fmla="*/ 64 w 64"/>
                    <a:gd name="T1" fmla="*/ 20 h 20"/>
                    <a:gd name="T2" fmla="*/ 0 w 64"/>
                    <a:gd name="T3" fmla="*/ 0 h 2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3" name="Freeform 78">
                  <a:extLst>
                    <a:ext uri="{FF2B5EF4-FFF2-40B4-BE49-F238E27FC236}">
                      <a16:creationId xmlns:a16="http://schemas.microsoft.com/office/drawing/2014/main" id="{12B140C2-2A1F-42FE-9B28-4A43CC49273A}"/>
                    </a:ext>
                  </a:extLst>
                </p:cNvPr>
                <p:cNvSpPr/>
                <p:nvPr/>
              </p:nvSpPr>
              <p:spPr bwMode="auto">
                <a:xfrm>
                  <a:off x="485" y="1796"/>
                  <a:ext cx="6" cy="22"/>
                </a:xfrm>
                <a:custGeom>
                  <a:avLst/>
                  <a:gdLst>
                    <a:gd name="T0" fmla="*/ 6 w 6"/>
                    <a:gd name="T1" fmla="*/ 22 h 22"/>
                    <a:gd name="T2" fmla="*/ 0 w 6"/>
                    <a:gd name="T3" fmla="*/ 0 h 2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4" name="Freeform 79">
                  <a:extLst>
                    <a:ext uri="{FF2B5EF4-FFF2-40B4-BE49-F238E27FC236}">
                      <a16:creationId xmlns:a16="http://schemas.microsoft.com/office/drawing/2014/main" id="{B581025E-1270-490A-9CAD-E33C37FF611A}"/>
                    </a:ext>
                  </a:extLst>
                </p:cNvPr>
                <p:cNvSpPr/>
                <p:nvPr/>
              </p:nvSpPr>
              <p:spPr bwMode="auto">
                <a:xfrm>
                  <a:off x="467" y="1820"/>
                  <a:ext cx="26" cy="8"/>
                </a:xfrm>
                <a:custGeom>
                  <a:avLst/>
                  <a:gdLst>
                    <a:gd name="T0" fmla="*/ 26 w 26"/>
                    <a:gd name="T1" fmla="*/ 0 h 8"/>
                    <a:gd name="T2" fmla="*/ 0 w 26"/>
                    <a:gd name="T3" fmla="*/ 8 h 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5" name="Freeform 80">
                  <a:extLst>
                    <a:ext uri="{FF2B5EF4-FFF2-40B4-BE49-F238E27FC236}">
                      <a16:creationId xmlns:a16="http://schemas.microsoft.com/office/drawing/2014/main" id="{D2BB6B13-371C-4311-BF30-1B531D7605F5}"/>
                    </a:ext>
                  </a:extLst>
                </p:cNvPr>
                <p:cNvSpPr/>
                <p:nvPr/>
              </p:nvSpPr>
              <p:spPr bwMode="auto">
                <a:xfrm>
                  <a:off x="525" y="1804"/>
                  <a:ext cx="24" cy="32"/>
                </a:xfrm>
                <a:custGeom>
                  <a:avLst/>
                  <a:gdLst>
                    <a:gd name="T0" fmla="*/ 24 w 24"/>
                    <a:gd name="T1" fmla="*/ 32 h 32"/>
                    <a:gd name="T2" fmla="*/ 10 w 24"/>
                    <a:gd name="T3" fmla="*/ 10 h 32"/>
                    <a:gd name="T4" fmla="*/ 0 w 24"/>
                    <a:gd name="T5" fmla="*/ 0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6" name="Freeform 81">
                  <a:extLst>
                    <a:ext uri="{FF2B5EF4-FFF2-40B4-BE49-F238E27FC236}">
                      <a16:creationId xmlns:a16="http://schemas.microsoft.com/office/drawing/2014/main" id="{332F9CA4-9C42-4DD1-90AC-7FED233E2F4C}"/>
                    </a:ext>
                  </a:extLst>
                </p:cNvPr>
                <p:cNvSpPr/>
                <p:nvPr/>
              </p:nvSpPr>
              <p:spPr bwMode="auto">
                <a:xfrm>
                  <a:off x="507" y="1810"/>
                  <a:ext cx="20" cy="1"/>
                </a:xfrm>
                <a:custGeom>
                  <a:avLst/>
                  <a:gdLst>
                    <a:gd name="T0" fmla="*/ 20 w 20"/>
                    <a:gd name="T1" fmla="*/ 0 h 1"/>
                    <a:gd name="T2" fmla="*/ 0 w 2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7" name="Freeform 82">
                  <a:extLst>
                    <a:ext uri="{FF2B5EF4-FFF2-40B4-BE49-F238E27FC236}">
                      <a16:creationId xmlns:a16="http://schemas.microsoft.com/office/drawing/2014/main" id="{E96C3DC4-080C-4CB0-A468-14AD534A67FB}"/>
                    </a:ext>
                  </a:extLst>
                </p:cNvPr>
                <p:cNvSpPr/>
                <p:nvPr/>
              </p:nvSpPr>
              <p:spPr bwMode="auto">
                <a:xfrm>
                  <a:off x="397" y="1912"/>
                  <a:ext cx="12" cy="38"/>
                </a:xfrm>
                <a:custGeom>
                  <a:avLst/>
                  <a:gdLst>
                    <a:gd name="T0" fmla="*/ 12 w 12"/>
                    <a:gd name="T1" fmla="*/ 0 h 38"/>
                    <a:gd name="T2" fmla="*/ 0 w 12"/>
                    <a:gd name="T3" fmla="*/ 38 h 3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8" name="Freeform 83">
                  <a:extLst>
                    <a:ext uri="{FF2B5EF4-FFF2-40B4-BE49-F238E27FC236}">
                      <a16:creationId xmlns:a16="http://schemas.microsoft.com/office/drawing/2014/main" id="{2DAE962E-F810-46C0-A52A-52A46BD45146}"/>
                    </a:ext>
                  </a:extLst>
                </p:cNvPr>
                <p:cNvSpPr/>
                <p:nvPr/>
              </p:nvSpPr>
              <p:spPr bwMode="auto">
                <a:xfrm>
                  <a:off x="401" y="1930"/>
                  <a:ext cx="14" cy="18"/>
                </a:xfrm>
                <a:custGeom>
                  <a:avLst/>
                  <a:gdLst>
                    <a:gd name="T0" fmla="*/ 0 w 14"/>
                    <a:gd name="T1" fmla="*/ 0 h 18"/>
                    <a:gd name="T2" fmla="*/ 14 w 14"/>
                    <a:gd name="T3" fmla="*/ 18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9" name="Freeform 84">
                  <a:extLst>
                    <a:ext uri="{FF2B5EF4-FFF2-40B4-BE49-F238E27FC236}">
                      <a16:creationId xmlns:a16="http://schemas.microsoft.com/office/drawing/2014/main" id="{F54E7563-6280-4A8F-8DA5-6AC75A11ACB1}"/>
                    </a:ext>
                  </a:extLst>
                </p:cNvPr>
                <p:cNvSpPr/>
                <p:nvPr/>
              </p:nvSpPr>
              <p:spPr bwMode="auto">
                <a:xfrm>
                  <a:off x="467" y="1882"/>
                  <a:ext cx="6" cy="46"/>
                </a:xfrm>
                <a:custGeom>
                  <a:avLst/>
                  <a:gdLst>
                    <a:gd name="T0" fmla="*/ 6 w 6"/>
                    <a:gd name="T1" fmla="*/ 0 h 46"/>
                    <a:gd name="T2" fmla="*/ 0 w 6"/>
                    <a:gd name="T3" fmla="*/ 46 h 4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60" name="Freeform 85">
                  <a:extLst>
                    <a:ext uri="{FF2B5EF4-FFF2-40B4-BE49-F238E27FC236}">
                      <a16:creationId xmlns:a16="http://schemas.microsoft.com/office/drawing/2014/main" id="{7186368D-FC1C-42C4-BFB6-07ABFE3FDDF0}"/>
                    </a:ext>
                  </a:extLst>
                </p:cNvPr>
                <p:cNvSpPr/>
                <p:nvPr/>
              </p:nvSpPr>
              <p:spPr bwMode="auto">
                <a:xfrm>
                  <a:off x="467" y="1918"/>
                  <a:ext cx="26" cy="28"/>
                </a:xfrm>
                <a:custGeom>
                  <a:avLst/>
                  <a:gdLst>
                    <a:gd name="T0" fmla="*/ 0 w 26"/>
                    <a:gd name="T1" fmla="*/ 0 h 28"/>
                    <a:gd name="T2" fmla="*/ 18 w 26"/>
                    <a:gd name="T3" fmla="*/ 24 h 28"/>
                    <a:gd name="T4" fmla="*/ 24 w 26"/>
                    <a:gd name="T5" fmla="*/ 26 h 28"/>
                    <a:gd name="T6" fmla="*/ 26 w 26"/>
                    <a:gd name="T7" fmla="*/ 28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61" name="Freeform 86">
                  <a:extLst>
                    <a:ext uri="{FF2B5EF4-FFF2-40B4-BE49-F238E27FC236}">
                      <a16:creationId xmlns:a16="http://schemas.microsoft.com/office/drawing/2014/main" id="{70C98912-BA39-44EA-B492-8AE291AA3905}"/>
                    </a:ext>
                  </a:extLst>
                </p:cNvPr>
                <p:cNvSpPr/>
                <p:nvPr/>
              </p:nvSpPr>
              <p:spPr bwMode="auto">
                <a:xfrm>
                  <a:off x="436" y="1902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3 w 29"/>
                    <a:gd name="T3" fmla="*/ 20 h 34"/>
                    <a:gd name="T4" fmla="*/ 1 w 29"/>
                    <a:gd name="T5" fmla="*/ 34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62" name="Freeform 87">
                  <a:extLst>
                    <a:ext uri="{FF2B5EF4-FFF2-40B4-BE49-F238E27FC236}">
                      <a16:creationId xmlns:a16="http://schemas.microsoft.com/office/drawing/2014/main" id="{C6798BB2-B2F1-421A-9590-8A0C30D0B9D0}"/>
                    </a:ext>
                  </a:extLst>
                </p:cNvPr>
                <p:cNvSpPr/>
                <p:nvPr/>
              </p:nvSpPr>
              <p:spPr bwMode="auto">
                <a:xfrm>
                  <a:off x="515" y="1844"/>
                  <a:ext cx="14" cy="56"/>
                </a:xfrm>
                <a:custGeom>
                  <a:avLst/>
                  <a:gdLst>
                    <a:gd name="T0" fmla="*/ 14 w 14"/>
                    <a:gd name="T1" fmla="*/ 0 h 56"/>
                    <a:gd name="T2" fmla="*/ 0 w 14"/>
                    <a:gd name="T3" fmla="*/ 5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63" name="Freeform 88">
                  <a:extLst>
                    <a:ext uri="{FF2B5EF4-FFF2-40B4-BE49-F238E27FC236}">
                      <a16:creationId xmlns:a16="http://schemas.microsoft.com/office/drawing/2014/main" id="{8999ACD5-560E-4C70-BF51-869116136A03}"/>
                    </a:ext>
                  </a:extLst>
                </p:cNvPr>
                <p:cNvSpPr/>
                <p:nvPr/>
              </p:nvSpPr>
              <p:spPr bwMode="auto">
                <a:xfrm>
                  <a:off x="523" y="1876"/>
                  <a:ext cx="16" cy="28"/>
                </a:xfrm>
                <a:custGeom>
                  <a:avLst/>
                  <a:gdLst>
                    <a:gd name="T0" fmla="*/ 0 w 16"/>
                    <a:gd name="T1" fmla="*/ 0 h 28"/>
                    <a:gd name="T2" fmla="*/ 16 w 16"/>
                    <a:gd name="T3" fmla="*/ 28 h 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88" name="Group 89">
                <a:extLst>
                  <a:ext uri="{FF2B5EF4-FFF2-40B4-BE49-F238E27FC236}">
                    <a16:creationId xmlns:a16="http://schemas.microsoft.com/office/drawing/2014/main" id="{346B074D-22DF-48F7-819A-663A80689AFA}"/>
                  </a:ext>
                </a:extLst>
              </p:cNvPr>
              <p:cNvGrpSpPr/>
              <p:nvPr/>
            </p:nvGrpSpPr>
            <p:grpSpPr bwMode="auto">
              <a:xfrm flipH="1">
                <a:off x="448" y="1730"/>
                <a:ext cx="343" cy="198"/>
                <a:chOff x="288" y="1776"/>
                <a:chExt cx="343" cy="198"/>
              </a:xfrm>
            </p:grpSpPr>
            <p:sp>
              <p:nvSpPr>
                <p:cNvPr id="126" name="Freeform 90">
                  <a:extLst>
                    <a:ext uri="{FF2B5EF4-FFF2-40B4-BE49-F238E27FC236}">
                      <a16:creationId xmlns:a16="http://schemas.microsoft.com/office/drawing/2014/main" id="{5ABDE71F-8E55-4926-9EEA-B9C92FF933AA}"/>
                    </a:ext>
                  </a:extLst>
                </p:cNvPr>
                <p:cNvSpPr/>
                <p:nvPr/>
              </p:nvSpPr>
              <p:spPr bwMode="auto">
                <a:xfrm>
                  <a:off x="288" y="1776"/>
                  <a:ext cx="313" cy="198"/>
                </a:xfrm>
                <a:custGeom>
                  <a:avLst/>
                  <a:gdLst>
                    <a:gd name="T0" fmla="*/ 251 w 313"/>
                    <a:gd name="T1" fmla="*/ 180 h 198"/>
                    <a:gd name="T2" fmla="*/ 297 w 313"/>
                    <a:gd name="T3" fmla="*/ 144 h 198"/>
                    <a:gd name="T4" fmla="*/ 297 w 313"/>
                    <a:gd name="T5" fmla="*/ 48 h 198"/>
                    <a:gd name="T6" fmla="*/ 201 w 313"/>
                    <a:gd name="T7" fmla="*/ 0 h 198"/>
                    <a:gd name="T8" fmla="*/ 105 w 313"/>
                    <a:gd name="T9" fmla="*/ 48 h 198"/>
                    <a:gd name="T10" fmla="*/ 57 w 313"/>
                    <a:gd name="T11" fmla="*/ 144 h 198"/>
                    <a:gd name="T12" fmla="*/ 9 w 313"/>
                    <a:gd name="T13" fmla="*/ 192 h 198"/>
                    <a:gd name="T14" fmla="*/ 111 w 313"/>
                    <a:gd name="T15" fmla="*/ 180 h 198"/>
                    <a:gd name="T16" fmla="*/ 175 w 313"/>
                    <a:gd name="T17" fmla="*/ 186 h 198"/>
                    <a:gd name="T18" fmla="*/ 251 w 313"/>
                    <a:gd name="T19" fmla="*/ 180 h 1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98">
                      <a:moveTo>
                        <a:pt x="251" y="180"/>
                      </a:moveTo>
                      <a:cubicBezTo>
                        <a:pt x="275" y="172"/>
                        <a:pt x="289" y="166"/>
                        <a:pt x="297" y="144"/>
                      </a:cubicBezTo>
                      <a:cubicBezTo>
                        <a:pt x="305" y="122"/>
                        <a:pt x="313" y="72"/>
                        <a:pt x="297" y="48"/>
                      </a:cubicBezTo>
                      <a:cubicBezTo>
                        <a:pt x="281" y="24"/>
                        <a:pt x="233" y="0"/>
                        <a:pt x="201" y="0"/>
                      </a:cubicBezTo>
                      <a:cubicBezTo>
                        <a:pt x="169" y="0"/>
                        <a:pt x="129" y="24"/>
                        <a:pt x="105" y="48"/>
                      </a:cubicBezTo>
                      <a:cubicBezTo>
                        <a:pt x="81" y="72"/>
                        <a:pt x="73" y="120"/>
                        <a:pt x="57" y="144"/>
                      </a:cubicBezTo>
                      <a:cubicBezTo>
                        <a:pt x="41" y="168"/>
                        <a:pt x="0" y="186"/>
                        <a:pt x="9" y="192"/>
                      </a:cubicBezTo>
                      <a:cubicBezTo>
                        <a:pt x="18" y="198"/>
                        <a:pt x="83" y="181"/>
                        <a:pt x="111" y="180"/>
                      </a:cubicBezTo>
                      <a:cubicBezTo>
                        <a:pt x="139" y="179"/>
                        <a:pt x="152" y="186"/>
                        <a:pt x="175" y="186"/>
                      </a:cubicBezTo>
                      <a:cubicBezTo>
                        <a:pt x="198" y="186"/>
                        <a:pt x="235" y="181"/>
                        <a:pt x="251" y="180"/>
                      </a:cubicBezTo>
                      <a:close/>
                    </a:path>
                  </a:pathLst>
                </a:custGeom>
                <a:solidFill>
                  <a:srgbClr val="73F179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27" name="Freeform 91">
                  <a:extLst>
                    <a:ext uri="{FF2B5EF4-FFF2-40B4-BE49-F238E27FC236}">
                      <a16:creationId xmlns:a16="http://schemas.microsoft.com/office/drawing/2014/main" id="{1A2E5703-051D-4DE8-8C81-E799E20F883F}"/>
                    </a:ext>
                  </a:extLst>
                </p:cNvPr>
                <p:cNvSpPr/>
                <p:nvPr/>
              </p:nvSpPr>
              <p:spPr bwMode="auto">
                <a:xfrm>
                  <a:off x="353" y="1834"/>
                  <a:ext cx="278" cy="98"/>
                </a:xfrm>
                <a:custGeom>
                  <a:avLst/>
                  <a:gdLst>
                    <a:gd name="T0" fmla="*/ 278 w 278"/>
                    <a:gd name="T1" fmla="*/ 18 h 98"/>
                    <a:gd name="T2" fmla="*/ 236 w 278"/>
                    <a:gd name="T3" fmla="*/ 0 h 98"/>
                    <a:gd name="T4" fmla="*/ 180 w 278"/>
                    <a:gd name="T5" fmla="*/ 8 h 98"/>
                    <a:gd name="T6" fmla="*/ 144 w 278"/>
                    <a:gd name="T7" fmla="*/ 30 h 98"/>
                    <a:gd name="T8" fmla="*/ 76 w 278"/>
                    <a:gd name="T9" fmla="*/ 62 h 98"/>
                    <a:gd name="T10" fmla="*/ 18 w 278"/>
                    <a:gd name="T11" fmla="*/ 98 h 98"/>
                    <a:gd name="T12" fmla="*/ 0 w 278"/>
                    <a:gd name="T13" fmla="*/ 94 h 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78" h="98">
                      <a:moveTo>
                        <a:pt x="278" y="18"/>
                      </a:moveTo>
                      <a:cubicBezTo>
                        <a:pt x="263" y="13"/>
                        <a:pt x="250" y="5"/>
                        <a:pt x="236" y="0"/>
                      </a:cubicBezTo>
                      <a:cubicBezTo>
                        <a:pt x="220" y="1"/>
                        <a:pt x="196" y="0"/>
                        <a:pt x="180" y="8"/>
                      </a:cubicBezTo>
                      <a:cubicBezTo>
                        <a:pt x="168" y="14"/>
                        <a:pt x="156" y="26"/>
                        <a:pt x="144" y="30"/>
                      </a:cubicBezTo>
                      <a:cubicBezTo>
                        <a:pt x="127" y="47"/>
                        <a:pt x="98" y="55"/>
                        <a:pt x="76" y="62"/>
                      </a:cubicBezTo>
                      <a:cubicBezTo>
                        <a:pt x="62" y="83"/>
                        <a:pt x="37" y="85"/>
                        <a:pt x="18" y="98"/>
                      </a:cubicBezTo>
                      <a:cubicBezTo>
                        <a:pt x="12" y="97"/>
                        <a:pt x="0" y="94"/>
                        <a:pt x="0" y="9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28" name="Freeform 92">
                  <a:extLst>
                    <a:ext uri="{FF2B5EF4-FFF2-40B4-BE49-F238E27FC236}">
                      <a16:creationId xmlns:a16="http://schemas.microsoft.com/office/drawing/2014/main" id="{C85981F9-4ACB-4421-AAD4-F1BF221E4004}"/>
                    </a:ext>
                  </a:extLst>
                </p:cNvPr>
                <p:cNvSpPr/>
                <p:nvPr/>
              </p:nvSpPr>
              <p:spPr bwMode="auto">
                <a:xfrm>
                  <a:off x="361" y="1934"/>
                  <a:ext cx="6" cy="16"/>
                </a:xfrm>
                <a:custGeom>
                  <a:avLst/>
                  <a:gdLst>
                    <a:gd name="T0" fmla="*/ 6 w 6"/>
                    <a:gd name="T1" fmla="*/ 0 h 16"/>
                    <a:gd name="T2" fmla="*/ 0 w 6"/>
                    <a:gd name="T3" fmla="*/ 16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16">
                      <a:moveTo>
                        <a:pt x="6" y="0"/>
                      </a:moveTo>
                      <a:cubicBezTo>
                        <a:pt x="5" y="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29" name="Freeform 93">
                  <a:extLst>
                    <a:ext uri="{FF2B5EF4-FFF2-40B4-BE49-F238E27FC236}">
                      <a16:creationId xmlns:a16="http://schemas.microsoft.com/office/drawing/2014/main" id="{528EFC0A-2F63-4C71-B61C-9B703445F0BD}"/>
                    </a:ext>
                  </a:extLst>
                </p:cNvPr>
                <p:cNvSpPr/>
                <p:nvPr/>
              </p:nvSpPr>
              <p:spPr bwMode="auto">
                <a:xfrm>
                  <a:off x="375" y="1896"/>
                  <a:ext cx="50" cy="4"/>
                </a:xfrm>
                <a:custGeom>
                  <a:avLst/>
                  <a:gdLst>
                    <a:gd name="T0" fmla="*/ 50 w 50"/>
                    <a:gd name="T1" fmla="*/ 4 h 4"/>
                    <a:gd name="T2" fmla="*/ 0 w 50"/>
                    <a:gd name="T3" fmla="*/ 0 h 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0" h="4">
                      <a:moveTo>
                        <a:pt x="50" y="4"/>
                      </a:moveTo>
                      <a:cubicBezTo>
                        <a:pt x="32" y="2"/>
                        <a:pt x="18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0" name="Freeform 94">
                  <a:extLst>
                    <a:ext uri="{FF2B5EF4-FFF2-40B4-BE49-F238E27FC236}">
                      <a16:creationId xmlns:a16="http://schemas.microsoft.com/office/drawing/2014/main" id="{D27B0B9D-3812-40D2-B5B0-C74BC4E38C2E}"/>
                    </a:ext>
                  </a:extLst>
                </p:cNvPr>
                <p:cNvSpPr/>
                <p:nvPr/>
              </p:nvSpPr>
              <p:spPr bwMode="auto">
                <a:xfrm>
                  <a:off x="383" y="1878"/>
                  <a:ext cx="10" cy="18"/>
                </a:xfrm>
                <a:custGeom>
                  <a:avLst/>
                  <a:gdLst>
                    <a:gd name="T0" fmla="*/ 10 w 10"/>
                    <a:gd name="T1" fmla="*/ 18 h 18"/>
                    <a:gd name="T2" fmla="*/ 0 w 10"/>
                    <a:gd name="T3" fmla="*/ 0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0" h="18">
                      <a:moveTo>
                        <a:pt x="10" y="18"/>
                      </a:moveTo>
                      <a:cubicBezTo>
                        <a:pt x="8" y="10"/>
                        <a:pt x="6" y="6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1" name="Freeform 95">
                  <a:extLst>
                    <a:ext uri="{FF2B5EF4-FFF2-40B4-BE49-F238E27FC236}">
                      <a16:creationId xmlns:a16="http://schemas.microsoft.com/office/drawing/2014/main" id="{863FA514-3F4F-4600-9410-401C4388E3E1}"/>
                    </a:ext>
                  </a:extLst>
                </p:cNvPr>
                <p:cNvSpPr/>
                <p:nvPr/>
              </p:nvSpPr>
              <p:spPr bwMode="auto">
                <a:xfrm>
                  <a:off x="423" y="1852"/>
                  <a:ext cx="68" cy="16"/>
                </a:xfrm>
                <a:custGeom>
                  <a:avLst/>
                  <a:gdLst>
                    <a:gd name="T0" fmla="*/ 68 w 68"/>
                    <a:gd name="T1" fmla="*/ 16 h 16"/>
                    <a:gd name="T2" fmla="*/ 0 w 68"/>
                    <a:gd name="T3" fmla="*/ 0 h 1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8" h="16">
                      <a:moveTo>
                        <a:pt x="68" y="16"/>
                      </a:moveTo>
                      <a:cubicBezTo>
                        <a:pt x="44" y="11"/>
                        <a:pt x="25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2" name="Freeform 96">
                  <a:extLst>
                    <a:ext uri="{FF2B5EF4-FFF2-40B4-BE49-F238E27FC236}">
                      <a16:creationId xmlns:a16="http://schemas.microsoft.com/office/drawing/2014/main" id="{9A6A9EE9-FC28-4770-83C1-1CF0E56B0627}"/>
                    </a:ext>
                  </a:extLst>
                </p:cNvPr>
                <p:cNvSpPr/>
                <p:nvPr/>
              </p:nvSpPr>
              <p:spPr bwMode="auto">
                <a:xfrm>
                  <a:off x="435" y="1824"/>
                  <a:ext cx="18" cy="32"/>
                </a:xfrm>
                <a:custGeom>
                  <a:avLst/>
                  <a:gdLst>
                    <a:gd name="T0" fmla="*/ 18 w 18"/>
                    <a:gd name="T1" fmla="*/ 32 h 32"/>
                    <a:gd name="T2" fmla="*/ 0 w 18"/>
                    <a:gd name="T3" fmla="*/ 0 h 3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8" h="32">
                      <a:moveTo>
                        <a:pt x="18" y="32"/>
                      </a:moveTo>
                      <a:cubicBezTo>
                        <a:pt x="11" y="22"/>
                        <a:pt x="9" y="9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3" name="Freeform 97">
                  <a:extLst>
                    <a:ext uri="{FF2B5EF4-FFF2-40B4-BE49-F238E27FC236}">
                      <a16:creationId xmlns:a16="http://schemas.microsoft.com/office/drawing/2014/main" id="{CB2BC8D1-F436-4728-85F1-AC5ECC539017}"/>
                    </a:ext>
                  </a:extLst>
                </p:cNvPr>
                <p:cNvSpPr/>
                <p:nvPr/>
              </p:nvSpPr>
              <p:spPr bwMode="auto">
                <a:xfrm>
                  <a:off x="483" y="1816"/>
                  <a:ext cx="64" cy="20"/>
                </a:xfrm>
                <a:custGeom>
                  <a:avLst/>
                  <a:gdLst>
                    <a:gd name="T0" fmla="*/ 64 w 64"/>
                    <a:gd name="T1" fmla="*/ 20 h 20"/>
                    <a:gd name="T2" fmla="*/ 0 w 64"/>
                    <a:gd name="T3" fmla="*/ 0 h 2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4" h="20">
                      <a:moveTo>
                        <a:pt x="64" y="20"/>
                      </a:moveTo>
                      <a:cubicBezTo>
                        <a:pt x="41" y="16"/>
                        <a:pt x="20" y="1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4" name="Freeform 98">
                  <a:extLst>
                    <a:ext uri="{FF2B5EF4-FFF2-40B4-BE49-F238E27FC236}">
                      <a16:creationId xmlns:a16="http://schemas.microsoft.com/office/drawing/2014/main" id="{2C0D1DED-C1C5-4BC2-9310-12E010A92C98}"/>
                    </a:ext>
                  </a:extLst>
                </p:cNvPr>
                <p:cNvSpPr/>
                <p:nvPr/>
              </p:nvSpPr>
              <p:spPr bwMode="auto">
                <a:xfrm>
                  <a:off x="485" y="1796"/>
                  <a:ext cx="6" cy="22"/>
                </a:xfrm>
                <a:custGeom>
                  <a:avLst/>
                  <a:gdLst>
                    <a:gd name="T0" fmla="*/ 6 w 6"/>
                    <a:gd name="T1" fmla="*/ 22 h 22"/>
                    <a:gd name="T2" fmla="*/ 0 w 6"/>
                    <a:gd name="T3" fmla="*/ 0 h 2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22">
                      <a:moveTo>
                        <a:pt x="6" y="22"/>
                      </a:moveTo>
                      <a:cubicBezTo>
                        <a:pt x="5" y="15"/>
                        <a:pt x="0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5" name="Freeform 99">
                  <a:extLst>
                    <a:ext uri="{FF2B5EF4-FFF2-40B4-BE49-F238E27FC236}">
                      <a16:creationId xmlns:a16="http://schemas.microsoft.com/office/drawing/2014/main" id="{7E116E62-37DA-4D71-8B9E-04CC71311227}"/>
                    </a:ext>
                  </a:extLst>
                </p:cNvPr>
                <p:cNvSpPr/>
                <p:nvPr/>
              </p:nvSpPr>
              <p:spPr bwMode="auto">
                <a:xfrm>
                  <a:off x="467" y="1820"/>
                  <a:ext cx="26" cy="8"/>
                </a:xfrm>
                <a:custGeom>
                  <a:avLst/>
                  <a:gdLst>
                    <a:gd name="T0" fmla="*/ 26 w 26"/>
                    <a:gd name="T1" fmla="*/ 0 h 8"/>
                    <a:gd name="T2" fmla="*/ 0 w 26"/>
                    <a:gd name="T3" fmla="*/ 8 h 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" h="8">
                      <a:moveTo>
                        <a:pt x="26" y="0"/>
                      </a:moveTo>
                      <a:cubicBezTo>
                        <a:pt x="17" y="3"/>
                        <a:pt x="8" y="4"/>
                        <a:pt x="0" y="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6" name="Freeform 100">
                  <a:extLst>
                    <a:ext uri="{FF2B5EF4-FFF2-40B4-BE49-F238E27FC236}">
                      <a16:creationId xmlns:a16="http://schemas.microsoft.com/office/drawing/2014/main" id="{80E3E76B-EF4F-4A5B-ADF4-49EF3275BCF3}"/>
                    </a:ext>
                  </a:extLst>
                </p:cNvPr>
                <p:cNvSpPr/>
                <p:nvPr/>
              </p:nvSpPr>
              <p:spPr bwMode="auto">
                <a:xfrm>
                  <a:off x="525" y="1804"/>
                  <a:ext cx="24" cy="32"/>
                </a:xfrm>
                <a:custGeom>
                  <a:avLst/>
                  <a:gdLst>
                    <a:gd name="T0" fmla="*/ 24 w 24"/>
                    <a:gd name="T1" fmla="*/ 32 h 32"/>
                    <a:gd name="T2" fmla="*/ 10 w 24"/>
                    <a:gd name="T3" fmla="*/ 10 h 32"/>
                    <a:gd name="T4" fmla="*/ 0 w 24"/>
                    <a:gd name="T5" fmla="*/ 0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32">
                      <a:moveTo>
                        <a:pt x="24" y="32"/>
                      </a:moveTo>
                      <a:cubicBezTo>
                        <a:pt x="20" y="21"/>
                        <a:pt x="20" y="16"/>
                        <a:pt x="10" y="10"/>
                      </a:cubicBezTo>
                      <a:cubicBezTo>
                        <a:pt x="8" y="7"/>
                        <a:pt x="0" y="2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7" name="Freeform 101">
                  <a:extLst>
                    <a:ext uri="{FF2B5EF4-FFF2-40B4-BE49-F238E27FC236}">
                      <a16:creationId xmlns:a16="http://schemas.microsoft.com/office/drawing/2014/main" id="{AB7B8773-4BDC-479D-B39F-43C39E9C8EB7}"/>
                    </a:ext>
                  </a:extLst>
                </p:cNvPr>
                <p:cNvSpPr/>
                <p:nvPr/>
              </p:nvSpPr>
              <p:spPr bwMode="auto">
                <a:xfrm>
                  <a:off x="507" y="1810"/>
                  <a:ext cx="20" cy="1"/>
                </a:xfrm>
                <a:custGeom>
                  <a:avLst/>
                  <a:gdLst>
                    <a:gd name="T0" fmla="*/ 20 w 20"/>
                    <a:gd name="T1" fmla="*/ 0 h 1"/>
                    <a:gd name="T2" fmla="*/ 0 w 20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0" h="1">
                      <a:moveTo>
                        <a:pt x="20" y="0"/>
                      </a:moveTo>
                      <a:cubicBezTo>
                        <a:pt x="13" y="0"/>
                        <a:pt x="7" y="0"/>
                        <a:pt x="0" y="0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8" name="Freeform 102">
                  <a:extLst>
                    <a:ext uri="{FF2B5EF4-FFF2-40B4-BE49-F238E27FC236}">
                      <a16:creationId xmlns:a16="http://schemas.microsoft.com/office/drawing/2014/main" id="{FD943F64-8C24-467D-A72E-74F9A1BD3605}"/>
                    </a:ext>
                  </a:extLst>
                </p:cNvPr>
                <p:cNvSpPr/>
                <p:nvPr/>
              </p:nvSpPr>
              <p:spPr bwMode="auto">
                <a:xfrm>
                  <a:off x="397" y="1912"/>
                  <a:ext cx="12" cy="38"/>
                </a:xfrm>
                <a:custGeom>
                  <a:avLst/>
                  <a:gdLst>
                    <a:gd name="T0" fmla="*/ 12 w 12"/>
                    <a:gd name="T1" fmla="*/ 0 h 38"/>
                    <a:gd name="T2" fmla="*/ 0 w 12"/>
                    <a:gd name="T3" fmla="*/ 38 h 3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2" h="38">
                      <a:moveTo>
                        <a:pt x="12" y="0"/>
                      </a:moveTo>
                      <a:cubicBezTo>
                        <a:pt x="8" y="11"/>
                        <a:pt x="0" y="27"/>
                        <a:pt x="0" y="3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39" name="Freeform 103">
                  <a:extLst>
                    <a:ext uri="{FF2B5EF4-FFF2-40B4-BE49-F238E27FC236}">
                      <a16:creationId xmlns:a16="http://schemas.microsoft.com/office/drawing/2014/main" id="{AC753739-E263-40EC-B5D9-DEC99CF935A3}"/>
                    </a:ext>
                  </a:extLst>
                </p:cNvPr>
                <p:cNvSpPr/>
                <p:nvPr/>
              </p:nvSpPr>
              <p:spPr bwMode="auto">
                <a:xfrm>
                  <a:off x="401" y="1930"/>
                  <a:ext cx="14" cy="18"/>
                </a:xfrm>
                <a:custGeom>
                  <a:avLst/>
                  <a:gdLst>
                    <a:gd name="T0" fmla="*/ 0 w 14"/>
                    <a:gd name="T1" fmla="*/ 0 h 18"/>
                    <a:gd name="T2" fmla="*/ 14 w 14"/>
                    <a:gd name="T3" fmla="*/ 18 h 1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18">
                      <a:moveTo>
                        <a:pt x="0" y="0"/>
                      </a:moveTo>
                      <a:cubicBezTo>
                        <a:pt x="5" y="8"/>
                        <a:pt x="8" y="12"/>
                        <a:pt x="14" y="1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0" name="Freeform 104">
                  <a:extLst>
                    <a:ext uri="{FF2B5EF4-FFF2-40B4-BE49-F238E27FC236}">
                      <a16:creationId xmlns:a16="http://schemas.microsoft.com/office/drawing/2014/main" id="{994C3E3D-14F7-4498-AD3F-26A817F72741}"/>
                    </a:ext>
                  </a:extLst>
                </p:cNvPr>
                <p:cNvSpPr/>
                <p:nvPr/>
              </p:nvSpPr>
              <p:spPr bwMode="auto">
                <a:xfrm>
                  <a:off x="467" y="1882"/>
                  <a:ext cx="6" cy="46"/>
                </a:xfrm>
                <a:custGeom>
                  <a:avLst/>
                  <a:gdLst>
                    <a:gd name="T0" fmla="*/ 6 w 6"/>
                    <a:gd name="T1" fmla="*/ 0 h 46"/>
                    <a:gd name="T2" fmla="*/ 0 w 6"/>
                    <a:gd name="T3" fmla="*/ 46 h 4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" h="46">
                      <a:moveTo>
                        <a:pt x="6" y="0"/>
                      </a:moveTo>
                      <a:cubicBezTo>
                        <a:pt x="1" y="15"/>
                        <a:pt x="0" y="30"/>
                        <a:pt x="0" y="4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1" name="Freeform 105">
                  <a:extLst>
                    <a:ext uri="{FF2B5EF4-FFF2-40B4-BE49-F238E27FC236}">
                      <a16:creationId xmlns:a16="http://schemas.microsoft.com/office/drawing/2014/main" id="{7D51CAFB-E7E9-483A-9EB9-BA3660E4ADAD}"/>
                    </a:ext>
                  </a:extLst>
                </p:cNvPr>
                <p:cNvSpPr/>
                <p:nvPr/>
              </p:nvSpPr>
              <p:spPr bwMode="auto">
                <a:xfrm>
                  <a:off x="467" y="1918"/>
                  <a:ext cx="26" cy="28"/>
                </a:xfrm>
                <a:custGeom>
                  <a:avLst/>
                  <a:gdLst>
                    <a:gd name="T0" fmla="*/ 0 w 26"/>
                    <a:gd name="T1" fmla="*/ 0 h 28"/>
                    <a:gd name="T2" fmla="*/ 18 w 26"/>
                    <a:gd name="T3" fmla="*/ 24 h 28"/>
                    <a:gd name="T4" fmla="*/ 24 w 26"/>
                    <a:gd name="T5" fmla="*/ 26 h 28"/>
                    <a:gd name="T6" fmla="*/ 26 w 26"/>
                    <a:gd name="T7" fmla="*/ 28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28">
                      <a:moveTo>
                        <a:pt x="0" y="0"/>
                      </a:moveTo>
                      <a:cubicBezTo>
                        <a:pt x="7" y="7"/>
                        <a:pt x="10" y="18"/>
                        <a:pt x="18" y="24"/>
                      </a:cubicBezTo>
                      <a:cubicBezTo>
                        <a:pt x="20" y="25"/>
                        <a:pt x="22" y="25"/>
                        <a:pt x="24" y="26"/>
                      </a:cubicBezTo>
                      <a:cubicBezTo>
                        <a:pt x="25" y="26"/>
                        <a:pt x="25" y="27"/>
                        <a:pt x="2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2" name="Freeform 106">
                  <a:extLst>
                    <a:ext uri="{FF2B5EF4-FFF2-40B4-BE49-F238E27FC236}">
                      <a16:creationId xmlns:a16="http://schemas.microsoft.com/office/drawing/2014/main" id="{73189646-0C44-497B-9275-70F96C893AC0}"/>
                    </a:ext>
                  </a:extLst>
                </p:cNvPr>
                <p:cNvSpPr/>
                <p:nvPr/>
              </p:nvSpPr>
              <p:spPr bwMode="auto">
                <a:xfrm>
                  <a:off x="436" y="1902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3 w 29"/>
                    <a:gd name="T3" fmla="*/ 20 h 34"/>
                    <a:gd name="T4" fmla="*/ 1 w 29"/>
                    <a:gd name="T5" fmla="*/ 34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9" h="34">
                      <a:moveTo>
                        <a:pt x="29" y="0"/>
                      </a:moveTo>
                      <a:cubicBezTo>
                        <a:pt x="20" y="7"/>
                        <a:pt x="12" y="14"/>
                        <a:pt x="3" y="20"/>
                      </a:cubicBezTo>
                      <a:cubicBezTo>
                        <a:pt x="0" y="29"/>
                        <a:pt x="1" y="24"/>
                        <a:pt x="1" y="34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3" name="Freeform 107">
                  <a:extLst>
                    <a:ext uri="{FF2B5EF4-FFF2-40B4-BE49-F238E27FC236}">
                      <a16:creationId xmlns:a16="http://schemas.microsoft.com/office/drawing/2014/main" id="{D214CB81-99B1-4F97-830B-5B93EF5560C5}"/>
                    </a:ext>
                  </a:extLst>
                </p:cNvPr>
                <p:cNvSpPr/>
                <p:nvPr/>
              </p:nvSpPr>
              <p:spPr bwMode="auto">
                <a:xfrm>
                  <a:off x="515" y="1844"/>
                  <a:ext cx="14" cy="56"/>
                </a:xfrm>
                <a:custGeom>
                  <a:avLst/>
                  <a:gdLst>
                    <a:gd name="T0" fmla="*/ 14 w 14"/>
                    <a:gd name="T1" fmla="*/ 0 h 56"/>
                    <a:gd name="T2" fmla="*/ 0 w 14"/>
                    <a:gd name="T3" fmla="*/ 5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4" h="56">
                      <a:moveTo>
                        <a:pt x="14" y="0"/>
                      </a:moveTo>
                      <a:cubicBezTo>
                        <a:pt x="8" y="19"/>
                        <a:pt x="0" y="35"/>
                        <a:pt x="0" y="56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4" name="Freeform 108">
                  <a:extLst>
                    <a:ext uri="{FF2B5EF4-FFF2-40B4-BE49-F238E27FC236}">
                      <a16:creationId xmlns:a16="http://schemas.microsoft.com/office/drawing/2014/main" id="{9D5E8684-1CE0-4B8F-8C29-6970F730BFCE}"/>
                    </a:ext>
                  </a:extLst>
                </p:cNvPr>
                <p:cNvSpPr/>
                <p:nvPr/>
              </p:nvSpPr>
              <p:spPr bwMode="auto">
                <a:xfrm>
                  <a:off x="523" y="1876"/>
                  <a:ext cx="16" cy="28"/>
                </a:xfrm>
                <a:custGeom>
                  <a:avLst/>
                  <a:gdLst>
                    <a:gd name="T0" fmla="*/ 0 w 16"/>
                    <a:gd name="T1" fmla="*/ 0 h 28"/>
                    <a:gd name="T2" fmla="*/ 16 w 16"/>
                    <a:gd name="T3" fmla="*/ 28 h 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6" h="28">
                      <a:moveTo>
                        <a:pt x="0" y="0"/>
                      </a:moveTo>
                      <a:cubicBezTo>
                        <a:pt x="3" y="10"/>
                        <a:pt x="9" y="21"/>
                        <a:pt x="16" y="28"/>
                      </a:cubicBezTo>
                    </a:path>
                  </a:pathLst>
                </a:custGeom>
                <a:noFill/>
                <a:ln w="6350" cmpd="sng">
                  <a:solidFill>
                    <a:srgbClr val="0B731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89" name="Freeform 109">
                <a:extLst>
                  <a:ext uri="{FF2B5EF4-FFF2-40B4-BE49-F238E27FC236}">
                    <a16:creationId xmlns:a16="http://schemas.microsoft.com/office/drawing/2014/main" id="{9765DAEF-CC00-488B-9FD7-517E25ACADC3}"/>
                  </a:ext>
                </a:extLst>
              </p:cNvPr>
              <p:cNvSpPr/>
              <p:nvPr/>
            </p:nvSpPr>
            <p:spPr bwMode="auto">
              <a:xfrm>
                <a:off x="411" y="1802"/>
                <a:ext cx="86" cy="700"/>
              </a:xfrm>
              <a:custGeom>
                <a:avLst/>
                <a:gdLst>
                  <a:gd name="T0" fmla="*/ 29 w 86"/>
                  <a:gd name="T1" fmla="*/ 0 h 700"/>
                  <a:gd name="T2" fmla="*/ 55 w 86"/>
                  <a:gd name="T3" fmla="*/ 44 h 700"/>
                  <a:gd name="T4" fmla="*/ 53 w 86"/>
                  <a:gd name="T5" fmla="*/ 140 h 700"/>
                  <a:gd name="T6" fmla="*/ 77 w 86"/>
                  <a:gd name="T7" fmla="*/ 256 h 700"/>
                  <a:gd name="T8" fmla="*/ 1 w 86"/>
                  <a:gd name="T9" fmla="*/ 436 h 700"/>
                  <a:gd name="T10" fmla="*/ 71 w 86"/>
                  <a:gd name="T11" fmla="*/ 576 h 700"/>
                  <a:gd name="T12" fmla="*/ 77 w 86"/>
                  <a:gd name="T13" fmla="*/ 616 h 700"/>
                  <a:gd name="T14" fmla="*/ 63 w 86"/>
                  <a:gd name="T15" fmla="*/ 642 h 700"/>
                  <a:gd name="T16" fmla="*/ 61 w 86"/>
                  <a:gd name="T17" fmla="*/ 658 h 700"/>
                  <a:gd name="T18" fmla="*/ 71 w 86"/>
                  <a:gd name="T19" fmla="*/ 700 h 7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6" h="700">
                    <a:moveTo>
                      <a:pt x="29" y="0"/>
                    </a:moveTo>
                    <a:cubicBezTo>
                      <a:pt x="33" y="7"/>
                      <a:pt x="51" y="21"/>
                      <a:pt x="55" y="44"/>
                    </a:cubicBezTo>
                    <a:cubicBezTo>
                      <a:pt x="59" y="67"/>
                      <a:pt x="49" y="105"/>
                      <a:pt x="53" y="140"/>
                    </a:cubicBezTo>
                    <a:cubicBezTo>
                      <a:pt x="57" y="175"/>
                      <a:pt x="86" y="207"/>
                      <a:pt x="77" y="256"/>
                    </a:cubicBezTo>
                    <a:cubicBezTo>
                      <a:pt x="68" y="305"/>
                      <a:pt x="2" y="383"/>
                      <a:pt x="1" y="436"/>
                    </a:cubicBezTo>
                    <a:cubicBezTo>
                      <a:pt x="0" y="489"/>
                      <a:pt x="58" y="546"/>
                      <a:pt x="71" y="576"/>
                    </a:cubicBezTo>
                    <a:cubicBezTo>
                      <a:pt x="84" y="606"/>
                      <a:pt x="78" y="605"/>
                      <a:pt x="77" y="616"/>
                    </a:cubicBezTo>
                    <a:cubicBezTo>
                      <a:pt x="76" y="627"/>
                      <a:pt x="66" y="635"/>
                      <a:pt x="63" y="642"/>
                    </a:cubicBezTo>
                    <a:cubicBezTo>
                      <a:pt x="60" y="649"/>
                      <a:pt x="60" y="648"/>
                      <a:pt x="61" y="658"/>
                    </a:cubicBezTo>
                    <a:cubicBezTo>
                      <a:pt x="62" y="668"/>
                      <a:pt x="69" y="691"/>
                      <a:pt x="71" y="7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90" name="Freeform 110">
                <a:extLst>
                  <a:ext uri="{FF2B5EF4-FFF2-40B4-BE49-F238E27FC236}">
                    <a16:creationId xmlns:a16="http://schemas.microsoft.com/office/drawing/2014/main" id="{7C11032F-31E3-4FAB-9451-F0E65BECBE52}"/>
                  </a:ext>
                </a:extLst>
              </p:cNvPr>
              <p:cNvSpPr/>
              <p:nvPr/>
            </p:nvSpPr>
            <p:spPr bwMode="auto">
              <a:xfrm>
                <a:off x="421" y="1802"/>
                <a:ext cx="87" cy="694"/>
              </a:xfrm>
              <a:custGeom>
                <a:avLst/>
                <a:gdLst>
                  <a:gd name="T0" fmla="*/ 28 w 87"/>
                  <a:gd name="T1" fmla="*/ 0 h 694"/>
                  <a:gd name="T2" fmla="*/ 54 w 87"/>
                  <a:gd name="T3" fmla="*/ 44 h 694"/>
                  <a:gd name="T4" fmla="*/ 52 w 87"/>
                  <a:gd name="T5" fmla="*/ 140 h 694"/>
                  <a:gd name="T6" fmla="*/ 76 w 87"/>
                  <a:gd name="T7" fmla="*/ 256 h 694"/>
                  <a:gd name="T8" fmla="*/ 0 w 87"/>
                  <a:gd name="T9" fmla="*/ 436 h 694"/>
                  <a:gd name="T10" fmla="*/ 77 w 87"/>
                  <a:gd name="T11" fmla="*/ 586 h 694"/>
                  <a:gd name="T12" fmla="*/ 61 w 87"/>
                  <a:gd name="T13" fmla="*/ 650 h 694"/>
                  <a:gd name="T14" fmla="*/ 63 w 87"/>
                  <a:gd name="T15" fmla="*/ 694 h 69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" h="694">
                    <a:moveTo>
                      <a:pt x="28" y="0"/>
                    </a:moveTo>
                    <a:cubicBezTo>
                      <a:pt x="32" y="7"/>
                      <a:pt x="50" y="21"/>
                      <a:pt x="54" y="44"/>
                    </a:cubicBezTo>
                    <a:cubicBezTo>
                      <a:pt x="58" y="67"/>
                      <a:pt x="48" y="105"/>
                      <a:pt x="52" y="140"/>
                    </a:cubicBezTo>
                    <a:cubicBezTo>
                      <a:pt x="56" y="175"/>
                      <a:pt x="85" y="207"/>
                      <a:pt x="76" y="256"/>
                    </a:cubicBezTo>
                    <a:cubicBezTo>
                      <a:pt x="67" y="305"/>
                      <a:pt x="0" y="381"/>
                      <a:pt x="0" y="436"/>
                    </a:cubicBezTo>
                    <a:cubicBezTo>
                      <a:pt x="0" y="491"/>
                      <a:pt x="67" y="550"/>
                      <a:pt x="77" y="586"/>
                    </a:cubicBezTo>
                    <a:cubicBezTo>
                      <a:pt x="87" y="622"/>
                      <a:pt x="63" y="632"/>
                      <a:pt x="61" y="650"/>
                    </a:cubicBezTo>
                    <a:cubicBezTo>
                      <a:pt x="59" y="668"/>
                      <a:pt x="63" y="685"/>
                      <a:pt x="63" y="69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91" name="Oval 111">
                <a:extLst>
                  <a:ext uri="{FF2B5EF4-FFF2-40B4-BE49-F238E27FC236}">
                    <a16:creationId xmlns:a16="http://schemas.microsoft.com/office/drawing/2014/main" id="{AE7B8133-2FD7-4E68-A359-D33565834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" y="1794"/>
                <a:ext cx="12" cy="1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92" name="Freeform 112">
                <a:extLst>
                  <a:ext uri="{FF2B5EF4-FFF2-40B4-BE49-F238E27FC236}">
                    <a16:creationId xmlns:a16="http://schemas.microsoft.com/office/drawing/2014/main" id="{1E046EA7-8BEA-43C9-89F8-87DB251CF46C}"/>
                  </a:ext>
                </a:extLst>
              </p:cNvPr>
              <p:cNvSpPr/>
              <p:nvPr/>
            </p:nvSpPr>
            <p:spPr bwMode="auto">
              <a:xfrm>
                <a:off x="483" y="1932"/>
                <a:ext cx="67" cy="60"/>
              </a:xfrm>
              <a:custGeom>
                <a:avLst/>
                <a:gdLst>
                  <a:gd name="T0" fmla="*/ 5 w 67"/>
                  <a:gd name="T1" fmla="*/ 50 h 60"/>
                  <a:gd name="T2" fmla="*/ 23 w 67"/>
                  <a:gd name="T3" fmla="*/ 40 h 60"/>
                  <a:gd name="T4" fmla="*/ 39 w 67"/>
                  <a:gd name="T5" fmla="*/ 20 h 60"/>
                  <a:gd name="T6" fmla="*/ 55 w 67"/>
                  <a:gd name="T7" fmla="*/ 0 h 60"/>
                  <a:gd name="T8" fmla="*/ 63 w 67"/>
                  <a:gd name="T9" fmla="*/ 2 h 60"/>
                  <a:gd name="T10" fmla="*/ 67 w 67"/>
                  <a:gd name="T11" fmla="*/ 14 h 60"/>
                  <a:gd name="T12" fmla="*/ 33 w 67"/>
                  <a:gd name="T13" fmla="*/ 36 h 60"/>
                  <a:gd name="T14" fmla="*/ 27 w 67"/>
                  <a:gd name="T15" fmla="*/ 48 h 60"/>
                  <a:gd name="T16" fmla="*/ 9 w 67"/>
                  <a:gd name="T17" fmla="*/ 56 h 60"/>
                  <a:gd name="T18" fmla="*/ 5 w 67"/>
                  <a:gd name="T19" fmla="*/ 5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93" name="Freeform 113">
                <a:extLst>
                  <a:ext uri="{FF2B5EF4-FFF2-40B4-BE49-F238E27FC236}">
                    <a16:creationId xmlns:a16="http://schemas.microsoft.com/office/drawing/2014/main" id="{CD4280AB-9B9D-4C71-B001-3BFFEDC529A2}"/>
                  </a:ext>
                </a:extLst>
              </p:cNvPr>
              <p:cNvSpPr/>
              <p:nvPr/>
            </p:nvSpPr>
            <p:spPr bwMode="auto">
              <a:xfrm flipH="1">
                <a:off x="419" y="1930"/>
                <a:ext cx="67" cy="60"/>
              </a:xfrm>
              <a:custGeom>
                <a:avLst/>
                <a:gdLst>
                  <a:gd name="T0" fmla="*/ 5 w 67"/>
                  <a:gd name="T1" fmla="*/ 50 h 60"/>
                  <a:gd name="T2" fmla="*/ 23 w 67"/>
                  <a:gd name="T3" fmla="*/ 40 h 60"/>
                  <a:gd name="T4" fmla="*/ 39 w 67"/>
                  <a:gd name="T5" fmla="*/ 20 h 60"/>
                  <a:gd name="T6" fmla="*/ 55 w 67"/>
                  <a:gd name="T7" fmla="*/ 0 h 60"/>
                  <a:gd name="T8" fmla="*/ 63 w 67"/>
                  <a:gd name="T9" fmla="*/ 2 h 60"/>
                  <a:gd name="T10" fmla="*/ 67 w 67"/>
                  <a:gd name="T11" fmla="*/ 14 h 60"/>
                  <a:gd name="T12" fmla="*/ 33 w 67"/>
                  <a:gd name="T13" fmla="*/ 36 h 60"/>
                  <a:gd name="T14" fmla="*/ 27 w 67"/>
                  <a:gd name="T15" fmla="*/ 48 h 60"/>
                  <a:gd name="T16" fmla="*/ 9 w 67"/>
                  <a:gd name="T17" fmla="*/ 56 h 60"/>
                  <a:gd name="T18" fmla="*/ 5 w 67"/>
                  <a:gd name="T19" fmla="*/ 5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94" name="Group 114">
                <a:extLst>
                  <a:ext uri="{FF2B5EF4-FFF2-40B4-BE49-F238E27FC236}">
                    <a16:creationId xmlns:a16="http://schemas.microsoft.com/office/drawing/2014/main" id="{12F146FE-D87E-4CAD-BF29-FFEF97A5CE8D}"/>
                  </a:ext>
                </a:extLst>
              </p:cNvPr>
              <p:cNvGrpSpPr/>
              <p:nvPr/>
            </p:nvGrpSpPr>
            <p:grpSpPr bwMode="auto">
              <a:xfrm rot="-1593903">
                <a:off x="342" y="2302"/>
                <a:ext cx="100" cy="84"/>
                <a:chOff x="3122" y="2426"/>
                <a:chExt cx="100" cy="84"/>
              </a:xfrm>
            </p:grpSpPr>
            <p:sp>
              <p:nvSpPr>
                <p:cNvPr id="123" name="Freeform 115">
                  <a:extLst>
                    <a:ext uri="{FF2B5EF4-FFF2-40B4-BE49-F238E27FC236}">
                      <a16:creationId xmlns:a16="http://schemas.microsoft.com/office/drawing/2014/main" id="{8E98FC43-BD63-4B72-AF5D-DADC7562603F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24" name="Freeform 116">
                  <a:extLst>
                    <a:ext uri="{FF2B5EF4-FFF2-40B4-BE49-F238E27FC236}">
                      <a16:creationId xmlns:a16="http://schemas.microsoft.com/office/drawing/2014/main" id="{DC4FE47F-35C5-484C-B997-46DD47A82B78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25" name="Freeform 117">
                  <a:extLst>
                    <a:ext uri="{FF2B5EF4-FFF2-40B4-BE49-F238E27FC236}">
                      <a16:creationId xmlns:a16="http://schemas.microsoft.com/office/drawing/2014/main" id="{D5A4B413-B70F-404E-AA9A-6AB75ACE780E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95" name="Group 118">
                <a:extLst>
                  <a:ext uri="{FF2B5EF4-FFF2-40B4-BE49-F238E27FC236}">
                    <a16:creationId xmlns:a16="http://schemas.microsoft.com/office/drawing/2014/main" id="{445BF4F1-AEBD-45CC-A4AA-68664BD76FD0}"/>
                  </a:ext>
                </a:extLst>
              </p:cNvPr>
              <p:cNvGrpSpPr/>
              <p:nvPr/>
            </p:nvGrpSpPr>
            <p:grpSpPr bwMode="auto">
              <a:xfrm rot="-1486509">
                <a:off x="409" y="2323"/>
                <a:ext cx="52" cy="84"/>
                <a:chOff x="3122" y="2426"/>
                <a:chExt cx="100" cy="84"/>
              </a:xfrm>
            </p:grpSpPr>
            <p:sp>
              <p:nvSpPr>
                <p:cNvPr id="120" name="Freeform 119">
                  <a:extLst>
                    <a:ext uri="{FF2B5EF4-FFF2-40B4-BE49-F238E27FC236}">
                      <a16:creationId xmlns:a16="http://schemas.microsoft.com/office/drawing/2014/main" id="{7B686150-8CE2-45EB-B292-44D7A3563B0B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21" name="Freeform 120">
                  <a:extLst>
                    <a:ext uri="{FF2B5EF4-FFF2-40B4-BE49-F238E27FC236}">
                      <a16:creationId xmlns:a16="http://schemas.microsoft.com/office/drawing/2014/main" id="{F5689862-4775-42C2-A62B-91F36305CC44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22" name="Freeform 121">
                  <a:extLst>
                    <a:ext uri="{FF2B5EF4-FFF2-40B4-BE49-F238E27FC236}">
                      <a16:creationId xmlns:a16="http://schemas.microsoft.com/office/drawing/2014/main" id="{C22EA3CA-4064-4E5F-BDA4-B872188FF6B2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96" name="Group 122">
                <a:extLst>
                  <a:ext uri="{FF2B5EF4-FFF2-40B4-BE49-F238E27FC236}">
                    <a16:creationId xmlns:a16="http://schemas.microsoft.com/office/drawing/2014/main" id="{E98075BF-2F3A-4806-90DC-170BE100ED71}"/>
                  </a:ext>
                </a:extLst>
              </p:cNvPr>
              <p:cNvGrpSpPr/>
              <p:nvPr/>
            </p:nvGrpSpPr>
            <p:grpSpPr bwMode="auto">
              <a:xfrm rot="-1067537">
                <a:off x="437" y="2389"/>
                <a:ext cx="51" cy="60"/>
                <a:chOff x="3122" y="2426"/>
                <a:chExt cx="100" cy="84"/>
              </a:xfrm>
            </p:grpSpPr>
            <p:sp>
              <p:nvSpPr>
                <p:cNvPr id="117" name="Freeform 123">
                  <a:extLst>
                    <a:ext uri="{FF2B5EF4-FFF2-40B4-BE49-F238E27FC236}">
                      <a16:creationId xmlns:a16="http://schemas.microsoft.com/office/drawing/2014/main" id="{1EBF06B8-88CF-4BEB-A356-DBAC28F1DAB4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8" name="Freeform 124">
                  <a:extLst>
                    <a:ext uri="{FF2B5EF4-FFF2-40B4-BE49-F238E27FC236}">
                      <a16:creationId xmlns:a16="http://schemas.microsoft.com/office/drawing/2014/main" id="{194B759B-D2BA-45B3-8887-674B95ED1CFF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9" name="Freeform 125">
                  <a:extLst>
                    <a:ext uri="{FF2B5EF4-FFF2-40B4-BE49-F238E27FC236}">
                      <a16:creationId xmlns:a16="http://schemas.microsoft.com/office/drawing/2014/main" id="{F944483E-59F3-4B35-BE52-D874237C713A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97" name="Group 126">
                <a:extLst>
                  <a:ext uri="{FF2B5EF4-FFF2-40B4-BE49-F238E27FC236}">
                    <a16:creationId xmlns:a16="http://schemas.microsoft.com/office/drawing/2014/main" id="{466304D4-2FA4-46BD-B0A3-9C4FCE2CD59A}"/>
                  </a:ext>
                </a:extLst>
              </p:cNvPr>
              <p:cNvGrpSpPr/>
              <p:nvPr/>
            </p:nvGrpSpPr>
            <p:grpSpPr bwMode="auto">
              <a:xfrm rot="-946845">
                <a:off x="336" y="2208"/>
                <a:ext cx="100" cy="84"/>
                <a:chOff x="3122" y="2426"/>
                <a:chExt cx="100" cy="84"/>
              </a:xfrm>
            </p:grpSpPr>
            <p:sp>
              <p:nvSpPr>
                <p:cNvPr id="114" name="Freeform 127">
                  <a:extLst>
                    <a:ext uri="{FF2B5EF4-FFF2-40B4-BE49-F238E27FC236}">
                      <a16:creationId xmlns:a16="http://schemas.microsoft.com/office/drawing/2014/main" id="{20A76E7F-C20A-403D-8CFA-B2B1FF14668F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5" name="Freeform 128">
                  <a:extLst>
                    <a:ext uri="{FF2B5EF4-FFF2-40B4-BE49-F238E27FC236}">
                      <a16:creationId xmlns:a16="http://schemas.microsoft.com/office/drawing/2014/main" id="{7C495700-8AF6-4774-AA6C-E98795CEEE10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6" name="Freeform 129">
                  <a:extLst>
                    <a:ext uri="{FF2B5EF4-FFF2-40B4-BE49-F238E27FC236}">
                      <a16:creationId xmlns:a16="http://schemas.microsoft.com/office/drawing/2014/main" id="{427C88AB-D33E-4598-B7B6-BF8E507DF25D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98" name="Group 130">
                <a:extLst>
                  <a:ext uri="{FF2B5EF4-FFF2-40B4-BE49-F238E27FC236}">
                    <a16:creationId xmlns:a16="http://schemas.microsoft.com/office/drawing/2014/main" id="{0DA1C593-F897-4DE1-815A-5378B13CFAFC}"/>
                  </a:ext>
                </a:extLst>
              </p:cNvPr>
              <p:cNvGrpSpPr/>
              <p:nvPr/>
            </p:nvGrpSpPr>
            <p:grpSpPr bwMode="auto">
              <a:xfrm rot="-5189442">
                <a:off x="418" y="2214"/>
                <a:ext cx="100" cy="84"/>
                <a:chOff x="3122" y="2426"/>
                <a:chExt cx="100" cy="84"/>
              </a:xfrm>
            </p:grpSpPr>
            <p:sp>
              <p:nvSpPr>
                <p:cNvPr id="111" name="Freeform 131">
                  <a:extLst>
                    <a:ext uri="{FF2B5EF4-FFF2-40B4-BE49-F238E27FC236}">
                      <a16:creationId xmlns:a16="http://schemas.microsoft.com/office/drawing/2014/main" id="{86E44F1B-59FE-4829-B8AF-52C075C74714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2" name="Freeform 132">
                  <a:extLst>
                    <a:ext uri="{FF2B5EF4-FFF2-40B4-BE49-F238E27FC236}">
                      <a16:creationId xmlns:a16="http://schemas.microsoft.com/office/drawing/2014/main" id="{7C9452DD-FC48-4B39-B590-DB5A7AB2AE73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3" name="Freeform 133">
                  <a:extLst>
                    <a:ext uri="{FF2B5EF4-FFF2-40B4-BE49-F238E27FC236}">
                      <a16:creationId xmlns:a16="http://schemas.microsoft.com/office/drawing/2014/main" id="{4B599323-CE5D-4AEF-93D4-3BB0023E137B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99" name="Group 134">
                <a:extLst>
                  <a:ext uri="{FF2B5EF4-FFF2-40B4-BE49-F238E27FC236}">
                    <a16:creationId xmlns:a16="http://schemas.microsoft.com/office/drawing/2014/main" id="{9E20706D-3026-43A2-9DF8-421614C350CE}"/>
                  </a:ext>
                </a:extLst>
              </p:cNvPr>
              <p:cNvGrpSpPr/>
              <p:nvPr/>
            </p:nvGrpSpPr>
            <p:grpSpPr bwMode="auto">
              <a:xfrm rot="-6893024">
                <a:off x="456" y="2286"/>
                <a:ext cx="100" cy="84"/>
                <a:chOff x="3122" y="2426"/>
                <a:chExt cx="100" cy="84"/>
              </a:xfrm>
            </p:grpSpPr>
            <p:sp>
              <p:nvSpPr>
                <p:cNvPr id="108" name="Freeform 135">
                  <a:extLst>
                    <a:ext uri="{FF2B5EF4-FFF2-40B4-BE49-F238E27FC236}">
                      <a16:creationId xmlns:a16="http://schemas.microsoft.com/office/drawing/2014/main" id="{B108C940-46A3-48E9-B1D9-456FF09A97BD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9" name="Freeform 136">
                  <a:extLst>
                    <a:ext uri="{FF2B5EF4-FFF2-40B4-BE49-F238E27FC236}">
                      <a16:creationId xmlns:a16="http://schemas.microsoft.com/office/drawing/2014/main" id="{7BC488F3-D2BF-4B00-8407-EA916064132D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0" name="Freeform 137">
                  <a:extLst>
                    <a:ext uri="{FF2B5EF4-FFF2-40B4-BE49-F238E27FC236}">
                      <a16:creationId xmlns:a16="http://schemas.microsoft.com/office/drawing/2014/main" id="{91C8093D-33D6-4359-8E03-A99D5CA9C170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00" name="Group 138">
                <a:extLst>
                  <a:ext uri="{FF2B5EF4-FFF2-40B4-BE49-F238E27FC236}">
                    <a16:creationId xmlns:a16="http://schemas.microsoft.com/office/drawing/2014/main" id="{236D8DC3-9801-4F09-A347-C90C654AB2BE}"/>
                  </a:ext>
                </a:extLst>
              </p:cNvPr>
              <p:cNvGrpSpPr/>
              <p:nvPr/>
            </p:nvGrpSpPr>
            <p:grpSpPr bwMode="auto">
              <a:xfrm rot="1067537" flipH="1">
                <a:off x="490" y="2400"/>
                <a:ext cx="51" cy="60"/>
                <a:chOff x="3122" y="2426"/>
                <a:chExt cx="100" cy="84"/>
              </a:xfrm>
            </p:grpSpPr>
            <p:sp>
              <p:nvSpPr>
                <p:cNvPr id="105" name="Freeform 139">
                  <a:extLst>
                    <a:ext uri="{FF2B5EF4-FFF2-40B4-BE49-F238E27FC236}">
                      <a16:creationId xmlns:a16="http://schemas.microsoft.com/office/drawing/2014/main" id="{93914058-DB46-4B7A-8C44-E7C7A880FF91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6" name="Freeform 140">
                  <a:extLst>
                    <a:ext uri="{FF2B5EF4-FFF2-40B4-BE49-F238E27FC236}">
                      <a16:creationId xmlns:a16="http://schemas.microsoft.com/office/drawing/2014/main" id="{7E564EB1-5098-462B-882D-B810D83FA61D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7" name="Freeform 141">
                  <a:extLst>
                    <a:ext uri="{FF2B5EF4-FFF2-40B4-BE49-F238E27FC236}">
                      <a16:creationId xmlns:a16="http://schemas.microsoft.com/office/drawing/2014/main" id="{17D84D43-22E8-4C99-ABBE-A83DCC3348A0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101" name="Freeform 142">
                <a:extLst>
                  <a:ext uri="{FF2B5EF4-FFF2-40B4-BE49-F238E27FC236}">
                    <a16:creationId xmlns:a16="http://schemas.microsoft.com/office/drawing/2014/main" id="{19F0F07F-9A35-454B-8026-03EE3E83A6DF}"/>
                  </a:ext>
                </a:extLst>
              </p:cNvPr>
              <p:cNvSpPr/>
              <p:nvPr/>
            </p:nvSpPr>
            <p:spPr bwMode="auto">
              <a:xfrm>
                <a:off x="354" y="2224"/>
                <a:ext cx="36" cy="20"/>
              </a:xfrm>
              <a:custGeom>
                <a:avLst/>
                <a:gdLst>
                  <a:gd name="T0" fmla="*/ 36 w 36"/>
                  <a:gd name="T1" fmla="*/ 0 h 20"/>
                  <a:gd name="T2" fmla="*/ 14 w 36"/>
                  <a:gd name="T3" fmla="*/ 8 h 20"/>
                  <a:gd name="T4" fmla="*/ 0 w 36"/>
                  <a:gd name="T5" fmla="*/ 20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" name="Freeform 143">
                <a:extLst>
                  <a:ext uri="{FF2B5EF4-FFF2-40B4-BE49-F238E27FC236}">
                    <a16:creationId xmlns:a16="http://schemas.microsoft.com/office/drawing/2014/main" id="{CC74F41C-24CF-4D93-ABC2-8AEAE8E6AA73}"/>
                  </a:ext>
                </a:extLst>
              </p:cNvPr>
              <p:cNvSpPr/>
              <p:nvPr/>
            </p:nvSpPr>
            <p:spPr bwMode="auto">
              <a:xfrm>
                <a:off x="442" y="2220"/>
                <a:ext cx="30" cy="18"/>
              </a:xfrm>
              <a:custGeom>
                <a:avLst/>
                <a:gdLst>
                  <a:gd name="T0" fmla="*/ 0 w 30"/>
                  <a:gd name="T1" fmla="*/ 0 h 18"/>
                  <a:gd name="T2" fmla="*/ 30 w 30"/>
                  <a:gd name="T3" fmla="*/ 18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" name="Freeform 144">
                <a:extLst>
                  <a:ext uri="{FF2B5EF4-FFF2-40B4-BE49-F238E27FC236}">
                    <a16:creationId xmlns:a16="http://schemas.microsoft.com/office/drawing/2014/main" id="{215F89A0-8991-4BB3-BD60-32D002EA07BC}"/>
                  </a:ext>
                </a:extLst>
              </p:cNvPr>
              <p:cNvSpPr/>
              <p:nvPr/>
            </p:nvSpPr>
            <p:spPr bwMode="auto">
              <a:xfrm>
                <a:off x="400" y="1790"/>
                <a:ext cx="40" cy="16"/>
              </a:xfrm>
              <a:custGeom>
                <a:avLst/>
                <a:gdLst>
                  <a:gd name="T0" fmla="*/ 40 w 40"/>
                  <a:gd name="T1" fmla="*/ 16 h 16"/>
                  <a:gd name="T2" fmla="*/ 0 w 40"/>
                  <a:gd name="T3" fmla="*/ 0 h 1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" h="16">
                    <a:moveTo>
                      <a:pt x="40" y="16"/>
                    </a:moveTo>
                    <a:cubicBezTo>
                      <a:pt x="27" y="12"/>
                      <a:pt x="13" y="0"/>
                      <a:pt x="0" y="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" name="Freeform 145">
                <a:extLst>
                  <a:ext uri="{FF2B5EF4-FFF2-40B4-BE49-F238E27FC236}">
                    <a16:creationId xmlns:a16="http://schemas.microsoft.com/office/drawing/2014/main" id="{F12DCC8B-A57C-4B29-90EB-503CDC6DCD9E}"/>
                  </a:ext>
                </a:extLst>
              </p:cNvPr>
              <p:cNvSpPr/>
              <p:nvPr/>
            </p:nvSpPr>
            <p:spPr bwMode="auto">
              <a:xfrm>
                <a:off x="447" y="1794"/>
                <a:ext cx="37" cy="10"/>
              </a:xfrm>
              <a:custGeom>
                <a:avLst/>
                <a:gdLst>
                  <a:gd name="T0" fmla="*/ 37 w 37"/>
                  <a:gd name="T1" fmla="*/ 0 h 10"/>
                  <a:gd name="T2" fmla="*/ 7 w 37"/>
                  <a:gd name="T3" fmla="*/ 10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7" h="10">
                    <a:moveTo>
                      <a:pt x="37" y="0"/>
                    </a:moveTo>
                    <a:cubicBezTo>
                      <a:pt x="36" y="0"/>
                      <a:pt x="0" y="10"/>
                      <a:pt x="7" y="1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166" name="Group 147">
            <a:extLst>
              <a:ext uri="{FF2B5EF4-FFF2-40B4-BE49-F238E27FC236}">
                <a16:creationId xmlns:a16="http://schemas.microsoft.com/office/drawing/2014/main" id="{4FC326BD-6AC6-4B1A-A29A-778A087857AF}"/>
              </a:ext>
            </a:extLst>
          </p:cNvPr>
          <p:cNvGrpSpPr/>
          <p:nvPr/>
        </p:nvGrpSpPr>
        <p:grpSpPr bwMode="auto">
          <a:xfrm>
            <a:off x="1524733" y="5485755"/>
            <a:ext cx="1350753" cy="1313284"/>
            <a:chOff x="4371" y="1968"/>
            <a:chExt cx="1037" cy="2256"/>
          </a:xfrm>
        </p:grpSpPr>
        <p:grpSp>
          <p:nvGrpSpPr>
            <p:cNvPr id="167" name="Group 148">
              <a:extLst>
                <a:ext uri="{FF2B5EF4-FFF2-40B4-BE49-F238E27FC236}">
                  <a16:creationId xmlns:a16="http://schemas.microsoft.com/office/drawing/2014/main" id="{3E651D4F-8E3E-4D2C-BD22-C36A0122DBFF}"/>
                </a:ext>
              </a:extLst>
            </p:cNvPr>
            <p:cNvGrpSpPr/>
            <p:nvPr/>
          </p:nvGrpSpPr>
          <p:grpSpPr bwMode="auto">
            <a:xfrm>
              <a:off x="4371" y="1968"/>
              <a:ext cx="1008" cy="2256"/>
              <a:chOff x="2784" y="1248"/>
              <a:chExt cx="768" cy="2064"/>
            </a:xfrm>
          </p:grpSpPr>
          <p:sp>
            <p:nvSpPr>
              <p:cNvPr id="384" name="Rectangle 149">
                <a:extLst>
                  <a:ext uri="{FF2B5EF4-FFF2-40B4-BE49-F238E27FC236}">
                    <a16:creationId xmlns:a16="http://schemas.microsoft.com/office/drawing/2014/main" id="{F6BE249B-A2BC-468F-A11F-9A24FE14C2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768" cy="960"/>
              </a:xfrm>
              <a:prstGeom prst="rect">
                <a:avLst/>
              </a:prstGeom>
              <a:solidFill>
                <a:srgbClr val="C38649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sp>
            <p:nvSpPr>
              <p:cNvPr id="385" name="Rectangle 150">
                <a:extLst>
                  <a:ext uri="{FF2B5EF4-FFF2-40B4-BE49-F238E27FC236}">
                    <a16:creationId xmlns:a16="http://schemas.microsoft.com/office/drawing/2014/main" id="{1AC4CC37-F830-4114-B3E4-82EB26F2E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768" cy="1104"/>
              </a:xfrm>
              <a:prstGeom prst="rect">
                <a:avLst/>
              </a:prstGeom>
              <a:solidFill>
                <a:srgbClr val="B8C4D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</p:grpSp>
        <p:grpSp>
          <p:nvGrpSpPr>
            <p:cNvPr id="168" name="Group 151">
              <a:extLst>
                <a:ext uri="{FF2B5EF4-FFF2-40B4-BE49-F238E27FC236}">
                  <a16:creationId xmlns:a16="http://schemas.microsoft.com/office/drawing/2014/main" id="{28B0E017-7548-4085-84C1-8A24DBF7353B}"/>
                </a:ext>
              </a:extLst>
            </p:cNvPr>
            <p:cNvGrpSpPr/>
            <p:nvPr/>
          </p:nvGrpSpPr>
          <p:grpSpPr bwMode="auto">
            <a:xfrm>
              <a:off x="4479" y="1995"/>
              <a:ext cx="929" cy="1602"/>
              <a:chOff x="1437" y="747"/>
              <a:chExt cx="929" cy="1559"/>
            </a:xfrm>
          </p:grpSpPr>
          <p:grpSp>
            <p:nvGrpSpPr>
              <p:cNvPr id="169" name="Group 152">
                <a:extLst>
                  <a:ext uri="{FF2B5EF4-FFF2-40B4-BE49-F238E27FC236}">
                    <a16:creationId xmlns:a16="http://schemas.microsoft.com/office/drawing/2014/main" id="{BE94BE88-D897-4DAF-9F43-CD6092217F7A}"/>
                  </a:ext>
                </a:extLst>
              </p:cNvPr>
              <p:cNvGrpSpPr/>
              <p:nvPr/>
            </p:nvGrpSpPr>
            <p:grpSpPr bwMode="auto">
              <a:xfrm rot="14454202" flipV="1">
                <a:off x="1485" y="820"/>
                <a:ext cx="343" cy="198"/>
                <a:chOff x="831" y="1970"/>
                <a:chExt cx="344" cy="198"/>
              </a:xfrm>
            </p:grpSpPr>
            <p:grpSp>
              <p:nvGrpSpPr>
                <p:cNvPr id="363" name="Group 153">
                  <a:extLst>
                    <a:ext uri="{FF2B5EF4-FFF2-40B4-BE49-F238E27FC236}">
                      <a16:creationId xmlns:a16="http://schemas.microsoft.com/office/drawing/2014/main" id="{5BB491A4-DE9B-4513-9C90-0F6327C44C81}"/>
                    </a:ext>
                  </a:extLst>
                </p:cNvPr>
                <p:cNvGrpSpPr/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365" name="Freeform 154">
                    <a:extLst>
                      <a:ext uri="{FF2B5EF4-FFF2-40B4-BE49-F238E27FC236}">
                        <a16:creationId xmlns:a16="http://schemas.microsoft.com/office/drawing/2014/main" id="{CDA1529B-4984-4A16-A431-61B735CCB2C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6" name="Freeform 155">
                    <a:extLst>
                      <a:ext uri="{FF2B5EF4-FFF2-40B4-BE49-F238E27FC236}">
                        <a16:creationId xmlns:a16="http://schemas.microsoft.com/office/drawing/2014/main" id="{386040B4-7FE3-4782-845A-B35E96ED160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7" name="Freeform 156">
                    <a:extLst>
                      <a:ext uri="{FF2B5EF4-FFF2-40B4-BE49-F238E27FC236}">
                        <a16:creationId xmlns:a16="http://schemas.microsoft.com/office/drawing/2014/main" id="{127E0AC3-7609-458E-814A-410C009FF18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8" name="Freeform 157">
                    <a:extLst>
                      <a:ext uri="{FF2B5EF4-FFF2-40B4-BE49-F238E27FC236}">
                        <a16:creationId xmlns:a16="http://schemas.microsoft.com/office/drawing/2014/main" id="{3C71B001-182A-4AC3-A335-03EEFC1542B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9" name="Freeform 158">
                    <a:extLst>
                      <a:ext uri="{FF2B5EF4-FFF2-40B4-BE49-F238E27FC236}">
                        <a16:creationId xmlns:a16="http://schemas.microsoft.com/office/drawing/2014/main" id="{A1012531-17F2-4DEC-A6B3-BAE625F664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0" name="Freeform 159">
                    <a:extLst>
                      <a:ext uri="{FF2B5EF4-FFF2-40B4-BE49-F238E27FC236}">
                        <a16:creationId xmlns:a16="http://schemas.microsoft.com/office/drawing/2014/main" id="{1A8FFA0D-5DBA-482A-93D2-4A2D28316D0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1" name="Freeform 160">
                    <a:extLst>
                      <a:ext uri="{FF2B5EF4-FFF2-40B4-BE49-F238E27FC236}">
                        <a16:creationId xmlns:a16="http://schemas.microsoft.com/office/drawing/2014/main" id="{D581C597-1AB0-46CB-B9EC-9B5A1DB620A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2" name="Freeform 161">
                    <a:extLst>
                      <a:ext uri="{FF2B5EF4-FFF2-40B4-BE49-F238E27FC236}">
                        <a16:creationId xmlns:a16="http://schemas.microsoft.com/office/drawing/2014/main" id="{62A8D451-CEC6-4B4D-9CB5-1C7B0FD886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3" name="Freeform 162">
                    <a:extLst>
                      <a:ext uri="{FF2B5EF4-FFF2-40B4-BE49-F238E27FC236}">
                        <a16:creationId xmlns:a16="http://schemas.microsoft.com/office/drawing/2014/main" id="{42DC9788-191B-427A-8B16-E356E5FA32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4" name="Freeform 163">
                    <a:extLst>
                      <a:ext uri="{FF2B5EF4-FFF2-40B4-BE49-F238E27FC236}">
                        <a16:creationId xmlns:a16="http://schemas.microsoft.com/office/drawing/2014/main" id="{C413A6D0-F9B8-46CB-967D-248F8CE99B8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5" name="Freeform 164">
                    <a:extLst>
                      <a:ext uri="{FF2B5EF4-FFF2-40B4-BE49-F238E27FC236}">
                        <a16:creationId xmlns:a16="http://schemas.microsoft.com/office/drawing/2014/main" id="{8B42FB7F-7BB5-4BE1-9968-15DBEAA6F97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6" name="Freeform 165">
                    <a:extLst>
                      <a:ext uri="{FF2B5EF4-FFF2-40B4-BE49-F238E27FC236}">
                        <a16:creationId xmlns:a16="http://schemas.microsoft.com/office/drawing/2014/main" id="{479D9866-E972-4D9F-967D-88D3C59AB4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7" name="Freeform 166">
                    <a:extLst>
                      <a:ext uri="{FF2B5EF4-FFF2-40B4-BE49-F238E27FC236}">
                        <a16:creationId xmlns:a16="http://schemas.microsoft.com/office/drawing/2014/main" id="{0295F1AD-27DF-4F67-A271-A3BA513B007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8" name="Freeform 167">
                    <a:extLst>
                      <a:ext uri="{FF2B5EF4-FFF2-40B4-BE49-F238E27FC236}">
                        <a16:creationId xmlns:a16="http://schemas.microsoft.com/office/drawing/2014/main" id="{72D19197-0074-44C3-A484-B74C3CE8356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79" name="Freeform 168">
                    <a:extLst>
                      <a:ext uri="{FF2B5EF4-FFF2-40B4-BE49-F238E27FC236}">
                        <a16:creationId xmlns:a16="http://schemas.microsoft.com/office/drawing/2014/main" id="{423BEDA0-8493-4FCE-81EB-B478DC88F5B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0" name="Freeform 169">
                    <a:extLst>
                      <a:ext uri="{FF2B5EF4-FFF2-40B4-BE49-F238E27FC236}">
                        <a16:creationId xmlns:a16="http://schemas.microsoft.com/office/drawing/2014/main" id="{CF6CD881-B3E3-4E4F-B758-CD9F3D90BBF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1" name="Freeform 170">
                    <a:extLst>
                      <a:ext uri="{FF2B5EF4-FFF2-40B4-BE49-F238E27FC236}">
                        <a16:creationId xmlns:a16="http://schemas.microsoft.com/office/drawing/2014/main" id="{880388E3-B0FA-4E9D-A6E4-57DBDD0D74D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2" name="Freeform 171">
                    <a:extLst>
                      <a:ext uri="{FF2B5EF4-FFF2-40B4-BE49-F238E27FC236}">
                        <a16:creationId xmlns:a16="http://schemas.microsoft.com/office/drawing/2014/main" id="{69FD733D-AC52-4908-B5BD-13A31DE45F6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83" name="Freeform 172">
                    <a:extLst>
                      <a:ext uri="{FF2B5EF4-FFF2-40B4-BE49-F238E27FC236}">
                        <a16:creationId xmlns:a16="http://schemas.microsoft.com/office/drawing/2014/main" id="{80393D6E-5D8C-4E2D-886F-EED191D17AC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64" name="Freeform 173">
                  <a:extLst>
                    <a:ext uri="{FF2B5EF4-FFF2-40B4-BE49-F238E27FC236}">
                      <a16:creationId xmlns:a16="http://schemas.microsoft.com/office/drawing/2014/main" id="{0CC12E5D-3757-44FA-863A-634820D19FC7}"/>
                    </a:ext>
                  </a:extLst>
                </p:cNvPr>
                <p:cNvSpPr/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70" name="Group 174">
                <a:extLst>
                  <a:ext uri="{FF2B5EF4-FFF2-40B4-BE49-F238E27FC236}">
                    <a16:creationId xmlns:a16="http://schemas.microsoft.com/office/drawing/2014/main" id="{9D13CEBE-BE52-4B98-ACD0-4BF437F26A47}"/>
                  </a:ext>
                </a:extLst>
              </p:cNvPr>
              <p:cNvGrpSpPr/>
              <p:nvPr/>
            </p:nvGrpSpPr>
            <p:grpSpPr bwMode="auto">
              <a:xfrm rot="19394814" flipV="1">
                <a:off x="1714" y="827"/>
                <a:ext cx="344" cy="197"/>
                <a:chOff x="831" y="1970"/>
                <a:chExt cx="344" cy="198"/>
              </a:xfrm>
            </p:grpSpPr>
            <p:grpSp>
              <p:nvGrpSpPr>
                <p:cNvPr id="342" name="Group 175">
                  <a:extLst>
                    <a:ext uri="{FF2B5EF4-FFF2-40B4-BE49-F238E27FC236}">
                      <a16:creationId xmlns:a16="http://schemas.microsoft.com/office/drawing/2014/main" id="{1B553AEE-893E-408E-831D-EC34449D2BAA}"/>
                    </a:ext>
                  </a:extLst>
                </p:cNvPr>
                <p:cNvGrpSpPr/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344" name="Freeform 176">
                    <a:extLst>
                      <a:ext uri="{FF2B5EF4-FFF2-40B4-BE49-F238E27FC236}">
                        <a16:creationId xmlns:a16="http://schemas.microsoft.com/office/drawing/2014/main" id="{6A8FDAE6-55FC-4F2A-A5ED-4E02A2A5E5C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5" name="Freeform 177">
                    <a:extLst>
                      <a:ext uri="{FF2B5EF4-FFF2-40B4-BE49-F238E27FC236}">
                        <a16:creationId xmlns:a16="http://schemas.microsoft.com/office/drawing/2014/main" id="{AF287005-7EA2-4F36-A638-ED413655379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6" name="Freeform 178">
                    <a:extLst>
                      <a:ext uri="{FF2B5EF4-FFF2-40B4-BE49-F238E27FC236}">
                        <a16:creationId xmlns:a16="http://schemas.microsoft.com/office/drawing/2014/main" id="{C1A54012-3085-4D7A-8511-827A204830E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7" name="Freeform 179">
                    <a:extLst>
                      <a:ext uri="{FF2B5EF4-FFF2-40B4-BE49-F238E27FC236}">
                        <a16:creationId xmlns:a16="http://schemas.microsoft.com/office/drawing/2014/main" id="{EA88F6BD-3865-421A-8074-22808DD1152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8" name="Freeform 180">
                    <a:extLst>
                      <a:ext uri="{FF2B5EF4-FFF2-40B4-BE49-F238E27FC236}">
                        <a16:creationId xmlns:a16="http://schemas.microsoft.com/office/drawing/2014/main" id="{4B3AF07D-4DAA-4401-A0BF-0B37D06C779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9" name="Freeform 181">
                    <a:extLst>
                      <a:ext uri="{FF2B5EF4-FFF2-40B4-BE49-F238E27FC236}">
                        <a16:creationId xmlns:a16="http://schemas.microsoft.com/office/drawing/2014/main" id="{2C1527A5-F83D-48C9-A19A-C2867CA9BE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0" name="Freeform 182">
                    <a:extLst>
                      <a:ext uri="{FF2B5EF4-FFF2-40B4-BE49-F238E27FC236}">
                        <a16:creationId xmlns:a16="http://schemas.microsoft.com/office/drawing/2014/main" id="{4939E020-88F5-4455-9D20-C861625714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1" name="Freeform 183">
                    <a:extLst>
                      <a:ext uri="{FF2B5EF4-FFF2-40B4-BE49-F238E27FC236}">
                        <a16:creationId xmlns:a16="http://schemas.microsoft.com/office/drawing/2014/main" id="{32CE6381-16C4-4536-B95A-12697E4E445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2" name="Freeform 184">
                    <a:extLst>
                      <a:ext uri="{FF2B5EF4-FFF2-40B4-BE49-F238E27FC236}">
                        <a16:creationId xmlns:a16="http://schemas.microsoft.com/office/drawing/2014/main" id="{499F9F0A-0BFD-447A-9F87-6CDA41C6DFB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3" name="Freeform 185">
                    <a:extLst>
                      <a:ext uri="{FF2B5EF4-FFF2-40B4-BE49-F238E27FC236}">
                        <a16:creationId xmlns:a16="http://schemas.microsoft.com/office/drawing/2014/main" id="{AA7BDBB7-5C0E-4FBE-9701-133B57BCB3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4" name="Freeform 186">
                    <a:extLst>
                      <a:ext uri="{FF2B5EF4-FFF2-40B4-BE49-F238E27FC236}">
                        <a16:creationId xmlns:a16="http://schemas.microsoft.com/office/drawing/2014/main" id="{382152C1-CB38-499D-8629-B62DBDE9AA6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5" name="Freeform 187">
                    <a:extLst>
                      <a:ext uri="{FF2B5EF4-FFF2-40B4-BE49-F238E27FC236}">
                        <a16:creationId xmlns:a16="http://schemas.microsoft.com/office/drawing/2014/main" id="{AFF2A71A-DD4F-4A87-8FE5-B39DC8541DA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6" name="Freeform 188">
                    <a:extLst>
                      <a:ext uri="{FF2B5EF4-FFF2-40B4-BE49-F238E27FC236}">
                        <a16:creationId xmlns:a16="http://schemas.microsoft.com/office/drawing/2014/main" id="{87FD3396-9791-424A-959B-483D5782DD5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7" name="Freeform 189">
                    <a:extLst>
                      <a:ext uri="{FF2B5EF4-FFF2-40B4-BE49-F238E27FC236}">
                        <a16:creationId xmlns:a16="http://schemas.microsoft.com/office/drawing/2014/main" id="{C73A467B-3495-4CEF-AEA8-9A49BA01A40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8" name="Freeform 190">
                    <a:extLst>
                      <a:ext uri="{FF2B5EF4-FFF2-40B4-BE49-F238E27FC236}">
                        <a16:creationId xmlns:a16="http://schemas.microsoft.com/office/drawing/2014/main" id="{51D0D953-4F38-43ED-A6EC-2E80B272983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59" name="Freeform 191">
                    <a:extLst>
                      <a:ext uri="{FF2B5EF4-FFF2-40B4-BE49-F238E27FC236}">
                        <a16:creationId xmlns:a16="http://schemas.microsoft.com/office/drawing/2014/main" id="{A35E11E6-BB7A-4D2C-9CA9-F0ED8FE8C4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0" name="Freeform 192">
                    <a:extLst>
                      <a:ext uri="{FF2B5EF4-FFF2-40B4-BE49-F238E27FC236}">
                        <a16:creationId xmlns:a16="http://schemas.microsoft.com/office/drawing/2014/main" id="{61D7698D-6B36-44FE-8C2A-A596A712505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1" name="Freeform 193">
                    <a:extLst>
                      <a:ext uri="{FF2B5EF4-FFF2-40B4-BE49-F238E27FC236}">
                        <a16:creationId xmlns:a16="http://schemas.microsoft.com/office/drawing/2014/main" id="{471C6162-8EC8-4F51-B58E-EC884F5F0D2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62" name="Freeform 194">
                    <a:extLst>
                      <a:ext uri="{FF2B5EF4-FFF2-40B4-BE49-F238E27FC236}">
                        <a16:creationId xmlns:a16="http://schemas.microsoft.com/office/drawing/2014/main" id="{D4574069-400F-47B4-8DD2-89AA2EF7AAA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43" name="Freeform 195">
                  <a:extLst>
                    <a:ext uri="{FF2B5EF4-FFF2-40B4-BE49-F238E27FC236}">
                      <a16:creationId xmlns:a16="http://schemas.microsoft.com/office/drawing/2014/main" id="{67EDDA38-5B2B-4B63-9602-0333D74FBC48}"/>
                    </a:ext>
                  </a:extLst>
                </p:cNvPr>
                <p:cNvSpPr/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71" name="Group 196">
                <a:extLst>
                  <a:ext uri="{FF2B5EF4-FFF2-40B4-BE49-F238E27FC236}">
                    <a16:creationId xmlns:a16="http://schemas.microsoft.com/office/drawing/2014/main" id="{AFE577CB-B128-445E-A38A-C92E2D259A46}"/>
                  </a:ext>
                </a:extLst>
              </p:cNvPr>
              <p:cNvGrpSpPr/>
              <p:nvPr/>
            </p:nvGrpSpPr>
            <p:grpSpPr bwMode="auto">
              <a:xfrm rot="8682221">
                <a:off x="1437" y="1018"/>
                <a:ext cx="344" cy="198"/>
                <a:chOff x="831" y="1970"/>
                <a:chExt cx="344" cy="198"/>
              </a:xfrm>
            </p:grpSpPr>
            <p:grpSp>
              <p:nvGrpSpPr>
                <p:cNvPr id="321" name="Group 197">
                  <a:extLst>
                    <a:ext uri="{FF2B5EF4-FFF2-40B4-BE49-F238E27FC236}">
                      <a16:creationId xmlns:a16="http://schemas.microsoft.com/office/drawing/2014/main" id="{C4187352-E998-4AF5-8460-BA28CA899421}"/>
                    </a:ext>
                  </a:extLst>
                </p:cNvPr>
                <p:cNvGrpSpPr/>
                <p:nvPr/>
              </p:nvGrpSpPr>
              <p:grpSpPr bwMode="auto">
                <a:xfrm flipH="1">
                  <a:off x="832" y="1970"/>
                  <a:ext cx="343" cy="198"/>
                  <a:chOff x="288" y="1776"/>
                  <a:chExt cx="343" cy="198"/>
                </a:xfrm>
              </p:grpSpPr>
              <p:sp>
                <p:nvSpPr>
                  <p:cNvPr id="323" name="Freeform 198">
                    <a:extLst>
                      <a:ext uri="{FF2B5EF4-FFF2-40B4-BE49-F238E27FC236}">
                        <a16:creationId xmlns:a16="http://schemas.microsoft.com/office/drawing/2014/main" id="{070C921B-C936-427A-A56B-C913C93BBA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24" name="Freeform 199">
                    <a:extLst>
                      <a:ext uri="{FF2B5EF4-FFF2-40B4-BE49-F238E27FC236}">
                        <a16:creationId xmlns:a16="http://schemas.microsoft.com/office/drawing/2014/main" id="{477BF3AD-9FBC-4261-86E4-3B8A96A2C9B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25" name="Freeform 200">
                    <a:extLst>
                      <a:ext uri="{FF2B5EF4-FFF2-40B4-BE49-F238E27FC236}">
                        <a16:creationId xmlns:a16="http://schemas.microsoft.com/office/drawing/2014/main" id="{1AF6DADD-8044-4729-8DF7-7D42DEB61B9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26" name="Freeform 201">
                    <a:extLst>
                      <a:ext uri="{FF2B5EF4-FFF2-40B4-BE49-F238E27FC236}">
                        <a16:creationId xmlns:a16="http://schemas.microsoft.com/office/drawing/2014/main" id="{D82B7BBB-3D4C-4396-8D1A-E5AE9325135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27" name="Freeform 202">
                    <a:extLst>
                      <a:ext uri="{FF2B5EF4-FFF2-40B4-BE49-F238E27FC236}">
                        <a16:creationId xmlns:a16="http://schemas.microsoft.com/office/drawing/2014/main" id="{5356313B-ACAE-4C13-BE7B-D9F46FD6CAB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28" name="Freeform 203">
                    <a:extLst>
                      <a:ext uri="{FF2B5EF4-FFF2-40B4-BE49-F238E27FC236}">
                        <a16:creationId xmlns:a16="http://schemas.microsoft.com/office/drawing/2014/main" id="{F6C83E31-7250-41ED-BD61-A1CE68E6D9B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29" name="Freeform 204">
                    <a:extLst>
                      <a:ext uri="{FF2B5EF4-FFF2-40B4-BE49-F238E27FC236}">
                        <a16:creationId xmlns:a16="http://schemas.microsoft.com/office/drawing/2014/main" id="{B887697D-D9EE-4172-A14A-7E5C60D41E2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0" name="Freeform 205">
                    <a:extLst>
                      <a:ext uri="{FF2B5EF4-FFF2-40B4-BE49-F238E27FC236}">
                        <a16:creationId xmlns:a16="http://schemas.microsoft.com/office/drawing/2014/main" id="{70395427-E139-4888-A8FE-0BF3D32AC43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1" name="Freeform 206">
                    <a:extLst>
                      <a:ext uri="{FF2B5EF4-FFF2-40B4-BE49-F238E27FC236}">
                        <a16:creationId xmlns:a16="http://schemas.microsoft.com/office/drawing/2014/main" id="{B8A18D9E-DFF8-4B24-A4AA-B1707E5902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2" name="Freeform 207">
                    <a:extLst>
                      <a:ext uri="{FF2B5EF4-FFF2-40B4-BE49-F238E27FC236}">
                        <a16:creationId xmlns:a16="http://schemas.microsoft.com/office/drawing/2014/main" id="{56DF517A-1CA5-4461-81AF-ECD95F70483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3" name="Freeform 208">
                    <a:extLst>
                      <a:ext uri="{FF2B5EF4-FFF2-40B4-BE49-F238E27FC236}">
                        <a16:creationId xmlns:a16="http://schemas.microsoft.com/office/drawing/2014/main" id="{D787701D-0CBE-4BF5-A1B9-E74464973D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4" name="Freeform 209">
                    <a:extLst>
                      <a:ext uri="{FF2B5EF4-FFF2-40B4-BE49-F238E27FC236}">
                        <a16:creationId xmlns:a16="http://schemas.microsoft.com/office/drawing/2014/main" id="{E6704825-C629-4841-BF6A-E45B69AEE5D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5" name="Freeform 210">
                    <a:extLst>
                      <a:ext uri="{FF2B5EF4-FFF2-40B4-BE49-F238E27FC236}">
                        <a16:creationId xmlns:a16="http://schemas.microsoft.com/office/drawing/2014/main" id="{8EB4FB0A-B537-42B7-B116-94443A4DCC9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6" name="Freeform 211">
                    <a:extLst>
                      <a:ext uri="{FF2B5EF4-FFF2-40B4-BE49-F238E27FC236}">
                        <a16:creationId xmlns:a16="http://schemas.microsoft.com/office/drawing/2014/main" id="{A785454E-421A-4236-8747-A7D1EAA859D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7" name="Freeform 212">
                    <a:extLst>
                      <a:ext uri="{FF2B5EF4-FFF2-40B4-BE49-F238E27FC236}">
                        <a16:creationId xmlns:a16="http://schemas.microsoft.com/office/drawing/2014/main" id="{D8D3287D-C91D-4D7B-BB48-FCBC19273E5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8" name="Freeform 213">
                    <a:extLst>
                      <a:ext uri="{FF2B5EF4-FFF2-40B4-BE49-F238E27FC236}">
                        <a16:creationId xmlns:a16="http://schemas.microsoft.com/office/drawing/2014/main" id="{80367F59-9A2D-4EBA-84CE-AF5041C12ED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39" name="Freeform 214">
                    <a:extLst>
                      <a:ext uri="{FF2B5EF4-FFF2-40B4-BE49-F238E27FC236}">
                        <a16:creationId xmlns:a16="http://schemas.microsoft.com/office/drawing/2014/main" id="{A86EFAE6-9A67-4F19-9B68-D8873A2A2B5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0" name="Freeform 215">
                    <a:extLst>
                      <a:ext uri="{FF2B5EF4-FFF2-40B4-BE49-F238E27FC236}">
                        <a16:creationId xmlns:a16="http://schemas.microsoft.com/office/drawing/2014/main" id="{2293BBDD-BBF7-4CEE-8F5F-A060276339A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41" name="Freeform 216">
                    <a:extLst>
                      <a:ext uri="{FF2B5EF4-FFF2-40B4-BE49-F238E27FC236}">
                        <a16:creationId xmlns:a16="http://schemas.microsoft.com/office/drawing/2014/main" id="{F3F1B51C-9A64-4279-99E8-7696635620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322" name="Freeform 217">
                  <a:extLst>
                    <a:ext uri="{FF2B5EF4-FFF2-40B4-BE49-F238E27FC236}">
                      <a16:creationId xmlns:a16="http://schemas.microsoft.com/office/drawing/2014/main" id="{2C5AD16A-5F64-4776-93E5-53731478A75F}"/>
                    </a:ext>
                  </a:extLst>
                </p:cNvPr>
                <p:cNvSpPr/>
                <p:nvPr/>
              </p:nvSpPr>
              <p:spPr bwMode="auto">
                <a:xfrm>
                  <a:off x="831" y="2034"/>
                  <a:ext cx="37" cy="10"/>
                </a:xfrm>
                <a:custGeom>
                  <a:avLst/>
                  <a:gdLst>
                    <a:gd name="T0" fmla="*/ 37 w 37"/>
                    <a:gd name="T1" fmla="*/ 0 h 10"/>
                    <a:gd name="T2" fmla="*/ 7 w 37"/>
                    <a:gd name="T3" fmla="*/ 10 h 1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37" y="0"/>
                      </a:moveTo>
                      <a:cubicBezTo>
                        <a:pt x="36" y="0"/>
                        <a:pt x="0" y="10"/>
                        <a:pt x="7" y="1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172" name="Oval 218">
                <a:extLst>
                  <a:ext uri="{FF2B5EF4-FFF2-40B4-BE49-F238E27FC236}">
                    <a16:creationId xmlns:a16="http://schemas.microsoft.com/office/drawing/2014/main" id="{94F9E8B5-4466-47B1-935A-233676A568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677753">
                <a:off x="2134" y="1035"/>
                <a:ext cx="12" cy="1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</p:txBody>
          </p:sp>
          <p:grpSp>
            <p:nvGrpSpPr>
              <p:cNvPr id="173" name="Group 219">
                <a:extLst>
                  <a:ext uri="{FF2B5EF4-FFF2-40B4-BE49-F238E27FC236}">
                    <a16:creationId xmlns:a16="http://schemas.microsoft.com/office/drawing/2014/main" id="{CF2B414D-EF3E-4BD7-B2FE-FF426B8B8B80}"/>
                  </a:ext>
                </a:extLst>
              </p:cNvPr>
              <p:cNvGrpSpPr/>
              <p:nvPr/>
            </p:nvGrpSpPr>
            <p:grpSpPr bwMode="auto">
              <a:xfrm rot="727980">
                <a:off x="1934" y="960"/>
                <a:ext cx="432" cy="432"/>
                <a:chOff x="2242" y="912"/>
                <a:chExt cx="632" cy="627"/>
              </a:xfrm>
            </p:grpSpPr>
            <p:grpSp>
              <p:nvGrpSpPr>
                <p:cNvPr id="258" name="Group 220">
                  <a:extLst>
                    <a:ext uri="{FF2B5EF4-FFF2-40B4-BE49-F238E27FC236}">
                      <a16:creationId xmlns:a16="http://schemas.microsoft.com/office/drawing/2014/main" id="{9C5BD4F3-9D59-4C70-8575-EDC69DECDDE1}"/>
                    </a:ext>
                  </a:extLst>
                </p:cNvPr>
                <p:cNvGrpSpPr/>
                <p:nvPr/>
              </p:nvGrpSpPr>
              <p:grpSpPr bwMode="auto">
                <a:xfrm rot="2282823">
                  <a:off x="2588" y="912"/>
                  <a:ext cx="198" cy="348"/>
                  <a:chOff x="2160" y="863"/>
                  <a:chExt cx="198" cy="349"/>
                </a:xfrm>
              </p:grpSpPr>
              <p:sp>
                <p:nvSpPr>
                  <p:cNvPr id="302" name="Freeform 221">
                    <a:extLst>
                      <a:ext uri="{FF2B5EF4-FFF2-40B4-BE49-F238E27FC236}">
                        <a16:creationId xmlns:a16="http://schemas.microsoft.com/office/drawing/2014/main" id="{4F6870F7-FEF1-45BE-90B5-DBA48FC7BF28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102" y="921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3" name="Freeform 222">
                    <a:extLst>
                      <a:ext uri="{FF2B5EF4-FFF2-40B4-BE49-F238E27FC236}">
                        <a16:creationId xmlns:a16="http://schemas.microsoft.com/office/drawing/2014/main" id="{2AE75620-A0ED-48C6-B805-8C86D3C32E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05" y="926"/>
                    <a:ext cx="94" cy="286"/>
                  </a:xfrm>
                  <a:custGeom>
                    <a:avLst/>
                    <a:gdLst>
                      <a:gd name="T0" fmla="*/ 89 w 94"/>
                      <a:gd name="T1" fmla="*/ 286 h 286"/>
                      <a:gd name="T2" fmla="*/ 88 w 94"/>
                      <a:gd name="T3" fmla="*/ 239 h 286"/>
                      <a:gd name="T4" fmla="*/ 83 w 94"/>
                      <a:gd name="T5" fmla="*/ 183 h 286"/>
                      <a:gd name="T6" fmla="*/ 62 w 94"/>
                      <a:gd name="T7" fmla="*/ 146 h 286"/>
                      <a:gd name="T8" fmla="*/ 33 w 94"/>
                      <a:gd name="T9" fmla="*/ 77 h 286"/>
                      <a:gd name="T10" fmla="*/ 0 w 94"/>
                      <a:gd name="T11" fmla="*/ 18 h 286"/>
                      <a:gd name="T12" fmla="*/ 4 w 94"/>
                      <a:gd name="T13" fmla="*/ 0 h 28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94" h="286">
                        <a:moveTo>
                          <a:pt x="89" y="286"/>
                        </a:moveTo>
                        <a:cubicBezTo>
                          <a:pt x="94" y="271"/>
                          <a:pt x="83" y="253"/>
                          <a:pt x="88" y="239"/>
                        </a:cubicBezTo>
                        <a:cubicBezTo>
                          <a:pt x="88" y="223"/>
                          <a:pt x="90" y="199"/>
                          <a:pt x="83" y="183"/>
                        </a:cubicBezTo>
                        <a:cubicBezTo>
                          <a:pt x="77" y="171"/>
                          <a:pt x="66" y="158"/>
                          <a:pt x="62" y="146"/>
                        </a:cubicBezTo>
                        <a:cubicBezTo>
                          <a:pt x="46" y="129"/>
                          <a:pt x="39" y="99"/>
                          <a:pt x="33" y="77"/>
                        </a:cubicBezTo>
                        <a:cubicBezTo>
                          <a:pt x="13" y="62"/>
                          <a:pt x="12" y="37"/>
                          <a:pt x="0" y="18"/>
                        </a:cubicBezTo>
                        <a:cubicBezTo>
                          <a:pt x="1" y="12"/>
                          <a:pt x="4" y="0"/>
                          <a:pt x="4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4" name="Freeform 223">
                    <a:extLst>
                      <a:ext uri="{FF2B5EF4-FFF2-40B4-BE49-F238E27FC236}">
                        <a16:creationId xmlns:a16="http://schemas.microsoft.com/office/drawing/2014/main" id="{8EEE0CE2-3380-403E-8B06-3F6FA71ADA14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192" y="929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5" name="Freeform 224">
                    <a:extLst>
                      <a:ext uri="{FF2B5EF4-FFF2-40B4-BE49-F238E27FC236}">
                        <a16:creationId xmlns:a16="http://schemas.microsoft.com/office/drawing/2014/main" id="{7259A9DE-7007-4B28-A333-31973D76A6BD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13" y="973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6" name="Freeform 225">
                    <a:extLst>
                      <a:ext uri="{FF2B5EF4-FFF2-40B4-BE49-F238E27FC236}">
                        <a16:creationId xmlns:a16="http://schemas.microsoft.com/office/drawing/2014/main" id="{20C338B8-E455-461B-BF19-F59B85C293DD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44" y="954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7" name="Freeform 226">
                    <a:extLst>
                      <a:ext uri="{FF2B5EF4-FFF2-40B4-BE49-F238E27FC236}">
                        <a16:creationId xmlns:a16="http://schemas.microsoft.com/office/drawing/2014/main" id="{97DBE508-3657-46BB-9B3A-19480181AE02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40" y="1025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8" name="Freeform 227">
                    <a:extLst>
                      <a:ext uri="{FF2B5EF4-FFF2-40B4-BE49-F238E27FC236}">
                        <a16:creationId xmlns:a16="http://schemas.microsoft.com/office/drawing/2014/main" id="{B2EDC134-1726-46FD-8D26-0075F18BEDDD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85" y="1005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9" name="Freeform 228">
                    <a:extLst>
                      <a:ext uri="{FF2B5EF4-FFF2-40B4-BE49-F238E27FC236}">
                        <a16:creationId xmlns:a16="http://schemas.microsoft.com/office/drawing/2014/main" id="{22B4AACE-4DA6-4A3F-B5E2-DD26996C34C2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73" y="1082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0" name="Freeform 229">
                    <a:extLst>
                      <a:ext uri="{FF2B5EF4-FFF2-40B4-BE49-F238E27FC236}">
                        <a16:creationId xmlns:a16="http://schemas.microsoft.com/office/drawing/2014/main" id="{107DEE91-C040-4264-96AD-4560CCCEF1F8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322" y="1055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1" name="Freeform 230">
                    <a:extLst>
                      <a:ext uri="{FF2B5EF4-FFF2-40B4-BE49-F238E27FC236}">
                        <a16:creationId xmlns:a16="http://schemas.microsoft.com/office/drawing/2014/main" id="{86264CF8-69E8-4E9E-BAB9-C66EDE557185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96" y="1054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2" name="Freeform 231">
                    <a:extLst>
                      <a:ext uri="{FF2B5EF4-FFF2-40B4-BE49-F238E27FC236}">
                        <a16:creationId xmlns:a16="http://schemas.microsoft.com/office/drawing/2014/main" id="{C5DBD8E4-97D8-4D11-930C-48848702BCA5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98" y="1099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3" name="Freeform 232">
                    <a:extLst>
                      <a:ext uri="{FF2B5EF4-FFF2-40B4-BE49-F238E27FC236}">
                        <a16:creationId xmlns:a16="http://schemas.microsoft.com/office/drawing/2014/main" id="{542AAFFB-814F-4A90-8016-21E2362D7F56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311" y="1094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4" name="Freeform 233">
                    <a:extLst>
                      <a:ext uri="{FF2B5EF4-FFF2-40B4-BE49-F238E27FC236}">
                        <a16:creationId xmlns:a16="http://schemas.microsoft.com/office/drawing/2014/main" id="{D80C4A39-69F6-4982-986D-C50BE10E7C9C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199" y="957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5" name="Freeform 234">
                    <a:extLst>
                      <a:ext uri="{FF2B5EF4-FFF2-40B4-BE49-F238E27FC236}">
                        <a16:creationId xmlns:a16="http://schemas.microsoft.com/office/drawing/2014/main" id="{23FFED5F-628D-4E79-8353-A02D9241AF59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190" y="972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6" name="Freeform 235">
                    <a:extLst>
                      <a:ext uri="{FF2B5EF4-FFF2-40B4-BE49-F238E27FC236}">
                        <a16:creationId xmlns:a16="http://schemas.microsoft.com/office/drawing/2014/main" id="{0108C1EE-D4CA-4472-A7DC-3122FE3D29ED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25" y="1021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7" name="Freeform 236">
                    <a:extLst>
                      <a:ext uri="{FF2B5EF4-FFF2-40B4-BE49-F238E27FC236}">
                        <a16:creationId xmlns:a16="http://schemas.microsoft.com/office/drawing/2014/main" id="{074A812D-27E9-4E45-82CF-5148DF191B3D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188" y="1039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8" name="Freeform 237">
                    <a:extLst>
                      <a:ext uri="{FF2B5EF4-FFF2-40B4-BE49-F238E27FC236}">
                        <a16:creationId xmlns:a16="http://schemas.microsoft.com/office/drawing/2014/main" id="{242ACA97-42CA-449C-81A8-2BDCE5A5E902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00" y="1007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19" name="Freeform 238">
                    <a:extLst>
                      <a:ext uri="{FF2B5EF4-FFF2-40B4-BE49-F238E27FC236}">
                        <a16:creationId xmlns:a16="http://schemas.microsoft.com/office/drawing/2014/main" id="{BCFDED7C-7B90-4D27-B5F5-89C433229E33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52" y="1070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20" name="Freeform 239">
                    <a:extLst>
                      <a:ext uri="{FF2B5EF4-FFF2-40B4-BE49-F238E27FC236}">
                        <a16:creationId xmlns:a16="http://schemas.microsoft.com/office/drawing/2014/main" id="{1CA74319-5FB4-413F-AE4F-2DEA4B764B5E}"/>
                      </a:ext>
                    </a:extLst>
                  </p:cNvPr>
                  <p:cNvSpPr/>
                  <p:nvPr/>
                </p:nvSpPr>
                <p:spPr bwMode="auto">
                  <a:xfrm rot="-5257833" flipH="1" flipV="1">
                    <a:off x="2233" y="1092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259" name="Group 240">
                  <a:extLst>
                    <a:ext uri="{FF2B5EF4-FFF2-40B4-BE49-F238E27FC236}">
                      <a16:creationId xmlns:a16="http://schemas.microsoft.com/office/drawing/2014/main" id="{D28CB2B4-74BE-43BC-AEFF-913DC163A2F7}"/>
                    </a:ext>
                  </a:extLst>
                </p:cNvPr>
                <p:cNvGrpSpPr/>
                <p:nvPr/>
              </p:nvGrpSpPr>
              <p:grpSpPr bwMode="auto">
                <a:xfrm rot="1690561">
                  <a:off x="2300" y="1055"/>
                  <a:ext cx="343" cy="198"/>
                  <a:chOff x="1440" y="1297"/>
                  <a:chExt cx="343" cy="198"/>
                </a:xfrm>
              </p:grpSpPr>
              <p:sp>
                <p:nvSpPr>
                  <p:cNvPr id="282" name="Freeform 241">
                    <a:extLst>
                      <a:ext uri="{FF2B5EF4-FFF2-40B4-BE49-F238E27FC236}">
                        <a16:creationId xmlns:a16="http://schemas.microsoft.com/office/drawing/2014/main" id="{020F1D73-B860-4ABA-96C6-3B196D44031C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440" y="1297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3" name="Freeform 242">
                    <a:extLst>
                      <a:ext uri="{FF2B5EF4-FFF2-40B4-BE49-F238E27FC236}">
                        <a16:creationId xmlns:a16="http://schemas.microsoft.com/office/drawing/2014/main" id="{5547D07F-5305-4212-AF17-A9DBB619EBD7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04" y="1333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4" name="Freeform 243">
                    <a:extLst>
                      <a:ext uri="{FF2B5EF4-FFF2-40B4-BE49-F238E27FC236}">
                        <a16:creationId xmlns:a16="http://schemas.microsoft.com/office/drawing/2014/main" id="{33F5361C-FBB2-4677-A4FD-54144D950282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06" y="1332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5" name="Freeform 244">
                    <a:extLst>
                      <a:ext uri="{FF2B5EF4-FFF2-40B4-BE49-F238E27FC236}">
                        <a16:creationId xmlns:a16="http://schemas.microsoft.com/office/drawing/2014/main" id="{9DEAEC48-2B2C-4CA3-83A2-DFB52A6D8691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25" y="1377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6" name="Freeform 245">
                    <a:extLst>
                      <a:ext uri="{FF2B5EF4-FFF2-40B4-BE49-F238E27FC236}">
                        <a16:creationId xmlns:a16="http://schemas.microsoft.com/office/drawing/2014/main" id="{CC50878A-B29A-4573-A960-33A585EBD6B2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35" y="1383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7" name="Freeform 246">
                    <a:extLst>
                      <a:ext uri="{FF2B5EF4-FFF2-40B4-BE49-F238E27FC236}">
                        <a16:creationId xmlns:a16="http://schemas.microsoft.com/office/drawing/2014/main" id="{8FF4B824-6178-4C35-9BF0-941BF9E664C8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77" y="140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8" name="Freeform 247">
                    <a:extLst>
                      <a:ext uri="{FF2B5EF4-FFF2-40B4-BE49-F238E27FC236}">
                        <a16:creationId xmlns:a16="http://schemas.microsoft.com/office/drawing/2014/main" id="{EE6DE122-537B-48F8-9DD1-30AEA47B67B1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92" y="1415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9" name="Freeform 248">
                    <a:extLst>
                      <a:ext uri="{FF2B5EF4-FFF2-40B4-BE49-F238E27FC236}">
                        <a16:creationId xmlns:a16="http://schemas.microsoft.com/office/drawing/2014/main" id="{0D10DD1B-4A84-43EE-A827-4EA59024B5E0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41" y="142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0" name="Freeform 249">
                    <a:extLst>
                      <a:ext uri="{FF2B5EF4-FFF2-40B4-BE49-F238E27FC236}">
                        <a16:creationId xmlns:a16="http://schemas.microsoft.com/office/drawing/2014/main" id="{F9F6914C-6FD6-4372-9B4D-260E0E1DA6D0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46" y="1447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1" name="Freeform 250">
                    <a:extLst>
                      <a:ext uri="{FF2B5EF4-FFF2-40B4-BE49-F238E27FC236}">
                        <a16:creationId xmlns:a16="http://schemas.microsoft.com/office/drawing/2014/main" id="{3BEF6202-5F31-4794-9C8E-BF23D9CFE851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26" y="1438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2" name="Freeform 251">
                    <a:extLst>
                      <a:ext uri="{FF2B5EF4-FFF2-40B4-BE49-F238E27FC236}">
                        <a16:creationId xmlns:a16="http://schemas.microsoft.com/office/drawing/2014/main" id="{D6156CDD-E158-4C24-A55C-72E1C2210809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84" y="1423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3" name="Freeform 252">
                    <a:extLst>
                      <a:ext uri="{FF2B5EF4-FFF2-40B4-BE49-F238E27FC236}">
                        <a16:creationId xmlns:a16="http://schemas.microsoft.com/office/drawing/2014/main" id="{633C568C-1344-4DAD-A412-9FE17934D9AB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67" y="145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4" name="Freeform 253">
                    <a:extLst>
                      <a:ext uri="{FF2B5EF4-FFF2-40B4-BE49-F238E27FC236}">
                        <a16:creationId xmlns:a16="http://schemas.microsoft.com/office/drawing/2014/main" id="{2A27C52F-C558-4B5B-A4B0-6BE8C074A779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43" y="1327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5" name="Freeform 254">
                    <a:extLst>
                      <a:ext uri="{FF2B5EF4-FFF2-40B4-BE49-F238E27FC236}">
                        <a16:creationId xmlns:a16="http://schemas.microsoft.com/office/drawing/2014/main" id="{35FDC618-DA30-4AB4-9F3D-4A2FC691C85F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46" y="1329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6" name="Freeform 255">
                    <a:extLst>
                      <a:ext uri="{FF2B5EF4-FFF2-40B4-BE49-F238E27FC236}">
                        <a16:creationId xmlns:a16="http://schemas.microsoft.com/office/drawing/2014/main" id="{2B8B2B13-9E78-4E13-B8E9-30D8F7B6997D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16" y="1340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7" name="Freeform 256">
                    <a:extLst>
                      <a:ext uri="{FF2B5EF4-FFF2-40B4-BE49-F238E27FC236}">
                        <a16:creationId xmlns:a16="http://schemas.microsoft.com/office/drawing/2014/main" id="{A11ED713-1965-4684-857E-B2A6659A12B2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12" y="1321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8" name="Freeform 257">
                    <a:extLst>
                      <a:ext uri="{FF2B5EF4-FFF2-40B4-BE49-F238E27FC236}">
                        <a16:creationId xmlns:a16="http://schemas.microsoft.com/office/drawing/2014/main" id="{7AD7BF69-0F43-47DB-830D-C2CDD1AC56BF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582" y="1335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99" name="Freeform 258">
                    <a:extLst>
                      <a:ext uri="{FF2B5EF4-FFF2-40B4-BE49-F238E27FC236}">
                        <a16:creationId xmlns:a16="http://schemas.microsoft.com/office/drawing/2014/main" id="{E8D599FD-4C65-44B1-91E6-EA865283D003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67" y="1361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0" name="Freeform 259">
                    <a:extLst>
                      <a:ext uri="{FF2B5EF4-FFF2-40B4-BE49-F238E27FC236}">
                        <a16:creationId xmlns:a16="http://schemas.microsoft.com/office/drawing/2014/main" id="{C6678D3E-72CA-46F0-8EEC-DCB4DE0DA6E8}"/>
                      </a:ext>
                    </a:extLst>
                  </p:cNvPr>
                  <p:cNvSpPr/>
                  <p:nvPr/>
                </p:nvSpPr>
                <p:spPr bwMode="auto">
                  <a:xfrm rot="10359975" flipH="1">
                    <a:off x="1673" y="135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301" name="Freeform 260">
                    <a:extLst>
                      <a:ext uri="{FF2B5EF4-FFF2-40B4-BE49-F238E27FC236}">
                        <a16:creationId xmlns:a16="http://schemas.microsoft.com/office/drawing/2014/main" id="{0A9F0C89-40E9-48A4-8A53-05A58E203132}"/>
                      </a:ext>
                    </a:extLst>
                  </p:cNvPr>
                  <p:cNvSpPr/>
                  <p:nvPr/>
                </p:nvSpPr>
                <p:spPr bwMode="auto">
                  <a:xfrm rot="10359975">
                    <a:off x="1746" y="1400"/>
                    <a:ext cx="37" cy="10"/>
                  </a:xfrm>
                  <a:custGeom>
                    <a:avLst/>
                    <a:gdLst>
                      <a:gd name="T0" fmla="*/ 37 w 37"/>
                      <a:gd name="T1" fmla="*/ 0 h 10"/>
                      <a:gd name="T2" fmla="*/ 7 w 37"/>
                      <a:gd name="T3" fmla="*/ 10 h 1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260" name="Group 261">
                  <a:extLst>
                    <a:ext uri="{FF2B5EF4-FFF2-40B4-BE49-F238E27FC236}">
                      <a16:creationId xmlns:a16="http://schemas.microsoft.com/office/drawing/2014/main" id="{623255ED-6474-426B-9EE8-A4B1FD922BE8}"/>
                    </a:ext>
                  </a:extLst>
                </p:cNvPr>
                <p:cNvGrpSpPr/>
                <p:nvPr/>
              </p:nvGrpSpPr>
              <p:grpSpPr bwMode="auto">
                <a:xfrm rot="2150851">
                  <a:off x="2586" y="1241"/>
                  <a:ext cx="288" cy="98"/>
                  <a:chOff x="1866" y="1244"/>
                  <a:chExt cx="329" cy="112"/>
                </a:xfrm>
              </p:grpSpPr>
              <p:sp>
                <p:nvSpPr>
                  <p:cNvPr id="262" name="Freeform 262">
                    <a:extLst>
                      <a:ext uri="{FF2B5EF4-FFF2-40B4-BE49-F238E27FC236}">
                        <a16:creationId xmlns:a16="http://schemas.microsoft.com/office/drawing/2014/main" id="{8BD01D06-D211-4ECD-A3B9-83F307846AB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900" y="1244"/>
                    <a:ext cx="295" cy="112"/>
                  </a:xfrm>
                  <a:custGeom>
                    <a:avLst/>
                    <a:gdLst>
                      <a:gd name="T0" fmla="*/ 51 w 295"/>
                      <a:gd name="T1" fmla="*/ 23 h 112"/>
                      <a:gd name="T2" fmla="*/ 8 w 295"/>
                      <a:gd name="T3" fmla="*/ 47 h 112"/>
                      <a:gd name="T4" fmla="*/ 15 w 295"/>
                      <a:gd name="T5" fmla="*/ 94 h 112"/>
                      <a:gd name="T6" fmla="*/ 100 w 295"/>
                      <a:gd name="T7" fmla="*/ 110 h 112"/>
                      <a:gd name="T8" fmla="*/ 176 w 295"/>
                      <a:gd name="T9" fmla="*/ 80 h 112"/>
                      <a:gd name="T10" fmla="*/ 224 w 295"/>
                      <a:gd name="T11" fmla="*/ 66 h 112"/>
                      <a:gd name="T12" fmla="*/ 290 w 295"/>
                      <a:gd name="T13" fmla="*/ 74 h 112"/>
                      <a:gd name="T14" fmla="*/ 254 w 295"/>
                      <a:gd name="T15" fmla="*/ 24 h 112"/>
                      <a:gd name="T16" fmla="*/ 189 w 295"/>
                      <a:gd name="T17" fmla="*/ 2 h 112"/>
                      <a:gd name="T18" fmla="*/ 125 w 295"/>
                      <a:gd name="T19" fmla="*/ 9 h 112"/>
                      <a:gd name="T20" fmla="*/ 51 w 295"/>
                      <a:gd name="T21" fmla="*/ 23 h 11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95" h="112">
                        <a:moveTo>
                          <a:pt x="51" y="23"/>
                        </a:moveTo>
                        <a:cubicBezTo>
                          <a:pt x="28" y="31"/>
                          <a:pt x="14" y="36"/>
                          <a:pt x="8" y="47"/>
                        </a:cubicBezTo>
                        <a:cubicBezTo>
                          <a:pt x="2" y="59"/>
                          <a:pt x="0" y="84"/>
                          <a:pt x="15" y="94"/>
                        </a:cubicBezTo>
                        <a:cubicBezTo>
                          <a:pt x="30" y="104"/>
                          <a:pt x="73" y="112"/>
                          <a:pt x="100" y="110"/>
                        </a:cubicBezTo>
                        <a:cubicBezTo>
                          <a:pt x="127" y="108"/>
                          <a:pt x="155" y="87"/>
                          <a:pt x="176" y="80"/>
                        </a:cubicBezTo>
                        <a:cubicBezTo>
                          <a:pt x="197" y="73"/>
                          <a:pt x="205" y="67"/>
                          <a:pt x="224" y="66"/>
                        </a:cubicBezTo>
                        <a:cubicBezTo>
                          <a:pt x="243" y="65"/>
                          <a:pt x="285" y="81"/>
                          <a:pt x="290" y="74"/>
                        </a:cubicBezTo>
                        <a:cubicBezTo>
                          <a:pt x="295" y="67"/>
                          <a:pt x="271" y="36"/>
                          <a:pt x="254" y="24"/>
                        </a:cubicBezTo>
                        <a:cubicBezTo>
                          <a:pt x="237" y="12"/>
                          <a:pt x="210" y="4"/>
                          <a:pt x="189" y="2"/>
                        </a:cubicBezTo>
                        <a:cubicBezTo>
                          <a:pt x="168" y="0"/>
                          <a:pt x="148" y="5"/>
                          <a:pt x="125" y="9"/>
                        </a:cubicBezTo>
                        <a:cubicBezTo>
                          <a:pt x="103" y="12"/>
                          <a:pt x="66" y="20"/>
                          <a:pt x="51" y="23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63" name="Freeform 263">
                    <a:extLst>
                      <a:ext uri="{FF2B5EF4-FFF2-40B4-BE49-F238E27FC236}">
                        <a16:creationId xmlns:a16="http://schemas.microsoft.com/office/drawing/2014/main" id="{91A4066D-F59D-4E34-98B3-D27ED1D4E83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66" y="1267"/>
                    <a:ext cx="320" cy="67"/>
                  </a:xfrm>
                  <a:custGeom>
                    <a:avLst/>
                    <a:gdLst>
                      <a:gd name="T0" fmla="*/ 0 w 320"/>
                      <a:gd name="T1" fmla="*/ 65 h 67"/>
                      <a:gd name="T2" fmla="*/ 43 w 320"/>
                      <a:gd name="T3" fmla="*/ 67 h 67"/>
                      <a:gd name="T4" fmla="*/ 98 w 320"/>
                      <a:gd name="T5" fmla="*/ 55 h 67"/>
                      <a:gd name="T6" fmla="*/ 132 w 320"/>
                      <a:gd name="T7" fmla="*/ 38 h 67"/>
                      <a:gd name="T8" fmla="*/ 197 w 320"/>
                      <a:gd name="T9" fmla="*/ 13 h 67"/>
                      <a:gd name="T10" fmla="*/ 258 w 320"/>
                      <a:gd name="T11" fmla="*/ 7 h 67"/>
                      <a:gd name="T12" fmla="*/ 320 w 320"/>
                      <a:gd name="T13" fmla="*/ 51 h 6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20" h="67">
                        <a:moveTo>
                          <a:pt x="0" y="65"/>
                        </a:moveTo>
                        <a:cubicBezTo>
                          <a:pt x="16" y="65"/>
                          <a:pt x="29" y="67"/>
                          <a:pt x="43" y="67"/>
                        </a:cubicBezTo>
                        <a:cubicBezTo>
                          <a:pt x="59" y="65"/>
                          <a:pt x="83" y="61"/>
                          <a:pt x="98" y="55"/>
                        </a:cubicBezTo>
                        <a:cubicBezTo>
                          <a:pt x="109" y="50"/>
                          <a:pt x="120" y="42"/>
                          <a:pt x="132" y="38"/>
                        </a:cubicBezTo>
                        <a:cubicBezTo>
                          <a:pt x="148" y="28"/>
                          <a:pt x="176" y="19"/>
                          <a:pt x="197" y="13"/>
                        </a:cubicBezTo>
                        <a:cubicBezTo>
                          <a:pt x="209" y="0"/>
                          <a:pt x="241" y="16"/>
                          <a:pt x="258" y="7"/>
                        </a:cubicBezTo>
                        <a:cubicBezTo>
                          <a:pt x="264" y="6"/>
                          <a:pt x="320" y="51"/>
                          <a:pt x="320" y="51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64" name="Freeform 264">
                    <a:extLst>
                      <a:ext uri="{FF2B5EF4-FFF2-40B4-BE49-F238E27FC236}">
                        <a16:creationId xmlns:a16="http://schemas.microsoft.com/office/drawing/2014/main" id="{3E06CC4D-D9E9-483C-A425-C720A5E6C329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2005" y="1297"/>
                    <a:ext cx="68" cy="8"/>
                  </a:xfrm>
                  <a:custGeom>
                    <a:avLst/>
                    <a:gdLst>
                      <a:gd name="T0" fmla="*/ 68 w 68"/>
                      <a:gd name="T1" fmla="*/ 8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65" name="Freeform 265">
                    <a:extLst>
                      <a:ext uri="{FF2B5EF4-FFF2-40B4-BE49-F238E27FC236}">
                        <a16:creationId xmlns:a16="http://schemas.microsoft.com/office/drawing/2014/main" id="{04672249-85B5-454E-AC9D-013F0AC17B0F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2044" y="1301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66" name="Freeform 266">
                    <a:extLst>
                      <a:ext uri="{FF2B5EF4-FFF2-40B4-BE49-F238E27FC236}">
                        <a16:creationId xmlns:a16="http://schemas.microsoft.com/office/drawing/2014/main" id="{5260452D-E4DA-4953-8F7E-F0066BB42437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1952" y="1322"/>
                    <a:ext cx="64" cy="10"/>
                  </a:xfrm>
                  <a:custGeom>
                    <a:avLst/>
                    <a:gdLst>
                      <a:gd name="T0" fmla="*/ 64 w 64"/>
                      <a:gd name="T1" fmla="*/ 1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67" name="Freeform 267">
                    <a:extLst>
                      <a:ext uri="{FF2B5EF4-FFF2-40B4-BE49-F238E27FC236}">
                        <a16:creationId xmlns:a16="http://schemas.microsoft.com/office/drawing/2014/main" id="{81278A4A-3690-43F1-90CA-6E716FAD1490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2009" y="1327"/>
                    <a:ext cx="6" cy="10"/>
                  </a:xfrm>
                  <a:custGeom>
                    <a:avLst/>
                    <a:gdLst>
                      <a:gd name="T0" fmla="*/ 6 w 6"/>
                      <a:gd name="T1" fmla="*/ 10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68" name="Freeform 268">
                    <a:extLst>
                      <a:ext uri="{FF2B5EF4-FFF2-40B4-BE49-F238E27FC236}">
                        <a16:creationId xmlns:a16="http://schemas.microsoft.com/office/drawing/2014/main" id="{D3057ADA-5743-42C4-82F2-6D3B613CA554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2006" y="1320"/>
                    <a:ext cx="26" cy="4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4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69" name="Freeform 269">
                    <a:extLst>
                      <a:ext uri="{FF2B5EF4-FFF2-40B4-BE49-F238E27FC236}">
                        <a16:creationId xmlns:a16="http://schemas.microsoft.com/office/drawing/2014/main" id="{A96D080F-A3B4-4289-B8AC-5E5001E165D7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1951" y="1325"/>
                    <a:ext cx="24" cy="15"/>
                  </a:xfrm>
                  <a:custGeom>
                    <a:avLst/>
                    <a:gdLst>
                      <a:gd name="T0" fmla="*/ 24 w 24"/>
                      <a:gd name="T1" fmla="*/ 15 h 32"/>
                      <a:gd name="T2" fmla="*/ 10 w 24"/>
                      <a:gd name="T3" fmla="*/ 5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0" name="Freeform 270">
                    <a:extLst>
                      <a:ext uri="{FF2B5EF4-FFF2-40B4-BE49-F238E27FC236}">
                        <a16:creationId xmlns:a16="http://schemas.microsoft.com/office/drawing/2014/main" id="{405E4F1B-28E7-4BF6-A1B6-F4B326066837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1973" y="1334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1" name="Freeform 271">
                    <a:extLst>
                      <a:ext uri="{FF2B5EF4-FFF2-40B4-BE49-F238E27FC236}">
                        <a16:creationId xmlns:a16="http://schemas.microsoft.com/office/drawing/2014/main" id="{7D1A42DF-FE86-46FB-8E50-BCE78B8AB7B4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2019" y="1270"/>
                    <a:ext cx="6" cy="23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23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2" name="Freeform 272">
                    <a:extLst>
                      <a:ext uri="{FF2B5EF4-FFF2-40B4-BE49-F238E27FC236}">
                        <a16:creationId xmlns:a16="http://schemas.microsoft.com/office/drawing/2014/main" id="{DDBF2933-11FA-46DA-8E0D-5AA31643720C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1998" y="1264"/>
                    <a:ext cx="26" cy="13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11 h 28"/>
                      <a:gd name="T4" fmla="*/ 24 w 26"/>
                      <a:gd name="T5" fmla="*/ 12 h 28"/>
                      <a:gd name="T6" fmla="*/ 26 w 26"/>
                      <a:gd name="T7" fmla="*/ 13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3" name="Freeform 273">
                    <a:extLst>
                      <a:ext uri="{FF2B5EF4-FFF2-40B4-BE49-F238E27FC236}">
                        <a16:creationId xmlns:a16="http://schemas.microsoft.com/office/drawing/2014/main" id="{7777AA66-6161-4E3F-BBFB-1B53EE9D7E27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2026" y="1263"/>
                    <a:ext cx="29" cy="17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10 h 34"/>
                      <a:gd name="T4" fmla="*/ 1 w 29"/>
                      <a:gd name="T5" fmla="*/ 17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4" name="Freeform 274">
                    <a:extLst>
                      <a:ext uri="{FF2B5EF4-FFF2-40B4-BE49-F238E27FC236}">
                        <a16:creationId xmlns:a16="http://schemas.microsoft.com/office/drawing/2014/main" id="{65D7D8EE-C6EC-4AF8-8372-16D1B4B31929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1967" y="1292"/>
                    <a:ext cx="14" cy="27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27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5" name="Freeform 275">
                    <a:extLst>
                      <a:ext uri="{FF2B5EF4-FFF2-40B4-BE49-F238E27FC236}">
                        <a16:creationId xmlns:a16="http://schemas.microsoft.com/office/drawing/2014/main" id="{6C54356C-0C3C-4A7F-8124-04FC5B599BAC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1955" y="1292"/>
                    <a:ext cx="16" cy="14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14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6" name="Freeform 276">
                    <a:extLst>
                      <a:ext uri="{FF2B5EF4-FFF2-40B4-BE49-F238E27FC236}">
                        <a16:creationId xmlns:a16="http://schemas.microsoft.com/office/drawing/2014/main" id="{015DED39-05CD-462E-8A7D-4BD5D3400D35}"/>
                      </a:ext>
                    </a:extLst>
                  </p:cNvPr>
                  <p:cNvSpPr/>
                  <p:nvPr/>
                </p:nvSpPr>
                <p:spPr bwMode="auto">
                  <a:xfrm rot="21072567" flipV="1">
                    <a:off x="1868" y="1331"/>
                    <a:ext cx="37" cy="5"/>
                  </a:xfrm>
                  <a:custGeom>
                    <a:avLst/>
                    <a:gdLst>
                      <a:gd name="T0" fmla="*/ 37 w 37"/>
                      <a:gd name="T1" fmla="*/ 0 h 10"/>
                      <a:gd name="T2" fmla="*/ 7 w 37"/>
                      <a:gd name="T3" fmla="*/ 5 h 1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7" h="10">
                        <a:moveTo>
                          <a:pt x="37" y="0"/>
                        </a:moveTo>
                        <a:cubicBezTo>
                          <a:pt x="36" y="0"/>
                          <a:pt x="0" y="10"/>
                          <a:pt x="7" y="10"/>
                        </a:cubicBez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7" name="Oval 277">
                    <a:extLst>
                      <a:ext uri="{FF2B5EF4-FFF2-40B4-BE49-F238E27FC236}">
                        <a16:creationId xmlns:a16="http://schemas.microsoft.com/office/drawing/2014/main" id="{27EBFAA8-9358-410B-97DA-9A8FFAA376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8" y="1332"/>
                    <a:ext cx="12" cy="1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 sz="1200"/>
                  </a:p>
                </p:txBody>
              </p:sp>
              <p:sp>
                <p:nvSpPr>
                  <p:cNvPr id="278" name="Freeform 278">
                    <a:extLst>
                      <a:ext uri="{FF2B5EF4-FFF2-40B4-BE49-F238E27FC236}">
                        <a16:creationId xmlns:a16="http://schemas.microsoft.com/office/drawing/2014/main" id="{635E28E6-6EF9-4AD1-BF70-CF18F653C4EF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2084" y="1274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79" name="Freeform 279">
                    <a:extLst>
                      <a:ext uri="{FF2B5EF4-FFF2-40B4-BE49-F238E27FC236}">
                        <a16:creationId xmlns:a16="http://schemas.microsoft.com/office/drawing/2014/main" id="{C968CEF2-3397-49CF-A4AD-97D9EF1E9806}"/>
                      </a:ext>
                    </a:extLst>
                  </p:cNvPr>
                  <p:cNvSpPr/>
                  <p:nvPr/>
                </p:nvSpPr>
                <p:spPr bwMode="auto">
                  <a:xfrm rot="527433" flipV="1">
                    <a:off x="2082" y="1256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0" name="Freeform 280">
                    <a:extLst>
                      <a:ext uri="{FF2B5EF4-FFF2-40B4-BE49-F238E27FC236}">
                        <a16:creationId xmlns:a16="http://schemas.microsoft.com/office/drawing/2014/main" id="{73B87CC1-3A49-4A0C-979F-BFF22FBAD0B7}"/>
                      </a:ext>
                    </a:extLst>
                  </p:cNvPr>
                  <p:cNvSpPr/>
                  <p:nvPr/>
                </p:nvSpPr>
                <p:spPr bwMode="auto">
                  <a:xfrm rot="527433" flipV="1">
                    <a:off x="2112" y="1260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81" name="Freeform 281">
                    <a:extLst>
                      <a:ext uri="{FF2B5EF4-FFF2-40B4-BE49-F238E27FC236}">
                        <a16:creationId xmlns:a16="http://schemas.microsoft.com/office/drawing/2014/main" id="{817C090C-8ECB-4610-882A-2DFA234D2F81}"/>
                      </a:ext>
                    </a:extLst>
                  </p:cNvPr>
                  <p:cNvSpPr/>
                  <p:nvPr/>
                </p:nvSpPr>
                <p:spPr bwMode="auto">
                  <a:xfrm rot="-527433" flipH="1" flipV="1">
                    <a:off x="2122" y="1276"/>
                    <a:ext cx="18" cy="16"/>
                  </a:xfrm>
                  <a:custGeom>
                    <a:avLst/>
                    <a:gdLst>
                      <a:gd name="T0" fmla="*/ 18 w 18"/>
                      <a:gd name="T1" fmla="*/ 16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261" name="Freeform 282">
                  <a:extLst>
                    <a:ext uri="{FF2B5EF4-FFF2-40B4-BE49-F238E27FC236}">
                      <a16:creationId xmlns:a16="http://schemas.microsoft.com/office/drawing/2014/main" id="{6841F4DD-0819-4CBA-AD50-B8F6F8A0B34D}"/>
                    </a:ext>
                  </a:extLst>
                </p:cNvPr>
                <p:cNvSpPr/>
                <p:nvPr/>
              </p:nvSpPr>
              <p:spPr bwMode="auto">
                <a:xfrm>
                  <a:off x="2242" y="1240"/>
                  <a:ext cx="372" cy="299"/>
                </a:xfrm>
                <a:custGeom>
                  <a:avLst/>
                  <a:gdLst>
                    <a:gd name="T0" fmla="*/ 372 w 372"/>
                    <a:gd name="T1" fmla="*/ 0 h 300"/>
                    <a:gd name="T2" fmla="*/ 298 w 372"/>
                    <a:gd name="T3" fmla="*/ 126 h 300"/>
                    <a:gd name="T4" fmla="*/ 70 w 372"/>
                    <a:gd name="T5" fmla="*/ 223 h 300"/>
                    <a:gd name="T6" fmla="*/ 0 w 372"/>
                    <a:gd name="T7" fmla="*/ 299 h 3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72" h="300">
                      <a:moveTo>
                        <a:pt x="372" y="0"/>
                      </a:moveTo>
                      <a:cubicBezTo>
                        <a:pt x="360" y="21"/>
                        <a:pt x="348" y="89"/>
                        <a:pt x="298" y="126"/>
                      </a:cubicBezTo>
                      <a:cubicBezTo>
                        <a:pt x="248" y="163"/>
                        <a:pt x="120" y="195"/>
                        <a:pt x="70" y="224"/>
                      </a:cubicBezTo>
                      <a:cubicBezTo>
                        <a:pt x="20" y="253"/>
                        <a:pt x="15" y="284"/>
                        <a:pt x="0" y="30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74" name="Group 283">
                <a:extLst>
                  <a:ext uri="{FF2B5EF4-FFF2-40B4-BE49-F238E27FC236}">
                    <a16:creationId xmlns:a16="http://schemas.microsoft.com/office/drawing/2014/main" id="{35461EDA-0125-4ADD-A35C-746C76A62340}"/>
                  </a:ext>
                </a:extLst>
              </p:cNvPr>
              <p:cNvGrpSpPr/>
              <p:nvPr/>
            </p:nvGrpSpPr>
            <p:grpSpPr bwMode="auto">
              <a:xfrm>
                <a:off x="1600" y="1294"/>
                <a:ext cx="254" cy="163"/>
                <a:chOff x="1824" y="1584"/>
                <a:chExt cx="254" cy="163"/>
              </a:xfrm>
            </p:grpSpPr>
            <p:grpSp>
              <p:nvGrpSpPr>
                <p:cNvPr id="249" name="Group 284">
                  <a:extLst>
                    <a:ext uri="{FF2B5EF4-FFF2-40B4-BE49-F238E27FC236}">
                      <a16:creationId xmlns:a16="http://schemas.microsoft.com/office/drawing/2014/main" id="{62600D6A-7A34-4B09-B2DE-4B89380B914B}"/>
                    </a:ext>
                  </a:extLst>
                </p:cNvPr>
                <p:cNvGrpSpPr/>
                <p:nvPr/>
              </p:nvGrpSpPr>
              <p:grpSpPr bwMode="auto">
                <a:xfrm>
                  <a:off x="1824" y="1584"/>
                  <a:ext cx="223" cy="163"/>
                  <a:chOff x="2417" y="1618"/>
                  <a:chExt cx="223" cy="163"/>
                </a:xfrm>
              </p:grpSpPr>
              <p:sp>
                <p:nvSpPr>
                  <p:cNvPr id="251" name="Freeform 285">
                    <a:extLst>
                      <a:ext uri="{FF2B5EF4-FFF2-40B4-BE49-F238E27FC236}">
                        <a16:creationId xmlns:a16="http://schemas.microsoft.com/office/drawing/2014/main" id="{B02C85E2-F1D6-467B-9D87-0E709586EE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48" y="1618"/>
                    <a:ext cx="190" cy="88"/>
                  </a:xfrm>
                  <a:custGeom>
                    <a:avLst/>
                    <a:gdLst>
                      <a:gd name="T0" fmla="*/ 190 w 192"/>
                      <a:gd name="T1" fmla="*/ 50 h 112"/>
                      <a:gd name="T2" fmla="*/ 143 w 192"/>
                      <a:gd name="T3" fmla="*/ 13 h 112"/>
                      <a:gd name="T4" fmla="*/ 48 w 192"/>
                      <a:gd name="T5" fmla="*/ 13 h 112"/>
                      <a:gd name="T6" fmla="*/ 0 w 192"/>
                      <a:gd name="T7" fmla="*/ 88 h 11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92" h="112">
                        <a:moveTo>
                          <a:pt x="192" y="64"/>
                        </a:moveTo>
                        <a:cubicBezTo>
                          <a:pt x="180" y="44"/>
                          <a:pt x="168" y="24"/>
                          <a:pt x="144" y="16"/>
                        </a:cubicBezTo>
                        <a:cubicBezTo>
                          <a:pt x="120" y="8"/>
                          <a:pt x="72" y="0"/>
                          <a:pt x="48" y="16"/>
                        </a:cubicBezTo>
                        <a:cubicBezTo>
                          <a:pt x="24" y="32"/>
                          <a:pt x="12" y="72"/>
                          <a:pt x="0" y="112"/>
                        </a:cubicBezTo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52" name="Freeform 286">
                    <a:extLst>
                      <a:ext uri="{FF2B5EF4-FFF2-40B4-BE49-F238E27FC236}">
                        <a16:creationId xmlns:a16="http://schemas.microsoft.com/office/drawing/2014/main" id="{A0FCAE1C-51EB-4785-9D98-63F06182768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17" y="1629"/>
                    <a:ext cx="223" cy="152"/>
                  </a:xfrm>
                  <a:custGeom>
                    <a:avLst/>
                    <a:gdLst>
                      <a:gd name="T0" fmla="*/ 223 w 223"/>
                      <a:gd name="T1" fmla="*/ 51 h 152"/>
                      <a:gd name="T2" fmla="*/ 175 w 223"/>
                      <a:gd name="T3" fmla="*/ 3 h 152"/>
                      <a:gd name="T4" fmla="*/ 67 w 223"/>
                      <a:gd name="T5" fmla="*/ 31 h 152"/>
                      <a:gd name="T6" fmla="*/ 3 w 223"/>
                      <a:gd name="T7" fmla="*/ 141 h 152"/>
                      <a:gd name="T8" fmla="*/ 49 w 223"/>
                      <a:gd name="T9" fmla="*/ 97 h 152"/>
                      <a:gd name="T10" fmla="*/ 121 w 223"/>
                      <a:gd name="T11" fmla="*/ 59 h 152"/>
                      <a:gd name="T12" fmla="*/ 175 w 223"/>
                      <a:gd name="T13" fmla="*/ 51 h 152"/>
                      <a:gd name="T14" fmla="*/ 223 w 223"/>
                      <a:gd name="T15" fmla="*/ 51 h 15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23" h="152">
                        <a:moveTo>
                          <a:pt x="223" y="51"/>
                        </a:moveTo>
                        <a:cubicBezTo>
                          <a:pt x="223" y="43"/>
                          <a:pt x="201" y="6"/>
                          <a:pt x="175" y="3"/>
                        </a:cubicBezTo>
                        <a:cubicBezTo>
                          <a:pt x="149" y="0"/>
                          <a:pt x="96" y="8"/>
                          <a:pt x="67" y="31"/>
                        </a:cubicBezTo>
                        <a:cubicBezTo>
                          <a:pt x="38" y="54"/>
                          <a:pt x="6" y="130"/>
                          <a:pt x="3" y="141"/>
                        </a:cubicBezTo>
                        <a:cubicBezTo>
                          <a:pt x="0" y="152"/>
                          <a:pt x="29" y="111"/>
                          <a:pt x="49" y="97"/>
                        </a:cubicBezTo>
                        <a:cubicBezTo>
                          <a:pt x="69" y="83"/>
                          <a:pt x="100" y="67"/>
                          <a:pt x="121" y="59"/>
                        </a:cubicBezTo>
                        <a:cubicBezTo>
                          <a:pt x="142" y="51"/>
                          <a:pt x="158" y="52"/>
                          <a:pt x="175" y="51"/>
                        </a:cubicBezTo>
                        <a:cubicBezTo>
                          <a:pt x="192" y="50"/>
                          <a:pt x="223" y="59"/>
                          <a:pt x="223" y="51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53" name="Freeform 287">
                    <a:extLst>
                      <a:ext uri="{FF2B5EF4-FFF2-40B4-BE49-F238E27FC236}">
                        <a16:creationId xmlns:a16="http://schemas.microsoft.com/office/drawing/2014/main" id="{E8E9BCB4-EEB4-462F-B08D-7C38029A4AE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42" y="1658"/>
                    <a:ext cx="36" cy="22"/>
                  </a:xfrm>
                  <a:custGeom>
                    <a:avLst/>
                    <a:gdLst>
                      <a:gd name="T0" fmla="*/ 36 w 36"/>
                      <a:gd name="T1" fmla="*/ 22 h 22"/>
                      <a:gd name="T2" fmla="*/ 16 w 36"/>
                      <a:gd name="T3" fmla="*/ 4 h 22"/>
                      <a:gd name="T4" fmla="*/ 0 w 36"/>
                      <a:gd name="T5" fmla="*/ 0 h 2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" h="22">
                        <a:moveTo>
                          <a:pt x="36" y="22"/>
                        </a:moveTo>
                        <a:cubicBezTo>
                          <a:pt x="27" y="19"/>
                          <a:pt x="26" y="8"/>
                          <a:pt x="16" y="4"/>
                        </a:cubicBezTo>
                        <a:cubicBezTo>
                          <a:pt x="11" y="2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54" name="Freeform 288">
                    <a:extLst>
                      <a:ext uri="{FF2B5EF4-FFF2-40B4-BE49-F238E27FC236}">
                        <a16:creationId xmlns:a16="http://schemas.microsoft.com/office/drawing/2014/main" id="{E477206F-B009-4FC1-A190-215CB2B7535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02" y="1670"/>
                    <a:ext cx="44" cy="14"/>
                  </a:xfrm>
                  <a:custGeom>
                    <a:avLst/>
                    <a:gdLst>
                      <a:gd name="T0" fmla="*/ 44 w 44"/>
                      <a:gd name="T1" fmla="*/ 14 h 14"/>
                      <a:gd name="T2" fmla="*/ 12 w 44"/>
                      <a:gd name="T3" fmla="*/ 2 h 14"/>
                      <a:gd name="T4" fmla="*/ 0 w 44"/>
                      <a:gd name="T5" fmla="*/ 0 h 1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4" h="14">
                        <a:moveTo>
                          <a:pt x="44" y="14"/>
                        </a:moveTo>
                        <a:cubicBezTo>
                          <a:pt x="35" y="8"/>
                          <a:pt x="23" y="4"/>
                          <a:pt x="12" y="2"/>
                        </a:cubicBezTo>
                        <a:cubicBezTo>
                          <a:pt x="8" y="1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55" name="Freeform 289">
                    <a:extLst>
                      <a:ext uri="{FF2B5EF4-FFF2-40B4-BE49-F238E27FC236}">
                        <a16:creationId xmlns:a16="http://schemas.microsoft.com/office/drawing/2014/main" id="{3C53BD28-B280-40E7-A71B-9E1606C8C22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56" y="1646"/>
                    <a:ext cx="8" cy="16"/>
                  </a:xfrm>
                  <a:custGeom>
                    <a:avLst/>
                    <a:gdLst>
                      <a:gd name="T0" fmla="*/ 8 w 8"/>
                      <a:gd name="T1" fmla="*/ 16 h 16"/>
                      <a:gd name="T2" fmla="*/ 0 w 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8" h="16">
                        <a:moveTo>
                          <a:pt x="8" y="16"/>
                        </a:moveTo>
                        <a:cubicBezTo>
                          <a:pt x="5" y="12"/>
                          <a:pt x="3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56" name="Freeform 290">
                    <a:extLst>
                      <a:ext uri="{FF2B5EF4-FFF2-40B4-BE49-F238E27FC236}">
                        <a16:creationId xmlns:a16="http://schemas.microsoft.com/office/drawing/2014/main" id="{777DF83B-8A4C-4248-BD28-4504B715896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16" y="1658"/>
                    <a:ext cx="13" cy="16"/>
                  </a:xfrm>
                  <a:custGeom>
                    <a:avLst/>
                    <a:gdLst>
                      <a:gd name="T0" fmla="*/ 12 w 13"/>
                      <a:gd name="T1" fmla="*/ 16 h 16"/>
                      <a:gd name="T2" fmla="*/ 4 w 13"/>
                      <a:gd name="T3" fmla="*/ 6 h 16"/>
                      <a:gd name="T4" fmla="*/ 0 w 13"/>
                      <a:gd name="T5" fmla="*/ 0 h 1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3" h="16">
                        <a:moveTo>
                          <a:pt x="12" y="16"/>
                        </a:moveTo>
                        <a:cubicBezTo>
                          <a:pt x="8" y="4"/>
                          <a:pt x="13" y="15"/>
                          <a:pt x="4" y="6"/>
                        </a:cubicBezTo>
                        <a:cubicBezTo>
                          <a:pt x="2" y="4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57" name="Freeform 291">
                    <a:extLst>
                      <a:ext uri="{FF2B5EF4-FFF2-40B4-BE49-F238E27FC236}">
                        <a16:creationId xmlns:a16="http://schemas.microsoft.com/office/drawing/2014/main" id="{CFE301F7-8074-4A95-946B-16D3566CB05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66" y="1700"/>
                    <a:ext cx="32" cy="2"/>
                  </a:xfrm>
                  <a:custGeom>
                    <a:avLst/>
                    <a:gdLst>
                      <a:gd name="T0" fmla="*/ 32 w 32"/>
                      <a:gd name="T1" fmla="*/ 2 h 2"/>
                      <a:gd name="T2" fmla="*/ 0 w 32"/>
                      <a:gd name="T3" fmla="*/ 2 h 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2" h="2">
                        <a:moveTo>
                          <a:pt x="32" y="2"/>
                        </a:moveTo>
                        <a:cubicBezTo>
                          <a:pt x="22" y="0"/>
                          <a:pt x="0" y="2"/>
                          <a:pt x="0" y="2"/>
                        </a:cubicBez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250" name="Freeform 292">
                  <a:extLst>
                    <a:ext uri="{FF2B5EF4-FFF2-40B4-BE49-F238E27FC236}">
                      <a16:creationId xmlns:a16="http://schemas.microsoft.com/office/drawing/2014/main" id="{C7502D7F-C909-4C86-AE86-1461C3B90C94}"/>
                    </a:ext>
                  </a:extLst>
                </p:cNvPr>
                <p:cNvSpPr/>
                <p:nvPr/>
              </p:nvSpPr>
              <p:spPr bwMode="auto">
                <a:xfrm>
                  <a:off x="2048" y="1650"/>
                  <a:ext cx="30" cy="12"/>
                </a:xfrm>
                <a:custGeom>
                  <a:avLst/>
                  <a:gdLst>
                    <a:gd name="T0" fmla="*/ 0 w 30"/>
                    <a:gd name="T1" fmla="*/ 0 h 12"/>
                    <a:gd name="T2" fmla="*/ 30 w 30"/>
                    <a:gd name="T3" fmla="*/ 12 h 1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0" h="12">
                      <a:moveTo>
                        <a:pt x="0" y="0"/>
                      </a:moveTo>
                      <a:cubicBezTo>
                        <a:pt x="11" y="2"/>
                        <a:pt x="22" y="4"/>
                        <a:pt x="30" y="1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75" name="Group 293">
                <a:extLst>
                  <a:ext uri="{FF2B5EF4-FFF2-40B4-BE49-F238E27FC236}">
                    <a16:creationId xmlns:a16="http://schemas.microsoft.com/office/drawing/2014/main" id="{D077E7AA-2B59-41B6-A8D2-1DFDB105E3BD}"/>
                  </a:ext>
                </a:extLst>
              </p:cNvPr>
              <p:cNvGrpSpPr/>
              <p:nvPr/>
            </p:nvGrpSpPr>
            <p:grpSpPr bwMode="auto">
              <a:xfrm>
                <a:off x="1844" y="1384"/>
                <a:ext cx="288" cy="150"/>
                <a:chOff x="2068" y="1686"/>
                <a:chExt cx="288" cy="150"/>
              </a:xfrm>
            </p:grpSpPr>
            <p:grpSp>
              <p:nvGrpSpPr>
                <p:cNvPr id="228" name="Group 294">
                  <a:extLst>
                    <a:ext uri="{FF2B5EF4-FFF2-40B4-BE49-F238E27FC236}">
                      <a16:creationId xmlns:a16="http://schemas.microsoft.com/office/drawing/2014/main" id="{D85F0F06-4BAE-4A23-BF58-024BE94ABEAB}"/>
                    </a:ext>
                  </a:extLst>
                </p:cNvPr>
                <p:cNvGrpSpPr/>
                <p:nvPr/>
              </p:nvGrpSpPr>
              <p:grpSpPr bwMode="auto">
                <a:xfrm flipH="1">
                  <a:off x="2068" y="1686"/>
                  <a:ext cx="288" cy="150"/>
                  <a:chOff x="288" y="1776"/>
                  <a:chExt cx="343" cy="198"/>
                </a:xfrm>
              </p:grpSpPr>
              <p:sp>
                <p:nvSpPr>
                  <p:cNvPr id="230" name="Freeform 295">
                    <a:extLst>
                      <a:ext uri="{FF2B5EF4-FFF2-40B4-BE49-F238E27FC236}">
                        <a16:creationId xmlns:a16="http://schemas.microsoft.com/office/drawing/2014/main" id="{4BAE5BCF-5786-4A23-9710-C86AB336492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88" y="1776"/>
                    <a:ext cx="313" cy="198"/>
                  </a:xfrm>
                  <a:custGeom>
                    <a:avLst/>
                    <a:gdLst>
                      <a:gd name="T0" fmla="*/ 251 w 313"/>
                      <a:gd name="T1" fmla="*/ 180 h 198"/>
                      <a:gd name="T2" fmla="*/ 297 w 313"/>
                      <a:gd name="T3" fmla="*/ 144 h 198"/>
                      <a:gd name="T4" fmla="*/ 297 w 313"/>
                      <a:gd name="T5" fmla="*/ 48 h 198"/>
                      <a:gd name="T6" fmla="*/ 201 w 313"/>
                      <a:gd name="T7" fmla="*/ 0 h 198"/>
                      <a:gd name="T8" fmla="*/ 105 w 313"/>
                      <a:gd name="T9" fmla="*/ 48 h 198"/>
                      <a:gd name="T10" fmla="*/ 57 w 313"/>
                      <a:gd name="T11" fmla="*/ 144 h 198"/>
                      <a:gd name="T12" fmla="*/ 9 w 313"/>
                      <a:gd name="T13" fmla="*/ 192 h 198"/>
                      <a:gd name="T14" fmla="*/ 111 w 313"/>
                      <a:gd name="T15" fmla="*/ 180 h 198"/>
                      <a:gd name="T16" fmla="*/ 175 w 313"/>
                      <a:gd name="T17" fmla="*/ 186 h 198"/>
                      <a:gd name="T18" fmla="*/ 251 w 313"/>
                      <a:gd name="T19" fmla="*/ 180 h 19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13" h="198">
                        <a:moveTo>
                          <a:pt x="251" y="180"/>
                        </a:moveTo>
                        <a:cubicBezTo>
                          <a:pt x="275" y="172"/>
                          <a:pt x="289" y="166"/>
                          <a:pt x="297" y="144"/>
                        </a:cubicBezTo>
                        <a:cubicBezTo>
                          <a:pt x="305" y="122"/>
                          <a:pt x="313" y="72"/>
                          <a:pt x="297" y="48"/>
                        </a:cubicBezTo>
                        <a:cubicBezTo>
                          <a:pt x="281" y="24"/>
                          <a:pt x="233" y="0"/>
                          <a:pt x="201" y="0"/>
                        </a:cubicBezTo>
                        <a:cubicBezTo>
                          <a:pt x="169" y="0"/>
                          <a:pt x="129" y="24"/>
                          <a:pt x="105" y="48"/>
                        </a:cubicBezTo>
                        <a:cubicBezTo>
                          <a:pt x="81" y="72"/>
                          <a:pt x="73" y="120"/>
                          <a:pt x="57" y="144"/>
                        </a:cubicBezTo>
                        <a:cubicBezTo>
                          <a:pt x="41" y="168"/>
                          <a:pt x="0" y="186"/>
                          <a:pt x="9" y="192"/>
                        </a:cubicBezTo>
                        <a:cubicBezTo>
                          <a:pt x="18" y="198"/>
                          <a:pt x="83" y="181"/>
                          <a:pt x="111" y="180"/>
                        </a:cubicBezTo>
                        <a:cubicBezTo>
                          <a:pt x="139" y="179"/>
                          <a:pt x="152" y="186"/>
                          <a:pt x="175" y="186"/>
                        </a:cubicBezTo>
                        <a:cubicBezTo>
                          <a:pt x="198" y="186"/>
                          <a:pt x="235" y="181"/>
                          <a:pt x="251" y="180"/>
                        </a:cubicBezTo>
                        <a:close/>
                      </a:path>
                    </a:pathLst>
                  </a:custGeom>
                  <a:solidFill>
                    <a:srgbClr val="73F179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1" name="Freeform 296">
                    <a:extLst>
                      <a:ext uri="{FF2B5EF4-FFF2-40B4-BE49-F238E27FC236}">
                        <a16:creationId xmlns:a16="http://schemas.microsoft.com/office/drawing/2014/main" id="{BC1D604A-2D96-4555-B7B0-D298C390376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" y="1834"/>
                    <a:ext cx="278" cy="98"/>
                  </a:xfrm>
                  <a:custGeom>
                    <a:avLst/>
                    <a:gdLst>
                      <a:gd name="T0" fmla="*/ 278 w 278"/>
                      <a:gd name="T1" fmla="*/ 18 h 98"/>
                      <a:gd name="T2" fmla="*/ 236 w 278"/>
                      <a:gd name="T3" fmla="*/ 0 h 98"/>
                      <a:gd name="T4" fmla="*/ 180 w 278"/>
                      <a:gd name="T5" fmla="*/ 8 h 98"/>
                      <a:gd name="T6" fmla="*/ 144 w 278"/>
                      <a:gd name="T7" fmla="*/ 30 h 98"/>
                      <a:gd name="T8" fmla="*/ 76 w 278"/>
                      <a:gd name="T9" fmla="*/ 62 h 98"/>
                      <a:gd name="T10" fmla="*/ 18 w 278"/>
                      <a:gd name="T11" fmla="*/ 98 h 98"/>
                      <a:gd name="T12" fmla="*/ 0 w 278"/>
                      <a:gd name="T13" fmla="*/ 94 h 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78" h="98">
                        <a:moveTo>
                          <a:pt x="278" y="18"/>
                        </a:moveTo>
                        <a:cubicBezTo>
                          <a:pt x="263" y="13"/>
                          <a:pt x="250" y="5"/>
                          <a:pt x="236" y="0"/>
                        </a:cubicBezTo>
                        <a:cubicBezTo>
                          <a:pt x="220" y="1"/>
                          <a:pt x="196" y="0"/>
                          <a:pt x="180" y="8"/>
                        </a:cubicBezTo>
                        <a:cubicBezTo>
                          <a:pt x="168" y="14"/>
                          <a:pt x="156" y="26"/>
                          <a:pt x="144" y="30"/>
                        </a:cubicBezTo>
                        <a:cubicBezTo>
                          <a:pt x="127" y="47"/>
                          <a:pt x="98" y="55"/>
                          <a:pt x="76" y="62"/>
                        </a:cubicBezTo>
                        <a:cubicBezTo>
                          <a:pt x="62" y="83"/>
                          <a:pt x="37" y="85"/>
                          <a:pt x="18" y="98"/>
                        </a:cubicBezTo>
                        <a:cubicBezTo>
                          <a:pt x="12" y="97"/>
                          <a:pt x="0" y="94"/>
                          <a:pt x="0" y="9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2" name="Freeform 297">
                    <a:extLst>
                      <a:ext uri="{FF2B5EF4-FFF2-40B4-BE49-F238E27FC236}">
                        <a16:creationId xmlns:a16="http://schemas.microsoft.com/office/drawing/2014/main" id="{8B1B174F-3DE3-4495-A919-32E89761DE3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1" y="1934"/>
                    <a:ext cx="6" cy="16"/>
                  </a:xfrm>
                  <a:custGeom>
                    <a:avLst/>
                    <a:gdLst>
                      <a:gd name="T0" fmla="*/ 6 w 6"/>
                      <a:gd name="T1" fmla="*/ 0 h 16"/>
                      <a:gd name="T2" fmla="*/ 0 w 6"/>
                      <a:gd name="T3" fmla="*/ 16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16">
                        <a:moveTo>
                          <a:pt x="6" y="0"/>
                        </a:moveTo>
                        <a:cubicBezTo>
                          <a:pt x="5" y="6"/>
                          <a:pt x="0" y="16"/>
                          <a:pt x="0" y="1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3" name="Freeform 298">
                    <a:extLst>
                      <a:ext uri="{FF2B5EF4-FFF2-40B4-BE49-F238E27FC236}">
                        <a16:creationId xmlns:a16="http://schemas.microsoft.com/office/drawing/2014/main" id="{9133A328-3BF6-4966-8580-F6D406E65EE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" y="1896"/>
                    <a:ext cx="50" cy="4"/>
                  </a:xfrm>
                  <a:custGeom>
                    <a:avLst/>
                    <a:gdLst>
                      <a:gd name="T0" fmla="*/ 50 w 50"/>
                      <a:gd name="T1" fmla="*/ 4 h 4"/>
                      <a:gd name="T2" fmla="*/ 0 w 50"/>
                      <a:gd name="T3" fmla="*/ 0 h 4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0" h="4">
                        <a:moveTo>
                          <a:pt x="50" y="4"/>
                        </a:moveTo>
                        <a:cubicBezTo>
                          <a:pt x="32" y="2"/>
                          <a:pt x="18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4" name="Freeform 299">
                    <a:extLst>
                      <a:ext uri="{FF2B5EF4-FFF2-40B4-BE49-F238E27FC236}">
                        <a16:creationId xmlns:a16="http://schemas.microsoft.com/office/drawing/2014/main" id="{7B25A676-5D04-46C3-B877-9FD6E6ED124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3" y="1878"/>
                    <a:ext cx="10" cy="18"/>
                  </a:xfrm>
                  <a:custGeom>
                    <a:avLst/>
                    <a:gdLst>
                      <a:gd name="T0" fmla="*/ 10 w 10"/>
                      <a:gd name="T1" fmla="*/ 18 h 18"/>
                      <a:gd name="T2" fmla="*/ 0 w 10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0" h="18">
                        <a:moveTo>
                          <a:pt x="10" y="18"/>
                        </a:moveTo>
                        <a:cubicBezTo>
                          <a:pt x="8" y="10"/>
                          <a:pt x="6" y="6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5" name="Freeform 300">
                    <a:extLst>
                      <a:ext uri="{FF2B5EF4-FFF2-40B4-BE49-F238E27FC236}">
                        <a16:creationId xmlns:a16="http://schemas.microsoft.com/office/drawing/2014/main" id="{02F5664A-B86A-4215-A897-994457987ED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3" y="1852"/>
                    <a:ext cx="68" cy="16"/>
                  </a:xfrm>
                  <a:custGeom>
                    <a:avLst/>
                    <a:gdLst>
                      <a:gd name="T0" fmla="*/ 68 w 68"/>
                      <a:gd name="T1" fmla="*/ 16 h 16"/>
                      <a:gd name="T2" fmla="*/ 0 w 68"/>
                      <a:gd name="T3" fmla="*/ 0 h 1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8" h="16">
                        <a:moveTo>
                          <a:pt x="68" y="16"/>
                        </a:moveTo>
                        <a:cubicBezTo>
                          <a:pt x="44" y="11"/>
                          <a:pt x="25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6" name="Freeform 301">
                    <a:extLst>
                      <a:ext uri="{FF2B5EF4-FFF2-40B4-BE49-F238E27FC236}">
                        <a16:creationId xmlns:a16="http://schemas.microsoft.com/office/drawing/2014/main" id="{67178628-1A52-43A7-AD28-B10870826D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5" y="1824"/>
                    <a:ext cx="18" cy="32"/>
                  </a:xfrm>
                  <a:custGeom>
                    <a:avLst/>
                    <a:gdLst>
                      <a:gd name="T0" fmla="*/ 18 w 18"/>
                      <a:gd name="T1" fmla="*/ 32 h 32"/>
                      <a:gd name="T2" fmla="*/ 0 w 18"/>
                      <a:gd name="T3" fmla="*/ 0 h 3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8" h="32">
                        <a:moveTo>
                          <a:pt x="18" y="32"/>
                        </a:moveTo>
                        <a:cubicBezTo>
                          <a:pt x="11" y="22"/>
                          <a:pt x="9" y="9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7" name="Freeform 302">
                    <a:extLst>
                      <a:ext uri="{FF2B5EF4-FFF2-40B4-BE49-F238E27FC236}">
                        <a16:creationId xmlns:a16="http://schemas.microsoft.com/office/drawing/2014/main" id="{30341244-090D-4DD3-97A2-297639A9F04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3" y="1816"/>
                    <a:ext cx="64" cy="20"/>
                  </a:xfrm>
                  <a:custGeom>
                    <a:avLst/>
                    <a:gdLst>
                      <a:gd name="T0" fmla="*/ 64 w 64"/>
                      <a:gd name="T1" fmla="*/ 20 h 20"/>
                      <a:gd name="T2" fmla="*/ 0 w 64"/>
                      <a:gd name="T3" fmla="*/ 0 h 20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4" h="20">
                        <a:moveTo>
                          <a:pt x="64" y="20"/>
                        </a:moveTo>
                        <a:cubicBezTo>
                          <a:pt x="41" y="16"/>
                          <a:pt x="20" y="1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8" name="Freeform 303">
                    <a:extLst>
                      <a:ext uri="{FF2B5EF4-FFF2-40B4-BE49-F238E27FC236}">
                        <a16:creationId xmlns:a16="http://schemas.microsoft.com/office/drawing/2014/main" id="{214C74C9-804E-4F14-BB31-A303183847C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" y="1796"/>
                    <a:ext cx="6" cy="22"/>
                  </a:xfrm>
                  <a:custGeom>
                    <a:avLst/>
                    <a:gdLst>
                      <a:gd name="T0" fmla="*/ 6 w 6"/>
                      <a:gd name="T1" fmla="*/ 22 h 22"/>
                      <a:gd name="T2" fmla="*/ 0 w 6"/>
                      <a:gd name="T3" fmla="*/ 0 h 22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22">
                        <a:moveTo>
                          <a:pt x="6" y="22"/>
                        </a:moveTo>
                        <a:cubicBezTo>
                          <a:pt x="5" y="1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39" name="Freeform 304">
                    <a:extLst>
                      <a:ext uri="{FF2B5EF4-FFF2-40B4-BE49-F238E27FC236}">
                        <a16:creationId xmlns:a16="http://schemas.microsoft.com/office/drawing/2014/main" id="{B038988C-E3B2-4553-9C1C-83FAD91B952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820"/>
                    <a:ext cx="26" cy="8"/>
                  </a:xfrm>
                  <a:custGeom>
                    <a:avLst/>
                    <a:gdLst>
                      <a:gd name="T0" fmla="*/ 26 w 26"/>
                      <a:gd name="T1" fmla="*/ 0 h 8"/>
                      <a:gd name="T2" fmla="*/ 0 w 26"/>
                      <a:gd name="T3" fmla="*/ 8 h 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6" h="8">
                        <a:moveTo>
                          <a:pt x="26" y="0"/>
                        </a:moveTo>
                        <a:cubicBezTo>
                          <a:pt x="17" y="3"/>
                          <a:pt x="8" y="4"/>
                          <a:pt x="0" y="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0" name="Freeform 305">
                    <a:extLst>
                      <a:ext uri="{FF2B5EF4-FFF2-40B4-BE49-F238E27FC236}">
                        <a16:creationId xmlns:a16="http://schemas.microsoft.com/office/drawing/2014/main" id="{CD9CD51D-6999-47DD-B280-60FCDE3B7BB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5" y="1804"/>
                    <a:ext cx="24" cy="32"/>
                  </a:xfrm>
                  <a:custGeom>
                    <a:avLst/>
                    <a:gdLst>
                      <a:gd name="T0" fmla="*/ 24 w 24"/>
                      <a:gd name="T1" fmla="*/ 32 h 32"/>
                      <a:gd name="T2" fmla="*/ 10 w 24"/>
                      <a:gd name="T3" fmla="*/ 10 h 32"/>
                      <a:gd name="T4" fmla="*/ 0 w 24"/>
                      <a:gd name="T5" fmla="*/ 0 h 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4" h="32">
                        <a:moveTo>
                          <a:pt x="24" y="32"/>
                        </a:moveTo>
                        <a:cubicBezTo>
                          <a:pt x="20" y="21"/>
                          <a:pt x="20" y="16"/>
                          <a:pt x="10" y="10"/>
                        </a:cubicBezTo>
                        <a:cubicBezTo>
                          <a:pt x="8" y="7"/>
                          <a:pt x="0" y="2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1" name="Freeform 306">
                    <a:extLst>
                      <a:ext uri="{FF2B5EF4-FFF2-40B4-BE49-F238E27FC236}">
                        <a16:creationId xmlns:a16="http://schemas.microsoft.com/office/drawing/2014/main" id="{2C349C29-ECB5-4FB1-9866-02C69CEABFA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7" y="1810"/>
                    <a:ext cx="20" cy="1"/>
                  </a:xfrm>
                  <a:custGeom>
                    <a:avLst/>
                    <a:gdLst>
                      <a:gd name="T0" fmla="*/ 20 w 20"/>
                      <a:gd name="T1" fmla="*/ 0 h 1"/>
                      <a:gd name="T2" fmla="*/ 0 w 20"/>
                      <a:gd name="T3" fmla="*/ 0 h 1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20" h="1">
                        <a:moveTo>
                          <a:pt x="20" y="0"/>
                        </a:moveTo>
                        <a:cubicBezTo>
                          <a:pt x="13" y="0"/>
                          <a:pt x="7" y="0"/>
                          <a:pt x="0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2" name="Freeform 307">
                    <a:extLst>
                      <a:ext uri="{FF2B5EF4-FFF2-40B4-BE49-F238E27FC236}">
                        <a16:creationId xmlns:a16="http://schemas.microsoft.com/office/drawing/2014/main" id="{A79487B2-17F4-4ED5-8CAC-5551FBC5749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7" y="1912"/>
                    <a:ext cx="12" cy="38"/>
                  </a:xfrm>
                  <a:custGeom>
                    <a:avLst/>
                    <a:gdLst>
                      <a:gd name="T0" fmla="*/ 12 w 12"/>
                      <a:gd name="T1" fmla="*/ 0 h 38"/>
                      <a:gd name="T2" fmla="*/ 0 w 12"/>
                      <a:gd name="T3" fmla="*/ 38 h 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2" h="38">
                        <a:moveTo>
                          <a:pt x="12" y="0"/>
                        </a:moveTo>
                        <a:cubicBezTo>
                          <a:pt x="8" y="11"/>
                          <a:pt x="0" y="27"/>
                          <a:pt x="0" y="3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3" name="Freeform 308">
                    <a:extLst>
                      <a:ext uri="{FF2B5EF4-FFF2-40B4-BE49-F238E27FC236}">
                        <a16:creationId xmlns:a16="http://schemas.microsoft.com/office/drawing/2014/main" id="{8B5AF73E-848E-4F75-80EA-3A9BAC5A369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1" y="1930"/>
                    <a:ext cx="14" cy="18"/>
                  </a:xfrm>
                  <a:custGeom>
                    <a:avLst/>
                    <a:gdLst>
                      <a:gd name="T0" fmla="*/ 0 w 14"/>
                      <a:gd name="T1" fmla="*/ 0 h 18"/>
                      <a:gd name="T2" fmla="*/ 14 w 14"/>
                      <a:gd name="T3" fmla="*/ 18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18">
                        <a:moveTo>
                          <a:pt x="0" y="0"/>
                        </a:moveTo>
                        <a:cubicBezTo>
                          <a:pt x="5" y="8"/>
                          <a:pt x="8" y="12"/>
                          <a:pt x="14" y="1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4" name="Freeform 309">
                    <a:extLst>
                      <a:ext uri="{FF2B5EF4-FFF2-40B4-BE49-F238E27FC236}">
                        <a16:creationId xmlns:a16="http://schemas.microsoft.com/office/drawing/2014/main" id="{626B9C23-8648-4426-ABBD-6A759E0AD20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882"/>
                    <a:ext cx="6" cy="46"/>
                  </a:xfrm>
                  <a:custGeom>
                    <a:avLst/>
                    <a:gdLst>
                      <a:gd name="T0" fmla="*/ 6 w 6"/>
                      <a:gd name="T1" fmla="*/ 0 h 46"/>
                      <a:gd name="T2" fmla="*/ 0 w 6"/>
                      <a:gd name="T3" fmla="*/ 46 h 4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" h="46">
                        <a:moveTo>
                          <a:pt x="6" y="0"/>
                        </a:moveTo>
                        <a:cubicBezTo>
                          <a:pt x="1" y="15"/>
                          <a:pt x="0" y="30"/>
                          <a:pt x="0" y="4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5" name="Freeform 310">
                    <a:extLst>
                      <a:ext uri="{FF2B5EF4-FFF2-40B4-BE49-F238E27FC236}">
                        <a16:creationId xmlns:a16="http://schemas.microsoft.com/office/drawing/2014/main" id="{69EBD0CC-296A-4856-BFB9-4B577B0BB03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" y="1918"/>
                    <a:ext cx="26" cy="28"/>
                  </a:xfrm>
                  <a:custGeom>
                    <a:avLst/>
                    <a:gdLst>
                      <a:gd name="T0" fmla="*/ 0 w 26"/>
                      <a:gd name="T1" fmla="*/ 0 h 28"/>
                      <a:gd name="T2" fmla="*/ 18 w 26"/>
                      <a:gd name="T3" fmla="*/ 24 h 28"/>
                      <a:gd name="T4" fmla="*/ 24 w 26"/>
                      <a:gd name="T5" fmla="*/ 26 h 28"/>
                      <a:gd name="T6" fmla="*/ 26 w 26"/>
                      <a:gd name="T7" fmla="*/ 28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8">
                        <a:moveTo>
                          <a:pt x="0" y="0"/>
                        </a:moveTo>
                        <a:cubicBezTo>
                          <a:pt x="7" y="7"/>
                          <a:pt x="10" y="18"/>
                          <a:pt x="18" y="24"/>
                        </a:cubicBezTo>
                        <a:cubicBezTo>
                          <a:pt x="20" y="25"/>
                          <a:pt x="22" y="25"/>
                          <a:pt x="24" y="26"/>
                        </a:cubicBezTo>
                        <a:cubicBezTo>
                          <a:pt x="25" y="26"/>
                          <a:pt x="25" y="27"/>
                          <a:pt x="2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6" name="Freeform 311">
                    <a:extLst>
                      <a:ext uri="{FF2B5EF4-FFF2-40B4-BE49-F238E27FC236}">
                        <a16:creationId xmlns:a16="http://schemas.microsoft.com/office/drawing/2014/main" id="{E1C3F6D3-C63F-4840-9796-906E3A16929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6" y="1902"/>
                    <a:ext cx="29" cy="34"/>
                  </a:xfrm>
                  <a:custGeom>
                    <a:avLst/>
                    <a:gdLst>
                      <a:gd name="T0" fmla="*/ 29 w 29"/>
                      <a:gd name="T1" fmla="*/ 0 h 34"/>
                      <a:gd name="T2" fmla="*/ 3 w 29"/>
                      <a:gd name="T3" fmla="*/ 20 h 34"/>
                      <a:gd name="T4" fmla="*/ 1 w 29"/>
                      <a:gd name="T5" fmla="*/ 34 h 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9" h="34">
                        <a:moveTo>
                          <a:pt x="29" y="0"/>
                        </a:moveTo>
                        <a:cubicBezTo>
                          <a:pt x="20" y="7"/>
                          <a:pt x="12" y="14"/>
                          <a:pt x="3" y="20"/>
                        </a:cubicBezTo>
                        <a:cubicBezTo>
                          <a:pt x="0" y="29"/>
                          <a:pt x="1" y="24"/>
                          <a:pt x="1" y="34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7" name="Freeform 312">
                    <a:extLst>
                      <a:ext uri="{FF2B5EF4-FFF2-40B4-BE49-F238E27FC236}">
                        <a16:creationId xmlns:a16="http://schemas.microsoft.com/office/drawing/2014/main" id="{FDC3514A-AB7C-4F7E-8D96-8A159E58E43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5" y="1844"/>
                    <a:ext cx="14" cy="56"/>
                  </a:xfrm>
                  <a:custGeom>
                    <a:avLst/>
                    <a:gdLst>
                      <a:gd name="T0" fmla="*/ 14 w 14"/>
                      <a:gd name="T1" fmla="*/ 0 h 56"/>
                      <a:gd name="T2" fmla="*/ 0 w 14"/>
                      <a:gd name="T3" fmla="*/ 56 h 56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4" h="56">
                        <a:moveTo>
                          <a:pt x="14" y="0"/>
                        </a:moveTo>
                        <a:cubicBezTo>
                          <a:pt x="8" y="19"/>
                          <a:pt x="0" y="35"/>
                          <a:pt x="0" y="56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48" name="Freeform 313">
                    <a:extLst>
                      <a:ext uri="{FF2B5EF4-FFF2-40B4-BE49-F238E27FC236}">
                        <a16:creationId xmlns:a16="http://schemas.microsoft.com/office/drawing/2014/main" id="{CF5CF1FE-808A-40B7-BFB3-2BDBB14DBD7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3" y="1876"/>
                    <a:ext cx="16" cy="28"/>
                  </a:xfrm>
                  <a:custGeom>
                    <a:avLst/>
                    <a:gdLst>
                      <a:gd name="T0" fmla="*/ 0 w 16"/>
                      <a:gd name="T1" fmla="*/ 0 h 28"/>
                      <a:gd name="T2" fmla="*/ 16 w 16"/>
                      <a:gd name="T3" fmla="*/ 28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6" h="28">
                        <a:moveTo>
                          <a:pt x="0" y="0"/>
                        </a:moveTo>
                        <a:cubicBezTo>
                          <a:pt x="3" y="10"/>
                          <a:pt x="9" y="21"/>
                          <a:pt x="16" y="28"/>
                        </a:cubicBezTo>
                      </a:path>
                    </a:pathLst>
                  </a:custGeom>
                  <a:noFill/>
                  <a:ln w="6350" cmpd="sng">
                    <a:solidFill>
                      <a:srgbClr val="0B731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229" name="Freeform 314">
                  <a:extLst>
                    <a:ext uri="{FF2B5EF4-FFF2-40B4-BE49-F238E27FC236}">
                      <a16:creationId xmlns:a16="http://schemas.microsoft.com/office/drawing/2014/main" id="{9CF26458-6C8E-49CA-A8FA-ED31DF89759A}"/>
                    </a:ext>
                  </a:extLst>
                </p:cNvPr>
                <p:cNvSpPr/>
                <p:nvPr/>
              </p:nvSpPr>
              <p:spPr bwMode="auto">
                <a:xfrm>
                  <a:off x="2068" y="1730"/>
                  <a:ext cx="34" cy="14"/>
                </a:xfrm>
                <a:custGeom>
                  <a:avLst/>
                  <a:gdLst>
                    <a:gd name="T0" fmla="*/ 34 w 34"/>
                    <a:gd name="T1" fmla="*/ 0 h 14"/>
                    <a:gd name="T2" fmla="*/ 0 w 34"/>
                    <a:gd name="T3" fmla="*/ 14 h 1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4" h="14">
                      <a:moveTo>
                        <a:pt x="34" y="0"/>
                      </a:moveTo>
                      <a:cubicBezTo>
                        <a:pt x="28" y="2"/>
                        <a:pt x="0" y="12"/>
                        <a:pt x="0" y="1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176" name="Freeform 315">
                <a:extLst>
                  <a:ext uri="{FF2B5EF4-FFF2-40B4-BE49-F238E27FC236}">
                    <a16:creationId xmlns:a16="http://schemas.microsoft.com/office/drawing/2014/main" id="{025A4D89-E23F-450B-946B-6630BE7A6144}"/>
                  </a:ext>
                </a:extLst>
              </p:cNvPr>
              <p:cNvSpPr/>
              <p:nvPr/>
            </p:nvSpPr>
            <p:spPr bwMode="auto">
              <a:xfrm>
                <a:off x="1793" y="1770"/>
                <a:ext cx="86" cy="536"/>
              </a:xfrm>
              <a:custGeom>
                <a:avLst/>
                <a:gdLst>
                  <a:gd name="T0" fmla="*/ 57 w 86"/>
                  <a:gd name="T1" fmla="*/ 10 h 536"/>
                  <a:gd name="T2" fmla="*/ 55 w 86"/>
                  <a:gd name="T3" fmla="*/ 13 h 536"/>
                  <a:gd name="T4" fmla="*/ 53 w 86"/>
                  <a:gd name="T5" fmla="*/ 90 h 536"/>
                  <a:gd name="T6" fmla="*/ 77 w 86"/>
                  <a:gd name="T7" fmla="*/ 182 h 536"/>
                  <a:gd name="T8" fmla="*/ 1 w 86"/>
                  <a:gd name="T9" fmla="*/ 326 h 536"/>
                  <a:gd name="T10" fmla="*/ 71 w 86"/>
                  <a:gd name="T11" fmla="*/ 437 h 536"/>
                  <a:gd name="T12" fmla="*/ 77 w 86"/>
                  <a:gd name="T13" fmla="*/ 469 h 536"/>
                  <a:gd name="T14" fmla="*/ 63 w 86"/>
                  <a:gd name="T15" fmla="*/ 490 h 536"/>
                  <a:gd name="T16" fmla="*/ 61 w 86"/>
                  <a:gd name="T17" fmla="*/ 503 h 536"/>
                  <a:gd name="T18" fmla="*/ 71 w 86"/>
                  <a:gd name="T19" fmla="*/ 536 h 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6" h="536">
                    <a:moveTo>
                      <a:pt x="57" y="10"/>
                    </a:moveTo>
                    <a:cubicBezTo>
                      <a:pt x="57" y="11"/>
                      <a:pt x="56" y="0"/>
                      <a:pt x="55" y="13"/>
                    </a:cubicBezTo>
                    <a:cubicBezTo>
                      <a:pt x="54" y="26"/>
                      <a:pt x="49" y="62"/>
                      <a:pt x="53" y="90"/>
                    </a:cubicBezTo>
                    <a:cubicBezTo>
                      <a:pt x="57" y="118"/>
                      <a:pt x="86" y="143"/>
                      <a:pt x="77" y="182"/>
                    </a:cubicBezTo>
                    <a:cubicBezTo>
                      <a:pt x="68" y="221"/>
                      <a:pt x="2" y="283"/>
                      <a:pt x="1" y="326"/>
                    </a:cubicBezTo>
                    <a:cubicBezTo>
                      <a:pt x="0" y="368"/>
                      <a:pt x="58" y="413"/>
                      <a:pt x="71" y="437"/>
                    </a:cubicBezTo>
                    <a:cubicBezTo>
                      <a:pt x="84" y="461"/>
                      <a:pt x="78" y="460"/>
                      <a:pt x="77" y="469"/>
                    </a:cubicBezTo>
                    <a:cubicBezTo>
                      <a:pt x="76" y="478"/>
                      <a:pt x="66" y="484"/>
                      <a:pt x="63" y="490"/>
                    </a:cubicBezTo>
                    <a:cubicBezTo>
                      <a:pt x="60" y="495"/>
                      <a:pt x="60" y="495"/>
                      <a:pt x="61" y="503"/>
                    </a:cubicBezTo>
                    <a:cubicBezTo>
                      <a:pt x="62" y="510"/>
                      <a:pt x="69" y="529"/>
                      <a:pt x="71" y="5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77" name="Freeform 316">
                <a:extLst>
                  <a:ext uri="{FF2B5EF4-FFF2-40B4-BE49-F238E27FC236}">
                    <a16:creationId xmlns:a16="http://schemas.microsoft.com/office/drawing/2014/main" id="{19991C96-D8A0-42B9-A351-DA2A38DD1678}"/>
                  </a:ext>
                </a:extLst>
              </p:cNvPr>
              <p:cNvSpPr/>
              <p:nvPr/>
            </p:nvSpPr>
            <p:spPr bwMode="auto">
              <a:xfrm>
                <a:off x="1803" y="1770"/>
                <a:ext cx="87" cy="531"/>
              </a:xfrm>
              <a:custGeom>
                <a:avLst/>
                <a:gdLst>
                  <a:gd name="T0" fmla="*/ 59 w 87"/>
                  <a:gd name="T1" fmla="*/ 12 h 531"/>
                  <a:gd name="T2" fmla="*/ 54 w 87"/>
                  <a:gd name="T3" fmla="*/ 13 h 531"/>
                  <a:gd name="T4" fmla="*/ 52 w 87"/>
                  <a:gd name="T5" fmla="*/ 90 h 531"/>
                  <a:gd name="T6" fmla="*/ 76 w 87"/>
                  <a:gd name="T7" fmla="*/ 182 h 531"/>
                  <a:gd name="T8" fmla="*/ 0 w 87"/>
                  <a:gd name="T9" fmla="*/ 325 h 531"/>
                  <a:gd name="T10" fmla="*/ 77 w 87"/>
                  <a:gd name="T11" fmla="*/ 445 h 531"/>
                  <a:gd name="T12" fmla="*/ 61 w 87"/>
                  <a:gd name="T13" fmla="*/ 496 h 531"/>
                  <a:gd name="T14" fmla="*/ 63 w 87"/>
                  <a:gd name="T15" fmla="*/ 531 h 5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" h="531">
                    <a:moveTo>
                      <a:pt x="59" y="12"/>
                    </a:moveTo>
                    <a:cubicBezTo>
                      <a:pt x="58" y="12"/>
                      <a:pt x="55" y="0"/>
                      <a:pt x="54" y="13"/>
                    </a:cubicBezTo>
                    <a:cubicBezTo>
                      <a:pt x="53" y="26"/>
                      <a:pt x="48" y="62"/>
                      <a:pt x="52" y="90"/>
                    </a:cubicBezTo>
                    <a:cubicBezTo>
                      <a:pt x="56" y="117"/>
                      <a:pt x="85" y="143"/>
                      <a:pt x="76" y="182"/>
                    </a:cubicBezTo>
                    <a:cubicBezTo>
                      <a:pt x="67" y="221"/>
                      <a:pt x="0" y="282"/>
                      <a:pt x="0" y="325"/>
                    </a:cubicBezTo>
                    <a:cubicBezTo>
                      <a:pt x="0" y="369"/>
                      <a:pt x="67" y="416"/>
                      <a:pt x="77" y="445"/>
                    </a:cubicBezTo>
                    <a:cubicBezTo>
                      <a:pt x="87" y="474"/>
                      <a:pt x="63" y="482"/>
                      <a:pt x="61" y="496"/>
                    </a:cubicBezTo>
                    <a:cubicBezTo>
                      <a:pt x="59" y="510"/>
                      <a:pt x="63" y="524"/>
                      <a:pt x="63" y="53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178" name="Group 317">
                <a:extLst>
                  <a:ext uri="{FF2B5EF4-FFF2-40B4-BE49-F238E27FC236}">
                    <a16:creationId xmlns:a16="http://schemas.microsoft.com/office/drawing/2014/main" id="{6DC320A6-AB6F-400E-A659-6D8B6BE49084}"/>
                  </a:ext>
                </a:extLst>
              </p:cNvPr>
              <p:cNvGrpSpPr/>
              <p:nvPr/>
            </p:nvGrpSpPr>
            <p:grpSpPr bwMode="auto">
              <a:xfrm rot="-1593903">
                <a:off x="1724" y="2147"/>
                <a:ext cx="100" cy="67"/>
                <a:chOff x="3122" y="2426"/>
                <a:chExt cx="100" cy="84"/>
              </a:xfrm>
            </p:grpSpPr>
            <p:sp>
              <p:nvSpPr>
                <p:cNvPr id="225" name="Freeform 318">
                  <a:extLst>
                    <a:ext uri="{FF2B5EF4-FFF2-40B4-BE49-F238E27FC236}">
                      <a16:creationId xmlns:a16="http://schemas.microsoft.com/office/drawing/2014/main" id="{81874A27-0566-42C9-A5D4-885F9FB6F77E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6" name="Freeform 319">
                  <a:extLst>
                    <a:ext uri="{FF2B5EF4-FFF2-40B4-BE49-F238E27FC236}">
                      <a16:creationId xmlns:a16="http://schemas.microsoft.com/office/drawing/2014/main" id="{9DB40561-0681-453B-8487-6FFCB73D8FDE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7" name="Freeform 320">
                  <a:extLst>
                    <a:ext uri="{FF2B5EF4-FFF2-40B4-BE49-F238E27FC236}">
                      <a16:creationId xmlns:a16="http://schemas.microsoft.com/office/drawing/2014/main" id="{FB71F61B-367D-4B66-A91D-5A2FF0A64220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79" name="Group 321">
                <a:extLst>
                  <a:ext uri="{FF2B5EF4-FFF2-40B4-BE49-F238E27FC236}">
                    <a16:creationId xmlns:a16="http://schemas.microsoft.com/office/drawing/2014/main" id="{C1299296-2254-433D-8A64-C096988949A2}"/>
                  </a:ext>
                </a:extLst>
              </p:cNvPr>
              <p:cNvGrpSpPr/>
              <p:nvPr/>
            </p:nvGrpSpPr>
            <p:grpSpPr bwMode="auto">
              <a:xfrm rot="-1486509">
                <a:off x="1791" y="2163"/>
                <a:ext cx="52" cy="67"/>
                <a:chOff x="3122" y="2426"/>
                <a:chExt cx="100" cy="84"/>
              </a:xfrm>
            </p:grpSpPr>
            <p:sp>
              <p:nvSpPr>
                <p:cNvPr id="222" name="Freeform 322">
                  <a:extLst>
                    <a:ext uri="{FF2B5EF4-FFF2-40B4-BE49-F238E27FC236}">
                      <a16:creationId xmlns:a16="http://schemas.microsoft.com/office/drawing/2014/main" id="{0FF55168-E343-4567-97C8-F3E3B4D7FC34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3" name="Freeform 323">
                  <a:extLst>
                    <a:ext uri="{FF2B5EF4-FFF2-40B4-BE49-F238E27FC236}">
                      <a16:creationId xmlns:a16="http://schemas.microsoft.com/office/drawing/2014/main" id="{90995BD2-A97C-40E5-A183-FAC7FA45330A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4" name="Freeform 324">
                  <a:extLst>
                    <a:ext uri="{FF2B5EF4-FFF2-40B4-BE49-F238E27FC236}">
                      <a16:creationId xmlns:a16="http://schemas.microsoft.com/office/drawing/2014/main" id="{DFA2ADE6-3BAE-4696-B7B3-D4D80DD0A07A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80" name="Group 325">
                <a:extLst>
                  <a:ext uri="{FF2B5EF4-FFF2-40B4-BE49-F238E27FC236}">
                    <a16:creationId xmlns:a16="http://schemas.microsoft.com/office/drawing/2014/main" id="{839A88F2-C7EE-4B47-BB05-9273FD49CCB3}"/>
                  </a:ext>
                </a:extLst>
              </p:cNvPr>
              <p:cNvGrpSpPr/>
              <p:nvPr/>
            </p:nvGrpSpPr>
            <p:grpSpPr bwMode="auto">
              <a:xfrm rot="-1067537">
                <a:off x="1819" y="2216"/>
                <a:ext cx="51" cy="48"/>
                <a:chOff x="3122" y="2426"/>
                <a:chExt cx="100" cy="84"/>
              </a:xfrm>
            </p:grpSpPr>
            <p:sp>
              <p:nvSpPr>
                <p:cNvPr id="219" name="Freeform 326">
                  <a:extLst>
                    <a:ext uri="{FF2B5EF4-FFF2-40B4-BE49-F238E27FC236}">
                      <a16:creationId xmlns:a16="http://schemas.microsoft.com/office/drawing/2014/main" id="{D66FF8B3-AB47-49CD-90C6-E96147C31CD6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0" name="Freeform 327">
                  <a:extLst>
                    <a:ext uri="{FF2B5EF4-FFF2-40B4-BE49-F238E27FC236}">
                      <a16:creationId xmlns:a16="http://schemas.microsoft.com/office/drawing/2014/main" id="{7E8108FC-AF5B-45E9-A51F-8D3F0D7970CE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21" name="Freeform 328">
                  <a:extLst>
                    <a:ext uri="{FF2B5EF4-FFF2-40B4-BE49-F238E27FC236}">
                      <a16:creationId xmlns:a16="http://schemas.microsoft.com/office/drawing/2014/main" id="{D1B63F7B-4ACA-419B-A9A7-A23454F78CAA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81" name="Group 329">
                <a:extLst>
                  <a:ext uri="{FF2B5EF4-FFF2-40B4-BE49-F238E27FC236}">
                    <a16:creationId xmlns:a16="http://schemas.microsoft.com/office/drawing/2014/main" id="{371A732B-785A-482D-8142-B2D3B596692E}"/>
                  </a:ext>
                </a:extLst>
              </p:cNvPr>
              <p:cNvGrpSpPr/>
              <p:nvPr/>
            </p:nvGrpSpPr>
            <p:grpSpPr bwMode="auto">
              <a:xfrm rot="-946845">
                <a:off x="1718" y="2072"/>
                <a:ext cx="100" cy="67"/>
                <a:chOff x="3122" y="2426"/>
                <a:chExt cx="100" cy="84"/>
              </a:xfrm>
            </p:grpSpPr>
            <p:sp>
              <p:nvSpPr>
                <p:cNvPr id="216" name="Freeform 330">
                  <a:extLst>
                    <a:ext uri="{FF2B5EF4-FFF2-40B4-BE49-F238E27FC236}">
                      <a16:creationId xmlns:a16="http://schemas.microsoft.com/office/drawing/2014/main" id="{5C8F8A55-983B-44C3-A864-C479412BD3CB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7" name="Freeform 331">
                  <a:extLst>
                    <a:ext uri="{FF2B5EF4-FFF2-40B4-BE49-F238E27FC236}">
                      <a16:creationId xmlns:a16="http://schemas.microsoft.com/office/drawing/2014/main" id="{6A549FCF-3687-424A-AE84-E2421C9B795B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8" name="Freeform 332">
                  <a:extLst>
                    <a:ext uri="{FF2B5EF4-FFF2-40B4-BE49-F238E27FC236}">
                      <a16:creationId xmlns:a16="http://schemas.microsoft.com/office/drawing/2014/main" id="{8DF0DF11-9B3A-42C5-83CF-657E119518DF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82" name="Group 333">
                <a:extLst>
                  <a:ext uri="{FF2B5EF4-FFF2-40B4-BE49-F238E27FC236}">
                    <a16:creationId xmlns:a16="http://schemas.microsoft.com/office/drawing/2014/main" id="{E1A47C03-DA3C-4D04-A342-586F0572B6EB}"/>
                  </a:ext>
                </a:extLst>
              </p:cNvPr>
              <p:cNvGrpSpPr/>
              <p:nvPr/>
            </p:nvGrpSpPr>
            <p:grpSpPr bwMode="auto">
              <a:xfrm rot="-5189442">
                <a:off x="1810" y="2068"/>
                <a:ext cx="80" cy="84"/>
                <a:chOff x="3122" y="2426"/>
                <a:chExt cx="100" cy="84"/>
              </a:xfrm>
            </p:grpSpPr>
            <p:sp>
              <p:nvSpPr>
                <p:cNvPr id="213" name="Freeform 334">
                  <a:extLst>
                    <a:ext uri="{FF2B5EF4-FFF2-40B4-BE49-F238E27FC236}">
                      <a16:creationId xmlns:a16="http://schemas.microsoft.com/office/drawing/2014/main" id="{A6A20AC1-52E9-4557-A580-1830DF8B89AC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4" name="Freeform 335">
                  <a:extLst>
                    <a:ext uri="{FF2B5EF4-FFF2-40B4-BE49-F238E27FC236}">
                      <a16:creationId xmlns:a16="http://schemas.microsoft.com/office/drawing/2014/main" id="{F2742BA8-4177-4CE3-9345-1CCDCB44469D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5" name="Freeform 336">
                  <a:extLst>
                    <a:ext uri="{FF2B5EF4-FFF2-40B4-BE49-F238E27FC236}">
                      <a16:creationId xmlns:a16="http://schemas.microsoft.com/office/drawing/2014/main" id="{13D371CB-EDC0-4C8C-9EE9-7EDA5A1EB651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83" name="Group 337">
                <a:extLst>
                  <a:ext uri="{FF2B5EF4-FFF2-40B4-BE49-F238E27FC236}">
                    <a16:creationId xmlns:a16="http://schemas.microsoft.com/office/drawing/2014/main" id="{10D803C7-B5A0-474F-BDCB-A1E2F2750DC7}"/>
                  </a:ext>
                </a:extLst>
              </p:cNvPr>
              <p:cNvGrpSpPr/>
              <p:nvPr/>
            </p:nvGrpSpPr>
            <p:grpSpPr bwMode="auto">
              <a:xfrm rot="-6893024">
                <a:off x="1848" y="2126"/>
                <a:ext cx="79" cy="84"/>
                <a:chOff x="3122" y="2426"/>
                <a:chExt cx="100" cy="84"/>
              </a:xfrm>
            </p:grpSpPr>
            <p:sp>
              <p:nvSpPr>
                <p:cNvPr id="210" name="Freeform 338">
                  <a:extLst>
                    <a:ext uri="{FF2B5EF4-FFF2-40B4-BE49-F238E27FC236}">
                      <a16:creationId xmlns:a16="http://schemas.microsoft.com/office/drawing/2014/main" id="{74DAEA65-F917-4FD7-B9D2-1015691478DF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1" name="Freeform 339">
                  <a:extLst>
                    <a:ext uri="{FF2B5EF4-FFF2-40B4-BE49-F238E27FC236}">
                      <a16:creationId xmlns:a16="http://schemas.microsoft.com/office/drawing/2014/main" id="{CAFECB81-F95E-4661-A49C-06FECA8C2B4A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12" name="Freeform 340">
                  <a:extLst>
                    <a:ext uri="{FF2B5EF4-FFF2-40B4-BE49-F238E27FC236}">
                      <a16:creationId xmlns:a16="http://schemas.microsoft.com/office/drawing/2014/main" id="{134ECD5E-A8F4-4F25-BB2C-212EFAA5D6D4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84" name="Group 341">
                <a:extLst>
                  <a:ext uri="{FF2B5EF4-FFF2-40B4-BE49-F238E27FC236}">
                    <a16:creationId xmlns:a16="http://schemas.microsoft.com/office/drawing/2014/main" id="{13FAA0D8-3B19-43D7-B40F-60A4F1C2D444}"/>
                  </a:ext>
                </a:extLst>
              </p:cNvPr>
              <p:cNvGrpSpPr/>
              <p:nvPr/>
            </p:nvGrpSpPr>
            <p:grpSpPr bwMode="auto">
              <a:xfrm rot="1067537" flipH="1">
                <a:off x="1872" y="2225"/>
                <a:ext cx="51" cy="48"/>
                <a:chOff x="3122" y="2426"/>
                <a:chExt cx="100" cy="84"/>
              </a:xfrm>
            </p:grpSpPr>
            <p:sp>
              <p:nvSpPr>
                <p:cNvPr id="207" name="Freeform 342">
                  <a:extLst>
                    <a:ext uri="{FF2B5EF4-FFF2-40B4-BE49-F238E27FC236}">
                      <a16:creationId xmlns:a16="http://schemas.microsoft.com/office/drawing/2014/main" id="{051DC1C0-C37D-4F34-AAE0-6BC0CF8E58EA}"/>
                    </a:ext>
                  </a:extLst>
                </p:cNvPr>
                <p:cNvSpPr/>
                <p:nvPr/>
              </p:nvSpPr>
              <p:spPr bwMode="auto">
                <a:xfrm>
                  <a:off x="3152" y="2426"/>
                  <a:ext cx="70" cy="66"/>
                </a:xfrm>
                <a:custGeom>
                  <a:avLst/>
                  <a:gdLst>
                    <a:gd name="T0" fmla="*/ 70 w 70"/>
                    <a:gd name="T1" fmla="*/ 0 h 66"/>
                    <a:gd name="T2" fmla="*/ 26 w 70"/>
                    <a:gd name="T3" fmla="*/ 26 h 66"/>
                    <a:gd name="T4" fmla="*/ 10 w 70"/>
                    <a:gd name="T5" fmla="*/ 54 h 66"/>
                    <a:gd name="T6" fmla="*/ 0 w 70"/>
                    <a:gd name="T7" fmla="*/ 66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66">
                      <a:moveTo>
                        <a:pt x="70" y="0"/>
                      </a:moveTo>
                      <a:cubicBezTo>
                        <a:pt x="56" y="10"/>
                        <a:pt x="40" y="16"/>
                        <a:pt x="26" y="26"/>
                      </a:cubicBezTo>
                      <a:cubicBezTo>
                        <a:pt x="22" y="37"/>
                        <a:pt x="19" y="47"/>
                        <a:pt x="10" y="54"/>
                      </a:cubicBezTo>
                      <a:cubicBezTo>
                        <a:pt x="6" y="57"/>
                        <a:pt x="0" y="66"/>
                        <a:pt x="0" y="6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8" name="Freeform 343">
                  <a:extLst>
                    <a:ext uri="{FF2B5EF4-FFF2-40B4-BE49-F238E27FC236}">
                      <a16:creationId xmlns:a16="http://schemas.microsoft.com/office/drawing/2014/main" id="{03DFB257-F9BB-4163-9866-90F1C4C43214}"/>
                    </a:ext>
                  </a:extLst>
                </p:cNvPr>
                <p:cNvSpPr/>
                <p:nvPr/>
              </p:nvSpPr>
              <p:spPr bwMode="auto">
                <a:xfrm>
                  <a:off x="3168" y="2470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209" name="Freeform 344">
                  <a:extLst>
                    <a:ext uri="{FF2B5EF4-FFF2-40B4-BE49-F238E27FC236}">
                      <a16:creationId xmlns:a16="http://schemas.microsoft.com/office/drawing/2014/main" id="{3F8381CB-C524-461F-B1E9-6011EBD40190}"/>
                    </a:ext>
                  </a:extLst>
                </p:cNvPr>
                <p:cNvSpPr/>
                <p:nvPr/>
              </p:nvSpPr>
              <p:spPr bwMode="auto">
                <a:xfrm rot="-6101646">
                  <a:off x="3139" y="2463"/>
                  <a:ext cx="6" cy="40"/>
                </a:xfrm>
                <a:custGeom>
                  <a:avLst/>
                  <a:gdLst>
                    <a:gd name="T0" fmla="*/ 0 w 6"/>
                    <a:gd name="T1" fmla="*/ 0 h 40"/>
                    <a:gd name="T2" fmla="*/ 6 w 6"/>
                    <a:gd name="T3" fmla="*/ 22 h 40"/>
                    <a:gd name="T4" fmla="*/ 4 w 6"/>
                    <a:gd name="T5" fmla="*/ 4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40">
                      <a:moveTo>
                        <a:pt x="0" y="0"/>
                      </a:moveTo>
                      <a:cubicBezTo>
                        <a:pt x="5" y="18"/>
                        <a:pt x="2" y="11"/>
                        <a:pt x="6" y="22"/>
                      </a:cubicBezTo>
                      <a:cubicBezTo>
                        <a:pt x="3" y="32"/>
                        <a:pt x="4" y="26"/>
                        <a:pt x="4" y="4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185" name="Freeform 345">
                <a:extLst>
                  <a:ext uri="{FF2B5EF4-FFF2-40B4-BE49-F238E27FC236}">
                    <a16:creationId xmlns:a16="http://schemas.microsoft.com/office/drawing/2014/main" id="{ED38D10C-4C68-4BCF-AA79-E86027BE7F4F}"/>
                  </a:ext>
                </a:extLst>
              </p:cNvPr>
              <p:cNvSpPr/>
              <p:nvPr/>
            </p:nvSpPr>
            <p:spPr bwMode="auto">
              <a:xfrm>
                <a:off x="1736" y="2085"/>
                <a:ext cx="36" cy="15"/>
              </a:xfrm>
              <a:custGeom>
                <a:avLst/>
                <a:gdLst>
                  <a:gd name="T0" fmla="*/ 36 w 36"/>
                  <a:gd name="T1" fmla="*/ 0 h 20"/>
                  <a:gd name="T2" fmla="*/ 14 w 36"/>
                  <a:gd name="T3" fmla="*/ 6 h 20"/>
                  <a:gd name="T4" fmla="*/ 0 w 36"/>
                  <a:gd name="T5" fmla="*/ 15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20">
                    <a:moveTo>
                      <a:pt x="36" y="0"/>
                    </a:moveTo>
                    <a:cubicBezTo>
                      <a:pt x="27" y="2"/>
                      <a:pt x="22" y="3"/>
                      <a:pt x="14" y="8"/>
                    </a:cubicBezTo>
                    <a:cubicBezTo>
                      <a:pt x="9" y="15"/>
                      <a:pt x="6" y="14"/>
                      <a:pt x="0" y="2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86" name="Freeform 346">
                <a:extLst>
                  <a:ext uri="{FF2B5EF4-FFF2-40B4-BE49-F238E27FC236}">
                    <a16:creationId xmlns:a16="http://schemas.microsoft.com/office/drawing/2014/main" id="{5ADAFF99-9F54-4A3A-80AD-A9FF20FBF8E2}"/>
                  </a:ext>
                </a:extLst>
              </p:cNvPr>
              <p:cNvSpPr/>
              <p:nvPr/>
            </p:nvSpPr>
            <p:spPr bwMode="auto">
              <a:xfrm>
                <a:off x="1824" y="2081"/>
                <a:ext cx="30" cy="15"/>
              </a:xfrm>
              <a:custGeom>
                <a:avLst/>
                <a:gdLst>
                  <a:gd name="T0" fmla="*/ 0 w 30"/>
                  <a:gd name="T1" fmla="*/ 0 h 18"/>
                  <a:gd name="T2" fmla="*/ 30 w 30"/>
                  <a:gd name="T3" fmla="*/ 15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" h="18">
                    <a:moveTo>
                      <a:pt x="0" y="0"/>
                    </a:moveTo>
                    <a:cubicBezTo>
                      <a:pt x="9" y="6"/>
                      <a:pt x="19" y="18"/>
                      <a:pt x="30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87" name="Freeform 347">
                <a:extLst>
                  <a:ext uri="{FF2B5EF4-FFF2-40B4-BE49-F238E27FC236}">
                    <a16:creationId xmlns:a16="http://schemas.microsoft.com/office/drawing/2014/main" id="{8CD3FDC6-97C0-4D21-8770-EED7F8560BA6}"/>
                  </a:ext>
                </a:extLst>
              </p:cNvPr>
              <p:cNvSpPr/>
              <p:nvPr/>
            </p:nvSpPr>
            <p:spPr bwMode="auto">
              <a:xfrm>
                <a:off x="1758" y="1044"/>
                <a:ext cx="170" cy="732"/>
              </a:xfrm>
              <a:custGeom>
                <a:avLst/>
                <a:gdLst>
                  <a:gd name="T0" fmla="*/ 0 w 170"/>
                  <a:gd name="T1" fmla="*/ 0 h 732"/>
                  <a:gd name="T2" fmla="*/ 106 w 170"/>
                  <a:gd name="T3" fmla="*/ 78 h 732"/>
                  <a:gd name="T4" fmla="*/ 168 w 170"/>
                  <a:gd name="T5" fmla="*/ 201 h 732"/>
                  <a:gd name="T6" fmla="*/ 96 w 170"/>
                  <a:gd name="T7" fmla="*/ 371 h 732"/>
                  <a:gd name="T8" fmla="*/ 68 w 170"/>
                  <a:gd name="T9" fmla="*/ 485 h 732"/>
                  <a:gd name="T10" fmla="*/ 110 w 170"/>
                  <a:gd name="T11" fmla="*/ 646 h 732"/>
                  <a:gd name="T12" fmla="*/ 102 w 170"/>
                  <a:gd name="T13" fmla="*/ 732 h 7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0" h="732">
                    <a:moveTo>
                      <a:pt x="0" y="0"/>
                    </a:moveTo>
                    <a:cubicBezTo>
                      <a:pt x="17" y="13"/>
                      <a:pt x="78" y="44"/>
                      <a:pt x="106" y="78"/>
                    </a:cubicBezTo>
                    <a:cubicBezTo>
                      <a:pt x="134" y="112"/>
                      <a:pt x="170" y="152"/>
                      <a:pt x="168" y="201"/>
                    </a:cubicBezTo>
                    <a:cubicBezTo>
                      <a:pt x="166" y="250"/>
                      <a:pt x="113" y="324"/>
                      <a:pt x="96" y="371"/>
                    </a:cubicBezTo>
                    <a:cubicBezTo>
                      <a:pt x="79" y="419"/>
                      <a:pt x="66" y="438"/>
                      <a:pt x="68" y="485"/>
                    </a:cubicBezTo>
                    <a:cubicBezTo>
                      <a:pt x="70" y="530"/>
                      <a:pt x="104" y="605"/>
                      <a:pt x="110" y="646"/>
                    </a:cubicBezTo>
                    <a:cubicBezTo>
                      <a:pt x="116" y="687"/>
                      <a:pt x="104" y="715"/>
                      <a:pt x="102" y="73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88" name="Freeform 348">
                <a:extLst>
                  <a:ext uri="{FF2B5EF4-FFF2-40B4-BE49-F238E27FC236}">
                    <a16:creationId xmlns:a16="http://schemas.microsoft.com/office/drawing/2014/main" id="{0A66639E-EFBA-4245-8742-487F99319989}"/>
                  </a:ext>
                </a:extLst>
              </p:cNvPr>
              <p:cNvSpPr/>
              <p:nvPr/>
            </p:nvSpPr>
            <p:spPr bwMode="auto">
              <a:xfrm>
                <a:off x="1752" y="1050"/>
                <a:ext cx="167" cy="726"/>
              </a:xfrm>
              <a:custGeom>
                <a:avLst/>
                <a:gdLst>
                  <a:gd name="T0" fmla="*/ 0 w 167"/>
                  <a:gd name="T1" fmla="*/ 0 h 726"/>
                  <a:gd name="T2" fmla="*/ 108 w 167"/>
                  <a:gd name="T3" fmla="*/ 86 h 726"/>
                  <a:gd name="T4" fmla="*/ 164 w 167"/>
                  <a:gd name="T5" fmla="*/ 195 h 726"/>
                  <a:gd name="T6" fmla="*/ 92 w 167"/>
                  <a:gd name="T7" fmla="*/ 365 h 726"/>
                  <a:gd name="T8" fmla="*/ 64 w 167"/>
                  <a:gd name="T9" fmla="*/ 479 h 726"/>
                  <a:gd name="T10" fmla="*/ 106 w 167"/>
                  <a:gd name="T11" fmla="*/ 640 h 726"/>
                  <a:gd name="T12" fmla="*/ 98 w 167"/>
                  <a:gd name="T13" fmla="*/ 726 h 7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7" h="726">
                    <a:moveTo>
                      <a:pt x="0" y="0"/>
                    </a:moveTo>
                    <a:cubicBezTo>
                      <a:pt x="18" y="14"/>
                      <a:pt x="81" y="54"/>
                      <a:pt x="108" y="86"/>
                    </a:cubicBezTo>
                    <a:cubicBezTo>
                      <a:pt x="135" y="118"/>
                      <a:pt x="167" y="149"/>
                      <a:pt x="164" y="195"/>
                    </a:cubicBezTo>
                    <a:cubicBezTo>
                      <a:pt x="161" y="241"/>
                      <a:pt x="109" y="318"/>
                      <a:pt x="92" y="365"/>
                    </a:cubicBezTo>
                    <a:cubicBezTo>
                      <a:pt x="75" y="413"/>
                      <a:pt x="62" y="432"/>
                      <a:pt x="64" y="479"/>
                    </a:cubicBezTo>
                    <a:cubicBezTo>
                      <a:pt x="66" y="524"/>
                      <a:pt x="100" y="599"/>
                      <a:pt x="106" y="640"/>
                    </a:cubicBezTo>
                    <a:cubicBezTo>
                      <a:pt x="112" y="681"/>
                      <a:pt x="100" y="709"/>
                      <a:pt x="98" y="72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189" name="Group 349">
                <a:extLst>
                  <a:ext uri="{FF2B5EF4-FFF2-40B4-BE49-F238E27FC236}">
                    <a16:creationId xmlns:a16="http://schemas.microsoft.com/office/drawing/2014/main" id="{95E24E74-E54C-4740-AF4F-35781838DCAE}"/>
                  </a:ext>
                </a:extLst>
              </p:cNvPr>
              <p:cNvGrpSpPr/>
              <p:nvPr/>
            </p:nvGrpSpPr>
            <p:grpSpPr bwMode="auto">
              <a:xfrm rot="-2484492">
                <a:off x="1892" y="1036"/>
                <a:ext cx="126" cy="165"/>
                <a:chOff x="1920" y="1248"/>
                <a:chExt cx="126" cy="165"/>
              </a:xfrm>
            </p:grpSpPr>
            <p:grpSp>
              <p:nvGrpSpPr>
                <p:cNvPr id="203" name="Group 350">
                  <a:extLst>
                    <a:ext uri="{FF2B5EF4-FFF2-40B4-BE49-F238E27FC236}">
                      <a16:creationId xmlns:a16="http://schemas.microsoft.com/office/drawing/2014/main" id="{BA3B9870-BF3D-4FCE-A5B4-85989076A90F}"/>
                    </a:ext>
                  </a:extLst>
                </p:cNvPr>
                <p:cNvGrpSpPr/>
                <p:nvPr/>
              </p:nvGrpSpPr>
              <p:grpSpPr bwMode="auto">
                <a:xfrm rot="1656167">
                  <a:off x="1920" y="1248"/>
                  <a:ext cx="95" cy="165"/>
                  <a:chOff x="2069" y="1191"/>
                  <a:chExt cx="95" cy="165"/>
                </a:xfrm>
              </p:grpSpPr>
              <p:sp>
                <p:nvSpPr>
                  <p:cNvPr id="205" name="Freeform 351">
                    <a:extLst>
                      <a:ext uri="{FF2B5EF4-FFF2-40B4-BE49-F238E27FC236}">
                        <a16:creationId xmlns:a16="http://schemas.microsoft.com/office/drawing/2014/main" id="{6B69FE48-8D50-4FE0-AC4E-2F4903DFCA0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75" y="1195"/>
                    <a:ext cx="89" cy="161"/>
                  </a:xfrm>
                  <a:custGeom>
                    <a:avLst/>
                    <a:gdLst>
                      <a:gd name="T0" fmla="*/ 3 w 89"/>
                      <a:gd name="T1" fmla="*/ 161 h 162"/>
                      <a:gd name="T2" fmla="*/ 11 w 89"/>
                      <a:gd name="T3" fmla="*/ 129 h 162"/>
                      <a:gd name="T4" fmla="*/ 69 w 89"/>
                      <a:gd name="T5" fmla="*/ 83 h 162"/>
                      <a:gd name="T6" fmla="*/ 89 w 89"/>
                      <a:gd name="T7" fmla="*/ 0 h 16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89" h="162">
                        <a:moveTo>
                          <a:pt x="3" y="162"/>
                        </a:moveTo>
                        <a:cubicBezTo>
                          <a:pt x="4" y="157"/>
                          <a:pt x="0" y="143"/>
                          <a:pt x="11" y="130"/>
                        </a:cubicBezTo>
                        <a:cubicBezTo>
                          <a:pt x="22" y="117"/>
                          <a:pt x="56" y="106"/>
                          <a:pt x="69" y="84"/>
                        </a:cubicBezTo>
                        <a:cubicBezTo>
                          <a:pt x="82" y="62"/>
                          <a:pt x="85" y="17"/>
                          <a:pt x="89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206" name="Freeform 352">
                    <a:extLst>
                      <a:ext uri="{FF2B5EF4-FFF2-40B4-BE49-F238E27FC236}">
                        <a16:creationId xmlns:a16="http://schemas.microsoft.com/office/drawing/2014/main" id="{7AE3E803-BE0D-4209-88C0-4FBB4701B4E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69" y="1191"/>
                    <a:ext cx="87" cy="151"/>
                  </a:xfrm>
                  <a:custGeom>
                    <a:avLst/>
                    <a:gdLst>
                      <a:gd name="T0" fmla="*/ 7 w 87"/>
                      <a:gd name="T1" fmla="*/ 151 h 200"/>
                      <a:gd name="T2" fmla="*/ 7 w 87"/>
                      <a:gd name="T3" fmla="*/ 128 h 200"/>
                      <a:gd name="T4" fmla="*/ 51 w 87"/>
                      <a:gd name="T5" fmla="*/ 103 h 200"/>
                      <a:gd name="T6" fmla="*/ 75 w 87"/>
                      <a:gd name="T7" fmla="*/ 71 h 200"/>
                      <a:gd name="T8" fmla="*/ 87 w 87"/>
                      <a:gd name="T9" fmla="*/ 0 h 2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7" h="200">
                        <a:moveTo>
                          <a:pt x="7" y="200"/>
                        </a:moveTo>
                        <a:cubicBezTo>
                          <a:pt x="7" y="195"/>
                          <a:pt x="0" y="181"/>
                          <a:pt x="7" y="170"/>
                        </a:cubicBezTo>
                        <a:cubicBezTo>
                          <a:pt x="14" y="159"/>
                          <a:pt x="40" y="149"/>
                          <a:pt x="51" y="136"/>
                        </a:cubicBezTo>
                        <a:cubicBezTo>
                          <a:pt x="62" y="123"/>
                          <a:pt x="69" y="117"/>
                          <a:pt x="75" y="94"/>
                        </a:cubicBezTo>
                        <a:cubicBezTo>
                          <a:pt x="81" y="71"/>
                          <a:pt x="85" y="20"/>
                          <a:pt x="87" y="0"/>
                        </a:cubicBezTo>
                      </a:path>
                    </a:pathLst>
                  </a:custGeom>
                  <a:noFill/>
                  <a:ln w="6350" cmpd="sng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204" name="Oval 353">
                  <a:extLst>
                    <a:ext uri="{FF2B5EF4-FFF2-40B4-BE49-F238E27FC236}">
                      <a16:creationId xmlns:a16="http://schemas.microsoft.com/office/drawing/2014/main" id="{62B4D5A7-F153-4AD7-B078-F22245C238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4" y="1274"/>
                  <a:ext cx="12" cy="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 sz="1200"/>
                </a:p>
              </p:txBody>
            </p:sp>
          </p:grpSp>
          <p:sp>
            <p:nvSpPr>
              <p:cNvPr id="190" name="Freeform 354">
                <a:extLst>
                  <a:ext uri="{FF2B5EF4-FFF2-40B4-BE49-F238E27FC236}">
                    <a16:creationId xmlns:a16="http://schemas.microsoft.com/office/drawing/2014/main" id="{E3A33A1F-D559-40B1-97BC-169E48CB3657}"/>
                  </a:ext>
                </a:extLst>
              </p:cNvPr>
              <p:cNvSpPr/>
              <p:nvPr/>
            </p:nvSpPr>
            <p:spPr bwMode="auto">
              <a:xfrm>
                <a:off x="1860" y="1974"/>
                <a:ext cx="39" cy="105"/>
              </a:xfrm>
              <a:custGeom>
                <a:avLst/>
                <a:gdLst>
                  <a:gd name="T0" fmla="*/ 9 w 39"/>
                  <a:gd name="T1" fmla="*/ 0 h 105"/>
                  <a:gd name="T2" fmla="*/ 0 w 39"/>
                  <a:gd name="T3" fmla="*/ 33 h 105"/>
                  <a:gd name="T4" fmla="*/ 27 w 39"/>
                  <a:gd name="T5" fmla="*/ 93 h 105"/>
                  <a:gd name="T6" fmla="*/ 39 w 39"/>
                  <a:gd name="T7" fmla="*/ 105 h 10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9" h="105">
                    <a:moveTo>
                      <a:pt x="9" y="0"/>
                    </a:moveTo>
                    <a:cubicBezTo>
                      <a:pt x="6" y="11"/>
                      <a:pt x="3" y="22"/>
                      <a:pt x="0" y="33"/>
                    </a:cubicBezTo>
                    <a:cubicBezTo>
                      <a:pt x="2" y="55"/>
                      <a:pt x="2" y="85"/>
                      <a:pt x="27" y="93"/>
                    </a:cubicBezTo>
                    <a:cubicBezTo>
                      <a:pt x="34" y="104"/>
                      <a:pt x="30" y="100"/>
                      <a:pt x="39" y="10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1" name="Freeform 355">
                <a:extLst>
                  <a:ext uri="{FF2B5EF4-FFF2-40B4-BE49-F238E27FC236}">
                    <a16:creationId xmlns:a16="http://schemas.microsoft.com/office/drawing/2014/main" id="{31741F9A-8120-40A5-87B8-4263F1723669}"/>
                  </a:ext>
                </a:extLst>
              </p:cNvPr>
              <p:cNvSpPr/>
              <p:nvPr/>
            </p:nvSpPr>
            <p:spPr bwMode="auto">
              <a:xfrm>
                <a:off x="1701" y="1929"/>
                <a:ext cx="168" cy="129"/>
              </a:xfrm>
              <a:custGeom>
                <a:avLst/>
                <a:gdLst>
                  <a:gd name="T0" fmla="*/ 168 w 168"/>
                  <a:gd name="T1" fmla="*/ 0 h 129"/>
                  <a:gd name="T2" fmla="*/ 120 w 168"/>
                  <a:gd name="T3" fmla="*/ 54 h 129"/>
                  <a:gd name="T4" fmla="*/ 102 w 168"/>
                  <a:gd name="T5" fmla="*/ 66 h 129"/>
                  <a:gd name="T6" fmla="*/ 93 w 168"/>
                  <a:gd name="T7" fmla="*/ 72 h 129"/>
                  <a:gd name="T8" fmla="*/ 69 w 168"/>
                  <a:gd name="T9" fmla="*/ 87 h 129"/>
                  <a:gd name="T10" fmla="*/ 60 w 168"/>
                  <a:gd name="T11" fmla="*/ 90 h 129"/>
                  <a:gd name="T12" fmla="*/ 30 w 168"/>
                  <a:gd name="T13" fmla="*/ 108 h 129"/>
                  <a:gd name="T14" fmla="*/ 0 w 168"/>
                  <a:gd name="T15" fmla="*/ 129 h 1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8" h="129">
                    <a:moveTo>
                      <a:pt x="168" y="0"/>
                    </a:moveTo>
                    <a:cubicBezTo>
                      <a:pt x="159" y="26"/>
                      <a:pt x="143" y="41"/>
                      <a:pt x="120" y="54"/>
                    </a:cubicBezTo>
                    <a:cubicBezTo>
                      <a:pt x="114" y="58"/>
                      <a:pt x="108" y="62"/>
                      <a:pt x="102" y="66"/>
                    </a:cubicBezTo>
                    <a:cubicBezTo>
                      <a:pt x="99" y="68"/>
                      <a:pt x="93" y="72"/>
                      <a:pt x="93" y="72"/>
                    </a:cubicBezTo>
                    <a:cubicBezTo>
                      <a:pt x="83" y="86"/>
                      <a:pt x="90" y="80"/>
                      <a:pt x="69" y="87"/>
                    </a:cubicBezTo>
                    <a:cubicBezTo>
                      <a:pt x="66" y="88"/>
                      <a:pt x="60" y="90"/>
                      <a:pt x="60" y="90"/>
                    </a:cubicBezTo>
                    <a:cubicBezTo>
                      <a:pt x="50" y="104"/>
                      <a:pt x="45" y="103"/>
                      <a:pt x="30" y="108"/>
                    </a:cubicBezTo>
                    <a:cubicBezTo>
                      <a:pt x="24" y="118"/>
                      <a:pt x="13" y="129"/>
                      <a:pt x="0" y="12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2" name="Freeform 356">
                <a:extLst>
                  <a:ext uri="{FF2B5EF4-FFF2-40B4-BE49-F238E27FC236}">
                    <a16:creationId xmlns:a16="http://schemas.microsoft.com/office/drawing/2014/main" id="{4F03BAD4-0CE9-41B7-8380-24A9219D957B}"/>
                  </a:ext>
                </a:extLst>
              </p:cNvPr>
              <p:cNvSpPr/>
              <p:nvPr/>
            </p:nvSpPr>
            <p:spPr bwMode="auto">
              <a:xfrm>
                <a:off x="1806" y="1983"/>
                <a:ext cx="21" cy="51"/>
              </a:xfrm>
              <a:custGeom>
                <a:avLst/>
                <a:gdLst>
                  <a:gd name="T0" fmla="*/ 21 w 21"/>
                  <a:gd name="T1" fmla="*/ 0 h 51"/>
                  <a:gd name="T2" fmla="*/ 0 w 21"/>
                  <a:gd name="T3" fmla="*/ 51 h 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1" h="51">
                    <a:moveTo>
                      <a:pt x="21" y="0"/>
                    </a:moveTo>
                    <a:cubicBezTo>
                      <a:pt x="16" y="16"/>
                      <a:pt x="12" y="39"/>
                      <a:pt x="0" y="51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3" name="Freeform 357">
                <a:extLst>
                  <a:ext uri="{FF2B5EF4-FFF2-40B4-BE49-F238E27FC236}">
                    <a16:creationId xmlns:a16="http://schemas.microsoft.com/office/drawing/2014/main" id="{9DE588C9-15DF-46AA-BE64-BDFD34AC67F7}"/>
                  </a:ext>
                </a:extLst>
              </p:cNvPr>
              <p:cNvSpPr/>
              <p:nvPr/>
            </p:nvSpPr>
            <p:spPr bwMode="auto">
              <a:xfrm>
                <a:off x="1743" y="1998"/>
                <a:ext cx="51" cy="6"/>
              </a:xfrm>
              <a:custGeom>
                <a:avLst/>
                <a:gdLst>
                  <a:gd name="T0" fmla="*/ 51 w 51"/>
                  <a:gd name="T1" fmla="*/ 0 h 6"/>
                  <a:gd name="T2" fmla="*/ 0 w 51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1" h="6">
                    <a:moveTo>
                      <a:pt x="51" y="0"/>
                    </a:moveTo>
                    <a:cubicBezTo>
                      <a:pt x="34" y="6"/>
                      <a:pt x="17" y="0"/>
                      <a:pt x="0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4" name="Freeform 358">
                <a:extLst>
                  <a:ext uri="{FF2B5EF4-FFF2-40B4-BE49-F238E27FC236}">
                    <a16:creationId xmlns:a16="http://schemas.microsoft.com/office/drawing/2014/main" id="{CEC0CF03-4CBB-471D-867B-AAC11AB498AA}"/>
                  </a:ext>
                </a:extLst>
              </p:cNvPr>
              <p:cNvSpPr/>
              <p:nvPr/>
            </p:nvSpPr>
            <p:spPr bwMode="auto">
              <a:xfrm>
                <a:off x="1677" y="2028"/>
                <a:ext cx="54" cy="6"/>
              </a:xfrm>
              <a:custGeom>
                <a:avLst/>
                <a:gdLst>
                  <a:gd name="T0" fmla="*/ 54 w 54"/>
                  <a:gd name="T1" fmla="*/ 6 h 6"/>
                  <a:gd name="T2" fmla="*/ 0 w 54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" h="6">
                    <a:moveTo>
                      <a:pt x="54" y="6"/>
                    </a:moveTo>
                    <a:cubicBezTo>
                      <a:pt x="43" y="5"/>
                      <a:pt x="15" y="0"/>
                      <a:pt x="0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5" name="Freeform 359">
                <a:extLst>
                  <a:ext uri="{FF2B5EF4-FFF2-40B4-BE49-F238E27FC236}">
                    <a16:creationId xmlns:a16="http://schemas.microsoft.com/office/drawing/2014/main" id="{E6432DD8-EB65-415E-A4D0-CF5489D94AA7}"/>
                  </a:ext>
                </a:extLst>
              </p:cNvPr>
              <p:cNvSpPr/>
              <p:nvPr/>
            </p:nvSpPr>
            <p:spPr bwMode="auto">
              <a:xfrm>
                <a:off x="1749" y="2019"/>
                <a:ext cx="12" cy="51"/>
              </a:xfrm>
              <a:custGeom>
                <a:avLst/>
                <a:gdLst>
                  <a:gd name="T0" fmla="*/ 12 w 12"/>
                  <a:gd name="T1" fmla="*/ 0 h 51"/>
                  <a:gd name="T2" fmla="*/ 0 w 12"/>
                  <a:gd name="T3" fmla="*/ 51 h 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51">
                    <a:moveTo>
                      <a:pt x="12" y="0"/>
                    </a:moveTo>
                    <a:cubicBezTo>
                      <a:pt x="7" y="15"/>
                      <a:pt x="0" y="35"/>
                      <a:pt x="0" y="51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6" name="Freeform 360">
                <a:extLst>
                  <a:ext uri="{FF2B5EF4-FFF2-40B4-BE49-F238E27FC236}">
                    <a16:creationId xmlns:a16="http://schemas.microsoft.com/office/drawing/2014/main" id="{E57F2803-6E23-41B1-831C-EFF66E29E5FA}"/>
                  </a:ext>
                </a:extLst>
              </p:cNvPr>
              <p:cNvSpPr/>
              <p:nvPr/>
            </p:nvSpPr>
            <p:spPr bwMode="auto">
              <a:xfrm>
                <a:off x="1866" y="2034"/>
                <a:ext cx="48" cy="18"/>
              </a:xfrm>
              <a:custGeom>
                <a:avLst/>
                <a:gdLst>
                  <a:gd name="T0" fmla="*/ 0 w 48"/>
                  <a:gd name="T1" fmla="*/ 0 h 18"/>
                  <a:gd name="T2" fmla="*/ 48 w 48"/>
                  <a:gd name="T3" fmla="*/ 18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" h="18">
                    <a:moveTo>
                      <a:pt x="0" y="0"/>
                    </a:moveTo>
                    <a:cubicBezTo>
                      <a:pt x="17" y="11"/>
                      <a:pt x="28" y="18"/>
                      <a:pt x="48" y="18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7" name="Freeform 361">
                <a:extLst>
                  <a:ext uri="{FF2B5EF4-FFF2-40B4-BE49-F238E27FC236}">
                    <a16:creationId xmlns:a16="http://schemas.microsoft.com/office/drawing/2014/main" id="{E6C83557-E802-457F-9F9B-64522A9A9CC6}"/>
                  </a:ext>
                </a:extLst>
              </p:cNvPr>
              <p:cNvSpPr/>
              <p:nvPr/>
            </p:nvSpPr>
            <p:spPr bwMode="auto">
              <a:xfrm>
                <a:off x="1881" y="1944"/>
                <a:ext cx="87" cy="120"/>
              </a:xfrm>
              <a:custGeom>
                <a:avLst/>
                <a:gdLst>
                  <a:gd name="T0" fmla="*/ 0 w 45"/>
                  <a:gd name="T1" fmla="*/ 0 h 75"/>
                  <a:gd name="T2" fmla="*/ 58 w 45"/>
                  <a:gd name="T3" fmla="*/ 91 h 75"/>
                  <a:gd name="T4" fmla="*/ 87 w 45"/>
                  <a:gd name="T5" fmla="*/ 120 h 7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5" h="75">
                    <a:moveTo>
                      <a:pt x="0" y="0"/>
                    </a:moveTo>
                    <a:cubicBezTo>
                      <a:pt x="5" y="23"/>
                      <a:pt x="10" y="43"/>
                      <a:pt x="30" y="57"/>
                    </a:cubicBezTo>
                    <a:cubicBezTo>
                      <a:pt x="33" y="62"/>
                      <a:pt x="45" y="71"/>
                      <a:pt x="45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8" name="Freeform 362">
                <a:extLst>
                  <a:ext uri="{FF2B5EF4-FFF2-40B4-BE49-F238E27FC236}">
                    <a16:creationId xmlns:a16="http://schemas.microsoft.com/office/drawing/2014/main" id="{DABCB257-63F4-4786-B564-2A0F903C2FF7}"/>
                  </a:ext>
                </a:extLst>
              </p:cNvPr>
              <p:cNvSpPr/>
              <p:nvPr/>
            </p:nvSpPr>
            <p:spPr bwMode="auto">
              <a:xfrm>
                <a:off x="1893" y="1971"/>
                <a:ext cx="33" cy="9"/>
              </a:xfrm>
              <a:custGeom>
                <a:avLst/>
                <a:gdLst>
                  <a:gd name="T0" fmla="*/ 0 w 33"/>
                  <a:gd name="T1" fmla="*/ 0 h 9"/>
                  <a:gd name="T2" fmla="*/ 33 w 33"/>
                  <a:gd name="T3" fmla="*/ 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9" name="Freeform 363">
                <a:extLst>
                  <a:ext uri="{FF2B5EF4-FFF2-40B4-BE49-F238E27FC236}">
                    <a16:creationId xmlns:a16="http://schemas.microsoft.com/office/drawing/2014/main" id="{D5FE1CAD-0869-4E94-8B0F-B581B2712054}"/>
                  </a:ext>
                </a:extLst>
              </p:cNvPr>
              <p:cNvSpPr/>
              <p:nvPr/>
            </p:nvSpPr>
            <p:spPr bwMode="auto">
              <a:xfrm>
                <a:off x="1914" y="2013"/>
                <a:ext cx="33" cy="9"/>
              </a:xfrm>
              <a:custGeom>
                <a:avLst/>
                <a:gdLst>
                  <a:gd name="T0" fmla="*/ 0 w 33"/>
                  <a:gd name="T1" fmla="*/ 0 h 9"/>
                  <a:gd name="T2" fmla="*/ 33 w 33"/>
                  <a:gd name="T3" fmla="*/ 9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3" h="9">
                    <a:moveTo>
                      <a:pt x="0" y="0"/>
                    </a:moveTo>
                    <a:cubicBezTo>
                      <a:pt x="13" y="3"/>
                      <a:pt x="21" y="9"/>
                      <a:pt x="33" y="9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00" name="Freeform 364">
                <a:extLst>
                  <a:ext uri="{FF2B5EF4-FFF2-40B4-BE49-F238E27FC236}">
                    <a16:creationId xmlns:a16="http://schemas.microsoft.com/office/drawing/2014/main" id="{62C90D3C-F55B-4C51-8552-F960712F82B3}"/>
                  </a:ext>
                </a:extLst>
              </p:cNvPr>
              <p:cNvSpPr/>
              <p:nvPr/>
            </p:nvSpPr>
            <p:spPr bwMode="auto">
              <a:xfrm>
                <a:off x="1957" y="2064"/>
                <a:ext cx="8" cy="33"/>
              </a:xfrm>
              <a:custGeom>
                <a:avLst/>
                <a:gdLst>
                  <a:gd name="T0" fmla="*/ 8 w 8"/>
                  <a:gd name="T1" fmla="*/ 0 h 33"/>
                  <a:gd name="T2" fmla="*/ 2 w 8"/>
                  <a:gd name="T3" fmla="*/ 33 h 3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33">
                    <a:moveTo>
                      <a:pt x="8" y="0"/>
                    </a:moveTo>
                    <a:cubicBezTo>
                      <a:pt x="0" y="23"/>
                      <a:pt x="2" y="12"/>
                      <a:pt x="2" y="3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01" name="Freeform 365">
                <a:extLst>
                  <a:ext uri="{FF2B5EF4-FFF2-40B4-BE49-F238E27FC236}">
                    <a16:creationId xmlns:a16="http://schemas.microsoft.com/office/drawing/2014/main" id="{78366267-3E80-4401-80D9-6642DD4A8F00}"/>
                  </a:ext>
                </a:extLst>
              </p:cNvPr>
              <p:cNvSpPr/>
              <p:nvPr/>
            </p:nvSpPr>
            <p:spPr bwMode="auto">
              <a:xfrm rot="2140584">
                <a:off x="2112" y="1824"/>
                <a:ext cx="96" cy="96"/>
              </a:xfrm>
              <a:custGeom>
                <a:avLst/>
                <a:gdLst>
                  <a:gd name="T0" fmla="*/ 7 w 67"/>
                  <a:gd name="T1" fmla="*/ 80 h 60"/>
                  <a:gd name="T2" fmla="*/ 33 w 67"/>
                  <a:gd name="T3" fmla="*/ 64 h 60"/>
                  <a:gd name="T4" fmla="*/ 56 w 67"/>
                  <a:gd name="T5" fmla="*/ 32 h 60"/>
                  <a:gd name="T6" fmla="*/ 79 w 67"/>
                  <a:gd name="T7" fmla="*/ 0 h 60"/>
                  <a:gd name="T8" fmla="*/ 90 w 67"/>
                  <a:gd name="T9" fmla="*/ 3 h 60"/>
                  <a:gd name="T10" fmla="*/ 96 w 67"/>
                  <a:gd name="T11" fmla="*/ 22 h 60"/>
                  <a:gd name="T12" fmla="*/ 47 w 67"/>
                  <a:gd name="T13" fmla="*/ 58 h 60"/>
                  <a:gd name="T14" fmla="*/ 39 w 67"/>
                  <a:gd name="T15" fmla="*/ 77 h 60"/>
                  <a:gd name="T16" fmla="*/ 13 w 67"/>
                  <a:gd name="T17" fmla="*/ 90 h 60"/>
                  <a:gd name="T18" fmla="*/ 7 w 67"/>
                  <a:gd name="T19" fmla="*/ 8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02" name="Freeform 366">
                <a:extLst>
                  <a:ext uri="{FF2B5EF4-FFF2-40B4-BE49-F238E27FC236}">
                    <a16:creationId xmlns:a16="http://schemas.microsoft.com/office/drawing/2014/main" id="{A49A9D1F-CD72-4926-B640-625C08CFBC4D}"/>
                  </a:ext>
                </a:extLst>
              </p:cNvPr>
              <p:cNvSpPr/>
              <p:nvPr/>
            </p:nvSpPr>
            <p:spPr bwMode="auto">
              <a:xfrm rot="19459416" flipH="1">
                <a:off x="1632" y="1824"/>
                <a:ext cx="96" cy="96"/>
              </a:xfrm>
              <a:custGeom>
                <a:avLst/>
                <a:gdLst>
                  <a:gd name="T0" fmla="*/ 7 w 67"/>
                  <a:gd name="T1" fmla="*/ 80 h 60"/>
                  <a:gd name="T2" fmla="*/ 33 w 67"/>
                  <a:gd name="T3" fmla="*/ 64 h 60"/>
                  <a:gd name="T4" fmla="*/ 56 w 67"/>
                  <a:gd name="T5" fmla="*/ 32 h 60"/>
                  <a:gd name="T6" fmla="*/ 79 w 67"/>
                  <a:gd name="T7" fmla="*/ 0 h 60"/>
                  <a:gd name="T8" fmla="*/ 90 w 67"/>
                  <a:gd name="T9" fmla="*/ 3 h 60"/>
                  <a:gd name="T10" fmla="*/ 96 w 67"/>
                  <a:gd name="T11" fmla="*/ 22 h 60"/>
                  <a:gd name="T12" fmla="*/ 47 w 67"/>
                  <a:gd name="T13" fmla="*/ 58 h 60"/>
                  <a:gd name="T14" fmla="*/ 39 w 67"/>
                  <a:gd name="T15" fmla="*/ 77 h 60"/>
                  <a:gd name="T16" fmla="*/ 13 w 67"/>
                  <a:gd name="T17" fmla="*/ 90 h 60"/>
                  <a:gd name="T18" fmla="*/ 7 w 67"/>
                  <a:gd name="T19" fmla="*/ 8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7" h="60">
                    <a:moveTo>
                      <a:pt x="5" y="50"/>
                    </a:moveTo>
                    <a:cubicBezTo>
                      <a:pt x="12" y="48"/>
                      <a:pt x="23" y="40"/>
                      <a:pt x="23" y="40"/>
                    </a:cubicBezTo>
                    <a:cubicBezTo>
                      <a:pt x="26" y="30"/>
                      <a:pt x="29" y="23"/>
                      <a:pt x="39" y="20"/>
                    </a:cubicBezTo>
                    <a:cubicBezTo>
                      <a:pt x="44" y="13"/>
                      <a:pt x="47" y="3"/>
                      <a:pt x="55" y="0"/>
                    </a:cubicBezTo>
                    <a:cubicBezTo>
                      <a:pt x="58" y="1"/>
                      <a:pt x="61" y="0"/>
                      <a:pt x="63" y="2"/>
                    </a:cubicBezTo>
                    <a:cubicBezTo>
                      <a:pt x="66" y="5"/>
                      <a:pt x="67" y="14"/>
                      <a:pt x="67" y="14"/>
                    </a:cubicBezTo>
                    <a:cubicBezTo>
                      <a:pt x="63" y="25"/>
                      <a:pt x="43" y="29"/>
                      <a:pt x="33" y="36"/>
                    </a:cubicBezTo>
                    <a:cubicBezTo>
                      <a:pt x="31" y="40"/>
                      <a:pt x="30" y="45"/>
                      <a:pt x="27" y="48"/>
                    </a:cubicBezTo>
                    <a:cubicBezTo>
                      <a:pt x="24" y="52"/>
                      <a:pt x="13" y="55"/>
                      <a:pt x="9" y="56"/>
                    </a:cubicBezTo>
                    <a:cubicBezTo>
                      <a:pt x="0" y="59"/>
                      <a:pt x="2" y="60"/>
                      <a:pt x="5" y="50"/>
                    </a:cubicBezTo>
                    <a:close/>
                  </a:path>
                </a:pathLst>
              </a:custGeom>
              <a:solidFill>
                <a:srgbClr val="E3F442"/>
              </a:solidFill>
              <a:ln w="3175" cmpd="sng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cxnSp>
        <p:nvCxnSpPr>
          <p:cNvPr id="386" name="Straight Arrow Connector 385">
            <a:extLst>
              <a:ext uri="{FF2B5EF4-FFF2-40B4-BE49-F238E27FC236}">
                <a16:creationId xmlns:a16="http://schemas.microsoft.com/office/drawing/2014/main" id="{8152A69C-08D9-45D0-960D-3F459883E2D1}"/>
              </a:ext>
            </a:extLst>
          </p:cNvPr>
          <p:cNvCxnSpPr>
            <a:cxnSpLocks/>
          </p:cNvCxnSpPr>
          <p:nvPr/>
        </p:nvCxnSpPr>
        <p:spPr>
          <a:xfrm>
            <a:off x="3057099" y="1535080"/>
            <a:ext cx="1487605" cy="1079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7" name="Straight Arrow Connector 386">
            <a:extLst>
              <a:ext uri="{FF2B5EF4-FFF2-40B4-BE49-F238E27FC236}">
                <a16:creationId xmlns:a16="http://schemas.microsoft.com/office/drawing/2014/main" id="{DA64AC44-B0E6-4D90-9D2A-938DECF2F40D}"/>
              </a:ext>
            </a:extLst>
          </p:cNvPr>
          <p:cNvCxnSpPr>
            <a:cxnSpLocks/>
          </p:cNvCxnSpPr>
          <p:nvPr/>
        </p:nvCxnSpPr>
        <p:spPr>
          <a:xfrm flipV="1">
            <a:off x="3047363" y="1535079"/>
            <a:ext cx="1497341" cy="10652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8" name="Straight Arrow Connector 387">
            <a:extLst>
              <a:ext uri="{FF2B5EF4-FFF2-40B4-BE49-F238E27FC236}">
                <a16:creationId xmlns:a16="http://schemas.microsoft.com/office/drawing/2014/main" id="{CAF6F7E9-0A4A-4000-8799-97461DF83566}"/>
              </a:ext>
            </a:extLst>
          </p:cNvPr>
          <p:cNvCxnSpPr>
            <a:cxnSpLocks/>
          </p:cNvCxnSpPr>
          <p:nvPr/>
        </p:nvCxnSpPr>
        <p:spPr>
          <a:xfrm>
            <a:off x="3064524" y="3778905"/>
            <a:ext cx="1480180" cy="23955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9" name="Straight Arrow Connector 388">
            <a:extLst>
              <a:ext uri="{FF2B5EF4-FFF2-40B4-BE49-F238E27FC236}">
                <a16:creationId xmlns:a16="http://schemas.microsoft.com/office/drawing/2014/main" id="{A732CFF1-BCDA-4B45-A237-37D7E5A1BAAF}"/>
              </a:ext>
            </a:extLst>
          </p:cNvPr>
          <p:cNvCxnSpPr>
            <a:cxnSpLocks/>
          </p:cNvCxnSpPr>
          <p:nvPr/>
        </p:nvCxnSpPr>
        <p:spPr>
          <a:xfrm flipV="1">
            <a:off x="3025393" y="3592959"/>
            <a:ext cx="1519311" cy="12512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0" name="Straight Arrow Connector 389">
            <a:extLst>
              <a:ext uri="{FF2B5EF4-FFF2-40B4-BE49-F238E27FC236}">
                <a16:creationId xmlns:a16="http://schemas.microsoft.com/office/drawing/2014/main" id="{75B1B3F8-7B96-449D-8B57-949AA731784B}"/>
              </a:ext>
            </a:extLst>
          </p:cNvPr>
          <p:cNvCxnSpPr>
            <a:cxnSpLocks/>
          </p:cNvCxnSpPr>
          <p:nvPr/>
        </p:nvCxnSpPr>
        <p:spPr>
          <a:xfrm flipV="1">
            <a:off x="3063143" y="4791425"/>
            <a:ext cx="1481561" cy="13985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3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ườn ươm cây trong những vỏ trứng - VnExpress Đời sống">
            <a:hlinkClick r:id="" action="ppaction://media"/>
            <a:extLst>
              <a:ext uri="{FF2B5EF4-FFF2-40B4-BE49-F238E27FC236}">
                <a16:creationId xmlns:a16="http://schemas.microsoft.com/office/drawing/2014/main" id="{D32159B6-D64B-4692-A6D0-2140D7AF80D6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902" y="104931"/>
            <a:ext cx="11887199" cy="658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80">
            <a:extLst>
              <a:ext uri="{FF2B5EF4-FFF2-40B4-BE49-F238E27FC236}">
                <a16:creationId xmlns:a16="http://schemas.microsoft.com/office/drawing/2014/main" id="{9EC68B53-2857-40F9-B4C0-A8A7BF33C2EB}"/>
              </a:ext>
            </a:extLst>
          </p:cNvPr>
          <p:cNvSpPr/>
          <p:nvPr/>
        </p:nvSpPr>
        <p:spPr>
          <a:xfrm>
            <a:off x="7291951" y="1499825"/>
            <a:ext cx="1736053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 defTabSz="412740" hangingPunct="0">
              <a:defRPr/>
            </a:pPr>
            <a:r>
              <a:rPr sz="1200" kern="0" cap="all">
                <a:latin typeface="Lato Bold"/>
                <a:cs typeface="Arial"/>
                <a:sym typeface="Lato Bold"/>
              </a:rPr>
              <a:t>www.helixcor.com</a:t>
            </a: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4856481"/>
            <a:ext cx="12192000" cy="199559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6A9978A5-C6A1-484D-B582-82FD00C359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/>
        </p:blipFill>
        <p:spPr>
          <a:xfrm rot="7999831">
            <a:off x="-2286401" y="-242874"/>
            <a:ext cx="6814753" cy="4201159"/>
          </a:xfrm>
          <a:prstGeom prst="rect">
            <a:avLst/>
          </a:prstGeom>
        </p:spPr>
      </p:pic>
      <p:pic>
        <p:nvPicPr>
          <p:cNvPr id="12" name="Picture 2" descr="IMG_256">
            <a:extLst>
              <a:ext uri="{FF2B5EF4-FFF2-40B4-BE49-F238E27FC236}">
                <a16:creationId xmlns:a16="http://schemas.microsoft.com/office/drawing/2014/main" id="{A23181CF-F385-4F96-99EC-15A74A840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429" y="152326"/>
            <a:ext cx="5779062" cy="31001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5" descr="IMG_256">
            <a:extLst>
              <a:ext uri="{FF2B5EF4-FFF2-40B4-BE49-F238E27FC236}">
                <a16:creationId xmlns:a16="http://schemas.microsoft.com/office/drawing/2014/main" id="{D4C4A085-CCBC-41AC-988A-79AD45B22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10" y="152326"/>
            <a:ext cx="5391329" cy="31669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856749-0607-4E55-A6DF-BACFAC65AF6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72210" y="3622213"/>
            <a:ext cx="5391329" cy="31131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E819AA-F3E5-42A1-AEA6-5D2583F92CC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067753" y="3678285"/>
            <a:ext cx="5852037" cy="30570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8805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9">
            <a:extLst>
              <a:ext uri="{FF2B5EF4-FFF2-40B4-BE49-F238E27FC236}">
                <a16:creationId xmlns:a16="http://schemas.microsoft.com/office/drawing/2014/main" id="{0CF903B7-D74E-49B6-A8D9-2868411DE8BD}"/>
              </a:ext>
            </a:extLst>
          </p:cNvPr>
          <p:cNvSpPr/>
          <p:nvPr/>
        </p:nvSpPr>
        <p:spPr>
          <a:xfrm>
            <a:off x="2158584" y="457623"/>
            <a:ext cx="9851055" cy="97152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79F0D77-747F-4D65-A144-2436A9BE4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2" y="3816289"/>
            <a:ext cx="4279864" cy="297837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126708" y="1626163"/>
            <a:ext cx="5516365" cy="107356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D7D31">
                <a:lumMod val="75000"/>
              </a:srgbClr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rtlCol="0" anchor="ctr"/>
          <a:lstStyle/>
          <a:p>
            <a:pPr lvl="0">
              <a:buSzPts val="1100"/>
            </a:pPr>
            <a:r>
              <a:rPr lang="en-US" sz="3000" dirty="0" err="1">
                <a:latin typeface="Comfortaa"/>
                <a:sym typeface="Comfortaa"/>
              </a:rPr>
              <a:t>Bước</a:t>
            </a:r>
            <a:r>
              <a:rPr lang="en-US" sz="3000" dirty="0">
                <a:latin typeface="Comfortaa"/>
                <a:sym typeface="Comfortaa"/>
              </a:rPr>
              <a:t> 1: </a:t>
            </a:r>
            <a:r>
              <a:rPr lang="en-US" sz="3000" dirty="0" err="1">
                <a:solidFill>
                  <a:srgbClr val="00B0F0"/>
                </a:solidFill>
                <a:latin typeface="Comfortaa"/>
                <a:sym typeface="Comfortaa"/>
              </a:rPr>
              <a:t>Xúc</a:t>
            </a:r>
            <a:r>
              <a:rPr lang="en-US" sz="3000" dirty="0">
                <a:solidFill>
                  <a:srgbClr val="00B0F0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omfortaa"/>
                <a:sym typeface="Comfortaa"/>
              </a:rPr>
              <a:t>đất</a:t>
            </a:r>
            <a:r>
              <a:rPr lang="en-US" sz="3000" dirty="0">
                <a:solidFill>
                  <a:srgbClr val="00B0F0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omfortaa"/>
                <a:sym typeface="Comfortaa"/>
              </a:rPr>
              <a:t>vào</a:t>
            </a:r>
            <a:r>
              <a:rPr lang="en-US" sz="3000" dirty="0">
                <a:solidFill>
                  <a:srgbClr val="00B0F0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omfortaa"/>
                <a:sym typeface="Comfortaa"/>
              </a:rPr>
              <a:t>vỏ</a:t>
            </a:r>
            <a:r>
              <a:rPr lang="en-US" sz="3000" dirty="0">
                <a:solidFill>
                  <a:srgbClr val="00B0F0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omfortaa"/>
                <a:sym typeface="Comfortaa"/>
              </a:rPr>
              <a:t>trứng</a:t>
            </a:r>
            <a:endParaRPr lang="vi-VN" sz="3000" dirty="0">
              <a:solidFill>
                <a:srgbClr val="00B0F0"/>
              </a:solidFill>
              <a:latin typeface="Comfortaa"/>
              <a:sym typeface="Comfortaa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941767" y="2905510"/>
            <a:ext cx="5746655" cy="124551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D7D31">
                <a:lumMod val="75000"/>
              </a:srgbClr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rtlCol="0" anchor="ctr"/>
          <a:lstStyle/>
          <a:p>
            <a:pPr lvl="0">
              <a:buSzPts val="1100"/>
            </a:pPr>
            <a:r>
              <a:rPr lang="en-US" sz="2667" dirty="0" err="1">
                <a:latin typeface="Comfortaa"/>
                <a:sym typeface="Comfortaa"/>
              </a:rPr>
              <a:t>Bước</a:t>
            </a:r>
            <a:r>
              <a:rPr lang="en-US" sz="2667" dirty="0">
                <a:latin typeface="Comfortaa"/>
                <a:sym typeface="Comfortaa"/>
              </a:rPr>
              <a:t> 2: </a:t>
            </a:r>
            <a:r>
              <a:rPr lang="en-US" sz="3000" dirty="0">
                <a:solidFill>
                  <a:srgbClr val="FF0066"/>
                </a:solidFill>
                <a:latin typeface="Comfortaa"/>
                <a:sym typeface="Comfortaa"/>
              </a:rPr>
              <a:t>Cho </a:t>
            </a:r>
            <a:r>
              <a:rPr lang="en-US" sz="3000" dirty="0" err="1">
                <a:solidFill>
                  <a:srgbClr val="FF0066"/>
                </a:solidFill>
                <a:latin typeface="Comfortaa"/>
                <a:sym typeface="Comfortaa"/>
              </a:rPr>
              <a:t>hạt</a:t>
            </a:r>
            <a:r>
              <a:rPr lang="en-US" sz="3000" dirty="0">
                <a:solidFill>
                  <a:srgbClr val="FF0066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Comfortaa"/>
                <a:sym typeface="Comfortaa"/>
              </a:rPr>
              <a:t>giống</a:t>
            </a:r>
            <a:r>
              <a:rPr lang="en-US" sz="3000" dirty="0">
                <a:solidFill>
                  <a:srgbClr val="FF0066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Comfortaa"/>
                <a:sym typeface="Comfortaa"/>
              </a:rPr>
              <a:t>vào</a:t>
            </a:r>
            <a:r>
              <a:rPr lang="en-US" sz="3000" dirty="0">
                <a:solidFill>
                  <a:srgbClr val="FF0066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Comfortaa"/>
                <a:sym typeface="Comfortaa"/>
              </a:rPr>
              <a:t>vỏ</a:t>
            </a:r>
            <a:r>
              <a:rPr lang="en-US" sz="3000" dirty="0">
                <a:solidFill>
                  <a:srgbClr val="FF0066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Comfortaa"/>
                <a:sym typeface="Comfortaa"/>
              </a:rPr>
              <a:t>trứng</a:t>
            </a:r>
            <a:r>
              <a:rPr lang="en-US" sz="3000" dirty="0">
                <a:solidFill>
                  <a:srgbClr val="FF0066"/>
                </a:solidFill>
                <a:latin typeface="Comfortaa"/>
                <a:sym typeface="Comfortaa"/>
              </a:rPr>
              <a:t>,         </a:t>
            </a:r>
          </a:p>
          <a:p>
            <a:pPr lvl="0">
              <a:buSzPts val="1100"/>
            </a:pPr>
            <a:r>
              <a:rPr lang="en-US" sz="3000" dirty="0">
                <a:solidFill>
                  <a:srgbClr val="FF0066"/>
                </a:solidFill>
                <a:latin typeface="Comfortaa"/>
                <a:sym typeface="Comfortaa"/>
              </a:rPr>
              <a:t>               </a:t>
            </a:r>
            <a:r>
              <a:rPr lang="en-US" sz="3000" dirty="0" err="1">
                <a:solidFill>
                  <a:srgbClr val="FF0066"/>
                </a:solidFill>
                <a:latin typeface="Comfortaa"/>
                <a:sym typeface="Comfortaa"/>
              </a:rPr>
              <a:t>lấp</a:t>
            </a:r>
            <a:r>
              <a:rPr lang="en-US" sz="3000" dirty="0">
                <a:solidFill>
                  <a:srgbClr val="FF0066"/>
                </a:solidFill>
                <a:latin typeface="Comfortaa"/>
                <a:sym typeface="Comfortaa"/>
              </a:rPr>
              <a:t> 1 </a:t>
            </a:r>
            <a:r>
              <a:rPr lang="en-US" sz="3000" dirty="0" err="1">
                <a:solidFill>
                  <a:srgbClr val="FF0066"/>
                </a:solidFill>
                <a:latin typeface="Comfortaa"/>
                <a:sym typeface="Comfortaa"/>
              </a:rPr>
              <a:t>lớp</a:t>
            </a:r>
            <a:r>
              <a:rPr lang="en-US" sz="3000" dirty="0">
                <a:solidFill>
                  <a:srgbClr val="FF0066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Comfortaa"/>
                <a:sym typeface="Comfortaa"/>
              </a:rPr>
              <a:t>đất</a:t>
            </a:r>
            <a:r>
              <a:rPr lang="en-US" sz="3000" dirty="0">
                <a:solidFill>
                  <a:srgbClr val="FF0066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Comfortaa"/>
                <a:sym typeface="Comfortaa"/>
              </a:rPr>
              <a:t>mỏng</a:t>
            </a:r>
            <a:r>
              <a:rPr lang="en-US" sz="3000" dirty="0">
                <a:solidFill>
                  <a:srgbClr val="FF0066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Comfortaa"/>
                <a:sym typeface="Comfortaa"/>
              </a:rPr>
              <a:t>lên</a:t>
            </a:r>
            <a:r>
              <a:rPr lang="en-US" sz="3000" dirty="0">
                <a:solidFill>
                  <a:srgbClr val="FF0066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Comfortaa"/>
                <a:sym typeface="Comfortaa"/>
              </a:rPr>
              <a:t>hạt</a:t>
            </a:r>
            <a:endParaRPr lang="vi-VN" sz="3000" dirty="0">
              <a:solidFill>
                <a:srgbClr val="FF0066"/>
              </a:solidFill>
              <a:latin typeface="Comfortaa"/>
              <a:sym typeface="Comfortaa"/>
            </a:endParaRPr>
          </a:p>
          <a:p>
            <a:pPr lvl="0" algn="ctr">
              <a:buSzPts val="1100"/>
            </a:pPr>
            <a:endParaRPr lang="vi-VN" sz="2133" dirty="0">
              <a:solidFill>
                <a:srgbClr val="00B0F0"/>
              </a:solidFill>
              <a:latin typeface="Comfortaa"/>
              <a:sym typeface="Comfortaa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814377" y="4356812"/>
            <a:ext cx="5516365" cy="107356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D7D31">
                <a:lumMod val="75000"/>
              </a:srgbClr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rtlCol="0" anchor="ctr"/>
          <a:lstStyle/>
          <a:p>
            <a:pPr lvl="0">
              <a:buSzPts val="1100"/>
            </a:pPr>
            <a:r>
              <a:rPr lang="en-US" sz="3000" dirty="0" err="1">
                <a:latin typeface="Comfortaa"/>
                <a:sym typeface="Comfortaa"/>
              </a:rPr>
              <a:t>Bước</a:t>
            </a:r>
            <a:r>
              <a:rPr lang="en-US" sz="3000" dirty="0">
                <a:latin typeface="Comfortaa"/>
                <a:sym typeface="Comfortaa"/>
              </a:rPr>
              <a:t> 3: </a:t>
            </a:r>
            <a:r>
              <a:rPr lang="en-US" sz="3000" dirty="0" err="1">
                <a:solidFill>
                  <a:srgbClr val="7030A0"/>
                </a:solidFill>
                <a:latin typeface="Comfortaa"/>
                <a:sym typeface="Comfortaa"/>
              </a:rPr>
              <a:t>Tưới</a:t>
            </a:r>
            <a:r>
              <a:rPr lang="en-US" sz="3000" dirty="0">
                <a:solidFill>
                  <a:srgbClr val="7030A0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Comfortaa"/>
                <a:sym typeface="Comfortaa"/>
              </a:rPr>
              <a:t>nước</a:t>
            </a:r>
            <a:r>
              <a:rPr lang="en-US" sz="3000" dirty="0">
                <a:solidFill>
                  <a:srgbClr val="7030A0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Comfortaa"/>
                <a:sym typeface="Comfortaa"/>
              </a:rPr>
              <a:t>cho</a:t>
            </a:r>
            <a:r>
              <a:rPr lang="en-US" sz="3000" dirty="0">
                <a:solidFill>
                  <a:srgbClr val="7030A0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Comfortaa"/>
                <a:sym typeface="Comfortaa"/>
              </a:rPr>
              <a:t>hạt</a:t>
            </a:r>
            <a:endParaRPr lang="vi-VN" sz="3000" dirty="0">
              <a:solidFill>
                <a:srgbClr val="7030A0"/>
              </a:solidFill>
              <a:latin typeface="Comfortaa"/>
              <a:sym typeface="Comfortaa"/>
            </a:endParaRPr>
          </a:p>
        </p:txBody>
      </p:sp>
      <p:pic>
        <p:nvPicPr>
          <p:cNvPr id="71" name="图片 6">
            <a:extLst>
              <a:ext uri="{FF2B5EF4-FFF2-40B4-BE49-F238E27FC236}">
                <a16:creationId xmlns:a16="http://schemas.microsoft.com/office/drawing/2014/main" id="{6A9978A5-C6A1-484D-B582-82FD00C359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/>
        </p:blipFill>
        <p:spPr>
          <a:xfrm rot="7999831">
            <a:off x="-2286401" y="-242874"/>
            <a:ext cx="6814753" cy="4201159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CCC1187B-8106-4B5D-91BE-1229ED758E1C}"/>
              </a:ext>
            </a:extLst>
          </p:cNvPr>
          <p:cNvSpPr/>
          <p:nvPr/>
        </p:nvSpPr>
        <p:spPr>
          <a:xfrm>
            <a:off x="1651579" y="538478"/>
            <a:ext cx="10717642" cy="80021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400" b="1" dirty="0" err="1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Các</a:t>
            </a:r>
            <a:r>
              <a:rPr lang="en-US" sz="4400" b="1" dirty="0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bước</a:t>
            </a:r>
            <a:r>
              <a:rPr lang="en-US" sz="4400" b="1" dirty="0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trồng</a:t>
            </a:r>
            <a:r>
              <a:rPr lang="en-US" sz="4400" b="1" dirty="0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cây</a:t>
            </a:r>
            <a:r>
              <a:rPr lang="en-US" sz="4400" b="1" dirty="0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trong</a:t>
            </a:r>
            <a:r>
              <a:rPr lang="en-US" sz="4400" b="1" dirty="0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vỏ</a:t>
            </a:r>
            <a:r>
              <a:rPr lang="en-US" sz="4400" b="1" dirty="0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trứng</a:t>
            </a:r>
            <a:endParaRPr lang="en-US" sz="4400" b="1" dirty="0">
              <a:ln w="57150">
                <a:solidFill>
                  <a:srgbClr val="C1313B"/>
                </a:solidFill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73" name="Rounded Rectangle 25">
            <a:extLst>
              <a:ext uri="{FF2B5EF4-FFF2-40B4-BE49-F238E27FC236}">
                <a16:creationId xmlns:a16="http://schemas.microsoft.com/office/drawing/2014/main" id="{830F8D3F-6E03-4FCF-A0DC-BC7693AFAA28}"/>
              </a:ext>
            </a:extLst>
          </p:cNvPr>
          <p:cNvSpPr/>
          <p:nvPr/>
        </p:nvSpPr>
        <p:spPr>
          <a:xfrm>
            <a:off x="6096000" y="5627388"/>
            <a:ext cx="5516365" cy="1167279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D7D31">
                <a:lumMod val="75000"/>
              </a:srgbClr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rtlCol="0" anchor="ctr"/>
          <a:lstStyle/>
          <a:p>
            <a:pPr lvl="0">
              <a:buSzPts val="1100"/>
            </a:pPr>
            <a:r>
              <a:rPr lang="en-US" sz="3000" dirty="0" err="1">
                <a:latin typeface="Comfortaa"/>
                <a:sym typeface="Comfortaa"/>
              </a:rPr>
              <a:t>Bước</a:t>
            </a:r>
            <a:r>
              <a:rPr lang="en-US" sz="3000" dirty="0">
                <a:latin typeface="Comfortaa"/>
                <a:sym typeface="Comfortaa"/>
              </a:rPr>
              <a:t> 4: </a:t>
            </a:r>
            <a:r>
              <a:rPr lang="en-US" sz="3000" dirty="0">
                <a:solidFill>
                  <a:srgbClr val="00B0F0"/>
                </a:solidFill>
                <a:latin typeface="Comfortaa"/>
                <a:sym typeface="Comfortaa"/>
              </a:rPr>
              <a:t>Trang </a:t>
            </a:r>
            <a:r>
              <a:rPr lang="en-US" sz="3000" dirty="0" err="1">
                <a:solidFill>
                  <a:srgbClr val="00B0F0"/>
                </a:solidFill>
                <a:latin typeface="Comfortaa"/>
                <a:sym typeface="Comfortaa"/>
              </a:rPr>
              <a:t>trí</a:t>
            </a:r>
            <a:r>
              <a:rPr lang="en-US" sz="3000" dirty="0">
                <a:solidFill>
                  <a:srgbClr val="00B0F0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omfortaa"/>
                <a:sym typeface="Comfortaa"/>
              </a:rPr>
              <a:t>vỏ</a:t>
            </a:r>
            <a:r>
              <a:rPr lang="en-US" sz="3000" dirty="0">
                <a:solidFill>
                  <a:srgbClr val="00B0F0"/>
                </a:solidFill>
                <a:latin typeface="Comfortaa"/>
                <a:sym typeface="Comfortaa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omfortaa"/>
                <a:sym typeface="Comfortaa"/>
              </a:rPr>
              <a:t>trứng</a:t>
            </a:r>
            <a:endParaRPr lang="vi-VN" sz="3000" dirty="0">
              <a:solidFill>
                <a:srgbClr val="00B0F0"/>
              </a:solidFill>
              <a:latin typeface="Comfortaa"/>
              <a:sym typeface="Comfortaa"/>
            </a:endParaRPr>
          </a:p>
        </p:txBody>
      </p:sp>
      <p:pic>
        <p:nvPicPr>
          <p:cNvPr id="3" name="BetterTogether-PianoTributePlayers-3502101">
            <a:hlinkClick r:id="" action="ppaction://media"/>
            <a:extLst>
              <a:ext uri="{FF2B5EF4-FFF2-40B4-BE49-F238E27FC236}">
                <a16:creationId xmlns:a16="http://schemas.microsoft.com/office/drawing/2014/main" id="{9EC560F7-4ABC-4B6D-B711-39CA5AEFA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93" y="6277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9">
            <a:extLst>
              <a:ext uri="{FF2B5EF4-FFF2-40B4-BE49-F238E27FC236}">
                <a16:creationId xmlns:a16="http://schemas.microsoft.com/office/drawing/2014/main" id="{0CF903B7-D74E-49B6-A8D9-2868411DE8BD}"/>
              </a:ext>
            </a:extLst>
          </p:cNvPr>
          <p:cNvSpPr/>
          <p:nvPr/>
        </p:nvSpPr>
        <p:spPr>
          <a:xfrm>
            <a:off x="3161212" y="202243"/>
            <a:ext cx="7830887" cy="130039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E217F7-3785-4A3E-8524-248AFF962FCC}"/>
              </a:ext>
            </a:extLst>
          </p:cNvPr>
          <p:cNvSpPr/>
          <p:nvPr/>
        </p:nvSpPr>
        <p:spPr>
          <a:xfrm>
            <a:off x="3040799" y="339447"/>
            <a:ext cx="8379162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defRPr/>
            </a:pPr>
            <a:r>
              <a:rPr lang="en-US" sz="5867" b="1" dirty="0" err="1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Thực</a:t>
            </a:r>
            <a:r>
              <a:rPr lang="en-US" sz="5867" b="1" dirty="0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5867" b="1" dirty="0" err="1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hành</a:t>
            </a:r>
            <a:r>
              <a:rPr lang="en-US" sz="5867" b="1" dirty="0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5867" b="1" dirty="0" err="1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trồng</a:t>
            </a:r>
            <a:r>
              <a:rPr lang="en-US" sz="5867" b="1" dirty="0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5867" b="1" dirty="0" err="1">
                <a:ln w="57150">
                  <a:solidFill>
                    <a:srgbClr val="C1313B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cây</a:t>
            </a:r>
            <a:endParaRPr lang="en-US" sz="5867" b="1" dirty="0">
              <a:ln w="57150">
                <a:solidFill>
                  <a:srgbClr val="C1313B"/>
                </a:solidFill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71" name="图片 6">
            <a:extLst>
              <a:ext uri="{FF2B5EF4-FFF2-40B4-BE49-F238E27FC236}">
                <a16:creationId xmlns:a16="http://schemas.microsoft.com/office/drawing/2014/main" id="{6A9978A5-C6A1-484D-B582-82FD00C359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/>
        </p:blipFill>
        <p:spPr>
          <a:xfrm rot="7999831">
            <a:off x="-2286401" y="-242874"/>
            <a:ext cx="6814753" cy="4201159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690417" y="1659036"/>
            <a:ext cx="11275160" cy="5156181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28575" cap="flat" cmpd="sng" algn="ctr">
            <a:noFill/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2400">
              <a:solidFill>
                <a:prstClr val="black"/>
              </a:solidFill>
              <a:latin typeface="等线"/>
            </a:endParaRPr>
          </a:p>
        </p:txBody>
      </p:sp>
      <p:graphicFrame>
        <p:nvGraphicFramePr>
          <p:cNvPr id="10" name="Content Placeholder 11">
            <a:extLst>
              <a:ext uri="{FF2B5EF4-FFF2-40B4-BE49-F238E27FC236}">
                <a16:creationId xmlns:a16="http://schemas.microsoft.com/office/drawing/2014/main" id="{8A62027B-3113-48AC-BC50-2336DECED8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224845"/>
              </p:ext>
            </p:extLst>
          </p:nvPr>
        </p:nvGraphicFramePr>
        <p:xfrm>
          <a:off x="928049" y="1855067"/>
          <a:ext cx="10754436" cy="46634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9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81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2954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STT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</a:p>
                    <a:p>
                      <a:pPr indent="0">
                        <a:buNone/>
                      </a:pP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892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 </a:t>
                      </a:r>
                      <a:endParaRPr lang="en-US" sz="26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744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13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6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507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6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gàng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nắp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058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1539EE-CE86-4B85-B72F-FD9D6FB46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57" y="0"/>
            <a:ext cx="6127457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881A0D-BB6C-4C7A-B5DD-D040D81DB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52" y="0"/>
            <a:ext cx="5804848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5B894-7AC3-4F0F-A728-9C8A95AA4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6175"/>
            <a:ext cx="6096000" cy="3171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CF3346-E239-499F-BA56-C290BFF1E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40" y="3686174"/>
            <a:ext cx="569666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EO HẠ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A908CD8-C271-4A3E-9228-541962B75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0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5BFCA8A-C51F-4EC6-AE8A-376EF01D3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图片包含 物体, 镜子&#10;&#10;描述已自动生成">
            <a:extLst>
              <a:ext uri="{FF2B5EF4-FFF2-40B4-BE49-F238E27FC236}">
                <a16:creationId xmlns:a16="http://schemas.microsoft.com/office/drawing/2014/main" id="{746DCE4B-3E4A-4577-B977-2F4EDA677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/>
        </p:blipFill>
        <p:spPr>
          <a:xfrm>
            <a:off x="-294640" y="0"/>
            <a:ext cx="1279144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9978A5-C6A1-484D-B582-82FD00C359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/>
        </p:blipFill>
        <p:spPr>
          <a:xfrm rot="21206725">
            <a:off x="7078661" y="3090411"/>
            <a:ext cx="6446903" cy="41384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4BF5FB-0539-40C6-99EE-14C601E52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17" y="4475774"/>
            <a:ext cx="3691076" cy="23902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6C999B0-AE93-4CDD-AA52-57241EAFE613}"/>
              </a:ext>
            </a:extLst>
          </p:cNvPr>
          <p:cNvSpPr/>
          <p:nvPr/>
        </p:nvSpPr>
        <p:spPr>
          <a:xfrm>
            <a:off x="1306496" y="1938233"/>
            <a:ext cx="10601620" cy="233910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72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  <a:ea typeface="微软雅黑"/>
              </a:rPr>
              <a:t>Xin </a:t>
            </a:r>
            <a:r>
              <a:rPr lang="en-US" sz="72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  <a:ea typeface="微软雅黑"/>
              </a:rPr>
              <a:t>chân</a:t>
            </a:r>
            <a:r>
              <a:rPr lang="en-US" sz="72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  <a:ea typeface="微软雅黑"/>
              </a:rPr>
              <a:t>thành</a:t>
            </a:r>
            <a:r>
              <a:rPr lang="en-US" sz="72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  <a:ea typeface="微软雅黑"/>
              </a:rPr>
              <a:t>cảm</a:t>
            </a:r>
            <a:r>
              <a:rPr lang="en-US" sz="72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  <a:ea typeface="微软雅黑"/>
              </a:rPr>
              <a:t>ơn</a:t>
            </a:r>
            <a:r>
              <a:rPr lang="en-US" sz="72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  <a:ea typeface="微软雅黑"/>
              </a:rPr>
              <a:t> </a:t>
            </a:r>
          </a:p>
          <a:p>
            <a:pPr algn="ctr">
              <a:buClrTx/>
              <a:buFontTx/>
              <a:buNone/>
              <a:defRPr/>
            </a:pPr>
            <a:r>
              <a:rPr lang="en-US" sz="72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  <a:ea typeface="微软雅黑"/>
              </a:rPr>
              <a:t>quý</a:t>
            </a:r>
            <a:r>
              <a:rPr lang="en-US" sz="72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  <a:ea typeface="微软雅黑"/>
              </a:rPr>
              <a:t>thầy</a:t>
            </a:r>
            <a:r>
              <a:rPr lang="en-US" sz="72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  <a:ea typeface="微软雅黑"/>
              </a:rPr>
              <a:t>cô</a:t>
            </a:r>
            <a:r>
              <a:rPr lang="en-US" sz="72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  <a:ea typeface="微软雅黑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13978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1F20E-CFF6-496A-A7A0-6F812B14A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12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00 days in 8 minutes time-lapse compilatio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5646365-F744-464B-9D26-B282B170C6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4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4856481"/>
            <a:ext cx="12192000" cy="199559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6A9978A5-C6A1-484D-B582-82FD00C359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/>
        </p:blipFill>
        <p:spPr>
          <a:xfrm rot="7999831">
            <a:off x="-2286401" y="-242874"/>
            <a:ext cx="6814753" cy="420115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2E9DE2F8-A259-40AB-A5C7-25F8C345B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274" y="3139899"/>
            <a:ext cx="2456247" cy="3523141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611D6FB1-8BDF-4678-AD8D-66D23A291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142509"/>
            <a:ext cx="60785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KHOA HỌC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000099"/>
              </a:solidFill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55C9D36A-B452-4801-882B-84FCC81F8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809" y="714009"/>
            <a:ext cx="9372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TRỒNG CÂY TRONG VỎ TRỨNG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8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58F6C2-EEDE-4D69-930B-1D58ED716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4822572"/>
            <a:ext cx="12192000" cy="199559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6A9978A5-C6A1-484D-B582-82FD00C359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/>
        </p:blipFill>
        <p:spPr>
          <a:xfrm rot="7999831">
            <a:off x="-2209785" y="123431"/>
            <a:ext cx="6814753" cy="420115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2E9DE2F8-A259-40AB-A5C7-25F8C345B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274" y="3139899"/>
            <a:ext cx="2456247" cy="3523141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611D6FB1-8BDF-4678-AD8D-66D23A291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142509"/>
            <a:ext cx="60785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KHOA HỌC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000099"/>
              </a:solidFill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55C9D36A-B452-4801-882B-84FCC81F8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809" y="714009"/>
            <a:ext cx="9372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TRỒNG CÂY TRONG VỎ TRỨNG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A0A627-2213-44C4-96CF-109F81F06A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0C3A4FA0-190A-4472-AFCF-EC48AA7F8F3E}"/>
              </a:ext>
            </a:extLst>
          </p:cNvPr>
          <p:cNvGrpSpPr/>
          <p:nvPr/>
        </p:nvGrpSpPr>
        <p:grpSpPr>
          <a:xfrm>
            <a:off x="3134846" y="987047"/>
            <a:ext cx="4511875" cy="4823818"/>
            <a:chOff x="3360" y="2664"/>
            <a:chExt cx="1755" cy="1608"/>
          </a:xfrm>
        </p:grpSpPr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62037B17-0AC1-42D2-824C-2F9938AF5C3A}"/>
                </a:ext>
              </a:extLst>
            </p:cNvPr>
            <p:cNvGrpSpPr/>
            <p:nvPr/>
          </p:nvGrpSpPr>
          <p:grpSpPr>
            <a:xfrm>
              <a:off x="3360" y="2664"/>
              <a:ext cx="891" cy="1591"/>
              <a:chOff x="3216" y="1207"/>
              <a:chExt cx="891" cy="1591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B17C48AE-AA4F-4673-A58D-E4F0950AACC2}"/>
                  </a:ext>
                </a:extLst>
              </p:cNvPr>
              <p:cNvSpPr/>
              <p:nvPr/>
            </p:nvSpPr>
            <p:spPr>
              <a:xfrm rot="207320" flipH="1">
                <a:off x="3216" y="1207"/>
                <a:ext cx="891" cy="1591"/>
              </a:xfrm>
              <a:custGeom>
                <a:avLst/>
                <a:gdLst>
                  <a:gd name="txL" fmla="*/ 0 w 891"/>
                  <a:gd name="txT" fmla="*/ 0 h 1591"/>
                  <a:gd name="txR" fmla="*/ 891 w 891"/>
                  <a:gd name="txB" fmla="*/ 1591 h 1591"/>
                </a:gdLst>
                <a:ahLst/>
                <a:cxnLst>
                  <a:cxn ang="0">
                    <a:pos x="198" y="51"/>
                  </a:cxn>
                  <a:cxn ang="0">
                    <a:pos x="426" y="16"/>
                  </a:cxn>
                  <a:cxn ang="0">
                    <a:pos x="656" y="146"/>
                  </a:cxn>
                  <a:cxn ang="0">
                    <a:pos x="844" y="466"/>
                  </a:cxn>
                  <a:cxn ang="0">
                    <a:pos x="885" y="895"/>
                  </a:cxn>
                  <a:cxn ang="0">
                    <a:pos x="800" y="1243"/>
                  </a:cxn>
                  <a:cxn ang="0">
                    <a:pos x="623" y="1483"/>
                  </a:cxn>
                  <a:cxn ang="0">
                    <a:pos x="293" y="1540"/>
                  </a:cxn>
                  <a:cxn ang="0">
                    <a:pos x="33" y="1182"/>
                  </a:cxn>
                  <a:cxn ang="0">
                    <a:pos x="96" y="665"/>
                  </a:cxn>
                  <a:cxn ang="0">
                    <a:pos x="58" y="243"/>
                  </a:cxn>
                  <a:cxn ang="0">
                    <a:pos x="198" y="51"/>
                  </a:cxn>
                </a:cxnLst>
                <a:rect l="txL" t="txT" r="txR" b="txB"/>
                <a:pathLst>
                  <a:path w="891" h="1591">
                    <a:moveTo>
                      <a:pt x="198" y="51"/>
                    </a:moveTo>
                    <a:cubicBezTo>
                      <a:pt x="259" y="13"/>
                      <a:pt x="350" y="0"/>
                      <a:pt x="426" y="16"/>
                    </a:cubicBezTo>
                    <a:cubicBezTo>
                      <a:pt x="502" y="32"/>
                      <a:pt x="585" y="71"/>
                      <a:pt x="656" y="146"/>
                    </a:cubicBezTo>
                    <a:cubicBezTo>
                      <a:pt x="725" y="222"/>
                      <a:pt x="805" y="341"/>
                      <a:pt x="844" y="466"/>
                    </a:cubicBezTo>
                    <a:cubicBezTo>
                      <a:pt x="882" y="591"/>
                      <a:pt x="891" y="767"/>
                      <a:pt x="885" y="895"/>
                    </a:cubicBezTo>
                    <a:cubicBezTo>
                      <a:pt x="877" y="1025"/>
                      <a:pt x="844" y="1145"/>
                      <a:pt x="800" y="1243"/>
                    </a:cubicBezTo>
                    <a:cubicBezTo>
                      <a:pt x="757" y="1341"/>
                      <a:pt x="708" y="1434"/>
                      <a:pt x="623" y="1483"/>
                    </a:cubicBezTo>
                    <a:cubicBezTo>
                      <a:pt x="538" y="1532"/>
                      <a:pt x="392" y="1591"/>
                      <a:pt x="293" y="1540"/>
                    </a:cubicBezTo>
                    <a:cubicBezTo>
                      <a:pt x="196" y="1490"/>
                      <a:pt x="66" y="1328"/>
                      <a:pt x="33" y="1182"/>
                    </a:cubicBezTo>
                    <a:cubicBezTo>
                      <a:pt x="0" y="1036"/>
                      <a:pt x="92" y="821"/>
                      <a:pt x="96" y="665"/>
                    </a:cubicBezTo>
                    <a:cubicBezTo>
                      <a:pt x="100" y="509"/>
                      <a:pt x="41" y="345"/>
                      <a:pt x="58" y="243"/>
                    </a:cubicBezTo>
                    <a:cubicBezTo>
                      <a:pt x="75" y="141"/>
                      <a:pt x="137" y="89"/>
                      <a:pt x="198" y="51"/>
                    </a:cubicBezTo>
                    <a:close/>
                  </a:path>
                </a:pathLst>
              </a:custGeom>
              <a:solidFill>
                <a:srgbClr val="FFBD5D">
                  <a:alpha val="100000"/>
                </a:srgbClr>
              </a:solidFill>
              <a:ln w="57150" cap="flat" cmpd="sng">
                <a:solidFill>
                  <a:srgbClr val="996633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E9361328-A58A-4778-9A74-0E4428CF6FA4}"/>
                  </a:ext>
                </a:extLst>
              </p:cNvPr>
              <p:cNvSpPr/>
              <p:nvPr/>
            </p:nvSpPr>
            <p:spPr>
              <a:xfrm rot="207320">
                <a:off x="3468" y="1355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64D11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F30D05E2-A350-408A-A805-C9A06D8169F6}"/>
                  </a:ext>
                </a:extLst>
              </p:cNvPr>
              <p:cNvSpPr/>
              <p:nvPr/>
            </p:nvSpPr>
            <p:spPr>
              <a:xfrm rot="207320">
                <a:off x="3417" y="1400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092CC8EF-3C0B-4CA4-91E6-7A3EC6A11BA1}"/>
                  </a:ext>
                </a:extLst>
              </p:cNvPr>
              <p:cNvSpPr/>
              <p:nvPr/>
            </p:nvSpPr>
            <p:spPr>
              <a:xfrm rot="207320">
                <a:off x="3367" y="1445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A0B95D31-5B3C-4F0F-8030-684E1BB90B59}"/>
                  </a:ext>
                </a:extLst>
              </p:cNvPr>
              <p:cNvSpPr/>
              <p:nvPr/>
            </p:nvSpPr>
            <p:spPr>
              <a:xfrm rot="207320">
                <a:off x="3414" y="1448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A423A6EA-FD91-40D9-94FA-D7AA969B2D47}"/>
                  </a:ext>
                </a:extLst>
              </p:cNvPr>
              <p:cNvSpPr/>
              <p:nvPr/>
            </p:nvSpPr>
            <p:spPr>
              <a:xfrm rot="207320">
                <a:off x="3361" y="1541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ED5D10C4-E036-4709-A5E6-A8331C81E637}"/>
                  </a:ext>
                </a:extLst>
              </p:cNvPr>
              <p:cNvSpPr/>
              <p:nvPr/>
            </p:nvSpPr>
            <p:spPr>
              <a:xfrm rot="207320">
                <a:off x="3367" y="1445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94F89D26-A93F-4BFB-8F80-893B4D6A4A42}"/>
                  </a:ext>
                </a:extLst>
              </p:cNvPr>
              <p:cNvSpPr/>
              <p:nvPr/>
            </p:nvSpPr>
            <p:spPr>
              <a:xfrm rot="207320">
                <a:off x="3417" y="1400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1A2DD66E-4E12-4A6B-B16A-CF8C74372DE3}"/>
                  </a:ext>
                </a:extLst>
              </p:cNvPr>
              <p:cNvSpPr/>
              <p:nvPr/>
            </p:nvSpPr>
            <p:spPr>
              <a:xfrm rot="207320">
                <a:off x="3364" y="1493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2A4AEE88-E159-477A-84DD-D31F63B1EEC3}"/>
                  </a:ext>
                </a:extLst>
              </p:cNvPr>
              <p:cNvSpPr/>
              <p:nvPr/>
            </p:nvSpPr>
            <p:spPr>
              <a:xfrm rot="207320">
                <a:off x="3991" y="1317"/>
                <a:ext cx="96" cy="1008"/>
              </a:xfrm>
              <a:custGeom>
                <a:avLst/>
                <a:gdLst>
                  <a:gd name="txL" fmla="*/ 0 w 96"/>
                  <a:gd name="txT" fmla="*/ 0 h 1008"/>
                  <a:gd name="txR" fmla="*/ 96 w 96"/>
                  <a:gd name="txB" fmla="*/ 1008 h 1008"/>
                </a:gdLst>
                <a:ahLst/>
                <a:cxnLst>
                  <a:cxn ang="0">
                    <a:pos x="0" y="0"/>
                  </a:cxn>
                  <a:cxn ang="0">
                    <a:pos x="68" y="192"/>
                  </a:cxn>
                  <a:cxn ang="0">
                    <a:pos x="28" y="568"/>
                  </a:cxn>
                  <a:cxn ang="0">
                    <a:pos x="80" y="872"/>
                  </a:cxn>
                  <a:cxn ang="0">
                    <a:pos x="96" y="1008"/>
                  </a:cxn>
                </a:cxnLst>
                <a:rect l="txL" t="txT" r="txR" b="txB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 cap="flat" cmpd="sng">
                <a:solidFill>
                  <a:schemeClr val="tx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20E8AC27-ABA1-4CE5-A5E6-ADC075D62781}"/>
                  </a:ext>
                </a:extLst>
              </p:cNvPr>
              <p:cNvSpPr/>
              <p:nvPr/>
            </p:nvSpPr>
            <p:spPr>
              <a:xfrm rot="207320">
                <a:off x="3994" y="1329"/>
                <a:ext cx="96" cy="1008"/>
              </a:xfrm>
              <a:custGeom>
                <a:avLst/>
                <a:gdLst>
                  <a:gd name="txL" fmla="*/ 0 w 96"/>
                  <a:gd name="txT" fmla="*/ 0 h 1008"/>
                  <a:gd name="txR" fmla="*/ 96 w 96"/>
                  <a:gd name="txB" fmla="*/ 1008 h 1008"/>
                </a:gdLst>
                <a:ahLst/>
                <a:cxnLst>
                  <a:cxn ang="0">
                    <a:pos x="0" y="0"/>
                  </a:cxn>
                  <a:cxn ang="0">
                    <a:pos x="68" y="192"/>
                  </a:cxn>
                  <a:cxn ang="0">
                    <a:pos x="28" y="568"/>
                  </a:cxn>
                  <a:cxn ang="0">
                    <a:pos x="80" y="872"/>
                  </a:cxn>
                  <a:cxn ang="0">
                    <a:pos x="96" y="1008"/>
                  </a:cxn>
                </a:cxnLst>
                <a:rect l="txL" t="txT" r="txR" b="txB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 cap="flat" cmpd="sng">
                <a:solidFill>
                  <a:schemeClr val="tx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ACDE5B03-FCFB-4422-9991-97EC7E5FBDEE}"/>
                  </a:ext>
                </a:extLst>
              </p:cNvPr>
              <p:cNvSpPr/>
              <p:nvPr/>
            </p:nvSpPr>
            <p:spPr>
              <a:xfrm rot="207320">
                <a:off x="3998" y="1341"/>
                <a:ext cx="96" cy="1008"/>
              </a:xfrm>
              <a:custGeom>
                <a:avLst/>
                <a:gdLst>
                  <a:gd name="txL" fmla="*/ 0 w 96"/>
                  <a:gd name="txT" fmla="*/ 0 h 1008"/>
                  <a:gd name="txR" fmla="*/ 96 w 96"/>
                  <a:gd name="txB" fmla="*/ 1008 h 1008"/>
                </a:gdLst>
                <a:ahLst/>
                <a:cxnLst>
                  <a:cxn ang="0">
                    <a:pos x="0" y="0"/>
                  </a:cxn>
                  <a:cxn ang="0">
                    <a:pos x="68" y="192"/>
                  </a:cxn>
                  <a:cxn ang="0">
                    <a:pos x="28" y="568"/>
                  </a:cxn>
                  <a:cxn ang="0">
                    <a:pos x="80" y="872"/>
                  </a:cxn>
                  <a:cxn ang="0">
                    <a:pos x="96" y="1008"/>
                  </a:cxn>
                </a:cxnLst>
                <a:rect l="txL" t="txT" r="txR" b="txB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 cap="flat" cmpd="sng">
                <a:solidFill>
                  <a:schemeClr val="tx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4ED95B38-58B1-4371-966C-47B5EC518BAC}"/>
                </a:ext>
              </a:extLst>
            </p:cNvPr>
            <p:cNvGrpSpPr/>
            <p:nvPr/>
          </p:nvGrpSpPr>
          <p:grpSpPr>
            <a:xfrm flipH="1">
              <a:off x="4224" y="2681"/>
              <a:ext cx="891" cy="1591"/>
              <a:chOff x="3216" y="1207"/>
              <a:chExt cx="891" cy="1591"/>
            </a:xfrm>
          </p:grpSpPr>
          <p:sp>
            <p:nvSpPr>
              <p:cNvPr id="15" name="Freeform 19">
                <a:extLst>
                  <a:ext uri="{FF2B5EF4-FFF2-40B4-BE49-F238E27FC236}">
                    <a16:creationId xmlns:a16="http://schemas.microsoft.com/office/drawing/2014/main" id="{7C8DFECA-BB31-4026-B127-ED5096B91104}"/>
                  </a:ext>
                </a:extLst>
              </p:cNvPr>
              <p:cNvSpPr/>
              <p:nvPr/>
            </p:nvSpPr>
            <p:spPr>
              <a:xfrm rot="207320" flipH="1">
                <a:off x="3216" y="1207"/>
                <a:ext cx="891" cy="1591"/>
              </a:xfrm>
              <a:custGeom>
                <a:avLst/>
                <a:gdLst>
                  <a:gd name="txL" fmla="*/ 0 w 891"/>
                  <a:gd name="txT" fmla="*/ 0 h 1591"/>
                  <a:gd name="txR" fmla="*/ 891 w 891"/>
                  <a:gd name="txB" fmla="*/ 1591 h 1591"/>
                </a:gdLst>
                <a:ahLst/>
                <a:cxnLst>
                  <a:cxn ang="0">
                    <a:pos x="198" y="51"/>
                  </a:cxn>
                  <a:cxn ang="0">
                    <a:pos x="426" y="16"/>
                  </a:cxn>
                  <a:cxn ang="0">
                    <a:pos x="656" y="146"/>
                  </a:cxn>
                  <a:cxn ang="0">
                    <a:pos x="844" y="466"/>
                  </a:cxn>
                  <a:cxn ang="0">
                    <a:pos x="885" y="895"/>
                  </a:cxn>
                  <a:cxn ang="0">
                    <a:pos x="800" y="1243"/>
                  </a:cxn>
                  <a:cxn ang="0">
                    <a:pos x="623" y="1483"/>
                  </a:cxn>
                  <a:cxn ang="0">
                    <a:pos x="293" y="1540"/>
                  </a:cxn>
                  <a:cxn ang="0">
                    <a:pos x="33" y="1182"/>
                  </a:cxn>
                  <a:cxn ang="0">
                    <a:pos x="96" y="665"/>
                  </a:cxn>
                  <a:cxn ang="0">
                    <a:pos x="58" y="243"/>
                  </a:cxn>
                  <a:cxn ang="0">
                    <a:pos x="198" y="51"/>
                  </a:cxn>
                </a:cxnLst>
                <a:rect l="txL" t="txT" r="txR" b="txB"/>
                <a:pathLst>
                  <a:path w="891" h="1591">
                    <a:moveTo>
                      <a:pt x="198" y="51"/>
                    </a:moveTo>
                    <a:cubicBezTo>
                      <a:pt x="259" y="13"/>
                      <a:pt x="350" y="0"/>
                      <a:pt x="426" y="16"/>
                    </a:cubicBezTo>
                    <a:cubicBezTo>
                      <a:pt x="502" y="32"/>
                      <a:pt x="585" y="71"/>
                      <a:pt x="656" y="146"/>
                    </a:cubicBezTo>
                    <a:cubicBezTo>
                      <a:pt x="725" y="222"/>
                      <a:pt x="805" y="341"/>
                      <a:pt x="844" y="466"/>
                    </a:cubicBezTo>
                    <a:cubicBezTo>
                      <a:pt x="882" y="591"/>
                      <a:pt x="891" y="767"/>
                      <a:pt x="885" y="895"/>
                    </a:cubicBezTo>
                    <a:cubicBezTo>
                      <a:pt x="877" y="1025"/>
                      <a:pt x="844" y="1145"/>
                      <a:pt x="800" y="1243"/>
                    </a:cubicBezTo>
                    <a:cubicBezTo>
                      <a:pt x="757" y="1341"/>
                      <a:pt x="708" y="1434"/>
                      <a:pt x="623" y="1483"/>
                    </a:cubicBezTo>
                    <a:cubicBezTo>
                      <a:pt x="538" y="1532"/>
                      <a:pt x="392" y="1591"/>
                      <a:pt x="293" y="1540"/>
                    </a:cubicBezTo>
                    <a:cubicBezTo>
                      <a:pt x="196" y="1490"/>
                      <a:pt x="66" y="1328"/>
                      <a:pt x="33" y="1182"/>
                    </a:cubicBezTo>
                    <a:cubicBezTo>
                      <a:pt x="0" y="1036"/>
                      <a:pt x="92" y="821"/>
                      <a:pt x="96" y="665"/>
                    </a:cubicBezTo>
                    <a:cubicBezTo>
                      <a:pt x="100" y="509"/>
                      <a:pt x="41" y="345"/>
                      <a:pt x="58" y="243"/>
                    </a:cubicBezTo>
                    <a:cubicBezTo>
                      <a:pt x="75" y="141"/>
                      <a:pt x="137" y="89"/>
                      <a:pt x="198" y="51"/>
                    </a:cubicBezTo>
                    <a:close/>
                  </a:path>
                </a:pathLst>
              </a:custGeom>
              <a:solidFill>
                <a:srgbClr val="FFBD5D">
                  <a:alpha val="100000"/>
                </a:srgbClr>
              </a:solidFill>
              <a:ln w="57150" cap="flat" cmpd="sng">
                <a:solidFill>
                  <a:srgbClr val="996633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20">
                <a:extLst>
                  <a:ext uri="{FF2B5EF4-FFF2-40B4-BE49-F238E27FC236}">
                    <a16:creationId xmlns:a16="http://schemas.microsoft.com/office/drawing/2014/main" id="{A7C41374-028F-4280-ADF9-F35F82B0BC40}"/>
                  </a:ext>
                </a:extLst>
              </p:cNvPr>
              <p:cNvSpPr/>
              <p:nvPr/>
            </p:nvSpPr>
            <p:spPr>
              <a:xfrm rot="207320">
                <a:off x="3468" y="1355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64D11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21">
                <a:extLst>
                  <a:ext uri="{FF2B5EF4-FFF2-40B4-BE49-F238E27FC236}">
                    <a16:creationId xmlns:a16="http://schemas.microsoft.com/office/drawing/2014/main" id="{B3511E8B-5A89-41DA-8B7A-27F54A531375}"/>
                  </a:ext>
                </a:extLst>
              </p:cNvPr>
              <p:cNvSpPr/>
              <p:nvPr/>
            </p:nvSpPr>
            <p:spPr>
              <a:xfrm rot="207320">
                <a:off x="3417" y="1400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22">
                <a:extLst>
                  <a:ext uri="{FF2B5EF4-FFF2-40B4-BE49-F238E27FC236}">
                    <a16:creationId xmlns:a16="http://schemas.microsoft.com/office/drawing/2014/main" id="{F5595D74-F864-40F4-9F74-E6BE11000350}"/>
                  </a:ext>
                </a:extLst>
              </p:cNvPr>
              <p:cNvSpPr/>
              <p:nvPr/>
            </p:nvSpPr>
            <p:spPr>
              <a:xfrm rot="207320">
                <a:off x="3367" y="1445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23">
                <a:extLst>
                  <a:ext uri="{FF2B5EF4-FFF2-40B4-BE49-F238E27FC236}">
                    <a16:creationId xmlns:a16="http://schemas.microsoft.com/office/drawing/2014/main" id="{A6F78281-099B-4073-9DA4-9168AF27B9D8}"/>
                  </a:ext>
                </a:extLst>
              </p:cNvPr>
              <p:cNvSpPr/>
              <p:nvPr/>
            </p:nvSpPr>
            <p:spPr>
              <a:xfrm rot="207320">
                <a:off x="3414" y="1448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4">
                <a:extLst>
                  <a:ext uri="{FF2B5EF4-FFF2-40B4-BE49-F238E27FC236}">
                    <a16:creationId xmlns:a16="http://schemas.microsoft.com/office/drawing/2014/main" id="{AFA2F290-A0AA-4804-A471-1CB16F290EB2}"/>
                  </a:ext>
                </a:extLst>
              </p:cNvPr>
              <p:cNvSpPr/>
              <p:nvPr/>
            </p:nvSpPr>
            <p:spPr>
              <a:xfrm rot="207320">
                <a:off x="3361" y="1541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5">
                <a:extLst>
                  <a:ext uri="{FF2B5EF4-FFF2-40B4-BE49-F238E27FC236}">
                    <a16:creationId xmlns:a16="http://schemas.microsoft.com/office/drawing/2014/main" id="{502CE263-5D1C-4DB7-B53F-18D78C103349}"/>
                  </a:ext>
                </a:extLst>
              </p:cNvPr>
              <p:cNvSpPr/>
              <p:nvPr/>
            </p:nvSpPr>
            <p:spPr>
              <a:xfrm rot="207320">
                <a:off x="3367" y="1445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6">
                <a:extLst>
                  <a:ext uri="{FF2B5EF4-FFF2-40B4-BE49-F238E27FC236}">
                    <a16:creationId xmlns:a16="http://schemas.microsoft.com/office/drawing/2014/main" id="{6F69EEA2-E6F1-40DB-A4E2-9DB684A43785}"/>
                  </a:ext>
                </a:extLst>
              </p:cNvPr>
              <p:cNvSpPr/>
              <p:nvPr/>
            </p:nvSpPr>
            <p:spPr>
              <a:xfrm rot="207320">
                <a:off x="3417" y="1400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7">
                <a:extLst>
                  <a:ext uri="{FF2B5EF4-FFF2-40B4-BE49-F238E27FC236}">
                    <a16:creationId xmlns:a16="http://schemas.microsoft.com/office/drawing/2014/main" id="{577D5749-9BC0-416C-AE57-8AEAF81DDD59}"/>
                  </a:ext>
                </a:extLst>
              </p:cNvPr>
              <p:cNvSpPr/>
              <p:nvPr/>
            </p:nvSpPr>
            <p:spPr>
              <a:xfrm rot="207320">
                <a:off x="3364" y="1493"/>
                <a:ext cx="552" cy="880"/>
              </a:xfrm>
              <a:custGeom>
                <a:avLst/>
                <a:gdLst>
                  <a:gd name="txL" fmla="*/ 0 w 552"/>
                  <a:gd name="txT" fmla="*/ 0 h 880"/>
                  <a:gd name="txR" fmla="*/ 552 w 552"/>
                  <a:gd name="txB" fmla="*/ 880 h 880"/>
                </a:gdLst>
                <a:ahLst/>
                <a:cxnLst>
                  <a:cxn ang="0">
                    <a:pos x="514" y="30"/>
                  </a:cxn>
                  <a:cxn ang="0">
                    <a:pos x="258" y="94"/>
                  </a:cxn>
                  <a:cxn ang="0">
                    <a:pos x="55" y="439"/>
                  </a:cxn>
                  <a:cxn ang="0">
                    <a:pos x="39" y="801"/>
                  </a:cxn>
                  <a:cxn ang="0">
                    <a:pos x="289" y="866"/>
                  </a:cxn>
                  <a:cxn ang="0">
                    <a:pos x="517" y="713"/>
                  </a:cxn>
                  <a:cxn ang="0">
                    <a:pos x="501" y="465"/>
                  </a:cxn>
                  <a:cxn ang="0">
                    <a:pos x="501" y="273"/>
                  </a:cxn>
                  <a:cxn ang="0">
                    <a:pos x="514" y="30"/>
                  </a:cxn>
                </a:cxnLst>
                <a:rect l="txL" t="txT" r="txR" b="txB"/>
                <a:pathLst>
                  <a:path w="552" h="880">
                    <a:moveTo>
                      <a:pt x="514" y="30"/>
                    </a:moveTo>
                    <a:cubicBezTo>
                      <a:pt x="473" y="0"/>
                      <a:pt x="334" y="26"/>
                      <a:pt x="258" y="94"/>
                    </a:cubicBezTo>
                    <a:cubicBezTo>
                      <a:pt x="182" y="162"/>
                      <a:pt x="91" y="321"/>
                      <a:pt x="55" y="439"/>
                    </a:cubicBezTo>
                    <a:cubicBezTo>
                      <a:pt x="19" y="557"/>
                      <a:pt x="0" y="730"/>
                      <a:pt x="39" y="801"/>
                    </a:cubicBezTo>
                    <a:cubicBezTo>
                      <a:pt x="77" y="872"/>
                      <a:pt x="209" y="880"/>
                      <a:pt x="289" y="866"/>
                    </a:cubicBezTo>
                    <a:cubicBezTo>
                      <a:pt x="369" y="851"/>
                      <a:pt x="482" y="780"/>
                      <a:pt x="517" y="713"/>
                    </a:cubicBezTo>
                    <a:cubicBezTo>
                      <a:pt x="552" y="646"/>
                      <a:pt x="504" y="538"/>
                      <a:pt x="501" y="465"/>
                    </a:cubicBezTo>
                    <a:cubicBezTo>
                      <a:pt x="498" y="392"/>
                      <a:pt x="499" y="345"/>
                      <a:pt x="501" y="273"/>
                    </a:cubicBezTo>
                    <a:cubicBezTo>
                      <a:pt x="503" y="201"/>
                      <a:pt x="537" y="64"/>
                      <a:pt x="514" y="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9841D">
                      <a:alpha val="100000"/>
                    </a:srgbClr>
                  </a:gs>
                  <a:gs pos="100000">
                    <a:srgbClr val="FFA72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8">
                <a:extLst>
                  <a:ext uri="{FF2B5EF4-FFF2-40B4-BE49-F238E27FC236}">
                    <a16:creationId xmlns:a16="http://schemas.microsoft.com/office/drawing/2014/main" id="{D0EAFB3E-ADF3-4974-A880-820424968378}"/>
                  </a:ext>
                </a:extLst>
              </p:cNvPr>
              <p:cNvSpPr/>
              <p:nvPr/>
            </p:nvSpPr>
            <p:spPr>
              <a:xfrm rot="207320">
                <a:off x="3991" y="1317"/>
                <a:ext cx="96" cy="1008"/>
              </a:xfrm>
              <a:custGeom>
                <a:avLst/>
                <a:gdLst>
                  <a:gd name="txL" fmla="*/ 0 w 96"/>
                  <a:gd name="txT" fmla="*/ 0 h 1008"/>
                  <a:gd name="txR" fmla="*/ 96 w 96"/>
                  <a:gd name="txB" fmla="*/ 1008 h 1008"/>
                </a:gdLst>
                <a:ahLst/>
                <a:cxnLst>
                  <a:cxn ang="0">
                    <a:pos x="0" y="0"/>
                  </a:cxn>
                  <a:cxn ang="0">
                    <a:pos x="68" y="192"/>
                  </a:cxn>
                  <a:cxn ang="0">
                    <a:pos x="28" y="568"/>
                  </a:cxn>
                  <a:cxn ang="0">
                    <a:pos x="80" y="872"/>
                  </a:cxn>
                  <a:cxn ang="0">
                    <a:pos x="96" y="1008"/>
                  </a:cxn>
                </a:cxnLst>
                <a:rect l="txL" t="txT" r="txR" b="txB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 cap="flat" cmpd="sng">
                <a:solidFill>
                  <a:schemeClr val="tx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9">
                <a:extLst>
                  <a:ext uri="{FF2B5EF4-FFF2-40B4-BE49-F238E27FC236}">
                    <a16:creationId xmlns:a16="http://schemas.microsoft.com/office/drawing/2014/main" id="{4D20A371-FCFD-4F25-B7C8-AE1600148D79}"/>
                  </a:ext>
                </a:extLst>
              </p:cNvPr>
              <p:cNvSpPr/>
              <p:nvPr/>
            </p:nvSpPr>
            <p:spPr>
              <a:xfrm rot="207320">
                <a:off x="3994" y="1329"/>
                <a:ext cx="96" cy="1008"/>
              </a:xfrm>
              <a:custGeom>
                <a:avLst/>
                <a:gdLst>
                  <a:gd name="txL" fmla="*/ 0 w 96"/>
                  <a:gd name="txT" fmla="*/ 0 h 1008"/>
                  <a:gd name="txR" fmla="*/ 96 w 96"/>
                  <a:gd name="txB" fmla="*/ 1008 h 1008"/>
                </a:gdLst>
                <a:ahLst/>
                <a:cxnLst>
                  <a:cxn ang="0">
                    <a:pos x="0" y="0"/>
                  </a:cxn>
                  <a:cxn ang="0">
                    <a:pos x="68" y="192"/>
                  </a:cxn>
                  <a:cxn ang="0">
                    <a:pos x="28" y="568"/>
                  </a:cxn>
                  <a:cxn ang="0">
                    <a:pos x="80" y="872"/>
                  </a:cxn>
                  <a:cxn ang="0">
                    <a:pos x="96" y="1008"/>
                  </a:cxn>
                </a:cxnLst>
                <a:rect l="txL" t="txT" r="txR" b="txB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 cap="flat" cmpd="sng">
                <a:solidFill>
                  <a:schemeClr val="tx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30">
                <a:extLst>
                  <a:ext uri="{FF2B5EF4-FFF2-40B4-BE49-F238E27FC236}">
                    <a16:creationId xmlns:a16="http://schemas.microsoft.com/office/drawing/2014/main" id="{70813C41-7646-4B6E-A4CA-41C1914A92AE}"/>
                  </a:ext>
                </a:extLst>
              </p:cNvPr>
              <p:cNvSpPr/>
              <p:nvPr/>
            </p:nvSpPr>
            <p:spPr>
              <a:xfrm rot="207320">
                <a:off x="3998" y="1341"/>
                <a:ext cx="96" cy="1008"/>
              </a:xfrm>
              <a:custGeom>
                <a:avLst/>
                <a:gdLst>
                  <a:gd name="txL" fmla="*/ 0 w 96"/>
                  <a:gd name="txT" fmla="*/ 0 h 1008"/>
                  <a:gd name="txR" fmla="*/ 96 w 96"/>
                  <a:gd name="txB" fmla="*/ 1008 h 1008"/>
                </a:gdLst>
                <a:ahLst/>
                <a:cxnLst>
                  <a:cxn ang="0">
                    <a:pos x="0" y="0"/>
                  </a:cxn>
                  <a:cxn ang="0">
                    <a:pos x="68" y="192"/>
                  </a:cxn>
                  <a:cxn ang="0">
                    <a:pos x="28" y="568"/>
                  </a:cxn>
                  <a:cxn ang="0">
                    <a:pos x="80" y="872"/>
                  </a:cxn>
                  <a:cxn ang="0">
                    <a:pos x="96" y="1008"/>
                  </a:cxn>
                </a:cxnLst>
                <a:rect l="txL" t="txT" r="txR" b="txB"/>
                <a:pathLst>
                  <a:path w="96" h="1008">
                    <a:moveTo>
                      <a:pt x="0" y="0"/>
                    </a:moveTo>
                    <a:cubicBezTo>
                      <a:pt x="11" y="32"/>
                      <a:pt x="63" y="97"/>
                      <a:pt x="68" y="192"/>
                    </a:cubicBezTo>
                    <a:cubicBezTo>
                      <a:pt x="73" y="287"/>
                      <a:pt x="26" y="455"/>
                      <a:pt x="28" y="568"/>
                    </a:cubicBezTo>
                    <a:cubicBezTo>
                      <a:pt x="30" y="681"/>
                      <a:pt x="69" y="799"/>
                      <a:pt x="80" y="872"/>
                    </a:cubicBezTo>
                    <a:cubicBezTo>
                      <a:pt x="91" y="945"/>
                      <a:pt x="93" y="980"/>
                      <a:pt x="96" y="1008"/>
                    </a:cubicBezTo>
                  </a:path>
                </a:pathLst>
              </a:custGeom>
              <a:noFill/>
              <a:ln w="12700" cap="flat" cmpd="sng">
                <a:solidFill>
                  <a:schemeClr val="tx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31">
              <a:extLst>
                <a:ext uri="{FF2B5EF4-FFF2-40B4-BE49-F238E27FC236}">
                  <a16:creationId xmlns:a16="http://schemas.microsoft.com/office/drawing/2014/main" id="{25B23ECA-398A-4F2A-B8E5-257FF02E8465}"/>
                </a:ext>
              </a:extLst>
            </p:cNvPr>
            <p:cNvGrpSpPr/>
            <p:nvPr/>
          </p:nvGrpSpPr>
          <p:grpSpPr>
            <a:xfrm>
              <a:off x="4080" y="2801"/>
              <a:ext cx="517" cy="342"/>
              <a:chOff x="2383" y="582"/>
              <a:chExt cx="517" cy="342"/>
            </a:xfrm>
          </p:grpSpPr>
          <p:sp>
            <p:nvSpPr>
              <p:cNvPr id="12" name="Freeform 32">
                <a:extLst>
                  <a:ext uri="{FF2B5EF4-FFF2-40B4-BE49-F238E27FC236}">
                    <a16:creationId xmlns:a16="http://schemas.microsoft.com/office/drawing/2014/main" id="{0C957423-5553-4560-996C-E1A32863E6D9}"/>
                  </a:ext>
                </a:extLst>
              </p:cNvPr>
              <p:cNvSpPr/>
              <p:nvPr/>
            </p:nvSpPr>
            <p:spPr>
              <a:xfrm rot="-1615316">
                <a:off x="2492" y="582"/>
                <a:ext cx="260" cy="152"/>
              </a:xfrm>
              <a:custGeom>
                <a:avLst/>
                <a:gdLst>
                  <a:gd name="txL" fmla="*/ 0 w 264"/>
                  <a:gd name="txT" fmla="*/ 0 h 208"/>
                  <a:gd name="txR" fmla="*/ 264 w 264"/>
                  <a:gd name="txB" fmla="*/ 208 h 208"/>
                </a:gdLst>
                <a:ahLst/>
                <a:cxnLst>
                  <a:cxn ang="0">
                    <a:pos x="8" y="1"/>
                  </a:cxn>
                  <a:cxn ang="0">
                    <a:pos x="33" y="1"/>
                  </a:cxn>
                  <a:cxn ang="0">
                    <a:pos x="136" y="1"/>
                  </a:cxn>
                  <a:cxn ang="0">
                    <a:pos x="165" y="1"/>
                  </a:cxn>
                  <a:cxn ang="0">
                    <a:pos x="75" y="1"/>
                  </a:cxn>
                  <a:cxn ang="0">
                    <a:pos x="8" y="1"/>
                  </a:cxn>
                </a:cxnLst>
                <a:rect l="txL" t="txT" r="txR" b="txB"/>
                <a:pathLst>
                  <a:path w="264" h="208">
                    <a:moveTo>
                      <a:pt x="8" y="152"/>
                    </a:moveTo>
                    <a:cubicBezTo>
                      <a:pt x="0" y="128"/>
                      <a:pt x="24" y="80"/>
                      <a:pt x="56" y="56"/>
                    </a:cubicBezTo>
                    <a:cubicBezTo>
                      <a:pt x="88" y="32"/>
                      <a:pt x="168" y="0"/>
                      <a:pt x="200" y="8"/>
                    </a:cubicBezTo>
                    <a:cubicBezTo>
                      <a:pt x="232" y="16"/>
                      <a:pt x="264" y="72"/>
                      <a:pt x="248" y="104"/>
                    </a:cubicBezTo>
                    <a:cubicBezTo>
                      <a:pt x="232" y="136"/>
                      <a:pt x="144" y="192"/>
                      <a:pt x="104" y="200"/>
                    </a:cubicBezTo>
                    <a:cubicBezTo>
                      <a:pt x="64" y="208"/>
                      <a:pt x="16" y="176"/>
                      <a:pt x="8" y="152"/>
                    </a:cubicBezTo>
                    <a:close/>
                  </a:path>
                </a:pathLst>
              </a:custGeom>
              <a:solidFill>
                <a:srgbClr val="824D0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33">
                <a:extLst>
                  <a:ext uri="{FF2B5EF4-FFF2-40B4-BE49-F238E27FC236}">
                    <a16:creationId xmlns:a16="http://schemas.microsoft.com/office/drawing/2014/main" id="{96D04D59-7C50-40CF-A8C4-BF326059F3B7}"/>
                  </a:ext>
                </a:extLst>
              </p:cNvPr>
              <p:cNvSpPr/>
              <p:nvPr/>
            </p:nvSpPr>
            <p:spPr>
              <a:xfrm rot="-2717364">
                <a:off x="2628" y="652"/>
                <a:ext cx="240" cy="304"/>
              </a:xfrm>
              <a:custGeom>
                <a:avLst/>
                <a:gdLst>
                  <a:gd name="txL" fmla="*/ 0 w 312"/>
                  <a:gd name="txT" fmla="*/ 0 h 424"/>
                  <a:gd name="txR" fmla="*/ 312 w 312"/>
                  <a:gd name="txB" fmla="*/ 424 h 424"/>
                </a:gdLst>
                <a:ahLst/>
                <a:cxnLst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</a:cxnLst>
                <a:rect l="txL" t="txT" r="txR" b="txB"/>
                <a:pathLst>
                  <a:path w="312" h="424">
                    <a:moveTo>
                      <a:pt x="288" y="16"/>
                    </a:moveTo>
                    <a:cubicBezTo>
                      <a:pt x="264" y="0"/>
                      <a:pt x="184" y="0"/>
                      <a:pt x="144" y="16"/>
                    </a:cubicBezTo>
                    <a:cubicBezTo>
                      <a:pt x="104" y="32"/>
                      <a:pt x="72" y="56"/>
                      <a:pt x="48" y="112"/>
                    </a:cubicBezTo>
                    <a:cubicBezTo>
                      <a:pt x="24" y="168"/>
                      <a:pt x="0" y="304"/>
                      <a:pt x="0" y="352"/>
                    </a:cubicBezTo>
                    <a:cubicBezTo>
                      <a:pt x="0" y="400"/>
                      <a:pt x="8" y="424"/>
                      <a:pt x="48" y="400"/>
                    </a:cubicBezTo>
                    <a:cubicBezTo>
                      <a:pt x="88" y="376"/>
                      <a:pt x="200" y="256"/>
                      <a:pt x="240" y="208"/>
                    </a:cubicBezTo>
                    <a:cubicBezTo>
                      <a:pt x="280" y="160"/>
                      <a:pt x="280" y="144"/>
                      <a:pt x="288" y="112"/>
                    </a:cubicBezTo>
                    <a:cubicBezTo>
                      <a:pt x="296" y="80"/>
                      <a:pt x="312" y="32"/>
                      <a:pt x="288" y="16"/>
                    </a:cubicBezTo>
                    <a:close/>
                  </a:path>
                </a:pathLst>
              </a:custGeom>
              <a:solidFill>
                <a:srgbClr val="EAEAEA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34">
                <a:extLst>
                  <a:ext uri="{FF2B5EF4-FFF2-40B4-BE49-F238E27FC236}">
                    <a16:creationId xmlns:a16="http://schemas.microsoft.com/office/drawing/2014/main" id="{F0B8B5D1-AF72-4D79-921E-47FD017AC0C8}"/>
                  </a:ext>
                </a:extLst>
              </p:cNvPr>
              <p:cNvSpPr/>
              <p:nvPr/>
            </p:nvSpPr>
            <p:spPr>
              <a:xfrm rot="511044">
                <a:off x="2383" y="615"/>
                <a:ext cx="240" cy="304"/>
              </a:xfrm>
              <a:custGeom>
                <a:avLst/>
                <a:gdLst>
                  <a:gd name="txL" fmla="*/ 0 w 312"/>
                  <a:gd name="txT" fmla="*/ 0 h 424"/>
                  <a:gd name="txR" fmla="*/ 312 w 312"/>
                  <a:gd name="txB" fmla="*/ 424 h 424"/>
                </a:gdLst>
                <a:ahLst/>
                <a:cxnLst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</a:cxnLst>
                <a:rect l="txL" t="txT" r="txR" b="txB"/>
                <a:pathLst>
                  <a:path w="312" h="424">
                    <a:moveTo>
                      <a:pt x="288" y="16"/>
                    </a:moveTo>
                    <a:cubicBezTo>
                      <a:pt x="264" y="0"/>
                      <a:pt x="184" y="0"/>
                      <a:pt x="144" y="16"/>
                    </a:cubicBezTo>
                    <a:cubicBezTo>
                      <a:pt x="104" y="32"/>
                      <a:pt x="72" y="56"/>
                      <a:pt x="48" y="112"/>
                    </a:cubicBezTo>
                    <a:cubicBezTo>
                      <a:pt x="24" y="168"/>
                      <a:pt x="0" y="304"/>
                      <a:pt x="0" y="352"/>
                    </a:cubicBezTo>
                    <a:cubicBezTo>
                      <a:pt x="0" y="400"/>
                      <a:pt x="8" y="424"/>
                      <a:pt x="48" y="400"/>
                    </a:cubicBezTo>
                    <a:cubicBezTo>
                      <a:pt x="88" y="376"/>
                      <a:pt x="200" y="256"/>
                      <a:pt x="240" y="208"/>
                    </a:cubicBezTo>
                    <a:cubicBezTo>
                      <a:pt x="280" y="160"/>
                      <a:pt x="280" y="144"/>
                      <a:pt x="288" y="112"/>
                    </a:cubicBezTo>
                    <a:cubicBezTo>
                      <a:pt x="296" y="80"/>
                      <a:pt x="312" y="32"/>
                      <a:pt x="288" y="16"/>
                    </a:cubicBezTo>
                    <a:close/>
                  </a:path>
                </a:pathLst>
              </a:custGeom>
              <a:solidFill>
                <a:srgbClr val="EAEAEA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" name="Line 40">
            <a:extLst>
              <a:ext uri="{FF2B5EF4-FFF2-40B4-BE49-F238E27FC236}">
                <a16:creationId xmlns:a16="http://schemas.microsoft.com/office/drawing/2014/main" id="{BF02C28D-D4BE-4054-845E-D9986D7E2BCD}"/>
              </a:ext>
            </a:extLst>
          </p:cNvPr>
          <p:cNvSpPr/>
          <p:nvPr/>
        </p:nvSpPr>
        <p:spPr>
          <a:xfrm>
            <a:off x="3123143" y="1727318"/>
            <a:ext cx="1905000" cy="304800"/>
          </a:xfrm>
          <a:prstGeom prst="line">
            <a:avLst/>
          </a:prstGeom>
          <a:ln w="66675" cap="flat" cmpd="sng">
            <a:solidFill>
              <a:schemeClr val="accent2"/>
            </a:solidFill>
            <a:prstDash val="solid"/>
            <a:headEnd type="none" w="med" len="med"/>
            <a:tailEnd type="stealth" w="med" len="med"/>
          </a:ln>
        </p:spPr>
      </p:sp>
      <p:sp>
        <p:nvSpPr>
          <p:cNvPr id="42" name="WordArt 41">
            <a:extLst>
              <a:ext uri="{FF2B5EF4-FFF2-40B4-BE49-F238E27FC236}">
                <a16:creationId xmlns:a16="http://schemas.microsoft.com/office/drawing/2014/main" id="{9EACB0E7-09AD-4FC9-95C7-5A98F7827214}"/>
              </a:ext>
            </a:extLst>
          </p:cNvPr>
          <p:cNvSpPr>
            <a:spLocks noTextEdit="1"/>
          </p:cNvSpPr>
          <p:nvPr/>
        </p:nvSpPr>
        <p:spPr>
          <a:xfrm>
            <a:off x="1946210" y="1435341"/>
            <a:ext cx="1143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5000" lnSpcReduction="20000"/>
          </a:bodyPr>
          <a:lstStyle/>
          <a:p>
            <a:pPr algn="ctr"/>
            <a:r>
              <a:rPr lang="en-US" sz="6600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folHlink"/>
                </a:solidFill>
                <a:latin typeface="VNI-Script" charset="0"/>
                <a:ea typeface="VNI-Script" charset="0"/>
              </a:rPr>
              <a:t>Phoâi</a:t>
            </a:r>
            <a:endParaRPr lang="en-US" sz="660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chemeClr val="folHlink"/>
              </a:solidFill>
              <a:latin typeface="VNI-Script" charset="0"/>
              <a:ea typeface="VNI-Script" charset="0"/>
            </a:endParaRPr>
          </a:p>
        </p:txBody>
      </p:sp>
      <p:sp>
        <p:nvSpPr>
          <p:cNvPr id="43" name="Line 43">
            <a:extLst>
              <a:ext uri="{FF2B5EF4-FFF2-40B4-BE49-F238E27FC236}">
                <a16:creationId xmlns:a16="http://schemas.microsoft.com/office/drawing/2014/main" id="{18AA073D-65CF-422E-B815-BC3465174311}"/>
              </a:ext>
            </a:extLst>
          </p:cNvPr>
          <p:cNvSpPr/>
          <p:nvPr/>
        </p:nvSpPr>
        <p:spPr>
          <a:xfrm flipV="1">
            <a:off x="1254573" y="3318387"/>
            <a:ext cx="1856699" cy="457371"/>
          </a:xfrm>
          <a:prstGeom prst="line">
            <a:avLst/>
          </a:prstGeom>
          <a:ln w="66675" cap="flat" cmpd="sng">
            <a:solidFill>
              <a:schemeClr val="accent2"/>
            </a:solidFill>
            <a:prstDash val="solid"/>
            <a:headEnd type="none" w="med" len="med"/>
            <a:tailEnd type="stealth" w="med" len="med"/>
          </a:ln>
        </p:spPr>
      </p:sp>
      <p:sp>
        <p:nvSpPr>
          <p:cNvPr id="44" name="WordArt 44">
            <a:extLst>
              <a:ext uri="{FF2B5EF4-FFF2-40B4-BE49-F238E27FC236}">
                <a16:creationId xmlns:a16="http://schemas.microsoft.com/office/drawing/2014/main" id="{C0296551-3C95-4B1D-88E1-49387D7B5E85}"/>
              </a:ext>
            </a:extLst>
          </p:cNvPr>
          <p:cNvSpPr>
            <a:spLocks noTextEdit="1"/>
          </p:cNvSpPr>
          <p:nvPr/>
        </p:nvSpPr>
        <p:spPr>
          <a:xfrm>
            <a:off x="660355" y="3207827"/>
            <a:ext cx="571500" cy="9239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 lnSpcReduction="10000"/>
          </a:bodyPr>
          <a:lstStyle/>
          <a:p>
            <a:pPr algn="ctr"/>
            <a:r>
              <a:rPr lang="en-US" sz="6600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folHlink"/>
                </a:solidFill>
                <a:latin typeface="VNI-Script" charset="0"/>
                <a:ea typeface="VNI-Script" charset="0"/>
              </a:rPr>
              <a:t>voû</a:t>
            </a:r>
            <a:endParaRPr lang="en-US" sz="660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chemeClr val="folHlink"/>
              </a:solidFill>
              <a:latin typeface="VNI-Script" charset="0"/>
              <a:ea typeface="VNI-Script" charset="0"/>
            </a:endParaRPr>
          </a:p>
        </p:txBody>
      </p:sp>
      <p:sp>
        <p:nvSpPr>
          <p:cNvPr id="45" name="Line 47">
            <a:extLst>
              <a:ext uri="{FF2B5EF4-FFF2-40B4-BE49-F238E27FC236}">
                <a16:creationId xmlns:a16="http://schemas.microsoft.com/office/drawing/2014/main" id="{C284A98C-2FD6-420F-9834-434839447628}"/>
              </a:ext>
            </a:extLst>
          </p:cNvPr>
          <p:cNvSpPr/>
          <p:nvPr/>
        </p:nvSpPr>
        <p:spPr>
          <a:xfrm flipH="1" flipV="1">
            <a:off x="4704883" y="4253201"/>
            <a:ext cx="483164" cy="1614758"/>
          </a:xfrm>
          <a:prstGeom prst="line">
            <a:avLst/>
          </a:prstGeom>
          <a:ln w="66675" cap="flat" cmpd="sng">
            <a:solidFill>
              <a:schemeClr val="accent2"/>
            </a:solidFill>
            <a:prstDash val="solid"/>
            <a:headEnd type="none" w="med" len="med"/>
            <a:tailEnd type="stealth" w="med" len="med"/>
          </a:ln>
        </p:spPr>
      </p:sp>
      <p:sp>
        <p:nvSpPr>
          <p:cNvPr id="46" name="Line 48">
            <a:extLst>
              <a:ext uri="{FF2B5EF4-FFF2-40B4-BE49-F238E27FC236}">
                <a16:creationId xmlns:a16="http://schemas.microsoft.com/office/drawing/2014/main" id="{153CA808-59EA-4CA3-BC95-957343F0A098}"/>
              </a:ext>
            </a:extLst>
          </p:cNvPr>
          <p:cNvSpPr/>
          <p:nvPr/>
        </p:nvSpPr>
        <p:spPr>
          <a:xfrm flipV="1">
            <a:off x="5190618" y="4236128"/>
            <a:ext cx="943567" cy="1631831"/>
          </a:xfrm>
          <a:prstGeom prst="line">
            <a:avLst/>
          </a:prstGeom>
          <a:ln w="66675" cap="flat" cmpd="sng">
            <a:solidFill>
              <a:schemeClr val="accent2"/>
            </a:solidFill>
            <a:prstDash val="solid"/>
            <a:headEnd type="none" w="med" len="med"/>
            <a:tailEnd type="stealth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7" name="WordArt 49">
            <a:extLst>
              <a:ext uri="{FF2B5EF4-FFF2-40B4-BE49-F238E27FC236}">
                <a16:creationId xmlns:a16="http://schemas.microsoft.com/office/drawing/2014/main" id="{7D61BD84-1694-42D6-9623-D6B727FA0A14}"/>
              </a:ext>
            </a:extLst>
          </p:cNvPr>
          <p:cNvSpPr>
            <a:spLocks noTextEdit="1"/>
          </p:cNvSpPr>
          <p:nvPr/>
        </p:nvSpPr>
        <p:spPr>
          <a:xfrm>
            <a:off x="3351276" y="5830447"/>
            <a:ext cx="3886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5000" lnSpcReduction="20000"/>
          </a:bodyPr>
          <a:lstStyle/>
          <a:p>
            <a:pPr algn="ctr"/>
            <a:r>
              <a:rPr lang="en-US" sz="6600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folHlink"/>
                </a:solidFill>
                <a:latin typeface="VNI-Script" charset="0"/>
                <a:ea typeface="VNI-Script" charset="0"/>
              </a:rPr>
              <a:t>Chaát</a:t>
            </a:r>
            <a:r>
              <a:rPr lang="en-US" sz="6600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folHlink"/>
                </a:solidFill>
                <a:latin typeface="VNI-Script" charset="0"/>
                <a:ea typeface="VNI-Script" charset="0"/>
              </a:rPr>
              <a:t> </a:t>
            </a:r>
            <a:r>
              <a:rPr lang="en-US" sz="6600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folHlink"/>
                </a:solidFill>
                <a:latin typeface="VNI-Script" charset="0"/>
                <a:ea typeface="VNI-Script" charset="0"/>
              </a:rPr>
              <a:t>dinh</a:t>
            </a:r>
            <a:r>
              <a:rPr lang="en-US" sz="6600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folHlink"/>
                </a:solidFill>
                <a:latin typeface="VNI-Script" charset="0"/>
                <a:ea typeface="VNI-Script" charset="0"/>
              </a:rPr>
              <a:t> </a:t>
            </a:r>
            <a:r>
              <a:rPr lang="en-US" sz="6600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folHlink"/>
                </a:solidFill>
                <a:latin typeface="VNI-Script" charset="0"/>
                <a:ea typeface="VNI-Script" charset="0"/>
              </a:rPr>
              <a:t>döôõng</a:t>
            </a:r>
            <a:endParaRPr lang="en-US" sz="660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chemeClr val="folHlink"/>
              </a:solidFill>
              <a:latin typeface="VNI-Script" charset="0"/>
              <a:ea typeface="VNI-Script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00FFCD-20D9-41BB-B0E7-B123F5E53477}"/>
              </a:ext>
            </a:extLst>
          </p:cNvPr>
          <p:cNvSpPr/>
          <p:nvPr/>
        </p:nvSpPr>
        <p:spPr>
          <a:xfrm>
            <a:off x="8249719" y="2881808"/>
            <a:ext cx="3922250" cy="12182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Box 42">
            <a:extLst>
              <a:ext uri="{FF2B5EF4-FFF2-40B4-BE49-F238E27FC236}">
                <a16:creationId xmlns:a16="http://schemas.microsoft.com/office/drawing/2014/main" id="{A31B1766-6160-46BF-BFCF-9932088CEFB7}"/>
              </a:ext>
            </a:extLst>
          </p:cNvPr>
          <p:cNvSpPr txBox="1"/>
          <p:nvPr/>
        </p:nvSpPr>
        <p:spPr>
          <a:xfrm>
            <a:off x="8301425" y="3092697"/>
            <a:ext cx="430194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tạo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hạt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B97A24F6-83DD-45C5-870B-27805919FF5C}"/>
              </a:ext>
            </a:extLst>
          </p:cNvPr>
          <p:cNvSpPr/>
          <p:nvPr/>
        </p:nvSpPr>
        <p:spPr>
          <a:xfrm>
            <a:off x="7819831" y="898559"/>
            <a:ext cx="281580" cy="5222867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023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7" grpId="0"/>
      <p:bldP spid="4" grpId="0" animBg="1"/>
      <p:bldP spid="48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4822572"/>
            <a:ext cx="12192000" cy="199559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6A9978A5-C6A1-484D-B582-82FD00C359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/>
        </p:blipFill>
        <p:spPr>
          <a:xfrm rot="7999831">
            <a:off x="-2209785" y="123431"/>
            <a:ext cx="6814753" cy="420115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2E9DE2F8-A259-40AB-A5C7-25F8C345B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274" y="3139899"/>
            <a:ext cx="2456247" cy="3523141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611D6FB1-8BDF-4678-AD8D-66D23A291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142509"/>
            <a:ext cx="60785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KHOA HỌC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000099"/>
              </a:solidFill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55C9D36A-B452-4801-882B-84FCC81F8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809" y="714009"/>
            <a:ext cx="9372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TRỒNG CÂY TRONG VỎ TRỨNG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4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585</Words>
  <Application>Microsoft Office PowerPoint</Application>
  <PresentationFormat>Widescreen</PresentationFormat>
  <Paragraphs>95</Paragraphs>
  <Slides>20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Comfortaa</vt:lpstr>
      <vt:lpstr>Helvetica Light</vt:lpstr>
      <vt:lpstr>Lato Bold</vt:lpstr>
      <vt:lpstr>SVN-Cookies</vt:lpstr>
      <vt:lpstr>Times New Roman</vt:lpstr>
      <vt:lpstr>UTM Cookies</vt:lpstr>
      <vt:lpstr>UTM Isadora</vt:lpstr>
      <vt:lpstr>VNI-Script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19</cp:revision>
  <dcterms:created xsi:type="dcterms:W3CDTF">2024-03-21T01:04:33Z</dcterms:created>
  <dcterms:modified xsi:type="dcterms:W3CDTF">2024-03-26T10:22:49Z</dcterms:modified>
</cp:coreProperties>
</file>