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notesMasterIdLst>
    <p:notesMasterId r:id="rId19"/>
  </p:notesMasterIdLst>
  <p:sldIdLst>
    <p:sldId id="256" r:id="rId2"/>
    <p:sldId id="295" r:id="rId3"/>
    <p:sldId id="296" r:id="rId4"/>
    <p:sldId id="323" r:id="rId5"/>
    <p:sldId id="324" r:id="rId6"/>
    <p:sldId id="279" r:id="rId7"/>
    <p:sldId id="326" r:id="rId8"/>
    <p:sldId id="330" r:id="rId9"/>
    <p:sldId id="328" r:id="rId10"/>
    <p:sldId id="329" r:id="rId11"/>
    <p:sldId id="290" r:id="rId12"/>
    <p:sldId id="291" r:id="rId13"/>
    <p:sldId id="292" r:id="rId14"/>
    <p:sldId id="319" r:id="rId15"/>
    <p:sldId id="293" r:id="rId16"/>
    <p:sldId id="306" r:id="rId17"/>
    <p:sldId id="30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6A5"/>
    <a:srgbClr val="0303BD"/>
    <a:srgbClr val="66AFBE"/>
    <a:srgbClr val="0A93A6"/>
    <a:srgbClr val="53A5FF"/>
    <a:srgbClr val="2DD6E2"/>
    <a:srgbClr val="2BD6E3"/>
    <a:srgbClr val="66FFFF"/>
    <a:srgbClr val="FFFF99"/>
    <a:srgbClr val="FCA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43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24CAC-8086-4439-8DC1-79E0B1E79712}" type="doc">
      <dgm:prSet loTypeId="urn:microsoft.com/office/officeart/2005/8/layout/radial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E4DA3B2-FE91-40C1-BA06-1D028705925E}">
      <dgm:prSet phldrT="[Text]" custT="1"/>
      <dgm:spPr>
        <a:solidFill>
          <a:srgbClr val="FFC000"/>
        </a:solidFill>
      </dgm:spPr>
      <dgm:t>
        <a:bodyPr/>
        <a:lstStyle/>
        <a:p>
          <a:r>
            <a:rPr lang="vi-VN" sz="4400" b="1" dirty="0" smtClean="0">
              <a:solidFill>
                <a:srgbClr val="FF0000"/>
              </a:solidFill>
              <a:latin typeface="+mj-lt"/>
            </a:rPr>
            <a:t>Ích lợi của đá vôi</a:t>
          </a:r>
          <a:endParaRPr lang="en-US" sz="4400" b="1" dirty="0">
            <a:solidFill>
              <a:srgbClr val="FF0000"/>
            </a:solidFill>
            <a:latin typeface="+mj-lt"/>
          </a:endParaRPr>
        </a:p>
      </dgm:t>
    </dgm:pt>
    <dgm:pt modelId="{E464AF38-B6E7-4AA8-9753-0A3FA2F22D17}" type="sibTrans" cxnId="{4620569F-CCA6-47A9-B186-80D068AA8604}">
      <dgm:prSet/>
      <dgm:spPr/>
      <dgm:t>
        <a:bodyPr/>
        <a:lstStyle/>
        <a:p>
          <a:endParaRPr lang="en-US"/>
        </a:p>
      </dgm:t>
    </dgm:pt>
    <dgm:pt modelId="{8D08A8EC-7FA8-4191-B1E4-50345BEF1F29}" type="parTrans" cxnId="{4620569F-CCA6-47A9-B186-80D068AA8604}">
      <dgm:prSet/>
      <dgm:spPr/>
      <dgm:t>
        <a:bodyPr/>
        <a:lstStyle/>
        <a:p>
          <a:endParaRPr lang="en-US"/>
        </a:p>
      </dgm:t>
    </dgm:pt>
    <dgm:pt modelId="{F3EC6BBC-3FDC-40EC-9F02-D0C44B83D3D2}">
      <dgm:prSet phldrT="[Text]" custT="1"/>
      <dgm:spPr/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Lát đường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4D6A54D4-186C-4746-97E0-16AC831F33FB}" type="sibTrans" cxnId="{F47965A2-375D-479B-A2A4-05E77A287A15}">
      <dgm:prSet/>
      <dgm:spPr/>
      <dgm:t>
        <a:bodyPr/>
        <a:lstStyle/>
        <a:p>
          <a:endParaRPr lang="en-US"/>
        </a:p>
      </dgm:t>
    </dgm:pt>
    <dgm:pt modelId="{47523A71-1508-4646-AAC4-3125BAFB3479}" type="parTrans" cxnId="{F47965A2-375D-479B-A2A4-05E77A287A15}">
      <dgm:prSet/>
      <dgm:spPr/>
      <dgm:t>
        <a:bodyPr/>
        <a:lstStyle/>
        <a:p>
          <a:endParaRPr lang="en-US"/>
        </a:p>
      </dgm:t>
    </dgm:pt>
    <dgm:pt modelId="{3953E986-4122-45E6-93BC-B61405BDCBD4}">
      <dgm:prSet phldrT="[Text]" custT="1"/>
      <dgm:spPr>
        <a:solidFill>
          <a:srgbClr val="DE16A5"/>
        </a:solidFill>
      </dgm:spPr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Xây nhà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A6145030-F660-4207-864C-C3A2553EDF14}" type="sibTrans" cxnId="{71C8FFFE-F17F-4E3F-89DC-E2C144F7E619}">
      <dgm:prSet/>
      <dgm:spPr/>
      <dgm:t>
        <a:bodyPr/>
        <a:lstStyle/>
        <a:p>
          <a:endParaRPr lang="en-US"/>
        </a:p>
      </dgm:t>
    </dgm:pt>
    <dgm:pt modelId="{1643EC60-712D-4D98-AC31-652E4826A424}" type="parTrans" cxnId="{71C8FFFE-F17F-4E3F-89DC-E2C144F7E619}">
      <dgm:prSet/>
      <dgm:spPr/>
      <dgm:t>
        <a:bodyPr/>
        <a:lstStyle/>
        <a:p>
          <a:endParaRPr lang="en-US"/>
        </a:p>
      </dgm:t>
    </dgm:pt>
    <dgm:pt modelId="{BC24032D-8BB4-42D5-99E6-7EF953B9A4BA}">
      <dgm:prSet phldrT="[Text]" custT="1"/>
      <dgm:spPr>
        <a:solidFill>
          <a:srgbClr val="00B0F0"/>
        </a:solidFill>
      </dgm:spPr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Nung vôi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DFE0BE93-A20D-48BB-B15C-5DFCBBDC93C3}" type="sibTrans" cxnId="{795AB4A2-8336-4C04-A38F-451309CE7784}">
      <dgm:prSet/>
      <dgm:spPr/>
      <dgm:t>
        <a:bodyPr/>
        <a:lstStyle/>
        <a:p>
          <a:endParaRPr lang="en-US"/>
        </a:p>
      </dgm:t>
    </dgm:pt>
    <dgm:pt modelId="{26422648-4752-45FD-AB42-D5265462F860}" type="parTrans" cxnId="{795AB4A2-8336-4C04-A38F-451309CE7784}">
      <dgm:prSet/>
      <dgm:spPr/>
      <dgm:t>
        <a:bodyPr/>
        <a:lstStyle/>
        <a:p>
          <a:endParaRPr lang="en-US"/>
        </a:p>
      </dgm:t>
    </dgm:pt>
    <dgm:pt modelId="{5AA68729-0B7A-4668-B5B3-6BA0776BEA35}">
      <dgm:prSet phldrT="[Text]" custT="1"/>
      <dgm:spPr/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Sản xuất xi măng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6E20823C-81DC-4C09-9C88-5A079A619F93}" type="sibTrans" cxnId="{8120B349-D30A-4B6D-B828-EC21BEC6D6B4}">
      <dgm:prSet/>
      <dgm:spPr/>
      <dgm:t>
        <a:bodyPr/>
        <a:lstStyle/>
        <a:p>
          <a:endParaRPr lang="en-US"/>
        </a:p>
      </dgm:t>
    </dgm:pt>
    <dgm:pt modelId="{46B95BD0-E301-4AB3-A162-114ACA2FFF26}" type="parTrans" cxnId="{8120B349-D30A-4B6D-B828-EC21BEC6D6B4}">
      <dgm:prSet/>
      <dgm:spPr/>
      <dgm:t>
        <a:bodyPr/>
        <a:lstStyle/>
        <a:p>
          <a:endParaRPr lang="en-US"/>
        </a:p>
      </dgm:t>
    </dgm:pt>
    <dgm:pt modelId="{61FF4E67-2A4C-455A-851F-27D2A0168EF7}">
      <dgm:prSet/>
      <dgm:spPr/>
      <dgm:t>
        <a:bodyPr/>
        <a:lstStyle/>
        <a:p>
          <a:endParaRPr lang="en-US" dirty="0"/>
        </a:p>
      </dgm:t>
    </dgm:pt>
    <dgm:pt modelId="{3E68AEA6-B553-4028-A037-FEE04D45B979}" type="sibTrans" cxnId="{A2FDADDC-0D50-4C27-8FB2-6803C068999F}">
      <dgm:prSet/>
      <dgm:spPr/>
      <dgm:t>
        <a:bodyPr/>
        <a:lstStyle/>
        <a:p>
          <a:endParaRPr lang="en-US"/>
        </a:p>
      </dgm:t>
    </dgm:pt>
    <dgm:pt modelId="{212FA927-A557-491F-AE09-232E89C40C1B}" type="parTrans" cxnId="{A2FDADDC-0D50-4C27-8FB2-6803C068999F}">
      <dgm:prSet/>
      <dgm:spPr/>
      <dgm:t>
        <a:bodyPr/>
        <a:lstStyle/>
        <a:p>
          <a:endParaRPr lang="en-US"/>
        </a:p>
      </dgm:t>
    </dgm:pt>
    <dgm:pt modelId="{1666C1F2-BC6E-4390-8696-259090A239AD}">
      <dgm:prSet phldrT="[Text]" custT="1"/>
      <dgm:spPr>
        <a:solidFill>
          <a:srgbClr val="00B050"/>
        </a:solidFill>
      </dgm:spPr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Tạc tượng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3907563C-3A00-4262-89AB-35E1CFA4909D}" type="parTrans" cxnId="{D660834A-7F52-4170-82B6-1798E9047B73}">
      <dgm:prSet/>
      <dgm:spPr/>
      <dgm:t>
        <a:bodyPr/>
        <a:lstStyle/>
        <a:p>
          <a:endParaRPr lang="en-US"/>
        </a:p>
      </dgm:t>
    </dgm:pt>
    <dgm:pt modelId="{7C3E726C-59AC-4B2D-A966-EFF6234C9A81}" type="sibTrans" cxnId="{D660834A-7F52-4170-82B6-1798E9047B73}">
      <dgm:prSet/>
      <dgm:spPr/>
      <dgm:t>
        <a:bodyPr/>
        <a:lstStyle/>
        <a:p>
          <a:endParaRPr lang="en-US"/>
        </a:p>
      </dgm:t>
    </dgm:pt>
    <dgm:pt modelId="{6E10498D-0579-41DC-8E38-BDF78D8EAAA0}">
      <dgm:prSet phldrT="[Text]" custT="1"/>
      <dgm:spPr/>
      <dgm:t>
        <a:bodyPr/>
        <a:lstStyle/>
        <a:p>
          <a:r>
            <a:rPr lang="vi-VN" sz="2400" b="1" dirty="0" smtClean="0">
              <a:solidFill>
                <a:srgbClr val="0303BD"/>
              </a:solidFill>
              <a:latin typeface="+mj-lt"/>
            </a:rPr>
            <a:t>Làm phấn viết</a:t>
          </a:r>
          <a:endParaRPr lang="en-US" sz="2400" b="1" dirty="0">
            <a:solidFill>
              <a:srgbClr val="0303BD"/>
            </a:solidFill>
            <a:latin typeface="+mj-lt"/>
          </a:endParaRPr>
        </a:p>
      </dgm:t>
    </dgm:pt>
    <dgm:pt modelId="{FD3CFCAA-AAA3-4927-B04B-C1C740A68C8C}" type="parTrans" cxnId="{D37865D7-77C1-4CD0-BAB0-282F7D718700}">
      <dgm:prSet/>
      <dgm:spPr/>
      <dgm:t>
        <a:bodyPr/>
        <a:lstStyle/>
        <a:p>
          <a:endParaRPr lang="en-US"/>
        </a:p>
      </dgm:t>
    </dgm:pt>
    <dgm:pt modelId="{A1E47076-7647-400F-BF0D-02DCB924CD7B}" type="sibTrans" cxnId="{D37865D7-77C1-4CD0-BAB0-282F7D718700}">
      <dgm:prSet/>
      <dgm:spPr/>
      <dgm:t>
        <a:bodyPr/>
        <a:lstStyle/>
        <a:p>
          <a:endParaRPr lang="en-US"/>
        </a:p>
      </dgm:t>
    </dgm:pt>
    <dgm:pt modelId="{00FC7CAB-B2AA-4909-8511-27F5C7D3DA5E}" type="pres">
      <dgm:prSet presAssocID="{F1524CAC-8086-4439-8DC1-79E0B1E797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95D81D-AB06-4B3D-8672-F1174D11999E}" type="pres">
      <dgm:prSet presAssocID="{0E4DA3B2-FE91-40C1-BA06-1D028705925E}" presName="centerShape" presStyleLbl="node0" presStyleIdx="0" presStyleCnt="1" custScaleX="245973" custScaleY="167090"/>
      <dgm:spPr/>
      <dgm:t>
        <a:bodyPr/>
        <a:lstStyle/>
        <a:p>
          <a:endParaRPr lang="en-US"/>
        </a:p>
      </dgm:t>
    </dgm:pt>
    <dgm:pt modelId="{8DDA1A2E-A0E8-4F6C-9831-BC1BBE86D6B8}" type="pres">
      <dgm:prSet presAssocID="{47523A71-1508-4646-AAC4-3125BAFB347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7AF651CD-7498-4ACA-A4F7-767063555CEA}" type="pres">
      <dgm:prSet presAssocID="{47523A71-1508-4646-AAC4-3125BAFB347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95CEAD0F-42A7-48A5-B72E-7ED4FBD8AE9E}" type="pres">
      <dgm:prSet presAssocID="{F3EC6BBC-3FDC-40EC-9F02-D0C44B83D3D2}" presName="node" presStyleLbl="node1" presStyleIdx="0" presStyleCnt="6" custScaleX="159071" custScaleY="77130" custRadScaleRad="102411" custRadScaleInc="-1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B2454-BF97-4EBA-BFB0-EED528F16362}" type="pres">
      <dgm:prSet presAssocID="{1643EC60-712D-4D98-AC31-652E4826A424}" presName="parTrans" presStyleLbl="sibTrans2D1" presStyleIdx="1" presStyleCnt="6" custScaleX="106825" custScaleY="116015" custLinFactNeighborX="-8660" custLinFactNeighborY="3680"/>
      <dgm:spPr/>
      <dgm:t>
        <a:bodyPr/>
        <a:lstStyle/>
        <a:p>
          <a:endParaRPr lang="en-US"/>
        </a:p>
      </dgm:t>
    </dgm:pt>
    <dgm:pt modelId="{831CBE83-B3D2-4E4F-86F3-5303F0D94483}" type="pres">
      <dgm:prSet presAssocID="{1643EC60-712D-4D98-AC31-652E4826A42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1230FB90-4D56-4B67-8ED4-E38FF23E1BEC}" type="pres">
      <dgm:prSet presAssocID="{3953E986-4122-45E6-93BC-B61405BDCBD4}" presName="node" presStyleLbl="node1" presStyleIdx="1" presStyleCnt="6" custScaleX="139601" custRadScaleRad="143884" custRadScaleInc="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E55F7-0829-4C33-814D-83CC09CED9FE}" type="pres">
      <dgm:prSet presAssocID="{26422648-4752-45FD-AB42-D5265462F860}" presName="parTrans" presStyleLbl="sibTrans2D1" presStyleIdx="2" presStyleCnt="6"/>
      <dgm:spPr/>
      <dgm:t>
        <a:bodyPr/>
        <a:lstStyle/>
        <a:p>
          <a:endParaRPr lang="en-US"/>
        </a:p>
      </dgm:t>
    </dgm:pt>
    <dgm:pt modelId="{0E314E20-4C00-4714-BA72-C988C1F27AD0}" type="pres">
      <dgm:prSet presAssocID="{26422648-4752-45FD-AB42-D5265462F860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3C9D1C23-F9A4-4EF4-BF2A-3E00D98E85CA}" type="pres">
      <dgm:prSet presAssocID="{BC24032D-8BB4-42D5-99E6-7EF953B9A4BA}" presName="node" presStyleLbl="node1" presStyleIdx="2" presStyleCnt="6" custScaleX="118327" custRadScaleRad="139483" custRadScaleInc="-166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96BC7-AB1E-45BB-A76E-E0B367ACED52}" type="pres">
      <dgm:prSet presAssocID="{46B95BD0-E301-4AB3-A162-114ACA2FFF26}" presName="parTrans" presStyleLbl="sibTrans2D1" presStyleIdx="3" presStyleCnt="6"/>
      <dgm:spPr/>
      <dgm:t>
        <a:bodyPr/>
        <a:lstStyle/>
        <a:p>
          <a:endParaRPr lang="en-US"/>
        </a:p>
      </dgm:t>
    </dgm:pt>
    <dgm:pt modelId="{4465F571-491E-4639-B94B-478428851709}" type="pres">
      <dgm:prSet presAssocID="{46B95BD0-E301-4AB3-A162-114ACA2FFF2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BADF50D-22A7-4ED3-90AE-AA94CAA40309}" type="pres">
      <dgm:prSet presAssocID="{5AA68729-0B7A-4668-B5B3-6BA0776BEA35}" presName="node" presStyleLbl="node1" presStyleIdx="3" presStyleCnt="6" custScaleX="141546" custScaleY="73342" custRadScaleRad="104154" custRadScaleInc="-1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6AD00-1174-4899-9A3F-43BEC16B5A1B}" type="pres">
      <dgm:prSet presAssocID="{3907563C-3A00-4262-89AB-35E1CFA4909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DFB00F4B-D53B-4C80-A718-7AE58E2D9ED6}" type="pres">
      <dgm:prSet presAssocID="{3907563C-3A00-4262-89AB-35E1CFA4909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C44967D1-189B-4580-BD65-9F024B8DF474}" type="pres">
      <dgm:prSet presAssocID="{1666C1F2-BC6E-4390-8696-259090A239AD}" presName="node" presStyleLbl="node1" presStyleIdx="4" presStyleCnt="6" custScaleX="123509" custRadScaleRad="132522" custRadScaleInc="9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BDA12-D73C-42C1-8390-CD4830272A19}" type="pres">
      <dgm:prSet presAssocID="{FD3CFCAA-AAA3-4927-B04B-C1C740A68C8C}" presName="parTrans" presStyleLbl="sibTrans2D1" presStyleIdx="5" presStyleCnt="6"/>
      <dgm:spPr/>
      <dgm:t>
        <a:bodyPr/>
        <a:lstStyle/>
        <a:p>
          <a:endParaRPr lang="en-US"/>
        </a:p>
      </dgm:t>
    </dgm:pt>
    <dgm:pt modelId="{1D6B7CF3-8513-4301-A637-428F781E0ED9}" type="pres">
      <dgm:prSet presAssocID="{FD3CFCAA-AAA3-4927-B04B-C1C740A68C8C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52041A30-4189-4FB4-8BFD-0A29680DE36B}" type="pres">
      <dgm:prSet presAssocID="{6E10498D-0579-41DC-8E38-BDF78D8EAAA0}" presName="node" presStyleLbl="node1" presStyleIdx="5" presStyleCnt="6" custScaleX="145415" custRadScaleRad="147143" custRadScaleInc="-200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A91CF-B8C5-46BD-BA83-0BEFD94FEF1E}" type="presOf" srcId="{0E4DA3B2-FE91-40C1-BA06-1D028705925E}" destId="{5D95D81D-AB06-4B3D-8672-F1174D11999E}" srcOrd="0" destOrd="0" presId="urn:microsoft.com/office/officeart/2005/8/layout/radial5"/>
    <dgm:cxn modelId="{F1C20667-DCD5-4DE7-8BB6-F9247C86088D}" type="presOf" srcId="{FD3CFCAA-AAA3-4927-B04B-C1C740A68C8C}" destId="{1D6B7CF3-8513-4301-A637-428F781E0ED9}" srcOrd="1" destOrd="0" presId="urn:microsoft.com/office/officeart/2005/8/layout/radial5"/>
    <dgm:cxn modelId="{18A0EC3D-3E5A-46AC-9919-0AFFD53D1619}" type="presOf" srcId="{6E10498D-0579-41DC-8E38-BDF78D8EAAA0}" destId="{52041A30-4189-4FB4-8BFD-0A29680DE36B}" srcOrd="0" destOrd="0" presId="urn:microsoft.com/office/officeart/2005/8/layout/radial5"/>
    <dgm:cxn modelId="{8120B349-D30A-4B6D-B828-EC21BEC6D6B4}" srcId="{0E4DA3B2-FE91-40C1-BA06-1D028705925E}" destId="{5AA68729-0B7A-4668-B5B3-6BA0776BEA35}" srcOrd="3" destOrd="0" parTransId="{46B95BD0-E301-4AB3-A162-114ACA2FFF26}" sibTransId="{6E20823C-81DC-4C09-9C88-5A079A619F93}"/>
    <dgm:cxn modelId="{1684CE85-BEA0-4237-8241-36F59D072709}" type="presOf" srcId="{3953E986-4122-45E6-93BC-B61405BDCBD4}" destId="{1230FB90-4D56-4B67-8ED4-E38FF23E1BEC}" srcOrd="0" destOrd="0" presId="urn:microsoft.com/office/officeart/2005/8/layout/radial5"/>
    <dgm:cxn modelId="{AA72B615-78B6-4BA2-AFAE-2AA689BE3981}" type="presOf" srcId="{3907563C-3A00-4262-89AB-35E1CFA4909D}" destId="{DFB00F4B-D53B-4C80-A718-7AE58E2D9ED6}" srcOrd="1" destOrd="0" presId="urn:microsoft.com/office/officeart/2005/8/layout/radial5"/>
    <dgm:cxn modelId="{D660834A-7F52-4170-82B6-1798E9047B73}" srcId="{0E4DA3B2-FE91-40C1-BA06-1D028705925E}" destId="{1666C1F2-BC6E-4390-8696-259090A239AD}" srcOrd="4" destOrd="0" parTransId="{3907563C-3A00-4262-89AB-35E1CFA4909D}" sibTransId="{7C3E726C-59AC-4B2D-A966-EFF6234C9A81}"/>
    <dgm:cxn modelId="{F5A17331-D78F-4F6A-808C-AD44B0007946}" type="presOf" srcId="{26422648-4752-45FD-AB42-D5265462F860}" destId="{0E314E20-4C00-4714-BA72-C988C1F27AD0}" srcOrd="1" destOrd="0" presId="urn:microsoft.com/office/officeart/2005/8/layout/radial5"/>
    <dgm:cxn modelId="{68ACC91D-AB8C-4057-ADF4-4580E375507C}" type="presOf" srcId="{BC24032D-8BB4-42D5-99E6-7EF953B9A4BA}" destId="{3C9D1C23-F9A4-4EF4-BF2A-3E00D98E85CA}" srcOrd="0" destOrd="0" presId="urn:microsoft.com/office/officeart/2005/8/layout/radial5"/>
    <dgm:cxn modelId="{8396B70E-2378-4A85-9CA3-8ED0E76906E4}" type="presOf" srcId="{3907563C-3A00-4262-89AB-35E1CFA4909D}" destId="{BCB6AD00-1174-4899-9A3F-43BEC16B5A1B}" srcOrd="0" destOrd="0" presId="urn:microsoft.com/office/officeart/2005/8/layout/radial5"/>
    <dgm:cxn modelId="{1A1FDC2D-26BA-4F90-9651-A405919BE6FA}" type="presOf" srcId="{F3EC6BBC-3FDC-40EC-9F02-D0C44B83D3D2}" destId="{95CEAD0F-42A7-48A5-B72E-7ED4FBD8AE9E}" srcOrd="0" destOrd="0" presId="urn:microsoft.com/office/officeart/2005/8/layout/radial5"/>
    <dgm:cxn modelId="{5E505DD3-B21A-4726-8E50-D4A4460E6A6A}" type="presOf" srcId="{1666C1F2-BC6E-4390-8696-259090A239AD}" destId="{C44967D1-189B-4580-BD65-9F024B8DF474}" srcOrd="0" destOrd="0" presId="urn:microsoft.com/office/officeart/2005/8/layout/radial5"/>
    <dgm:cxn modelId="{8DE4333D-5866-4595-82A8-C4E4F0B120CA}" type="presOf" srcId="{46B95BD0-E301-4AB3-A162-114ACA2FFF26}" destId="{4465F571-491E-4639-B94B-478428851709}" srcOrd="1" destOrd="0" presId="urn:microsoft.com/office/officeart/2005/8/layout/radial5"/>
    <dgm:cxn modelId="{5F931D55-230A-4CF7-9C37-722CAA6F078A}" type="presOf" srcId="{47523A71-1508-4646-AAC4-3125BAFB3479}" destId="{7AF651CD-7498-4ACA-A4F7-767063555CEA}" srcOrd="1" destOrd="0" presId="urn:microsoft.com/office/officeart/2005/8/layout/radial5"/>
    <dgm:cxn modelId="{6ADD243E-0352-40EA-87AE-305BCD839EF0}" type="presOf" srcId="{47523A71-1508-4646-AAC4-3125BAFB3479}" destId="{8DDA1A2E-A0E8-4F6C-9831-BC1BBE86D6B8}" srcOrd="0" destOrd="0" presId="urn:microsoft.com/office/officeart/2005/8/layout/radial5"/>
    <dgm:cxn modelId="{68CEFA6E-9D3F-4FF8-BD31-79BB6FD34C16}" type="presOf" srcId="{1643EC60-712D-4D98-AC31-652E4826A424}" destId="{31CB2454-BF97-4EBA-BFB0-EED528F16362}" srcOrd="0" destOrd="0" presId="urn:microsoft.com/office/officeart/2005/8/layout/radial5"/>
    <dgm:cxn modelId="{D37865D7-77C1-4CD0-BAB0-282F7D718700}" srcId="{0E4DA3B2-FE91-40C1-BA06-1D028705925E}" destId="{6E10498D-0579-41DC-8E38-BDF78D8EAAA0}" srcOrd="5" destOrd="0" parTransId="{FD3CFCAA-AAA3-4927-B04B-C1C740A68C8C}" sibTransId="{A1E47076-7647-400F-BF0D-02DCB924CD7B}"/>
    <dgm:cxn modelId="{BEFC67B3-063B-49E8-AAAB-78B6D642DB64}" type="presOf" srcId="{5AA68729-0B7A-4668-B5B3-6BA0776BEA35}" destId="{5BADF50D-22A7-4ED3-90AE-AA94CAA40309}" srcOrd="0" destOrd="0" presId="urn:microsoft.com/office/officeart/2005/8/layout/radial5"/>
    <dgm:cxn modelId="{9B728C6D-F916-4213-986E-0CD53A568BE2}" type="presOf" srcId="{1643EC60-712D-4D98-AC31-652E4826A424}" destId="{831CBE83-B3D2-4E4F-86F3-5303F0D94483}" srcOrd="1" destOrd="0" presId="urn:microsoft.com/office/officeart/2005/8/layout/radial5"/>
    <dgm:cxn modelId="{71C8FFFE-F17F-4E3F-89DC-E2C144F7E619}" srcId="{0E4DA3B2-FE91-40C1-BA06-1D028705925E}" destId="{3953E986-4122-45E6-93BC-B61405BDCBD4}" srcOrd="1" destOrd="0" parTransId="{1643EC60-712D-4D98-AC31-652E4826A424}" sibTransId="{A6145030-F660-4207-864C-C3A2553EDF14}"/>
    <dgm:cxn modelId="{4400C545-F4DF-4F65-BDCF-A3F34D883BB5}" type="presOf" srcId="{FD3CFCAA-AAA3-4927-B04B-C1C740A68C8C}" destId="{9FFBDA12-D73C-42C1-8390-CD4830272A19}" srcOrd="0" destOrd="0" presId="urn:microsoft.com/office/officeart/2005/8/layout/radial5"/>
    <dgm:cxn modelId="{4620569F-CCA6-47A9-B186-80D068AA8604}" srcId="{F1524CAC-8086-4439-8DC1-79E0B1E79712}" destId="{0E4DA3B2-FE91-40C1-BA06-1D028705925E}" srcOrd="0" destOrd="0" parTransId="{8D08A8EC-7FA8-4191-B1E4-50345BEF1F29}" sibTransId="{E464AF38-B6E7-4AA8-9753-0A3FA2F22D17}"/>
    <dgm:cxn modelId="{F47965A2-375D-479B-A2A4-05E77A287A15}" srcId="{0E4DA3B2-FE91-40C1-BA06-1D028705925E}" destId="{F3EC6BBC-3FDC-40EC-9F02-D0C44B83D3D2}" srcOrd="0" destOrd="0" parTransId="{47523A71-1508-4646-AAC4-3125BAFB3479}" sibTransId="{4D6A54D4-186C-4746-97E0-16AC831F33FB}"/>
    <dgm:cxn modelId="{A2FDADDC-0D50-4C27-8FB2-6803C068999F}" srcId="{F1524CAC-8086-4439-8DC1-79E0B1E79712}" destId="{61FF4E67-2A4C-455A-851F-27D2A0168EF7}" srcOrd="1" destOrd="0" parTransId="{212FA927-A557-491F-AE09-232E89C40C1B}" sibTransId="{3E68AEA6-B553-4028-A037-FEE04D45B979}"/>
    <dgm:cxn modelId="{DA7027B1-F08A-499C-BCD4-61D3F94CBEBC}" type="presOf" srcId="{26422648-4752-45FD-AB42-D5265462F860}" destId="{241E55F7-0829-4C33-814D-83CC09CED9FE}" srcOrd="0" destOrd="0" presId="urn:microsoft.com/office/officeart/2005/8/layout/radial5"/>
    <dgm:cxn modelId="{795AB4A2-8336-4C04-A38F-451309CE7784}" srcId="{0E4DA3B2-FE91-40C1-BA06-1D028705925E}" destId="{BC24032D-8BB4-42D5-99E6-7EF953B9A4BA}" srcOrd="2" destOrd="0" parTransId="{26422648-4752-45FD-AB42-D5265462F860}" sibTransId="{DFE0BE93-A20D-48BB-B15C-5DFCBBDC93C3}"/>
    <dgm:cxn modelId="{1E8B1392-0143-4596-8FAE-D3A182A598F1}" type="presOf" srcId="{46B95BD0-E301-4AB3-A162-114ACA2FFF26}" destId="{38496BC7-AB1E-45BB-A76E-E0B367ACED52}" srcOrd="0" destOrd="0" presId="urn:microsoft.com/office/officeart/2005/8/layout/radial5"/>
    <dgm:cxn modelId="{CFEEEF4D-E4C4-4F85-9B1C-64EA0564B5FE}" type="presOf" srcId="{F1524CAC-8086-4439-8DC1-79E0B1E79712}" destId="{00FC7CAB-B2AA-4909-8511-27F5C7D3DA5E}" srcOrd="0" destOrd="0" presId="urn:microsoft.com/office/officeart/2005/8/layout/radial5"/>
    <dgm:cxn modelId="{7E759D99-457A-415B-8BAC-8DDA5AE8BF79}" type="presParOf" srcId="{00FC7CAB-B2AA-4909-8511-27F5C7D3DA5E}" destId="{5D95D81D-AB06-4B3D-8672-F1174D11999E}" srcOrd="0" destOrd="0" presId="urn:microsoft.com/office/officeart/2005/8/layout/radial5"/>
    <dgm:cxn modelId="{E9256621-31BF-4827-A2F8-ACF35521033B}" type="presParOf" srcId="{00FC7CAB-B2AA-4909-8511-27F5C7D3DA5E}" destId="{8DDA1A2E-A0E8-4F6C-9831-BC1BBE86D6B8}" srcOrd="1" destOrd="0" presId="urn:microsoft.com/office/officeart/2005/8/layout/radial5"/>
    <dgm:cxn modelId="{6D865EE9-ABE1-4AF0-BC36-62641CA521A2}" type="presParOf" srcId="{8DDA1A2E-A0E8-4F6C-9831-BC1BBE86D6B8}" destId="{7AF651CD-7498-4ACA-A4F7-767063555CEA}" srcOrd="0" destOrd="0" presId="urn:microsoft.com/office/officeart/2005/8/layout/radial5"/>
    <dgm:cxn modelId="{F4DD32E2-3C70-4908-8D28-33098FD46838}" type="presParOf" srcId="{00FC7CAB-B2AA-4909-8511-27F5C7D3DA5E}" destId="{95CEAD0F-42A7-48A5-B72E-7ED4FBD8AE9E}" srcOrd="2" destOrd="0" presId="urn:microsoft.com/office/officeart/2005/8/layout/radial5"/>
    <dgm:cxn modelId="{5F449C41-20A5-497F-9D03-DEC28E28F771}" type="presParOf" srcId="{00FC7CAB-B2AA-4909-8511-27F5C7D3DA5E}" destId="{31CB2454-BF97-4EBA-BFB0-EED528F16362}" srcOrd="3" destOrd="0" presId="urn:microsoft.com/office/officeart/2005/8/layout/radial5"/>
    <dgm:cxn modelId="{24460395-FD21-4661-BABD-013FADBC61CB}" type="presParOf" srcId="{31CB2454-BF97-4EBA-BFB0-EED528F16362}" destId="{831CBE83-B3D2-4E4F-86F3-5303F0D94483}" srcOrd="0" destOrd="0" presId="urn:microsoft.com/office/officeart/2005/8/layout/radial5"/>
    <dgm:cxn modelId="{D1B66400-5FEE-4D11-9F46-7AD49052F8B0}" type="presParOf" srcId="{00FC7CAB-B2AA-4909-8511-27F5C7D3DA5E}" destId="{1230FB90-4D56-4B67-8ED4-E38FF23E1BEC}" srcOrd="4" destOrd="0" presId="urn:microsoft.com/office/officeart/2005/8/layout/radial5"/>
    <dgm:cxn modelId="{394F7835-8434-4C4D-90D7-9C9FB4D01FFD}" type="presParOf" srcId="{00FC7CAB-B2AA-4909-8511-27F5C7D3DA5E}" destId="{241E55F7-0829-4C33-814D-83CC09CED9FE}" srcOrd="5" destOrd="0" presId="urn:microsoft.com/office/officeart/2005/8/layout/radial5"/>
    <dgm:cxn modelId="{C69C6312-3D66-4006-829D-6E4EA0ABCB90}" type="presParOf" srcId="{241E55F7-0829-4C33-814D-83CC09CED9FE}" destId="{0E314E20-4C00-4714-BA72-C988C1F27AD0}" srcOrd="0" destOrd="0" presId="urn:microsoft.com/office/officeart/2005/8/layout/radial5"/>
    <dgm:cxn modelId="{BB4314D0-91F1-4E3D-B575-72ABE4EC00CD}" type="presParOf" srcId="{00FC7CAB-B2AA-4909-8511-27F5C7D3DA5E}" destId="{3C9D1C23-F9A4-4EF4-BF2A-3E00D98E85CA}" srcOrd="6" destOrd="0" presId="urn:microsoft.com/office/officeart/2005/8/layout/radial5"/>
    <dgm:cxn modelId="{E5846FAE-2232-4252-9E89-FAFEEF837C4C}" type="presParOf" srcId="{00FC7CAB-B2AA-4909-8511-27F5C7D3DA5E}" destId="{38496BC7-AB1E-45BB-A76E-E0B367ACED52}" srcOrd="7" destOrd="0" presId="urn:microsoft.com/office/officeart/2005/8/layout/radial5"/>
    <dgm:cxn modelId="{31358C28-B19B-426D-8ABB-95ED2EC5D91C}" type="presParOf" srcId="{38496BC7-AB1E-45BB-A76E-E0B367ACED52}" destId="{4465F571-491E-4639-B94B-478428851709}" srcOrd="0" destOrd="0" presId="urn:microsoft.com/office/officeart/2005/8/layout/radial5"/>
    <dgm:cxn modelId="{C3E3A0BF-BD82-406C-9991-A53482E77FBA}" type="presParOf" srcId="{00FC7CAB-B2AA-4909-8511-27F5C7D3DA5E}" destId="{5BADF50D-22A7-4ED3-90AE-AA94CAA40309}" srcOrd="8" destOrd="0" presId="urn:microsoft.com/office/officeart/2005/8/layout/radial5"/>
    <dgm:cxn modelId="{68088DFC-256C-423B-996F-A434C7F154CE}" type="presParOf" srcId="{00FC7CAB-B2AA-4909-8511-27F5C7D3DA5E}" destId="{BCB6AD00-1174-4899-9A3F-43BEC16B5A1B}" srcOrd="9" destOrd="0" presId="urn:microsoft.com/office/officeart/2005/8/layout/radial5"/>
    <dgm:cxn modelId="{1918EA5B-C0FD-483E-A252-F5A5E8EDBB9C}" type="presParOf" srcId="{BCB6AD00-1174-4899-9A3F-43BEC16B5A1B}" destId="{DFB00F4B-D53B-4C80-A718-7AE58E2D9ED6}" srcOrd="0" destOrd="0" presId="urn:microsoft.com/office/officeart/2005/8/layout/radial5"/>
    <dgm:cxn modelId="{C0855897-3AD0-422A-9F7A-EB9FFADDE49F}" type="presParOf" srcId="{00FC7CAB-B2AA-4909-8511-27F5C7D3DA5E}" destId="{C44967D1-189B-4580-BD65-9F024B8DF474}" srcOrd="10" destOrd="0" presId="urn:microsoft.com/office/officeart/2005/8/layout/radial5"/>
    <dgm:cxn modelId="{D51CEDA8-648D-4A7D-8458-978374FA563E}" type="presParOf" srcId="{00FC7CAB-B2AA-4909-8511-27F5C7D3DA5E}" destId="{9FFBDA12-D73C-42C1-8390-CD4830272A19}" srcOrd="11" destOrd="0" presId="urn:microsoft.com/office/officeart/2005/8/layout/radial5"/>
    <dgm:cxn modelId="{84286CAC-741E-4B99-B759-480F3E8E27B4}" type="presParOf" srcId="{9FFBDA12-D73C-42C1-8390-CD4830272A19}" destId="{1D6B7CF3-8513-4301-A637-428F781E0ED9}" srcOrd="0" destOrd="0" presId="urn:microsoft.com/office/officeart/2005/8/layout/radial5"/>
    <dgm:cxn modelId="{4BE9F950-8BC8-4077-B054-6F82F3FB8202}" type="presParOf" srcId="{00FC7CAB-B2AA-4909-8511-27F5C7D3DA5E}" destId="{52041A30-4189-4FB4-8BFD-0A29680DE36B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5D81D-AB06-4B3D-8672-F1174D11999E}">
      <dsp:nvSpPr>
        <dsp:cNvPr id="0" name=""/>
        <dsp:cNvSpPr/>
      </dsp:nvSpPr>
      <dsp:spPr>
        <a:xfrm>
          <a:off x="3378249" y="1346867"/>
          <a:ext cx="3077007" cy="20902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400" b="1" kern="1200" dirty="0" smtClean="0">
              <a:solidFill>
                <a:srgbClr val="FF0000"/>
              </a:solidFill>
              <a:latin typeface="+mj-lt"/>
            </a:rPr>
            <a:t>Ích lợi của đá vôi</a:t>
          </a:r>
          <a:endParaRPr lang="en-US" sz="4400" b="1" kern="1200" dirty="0">
            <a:solidFill>
              <a:srgbClr val="FF0000"/>
            </a:solidFill>
            <a:latin typeface="+mj-lt"/>
          </a:endParaRPr>
        </a:p>
      </dsp:txBody>
      <dsp:txXfrm>
        <a:off x="3828866" y="1652972"/>
        <a:ext cx="2175773" cy="1478007"/>
      </dsp:txXfrm>
    </dsp:sp>
    <dsp:sp modelId="{8DDA1A2E-A0E8-4F6C-9831-BC1BBE86D6B8}">
      <dsp:nvSpPr>
        <dsp:cNvPr id="0" name=""/>
        <dsp:cNvSpPr/>
      </dsp:nvSpPr>
      <dsp:spPr>
        <a:xfrm rot="16165152">
          <a:off x="4834455" y="1005397"/>
          <a:ext cx="140793" cy="42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4855788" y="1111580"/>
        <a:ext cx="98555" cy="255194"/>
      </dsp:txXfrm>
    </dsp:sp>
    <dsp:sp modelId="{95CEAD0F-42A7-48A5-B72E-7ED4FBD8AE9E}">
      <dsp:nvSpPr>
        <dsp:cNvPr id="0" name=""/>
        <dsp:cNvSpPr/>
      </dsp:nvSpPr>
      <dsp:spPr>
        <a:xfrm>
          <a:off x="3903623" y="116402"/>
          <a:ext cx="1989903" cy="9648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Lát đường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4195038" y="257702"/>
        <a:ext cx="1407073" cy="682260"/>
      </dsp:txXfrm>
    </dsp:sp>
    <dsp:sp modelId="{31CB2454-BF97-4EBA-BFB0-EED528F16362}">
      <dsp:nvSpPr>
        <dsp:cNvPr id="0" name=""/>
        <dsp:cNvSpPr/>
      </dsp:nvSpPr>
      <dsp:spPr>
        <a:xfrm rot="19888236">
          <a:off x="6152982" y="1424394"/>
          <a:ext cx="204112" cy="4934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6156700" y="1537705"/>
        <a:ext cx="142878" cy="296063"/>
      </dsp:txXfrm>
    </dsp:sp>
    <dsp:sp modelId="{1230FB90-4D56-4B67-8ED4-E38FF23E1BEC}">
      <dsp:nvSpPr>
        <dsp:cNvPr id="0" name=""/>
        <dsp:cNvSpPr/>
      </dsp:nvSpPr>
      <dsp:spPr>
        <a:xfrm>
          <a:off x="6257087" y="563192"/>
          <a:ext cx="1746343" cy="1250953"/>
        </a:xfrm>
        <a:prstGeom prst="ellipse">
          <a:avLst/>
        </a:prstGeom>
        <a:solidFill>
          <a:srgbClr val="DE16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Xây nhà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6512833" y="746390"/>
        <a:ext cx="1234851" cy="884557"/>
      </dsp:txXfrm>
    </dsp:sp>
    <dsp:sp modelId="{241E55F7-0829-4C33-814D-83CC09CED9FE}">
      <dsp:nvSpPr>
        <dsp:cNvPr id="0" name=""/>
        <dsp:cNvSpPr/>
      </dsp:nvSpPr>
      <dsp:spPr>
        <a:xfrm rot="1500102">
          <a:off x="6242362" y="2838020"/>
          <a:ext cx="173762" cy="42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244804" y="2912069"/>
        <a:ext cx="121633" cy="255194"/>
      </dsp:txXfrm>
    </dsp:sp>
    <dsp:sp modelId="{3C9D1C23-F9A4-4EF4-BF2A-3E00D98E85CA}">
      <dsp:nvSpPr>
        <dsp:cNvPr id="0" name=""/>
        <dsp:cNvSpPr/>
      </dsp:nvSpPr>
      <dsp:spPr>
        <a:xfrm>
          <a:off x="6390157" y="2798757"/>
          <a:ext cx="1480215" cy="125095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Nung vôi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6606929" y="2981955"/>
        <a:ext cx="1046671" cy="884557"/>
      </dsp:txXfrm>
    </dsp:sp>
    <dsp:sp modelId="{38496BC7-AB1E-45BB-A76E-E0B367ACED52}">
      <dsp:nvSpPr>
        <dsp:cNvPr id="0" name=""/>
        <dsp:cNvSpPr/>
      </dsp:nvSpPr>
      <dsp:spPr>
        <a:xfrm rot="5178240">
          <a:off x="4909861" y="3377347"/>
          <a:ext cx="168561" cy="42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933515" y="3437181"/>
        <a:ext cx="117993" cy="255194"/>
      </dsp:txXfrm>
    </dsp:sp>
    <dsp:sp modelId="{5BADF50D-22A7-4ED3-90AE-AA94CAA40309}">
      <dsp:nvSpPr>
        <dsp:cNvPr id="0" name=""/>
        <dsp:cNvSpPr/>
      </dsp:nvSpPr>
      <dsp:spPr>
        <a:xfrm>
          <a:off x="4148980" y="3753202"/>
          <a:ext cx="1770674" cy="917474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Sản xuất xi măng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4408289" y="3887563"/>
        <a:ext cx="1252056" cy="648752"/>
      </dsp:txXfrm>
    </dsp:sp>
    <dsp:sp modelId="{BCB6AD00-1174-4899-9A3F-43BEC16B5A1B}">
      <dsp:nvSpPr>
        <dsp:cNvPr id="0" name=""/>
        <dsp:cNvSpPr/>
      </dsp:nvSpPr>
      <dsp:spPr>
        <a:xfrm rot="9171828">
          <a:off x="3544435" y="2854551"/>
          <a:ext cx="109683" cy="42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575529" y="2932112"/>
        <a:ext cx="76778" cy="255194"/>
      </dsp:txXfrm>
    </dsp:sp>
    <dsp:sp modelId="{C44967D1-189B-4580-BD65-9F024B8DF474}">
      <dsp:nvSpPr>
        <dsp:cNvPr id="0" name=""/>
        <dsp:cNvSpPr/>
      </dsp:nvSpPr>
      <dsp:spPr>
        <a:xfrm>
          <a:off x="2079175" y="2824890"/>
          <a:ext cx="1545039" cy="125095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Tạc tượng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2305441" y="3008088"/>
        <a:ext cx="1092507" cy="884557"/>
      </dsp:txXfrm>
    </dsp:sp>
    <dsp:sp modelId="{9FFBDA12-D73C-42C1-8390-CD4830272A19}">
      <dsp:nvSpPr>
        <dsp:cNvPr id="0" name=""/>
        <dsp:cNvSpPr/>
      </dsp:nvSpPr>
      <dsp:spPr>
        <a:xfrm rot="12239190">
          <a:off x="3394631" y="1541203"/>
          <a:ext cx="175982" cy="4253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445146" y="1636999"/>
        <a:ext cx="123187" cy="255194"/>
      </dsp:txXfrm>
    </dsp:sp>
    <dsp:sp modelId="{52041A30-4189-4FB4-8BFD-0A29680DE36B}">
      <dsp:nvSpPr>
        <dsp:cNvPr id="0" name=""/>
        <dsp:cNvSpPr/>
      </dsp:nvSpPr>
      <dsp:spPr>
        <a:xfrm>
          <a:off x="1653217" y="719096"/>
          <a:ext cx="1819073" cy="125095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rgbClr val="0303BD"/>
              </a:solidFill>
              <a:latin typeface="+mj-lt"/>
            </a:rPr>
            <a:t>Làm phấn viết</a:t>
          </a:r>
          <a:endParaRPr lang="en-US" sz="2400" b="1" kern="1200" dirty="0">
            <a:solidFill>
              <a:srgbClr val="0303BD"/>
            </a:solidFill>
            <a:latin typeface="+mj-lt"/>
          </a:endParaRPr>
        </a:p>
      </dsp:txBody>
      <dsp:txXfrm>
        <a:off x="1919614" y="902294"/>
        <a:ext cx="1286279" cy="884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A6723-B6A2-4B12-8F6D-148462F84249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8D52A-03C7-48F7-A3B1-63D89BECE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7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r" eaLnBrk="1" hangingPunct="1"/>
            <a:fld id="{207E0932-FB82-47B8-BBD5-5AB66B63C608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37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2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1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9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7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7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1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0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2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AC\chu&#244;&#244;ng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xmlns="" id="{62D233BA-294E-4E48-B4BE-0D0B4A2FA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527872"/>
              </p:ext>
            </p:extLst>
          </p:nvPr>
        </p:nvGraphicFramePr>
        <p:xfrm>
          <a:off x="0" y="0"/>
          <a:ext cx="12192000" cy="6878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Image" r:id="rId3" imgW="2438280" imgH="2075400" progId="Photoshop.Image.15">
                  <p:embed/>
                </p:oleObj>
              </mc:Choice>
              <mc:Fallback>
                <p:oleObj name="Image" r:id="rId3" imgW="2438280" imgH="20754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bright="-3000" contrast="-6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78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E05C6735-6872-4EC6-A8B4-C6F91A28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59" y="1866057"/>
            <a:ext cx="11039475" cy="32385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xmlns="" id="{60E97CD8-3C2D-4EFC-A405-A47611FB22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40447" y="623139"/>
            <a:ext cx="6634369" cy="508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1100" b="1" u="sng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TRƯỜNG TIỂU HỌC </a:t>
            </a:r>
            <a:r>
              <a:rPr lang="vi-VN" sz="1100" b="1" u="sng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NGÔ MÂY</a:t>
            </a:r>
            <a:endParaRPr lang="vi-VN" sz="1100" b="1" u="sng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xmlns="" id="{E0FA427E-AC78-435A-9899-1ADFD5807E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8519" y="132809"/>
            <a:ext cx="8998226" cy="490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2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PHÒNG GIÁO DỤC VÀ ĐÀO TẠO QUY NHƠN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F0363766-E87D-46A8-9165-743266D635AA}"/>
              </a:ext>
            </a:extLst>
          </p:cNvPr>
          <p:cNvSpPr/>
          <p:nvPr/>
        </p:nvSpPr>
        <p:spPr>
          <a:xfrm>
            <a:off x="1065445" y="3020935"/>
            <a:ext cx="10061101" cy="29037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08619"/>
              </a:avLst>
            </a:prstTxWarp>
            <a:spAutoFit/>
          </a:bodyPr>
          <a:lstStyle/>
          <a:p>
            <a:pPr algn="ctr"/>
            <a:r>
              <a:rPr lang="vi-VN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Môn: Khoa học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WordArt 41">
            <a:extLst>
              <a:ext uri="{FF2B5EF4-FFF2-40B4-BE49-F238E27FC236}">
                <a16:creationId xmlns:a16="http://schemas.microsoft.com/office/drawing/2014/main" xmlns="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41204" y="4646830"/>
            <a:ext cx="8215541" cy="6231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800" b="1" kern="10" dirty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vi-VN" sz="2800" b="1" kern="1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VÂN HẠNH</a:t>
            </a:r>
            <a:endParaRPr lang="vi-VN" sz="2800" b="1" kern="10" dirty="0">
              <a:ln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 descr="Kết quả hình ảnh cho ribbon">
            <a:extLst>
              <a:ext uri="{FF2B5EF4-FFF2-40B4-BE49-F238E27FC236}">
                <a16:creationId xmlns:a16="http://schemas.microsoft.com/office/drawing/2014/main" xmlns="" id="{4B89F37E-728A-42C3-8964-156CA2298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26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6" y="0"/>
            <a:ext cx="12268200" cy="6857998"/>
          </a:xfrm>
          <a:prstGeom prst="rect">
            <a:avLst/>
          </a:prstGeom>
        </p:spPr>
      </p:pic>
      <p:sp>
        <p:nvSpPr>
          <p:cNvPr id="17411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81534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  <a:endParaRPr lang="en-US" sz="3600" b="1" kern="1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412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6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tMuiThamDepMuaXuan-VuBinhNgocHue-44567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47688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3352800" y="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</a:p>
        </p:txBody>
      </p:sp>
      <p:pic>
        <p:nvPicPr>
          <p:cNvPr id="32771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905000" y="32004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So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s¸nh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®¸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v«i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vµ ®¸ </a:t>
            </a:r>
            <a:r>
              <a:rPr lang="en-US" altLang="en-US" sz="3200" b="1" dirty="0" err="1" smtClean="0">
                <a:solidFill>
                  <a:srgbClr val="0303BD"/>
                </a:solidFill>
                <a:latin typeface=".VnArial Narrow" panose="020B7200000000000000" pitchFamily="34" charset="0"/>
              </a:rPr>
              <a:t>cuéi</a:t>
            </a:r>
            <a:r>
              <a:rPr lang="vi-VN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?</a:t>
            </a:r>
            <a:endParaRPr lang="en-US" altLang="en-US" sz="3200" b="1" dirty="0">
              <a:solidFill>
                <a:srgbClr val="0303BD"/>
              </a:solidFill>
              <a:latin typeface=".VnArial Narrow" panose="020B7200000000000000" pitchFamily="34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1676400" y="2057400"/>
            <a:ext cx="3962400" cy="12192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1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209800" y="38100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A. §¸ v«i cøng h¬n ®¸ cuéi.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209800" y="49530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C. §¸ v«i kh«ng cøng b»ng ®¸ cuéi.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209800" y="44196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00CC"/>
                </a:solidFill>
              </a:rPr>
              <a:t>B. §¸ </a:t>
            </a:r>
            <a:r>
              <a:rPr lang="en-US" altLang="en-US" sz="2600" b="1" dirty="0" err="1">
                <a:solidFill>
                  <a:srgbClr val="0000CC"/>
                </a:solidFill>
              </a:rPr>
              <a:t>v«i</a:t>
            </a:r>
            <a:r>
              <a:rPr lang="en-US" altLang="en-US" sz="2600" b="1" dirty="0">
                <a:solidFill>
                  <a:srgbClr val="0000CC"/>
                </a:solidFill>
              </a:rPr>
              <a:t> vµ ®¸ </a:t>
            </a:r>
            <a:r>
              <a:rPr lang="en-US" altLang="en-US" sz="2600" b="1" dirty="0" err="1">
                <a:solidFill>
                  <a:srgbClr val="0000CC"/>
                </a:solidFill>
              </a:rPr>
              <a:t>cuéi</a:t>
            </a:r>
            <a:r>
              <a:rPr lang="en-US" altLang="en-US" sz="2600" b="1" dirty="0">
                <a:solidFill>
                  <a:srgbClr val="0000CC"/>
                </a:solidFill>
              </a:rPr>
              <a:t> ®</a:t>
            </a:r>
            <a:r>
              <a:rPr lang="en-US" altLang="en-US" sz="2600" b="1" dirty="0" err="1">
                <a:solidFill>
                  <a:srgbClr val="0000CC"/>
                </a:solidFill>
              </a:rPr>
              <a:t>Òu</a:t>
            </a:r>
            <a:r>
              <a:rPr lang="en-US" altLang="en-US" sz="2600" b="1" dirty="0">
                <a:solidFill>
                  <a:srgbClr val="0000CC"/>
                </a:solidFill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</a:rPr>
              <a:t>cøng</a:t>
            </a:r>
            <a:r>
              <a:rPr lang="en-US" altLang="en-US" sz="2600" b="1" dirty="0">
                <a:solidFill>
                  <a:srgbClr val="0000CC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</a:rPr>
              <a:t>nh</a:t>
            </a:r>
            <a:r>
              <a:rPr lang="vi-VN" altLang="en-US" sz="2600" b="1" dirty="0">
                <a:solidFill>
                  <a:srgbClr val="0000CC"/>
                </a:solidFill>
              </a:rPr>
              <a:t>ư</a:t>
            </a:r>
            <a:r>
              <a:rPr lang="en-US" altLang="en-US" sz="2600" b="1" dirty="0" smtClean="0">
                <a:solidFill>
                  <a:srgbClr val="0000CC"/>
                </a:solidFill>
              </a:rPr>
              <a:t>­ </a:t>
            </a:r>
            <a:r>
              <a:rPr lang="en-US" altLang="en-US" sz="2600" b="1" dirty="0" err="1">
                <a:solidFill>
                  <a:srgbClr val="0000CC"/>
                </a:solidFill>
              </a:rPr>
              <a:t>nhau</a:t>
            </a:r>
            <a:r>
              <a:rPr lang="en-US" altLang="en-US" sz="26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6629400" y="5638801"/>
            <a:ext cx="25908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TimeH" panose="020B7200000000000000" pitchFamily="34" charset="0"/>
              </a:rPr>
              <a:t>®¸p ¸n : </a:t>
            </a: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7604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536" fill="hold"/>
                                        <p:tgtEl>
                                          <p:spTgt spid="23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4"/>
                </p:tgtEl>
              </p:cMediaNode>
            </p:audio>
          </p:childTnLst>
        </p:cTn>
      </p:par>
    </p:tnLst>
    <p:bldLst>
      <p:bldP spid="23557" grpId="0"/>
      <p:bldP spid="23558" grpId="0" animBg="1"/>
      <p:bldP spid="23559" grpId="0"/>
      <p:bldP spid="23560" grpId="0"/>
      <p:bldP spid="23561" grpId="0"/>
      <p:bldP spid="2356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.VnPresent"/>
            </a:endParaRPr>
          </a:p>
        </p:txBody>
      </p:sp>
      <p:pic>
        <p:nvPicPr>
          <p:cNvPr id="33795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04999" y="2895600"/>
            <a:ext cx="95922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HiÖn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t­</a:t>
            </a:r>
            <a:r>
              <a:rPr lang="vi-VN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ượ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ng 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g×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x¶y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ra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khi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nhá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vµi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giät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giấm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lªn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mét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hßn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®¸ </a:t>
            </a:r>
            <a:r>
              <a:rPr lang="en-US" altLang="en-US" sz="3200" b="1" dirty="0" err="1" smtClean="0">
                <a:solidFill>
                  <a:srgbClr val="0303BD"/>
                </a:solidFill>
                <a:latin typeface=".VnArial Narrow" panose="020B7200000000000000" pitchFamily="34" charset="0"/>
              </a:rPr>
              <a:t>v«i</a:t>
            </a:r>
            <a:r>
              <a:rPr lang="vi-VN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?</a:t>
            </a:r>
            <a:endParaRPr lang="en-US" altLang="en-US" sz="3200" b="1" dirty="0">
              <a:solidFill>
                <a:srgbClr val="0303BD"/>
              </a:solidFill>
              <a:latin typeface=".VnArial Narrow" panose="020B7200000000000000" pitchFamily="34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1524000" y="1676400"/>
            <a:ext cx="3962400" cy="12192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2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209800" y="49530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C. §¸ v«i sñi bät.</a:t>
            </a:r>
            <a:r>
              <a:rPr lang="en-US" altLang="en-US" sz="2600"/>
              <a:t> </a:t>
            </a:r>
            <a:endParaRPr lang="en-US" altLang="en-US" sz="2600" b="1">
              <a:solidFill>
                <a:srgbClr val="0000CC"/>
              </a:solidFill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209800" y="38862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A. §¸ v«i bÞ sñi bät vµ cã khÝ bay lªn. 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209800" y="44196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B. Cã khÝ bay lªn.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6248400" y="5715001"/>
            <a:ext cx="25908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TimeH" panose="020B7200000000000000" pitchFamily="34" charset="0"/>
              </a:rPr>
              <a:t>®¸p ¸n : </a:t>
            </a: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7338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6109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36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audio>
          </p:childTnLst>
        </p:cTn>
      </p:par>
    </p:tnLst>
    <p:bldLst>
      <p:bldP spid="24581" grpId="0"/>
      <p:bldP spid="24582" grpId="0" animBg="1"/>
      <p:bldP spid="24583" grpId="0"/>
      <p:bldP spid="24584" grpId="0"/>
      <p:bldP spid="24585" grpId="0"/>
      <p:bldP spid="2458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</a:p>
        </p:txBody>
      </p:sp>
      <p:pic>
        <p:nvPicPr>
          <p:cNvPr id="34819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752600" y="361156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C¸ch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303BD"/>
                </a:solidFill>
                <a:latin typeface=".VnArial Narrow" panose="020B7200000000000000" pitchFamily="34" charset="0"/>
              </a:rPr>
              <a:t>nhËn</a:t>
            </a:r>
            <a:r>
              <a:rPr lang="en-US" altLang="en-US" sz="3200" b="1" dirty="0" smtClean="0">
                <a:solidFill>
                  <a:srgbClr val="0303BD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biÕt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®¸ </a:t>
            </a:r>
            <a:r>
              <a:rPr lang="en-US" altLang="en-US" sz="3200" b="1" dirty="0" err="1">
                <a:solidFill>
                  <a:srgbClr val="0303BD"/>
                </a:solidFill>
                <a:latin typeface=".VnArial Narrow" panose="020B7200000000000000" pitchFamily="34" charset="0"/>
              </a:rPr>
              <a:t>v«i</a:t>
            </a: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?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828800" y="1981200"/>
            <a:ext cx="3581400" cy="16764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3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209800" y="42672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A. Nhá giÊm thËt chua.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209800" y="48768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B. Cä x¸t hßn ®¸ v«i víi hßn ®¸ cuéi.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209800" y="54864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</a:rPr>
              <a:t>C. C¶ hai ý trªn.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6934200" y="5638801"/>
            <a:ext cx="30480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TimeH" panose="020B7200000000000000" pitchFamily="34" charset="0"/>
              </a:rPr>
              <a:t>®¸p ¸n : </a:t>
            </a: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6767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36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0"/>
                </p:tgtEl>
              </p:cMediaNode>
            </p:audio>
          </p:childTnLst>
        </p:cTn>
      </p:par>
    </p:tnLst>
    <p:bldLst>
      <p:bldP spid="22533" grpId="0"/>
      <p:bldP spid="22534" grpId="0" animBg="1"/>
      <p:bldP spid="22535" grpId="0"/>
      <p:bldP spid="22536" grpId="0"/>
      <p:bldP spid="22537" grpId="0"/>
      <p:bldP spid="22538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</a:p>
        </p:txBody>
      </p:sp>
      <p:pic>
        <p:nvPicPr>
          <p:cNvPr id="34819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214720" y="3611564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303BD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dirty="0" smtClean="0">
                <a:solidFill>
                  <a:srgbClr val="0303BD"/>
                </a:solidFill>
                <a:latin typeface="+mj-lt"/>
              </a:rPr>
              <a:t>Tính chất nào sau đây là của đá vôi</a:t>
            </a:r>
            <a:r>
              <a:rPr lang="en-US" altLang="en-US" sz="3200" b="1" dirty="0" smtClean="0">
                <a:solidFill>
                  <a:srgbClr val="0303BD"/>
                </a:solidFill>
                <a:latin typeface="+mj-lt"/>
              </a:rPr>
              <a:t>?</a:t>
            </a:r>
            <a:endParaRPr lang="en-US" altLang="en-US" sz="3200" b="1" dirty="0">
              <a:solidFill>
                <a:srgbClr val="0303BD"/>
              </a:solidFill>
              <a:latin typeface="+mj-lt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828800" y="1981200"/>
            <a:ext cx="3581400" cy="16764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</a:t>
            </a:r>
            <a:r>
              <a:rPr lang="vi-VN" altLang="en-US" sz="2800" b="1" i="1" dirty="0" smtClean="0">
                <a:solidFill>
                  <a:srgbClr val="0303BD"/>
                </a:solidFill>
              </a:rPr>
              <a:t>4</a:t>
            </a:r>
            <a:endParaRPr lang="en-US" altLang="en-US" sz="2800" b="1" i="1" dirty="0">
              <a:solidFill>
                <a:srgbClr val="0303BD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209800" y="42672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</a:rPr>
              <a:t>A. </a:t>
            </a:r>
            <a:r>
              <a:rPr lang="vi-VN" altLang="en-US" sz="2800" b="1" dirty="0" smtClean="0">
                <a:solidFill>
                  <a:srgbClr val="0000CC"/>
                </a:solidFill>
                <a:latin typeface="+mj-lt"/>
              </a:rPr>
              <a:t>Đá vôi không cứng lắm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.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209800" y="48768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</a:rPr>
              <a:t>B. </a:t>
            </a:r>
            <a:r>
              <a:rPr lang="vi-VN" altLang="en-US" sz="2800" b="1" dirty="0" smtClean="0">
                <a:solidFill>
                  <a:srgbClr val="0000CC"/>
                </a:solidFill>
                <a:latin typeface="+mj-lt"/>
              </a:rPr>
              <a:t>Dưới tác dụng của a-xít đá vôi bị sủi bọt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.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209800" y="5486401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</a:rPr>
              <a:t>C.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đều đúng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.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6934200" y="5638801"/>
            <a:ext cx="30480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TimeH" panose="020B7200000000000000" pitchFamily="34" charset="0"/>
              </a:rPr>
              <a:t>®¸p ¸n : </a:t>
            </a: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9199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36" fill="hold"/>
                                        <p:tgtEl>
                                          <p:spTgt spid="225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0"/>
                </p:tgtEl>
              </p:cMediaNode>
            </p:audio>
          </p:childTnLst>
        </p:cTn>
      </p:par>
    </p:tnLst>
    <p:bldLst>
      <p:bldP spid="22533" grpId="0"/>
      <p:bldP spid="22534" grpId="0" animBg="1"/>
      <p:bldP spid="22535" grpId="0"/>
      <p:bldP spid="22536" grpId="0"/>
      <p:bldP spid="22537" grpId="0"/>
      <p:bldP spid="2253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</a:p>
        </p:txBody>
      </p:sp>
      <p:pic>
        <p:nvPicPr>
          <p:cNvPr id="35843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905000" y="2895600"/>
            <a:ext cx="96729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sản xuất xi măng, tạc tượng người ta dùng những vật liệu nào?</a:t>
            </a:r>
            <a:endParaRPr lang="en-US" altLang="en-US" sz="3200" b="1" dirty="0">
              <a:solidFill>
                <a:srgbClr val="03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1524000" y="1828800"/>
            <a:ext cx="3962400" cy="12192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</a:t>
            </a:r>
            <a:r>
              <a:rPr lang="vi-VN" altLang="en-US" sz="2800" b="1" i="1" dirty="0" smtClean="0">
                <a:solidFill>
                  <a:srgbClr val="0303BD"/>
                </a:solidFill>
              </a:rPr>
              <a:t>5</a:t>
            </a:r>
            <a:endParaRPr lang="en-US" altLang="en-US" sz="2800" b="1" i="1" dirty="0">
              <a:solidFill>
                <a:srgbClr val="0303BD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209800" y="49530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C. S¾t.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209800" y="38862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A. §ång.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209800" y="44196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</a:rPr>
              <a:t>B. §¸ v«i.</a:t>
            </a:r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6705600" y="5638801"/>
            <a:ext cx="25908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.VnTimeH" panose="020B7200000000000000" pitchFamily="34" charset="0"/>
              </a:rPr>
              <a:t>®¸p ¸n : </a:t>
            </a: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7338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28687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36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  <p:bldLst>
      <p:bldP spid="52229" grpId="0"/>
      <p:bldP spid="52230" grpId="0" animBg="1"/>
      <p:bldP spid="52231" grpId="0"/>
      <p:bldP spid="52232" grpId="0"/>
      <p:bldP spid="52233" grpId="0"/>
      <p:bldP spid="52234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5791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nhanh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,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ai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 </a:t>
            </a:r>
            <a:r>
              <a:rPr lang="vi-VN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Đú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</a:p>
        </p:txBody>
      </p:sp>
      <p:pic>
        <p:nvPicPr>
          <p:cNvPr id="35843" name="Picture 3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Anh 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76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905000" y="2895600"/>
            <a:ext cx="96729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dụng nào sau đây không phải của đá vôi ?</a:t>
            </a:r>
            <a:endParaRPr lang="en-US" altLang="en-US" sz="3200" b="1" dirty="0">
              <a:solidFill>
                <a:srgbClr val="03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1524000" y="1828800"/>
            <a:ext cx="3962400" cy="1219200"/>
          </a:xfrm>
          <a:prstGeom prst="irregularSeal1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303BD"/>
                </a:solidFill>
              </a:rPr>
              <a:t>C©u</a:t>
            </a:r>
            <a:r>
              <a:rPr lang="en-US" altLang="en-US" sz="2800" b="1" i="1" dirty="0">
                <a:solidFill>
                  <a:srgbClr val="0303BD"/>
                </a:solidFill>
              </a:rPr>
              <a:t> </a:t>
            </a:r>
            <a:r>
              <a:rPr lang="vi-VN" altLang="en-US" sz="2800" b="1" i="1" dirty="0" smtClean="0">
                <a:solidFill>
                  <a:srgbClr val="0303BD"/>
                </a:solidFill>
              </a:rPr>
              <a:t>6</a:t>
            </a:r>
            <a:endParaRPr lang="en-US" altLang="en-US" sz="2800" b="1" i="1" dirty="0">
              <a:solidFill>
                <a:srgbClr val="0303BD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209800" y="49530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00CC"/>
                </a:solidFill>
              </a:rPr>
              <a:t>C. </a:t>
            </a:r>
            <a:r>
              <a:rPr lang="vi-VN" altLang="en-US" sz="2600" b="1" dirty="0" smtClean="0">
                <a:solidFill>
                  <a:srgbClr val="0000CC"/>
                </a:solidFill>
                <a:latin typeface="+mj-lt"/>
              </a:rPr>
              <a:t>Làm hàng mỹ nghệ, tạc tượng, làm phấn viết</a:t>
            </a:r>
            <a:r>
              <a:rPr lang="vi-VN" altLang="en-US" sz="2600" b="1" dirty="0" smtClean="0">
                <a:solidFill>
                  <a:srgbClr val="0000CC"/>
                </a:solidFill>
              </a:rPr>
              <a:t>..</a:t>
            </a:r>
            <a:r>
              <a:rPr lang="en-US" altLang="en-US" sz="2600" b="1" dirty="0" smtClean="0">
                <a:solidFill>
                  <a:srgbClr val="0000CC"/>
                </a:solidFill>
              </a:rPr>
              <a:t>.</a:t>
            </a:r>
            <a:endParaRPr lang="en-US" altLang="en-US" sz="2600" b="1" dirty="0">
              <a:solidFill>
                <a:srgbClr val="0000CC"/>
              </a:solidFill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209800" y="38862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00CC"/>
                </a:solidFill>
              </a:rPr>
              <a:t>A. </a:t>
            </a:r>
            <a:r>
              <a:rPr lang="vi-VN" altLang="en-US" sz="2600" b="1" dirty="0" smtClean="0">
                <a:solidFill>
                  <a:srgbClr val="0000CC"/>
                </a:solidFill>
                <a:latin typeface="+mj-lt"/>
              </a:rPr>
              <a:t>Nung vôi, lát đường, xây nhà, sản xuất xi măng...</a:t>
            </a:r>
            <a:r>
              <a:rPr lang="en-US" altLang="en-US" sz="2600" b="1" dirty="0" smtClean="0">
                <a:solidFill>
                  <a:srgbClr val="0000CC"/>
                </a:solidFill>
                <a:latin typeface="+mj-lt"/>
              </a:rPr>
              <a:t>.</a:t>
            </a:r>
            <a:endParaRPr lang="en-US" altLang="en-US" sz="2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2209800" y="4419600"/>
            <a:ext cx="7772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solidFill>
                  <a:srgbClr val="0000CC"/>
                </a:solidFill>
              </a:rPr>
              <a:t>B. </a:t>
            </a:r>
            <a:r>
              <a:rPr lang="vi-VN" altLang="en-US" sz="2600" b="1" dirty="0" smtClean="0">
                <a:solidFill>
                  <a:srgbClr val="0000CC"/>
                </a:solidFill>
                <a:latin typeface="+mj-lt"/>
              </a:rPr>
              <a:t>Làm cửa kính, làm gạch ngói, chất dẻo</a:t>
            </a:r>
            <a:r>
              <a:rPr lang="en-US" altLang="en-US" sz="2600" b="1" dirty="0" smtClean="0">
                <a:solidFill>
                  <a:srgbClr val="0000CC"/>
                </a:solidFill>
              </a:rPr>
              <a:t>.</a:t>
            </a:r>
            <a:endParaRPr lang="en-US" altLang="en-US" sz="2600" b="1" dirty="0">
              <a:solidFill>
                <a:srgbClr val="0000CC"/>
              </a:solidFill>
            </a:endParaRPr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6705600" y="5638801"/>
            <a:ext cx="2590800" cy="860425"/>
          </a:xfrm>
          <a:prstGeom prst="flowChartTerminator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">
              <a:rot lat="300000" lon="0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1FFFF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.VnTimeH" panose="020B7200000000000000" pitchFamily="34" charset="0"/>
              </a:rPr>
              <a:t>®¸p ¸n : 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8578" name="Picture 146" descr="ag00373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864" y="3733801"/>
            <a:ext cx="21812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chuôô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6" y="6613526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90501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36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  <p:bldLst>
      <p:bldP spid="52229" grpId="0"/>
      <p:bldP spid="52230" grpId="0" animBg="1"/>
      <p:bldP spid="52231" grpId="0"/>
      <p:bldP spid="52232" grpId="0"/>
      <p:bldP spid="52233" grpId="0"/>
      <p:bldP spid="52234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6" y="0"/>
            <a:ext cx="12268200" cy="6857998"/>
          </a:xfrm>
          <a:prstGeom prst="rect">
            <a:avLst/>
          </a:prstGeom>
        </p:spPr>
      </p:pic>
      <p:sp>
        <p:nvSpPr>
          <p:cNvPr id="17411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81534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  <a:endParaRPr lang="en-US" sz="3600" b="1" kern="1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412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6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tMuiThamDepMuaXuan-VuBinhNgocHue-44567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95937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048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64676" y="189411"/>
            <a:ext cx="71540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latin typeface=".VnTime" panose="020B7200000000000000" pitchFamily="34" charset="0"/>
              </a:rPr>
              <a:t>Thø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tư </a:t>
            </a:r>
            <a:r>
              <a:rPr lang="en-US" altLang="en-US" b="1" i="1" dirty="0" err="1" smtClean="0">
                <a:latin typeface=".VnTime" panose="020B7200000000000000" pitchFamily="34" charset="0"/>
              </a:rPr>
              <a:t>ngµy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th¸ng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n¨m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en-US" altLang="en-US" b="1" i="1" dirty="0" smtClean="0">
                <a:latin typeface=".VnTime" panose="020B7200000000000000" pitchFamily="34" charset="0"/>
              </a:rPr>
              <a:t>20</a:t>
            </a:r>
            <a:r>
              <a:rPr lang="vi-VN" altLang="en-US" b="1" i="1" dirty="0" smtClean="0">
                <a:latin typeface=".VnTime" panose="020B7200000000000000" pitchFamily="34" charset="0"/>
              </a:rPr>
              <a:t>18</a:t>
            </a:r>
            <a:endParaRPr lang="en-US" altLang="en-US" b="1" i="1" dirty="0">
              <a:latin typeface=".VnTime" panose="020B7200000000000000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72244" y="838200"/>
            <a:ext cx="594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118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h_Ha_Long_Anh_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98473"/>
            <a:ext cx="3659609" cy="331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67146" y="2930439"/>
            <a:ext cx="2148338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0" y="3670381"/>
            <a:ext cx="3814355" cy="30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9103" y="6248613"/>
            <a:ext cx="25242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Cung</a:t>
            </a:r>
            <a:endParaRPr lang="en-US" sz="2400" b="1" dirty="0">
              <a:solidFill>
                <a:srgbClr val="03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Äá»ng ThiÃªn Cung á» Háº¡ Lo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98" y="182879"/>
            <a:ext cx="3644542" cy="323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3305" y="2957024"/>
            <a:ext cx="24272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3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Nha</a:t>
            </a:r>
            <a:endParaRPr lang="en-US" sz="2400" b="1" dirty="0">
              <a:solidFill>
                <a:srgbClr val="03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98" y="3670382"/>
            <a:ext cx="3748119" cy="30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998792" y="6261633"/>
            <a:ext cx="2444772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Sơn Đòong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8" y="3670381"/>
            <a:ext cx="4016103" cy="3129346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60553" y="6381408"/>
            <a:ext cx="2900960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Bụt-Tràng An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https://mytourcdn.com/upload_images/Image/Ninh%20Binh/Ninh%20Binh/OF.2335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59" y="182880"/>
            <a:ext cx="4049493" cy="320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561993" y="2921475"/>
            <a:ext cx="2887678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đá vôi Tràng An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  <p:bldP spid="13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64676" y="189411"/>
            <a:ext cx="71540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latin typeface=".VnTime" panose="020B7200000000000000" pitchFamily="34" charset="0"/>
              </a:rPr>
              <a:t>Thø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tư </a:t>
            </a:r>
            <a:r>
              <a:rPr lang="en-US" altLang="en-US" b="1" i="1" dirty="0" err="1" smtClean="0">
                <a:latin typeface=".VnTime" panose="020B7200000000000000" pitchFamily="34" charset="0"/>
              </a:rPr>
              <a:t>ngµy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th¸ng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n¨m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en-US" altLang="en-US" b="1" i="1" dirty="0" smtClean="0">
                <a:latin typeface=".VnTime" panose="020B7200000000000000" pitchFamily="34" charset="0"/>
              </a:rPr>
              <a:t>20</a:t>
            </a:r>
            <a:r>
              <a:rPr lang="vi-VN" altLang="en-US" b="1" i="1" dirty="0" smtClean="0">
                <a:latin typeface=".VnTime" panose="020B7200000000000000" pitchFamily="34" charset="0"/>
              </a:rPr>
              <a:t>18</a:t>
            </a:r>
            <a:endParaRPr lang="en-US" altLang="en-US" b="1" i="1" dirty="0">
              <a:latin typeface=".VnTime" panose="020B7200000000000000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72244" y="838200"/>
            <a:ext cx="594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32753" y="1408613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 vôi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497535" y="1628248"/>
            <a:ext cx="1385048" cy="25773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83"/>
                <a:gd name="adj2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.VnPresent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.VnPresent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423934" y="2293686"/>
            <a:ext cx="5948080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vi-VN" altLang="en-US" sz="3600" b="1" i="1" dirty="0" smtClean="0">
                <a:latin typeface="Times New Roman" panose="02020603050405020304" pitchFamily="18" charset="0"/>
              </a:rPr>
              <a:t>- Đá vôi có tính chất gì?</a:t>
            </a:r>
            <a:endParaRPr lang="en-US" altLang="en-US" sz="3600" b="1" i="1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3237" y="2312886"/>
            <a:ext cx="6324600" cy="533400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 b="1" i="1" dirty="0" err="1" smtClean="0">
                <a:latin typeface="Times New Roman" panose="02020603050405020304" pitchFamily="18" charset="0"/>
              </a:rPr>
              <a:t>Tính</a:t>
            </a:r>
            <a:r>
              <a:rPr lang="en-US" altLang="en-US" sz="36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latin typeface="Times New Roman" panose="02020603050405020304" pitchFamily="18" charset="0"/>
              </a:rPr>
              <a:t>chất</a:t>
            </a:r>
            <a:r>
              <a:rPr lang="en-US" altLang="en-US" sz="36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latin typeface="Times New Roman" panose="02020603050405020304" pitchFamily="18" charset="0"/>
              </a:rPr>
              <a:t>đá</a:t>
            </a:r>
            <a:r>
              <a:rPr lang="en-US" altLang="en-US" sz="3600" b="1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latin typeface="Times New Roman" panose="02020603050405020304" pitchFamily="18" charset="0"/>
              </a:rPr>
              <a:t>vôi</a:t>
            </a:r>
            <a:r>
              <a:rPr lang="en-US" altLang="en-US" sz="3600" b="1" i="1" dirty="0" smtClean="0"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329741" name="Text Box 13" descr="Pink tissue paper"/>
          <p:cNvSpPr txBox="1">
            <a:spLocks noChangeArrowheads="1"/>
          </p:cNvSpPr>
          <p:nvPr/>
        </p:nvSpPr>
        <p:spPr bwMode="auto">
          <a:xfrm>
            <a:off x="1032164" y="3022726"/>
            <a:ext cx="10771909" cy="12003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lắm.Dưới</a:t>
            </a:r>
            <a:r>
              <a:rPr lang="en-US" alt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4" descr="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" y="1344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64676" y="189411"/>
            <a:ext cx="71540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latin typeface=".VnTime" panose="020B7200000000000000" pitchFamily="34" charset="0"/>
              </a:rPr>
              <a:t>Thø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tư </a:t>
            </a:r>
            <a:r>
              <a:rPr lang="en-US" altLang="en-US" b="1" i="1" dirty="0" err="1" smtClean="0">
                <a:latin typeface=".VnTime" panose="020B7200000000000000" pitchFamily="34" charset="0"/>
              </a:rPr>
              <a:t>ngµy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th¸ng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n¨m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en-US" altLang="en-US" b="1" i="1" dirty="0" smtClean="0">
                <a:latin typeface=".VnTime" panose="020B7200000000000000" pitchFamily="34" charset="0"/>
              </a:rPr>
              <a:t>20</a:t>
            </a:r>
            <a:r>
              <a:rPr lang="vi-VN" altLang="en-US" b="1" i="1" dirty="0" smtClean="0">
                <a:latin typeface=".VnTime" panose="020B7200000000000000" pitchFamily="34" charset="0"/>
              </a:rPr>
              <a:t>18</a:t>
            </a:r>
            <a:endParaRPr lang="en-US" altLang="en-US" b="1" i="1" dirty="0">
              <a:latin typeface=".VnTime" panose="020B7200000000000000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72244" y="838200"/>
            <a:ext cx="594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32753" y="1408613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 vôi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41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9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3" grpId="0" build="p"/>
      <p:bldP spid="3297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64676" y="189411"/>
            <a:ext cx="71540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latin typeface=".VnTime" panose="020B7200000000000000" pitchFamily="34" charset="0"/>
              </a:rPr>
              <a:t>Thø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tư </a:t>
            </a:r>
            <a:r>
              <a:rPr lang="en-US" altLang="en-US" b="1" i="1" dirty="0" err="1" smtClean="0">
                <a:latin typeface=".VnTime" panose="020B7200000000000000" pitchFamily="34" charset="0"/>
              </a:rPr>
              <a:t>ngµy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th¸ng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n¨m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en-US" altLang="en-US" b="1" i="1" dirty="0" smtClean="0">
                <a:latin typeface=".VnTime" panose="020B7200000000000000" pitchFamily="34" charset="0"/>
              </a:rPr>
              <a:t>20</a:t>
            </a:r>
            <a:r>
              <a:rPr lang="vi-VN" altLang="en-US" b="1" i="1" dirty="0" smtClean="0">
                <a:latin typeface=".VnTime" panose="020B7200000000000000" pitchFamily="34" charset="0"/>
              </a:rPr>
              <a:t>18</a:t>
            </a:r>
            <a:endParaRPr lang="en-US" altLang="en-US" b="1" i="1" dirty="0">
              <a:latin typeface=".VnTime" panose="020B7200000000000000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72244" y="838200"/>
            <a:ext cx="594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32753" y="1408613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 vôi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32112" y="2147693"/>
            <a:ext cx="4066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vi-VN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Í</a:t>
            </a:r>
            <a:r>
              <a:rPr lang="en-US" altLang="en-US" b="1" dirty="0" err="1" smtClean="0">
                <a:latin typeface=".VnTime" panose="020B7200000000000000" pitchFamily="34" charset="0"/>
              </a:rPr>
              <a:t>ch</a:t>
            </a:r>
            <a:r>
              <a:rPr lang="en-US" altLang="en-US" b="1" dirty="0" smtClean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lîi</a:t>
            </a:r>
            <a:r>
              <a:rPr lang="en-US" altLang="en-US" b="1" dirty="0"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latin typeface=".VnTime" panose="020B7200000000000000" pitchFamily="34" charset="0"/>
              </a:rPr>
              <a:t>cña</a:t>
            </a:r>
            <a:r>
              <a:rPr lang="en-US" altLang="en-US" b="1" dirty="0">
                <a:latin typeface=".VnTime" panose="020B7200000000000000" pitchFamily="34" charset="0"/>
              </a:rPr>
              <a:t> ®¸ </a:t>
            </a:r>
            <a:r>
              <a:rPr lang="en-US" altLang="en-US" b="1" dirty="0" err="1" smtClean="0">
                <a:latin typeface=".VnTime" panose="020B7200000000000000" pitchFamily="34" charset="0"/>
              </a:rPr>
              <a:t>v«i</a:t>
            </a:r>
            <a:r>
              <a:rPr lang="vi-VN" altLang="en-US" b="1" dirty="0" smtClean="0">
                <a:latin typeface=".VnTime" panose="020B7200000000000000" pitchFamily="34" charset="0"/>
              </a:rPr>
              <a:t>:</a:t>
            </a:r>
            <a:endParaRPr lang="en-US" altLang="en-US" b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P7040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" y="61477"/>
            <a:ext cx="3958051" cy="33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00312baoxaydung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91" y="3688885"/>
            <a:ext cx="4020683" cy="30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58" y="91125"/>
            <a:ext cx="4018502" cy="337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6" y="3666573"/>
            <a:ext cx="3958051" cy="300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9" t="43298" r="20000" b="19588"/>
          <a:stretch>
            <a:fillRect/>
          </a:stretch>
        </p:blipFill>
        <p:spPr bwMode="auto">
          <a:xfrm>
            <a:off x="8700248" y="161364"/>
            <a:ext cx="3369838" cy="338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6291cd33f4872139b0aeff2b89b45b7635333533344769255(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96" y="3733799"/>
            <a:ext cx="3428494" cy="29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97233" y="6305389"/>
            <a:ext cx="344809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dùng sản xuất xi măng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052484" y="3133527"/>
            <a:ext cx="2604518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dùng tạc tượng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58965" y="3067457"/>
            <a:ext cx="212939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làm nhà ở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63608" y="3055676"/>
            <a:ext cx="3093095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dùng để nung vôi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76671" y="6269894"/>
            <a:ext cx="275243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dùng làm đường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630696" y="6359177"/>
            <a:ext cx="344809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vi-V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 vôi dùng làm hòn non bộ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7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64676" y="189411"/>
            <a:ext cx="71540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b="1" i="1" dirty="0" err="1">
                <a:latin typeface=".VnTime" panose="020B7200000000000000" pitchFamily="34" charset="0"/>
              </a:rPr>
              <a:t>Thø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tư </a:t>
            </a:r>
            <a:r>
              <a:rPr lang="en-US" altLang="en-US" b="1" i="1" dirty="0" err="1" smtClean="0">
                <a:latin typeface=".VnTime" panose="020B7200000000000000" pitchFamily="34" charset="0"/>
              </a:rPr>
              <a:t>ngµy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th¸ng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vi-VN" altLang="en-US" b="1" i="1" dirty="0" smtClean="0">
                <a:latin typeface=".VnTime" panose="020B7200000000000000" pitchFamily="34" charset="0"/>
              </a:rPr>
              <a:t>12</a:t>
            </a:r>
            <a:r>
              <a:rPr lang="en-US" altLang="en-US" b="1" i="1" dirty="0" smtClean="0"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latin typeface=".VnTime" panose="020B7200000000000000" pitchFamily="34" charset="0"/>
              </a:rPr>
              <a:t>n¨m</a:t>
            </a:r>
            <a:r>
              <a:rPr lang="en-US" altLang="en-US" b="1" i="1" dirty="0">
                <a:latin typeface=".VnTime" panose="020B7200000000000000" pitchFamily="34" charset="0"/>
              </a:rPr>
              <a:t> </a:t>
            </a:r>
            <a:r>
              <a:rPr lang="en-US" altLang="en-US" b="1" i="1" dirty="0" smtClean="0">
                <a:latin typeface=".VnTime" panose="020B7200000000000000" pitchFamily="34" charset="0"/>
              </a:rPr>
              <a:t>20</a:t>
            </a:r>
            <a:r>
              <a:rPr lang="vi-VN" altLang="en-US" b="1" i="1" dirty="0" smtClean="0">
                <a:latin typeface=".VnTime" panose="020B7200000000000000" pitchFamily="34" charset="0"/>
              </a:rPr>
              <a:t>18</a:t>
            </a:r>
            <a:endParaRPr lang="en-US" altLang="en-US" b="1" i="1" dirty="0">
              <a:latin typeface=".VnTime" panose="020B7200000000000000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65564" y="715907"/>
            <a:ext cx="594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Khoa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32753" y="1225731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 vôi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32112" y="2147693"/>
            <a:ext cx="4066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vi-VN" altLang="en-US" b="1" dirty="0" smtClean="0">
                <a:latin typeface="Times New Roman" panose="02020603050405020304" pitchFamily="18" charset="0"/>
              </a:rPr>
              <a:t> </a:t>
            </a:r>
            <a:endParaRPr lang="en-US" altLang="en-US" b="1" dirty="0">
              <a:latin typeface=".VnTime" panose="020B7200000000000000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52258766"/>
              </p:ext>
            </p:extLst>
          </p:nvPr>
        </p:nvGraphicFramePr>
        <p:xfrm>
          <a:off x="1238793" y="1888734"/>
          <a:ext cx="9797141" cy="476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70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555</Words>
  <Application>Microsoft Office PowerPoint</Application>
  <PresentationFormat>Custom</PresentationFormat>
  <Paragraphs>90</Paragraphs>
  <Slides>17</Slides>
  <Notes>1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 Tran</dc:creator>
  <cp:lastModifiedBy>saocodon</cp:lastModifiedBy>
  <cp:revision>103</cp:revision>
  <dcterms:created xsi:type="dcterms:W3CDTF">2018-03-08T14:59:12Z</dcterms:created>
  <dcterms:modified xsi:type="dcterms:W3CDTF">2021-09-21T10:23:37Z</dcterms:modified>
</cp:coreProperties>
</file>