
<file path=[Content_Types].xml><?xml version="1.0" encoding="utf-8"?>
<Types xmlns="http://schemas.openxmlformats.org/package/2006/content-types">
  <Default Extension="png" ContentType="image/png"/>
  <Default Extension="jfif" ContentType="image/j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notesSlides/notesSlide6.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tags/tag2.xml" ContentType="application/vnd.openxmlformats-officedocument.presentationml.tags+xml"/>
  <Override PartName="/ppt/theme/themeOverride9.xml" ContentType="application/vnd.openxmlformats-officedocument.themeOverride+xml"/>
  <Override PartName="/ppt/tags/tag3.xml" ContentType="application/vnd.openxmlformats-officedocument.presentationml.tags+xml"/>
  <Override PartName="/ppt/theme/themeOverride10.xml" ContentType="application/vnd.openxmlformats-officedocument.themeOverride+xml"/>
  <Override PartName="/ppt/tags/tag4.xml" ContentType="application/vnd.openxmlformats-officedocument.presentationml.tags+xml"/>
  <Override PartName="/ppt/theme/themeOverride11.xml" ContentType="application/vnd.openxmlformats-officedocument.themeOverride+xml"/>
  <Override PartName="/ppt/tags/tag5.xml" ContentType="application/vnd.openxmlformats-officedocument.presentationml.tags+xml"/>
  <Override PartName="/ppt/theme/themeOverride12.xml" ContentType="application/vnd.openxmlformats-officedocument.themeOverride+xml"/>
  <Override PartName="/ppt/theme/themeOverride1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Lst>
  <p:notesMasterIdLst>
    <p:notesMasterId r:id="rId23"/>
  </p:notesMasterIdLst>
  <p:handoutMasterIdLst>
    <p:handoutMasterId r:id="rId24"/>
  </p:handoutMasterIdLst>
  <p:sldIdLst>
    <p:sldId id="444" r:id="rId3"/>
    <p:sldId id="258" r:id="rId4"/>
    <p:sldId id="445" r:id="rId5"/>
    <p:sldId id="435" r:id="rId6"/>
    <p:sldId id="359" r:id="rId7"/>
    <p:sldId id="263" r:id="rId8"/>
    <p:sldId id="416" r:id="rId9"/>
    <p:sldId id="448" r:id="rId10"/>
    <p:sldId id="447" r:id="rId11"/>
    <p:sldId id="454" r:id="rId12"/>
    <p:sldId id="450" r:id="rId13"/>
    <p:sldId id="442" r:id="rId14"/>
    <p:sldId id="423" r:id="rId15"/>
    <p:sldId id="452" r:id="rId16"/>
    <p:sldId id="429" r:id="rId17"/>
    <p:sldId id="431" r:id="rId18"/>
    <p:sldId id="439" r:id="rId19"/>
    <p:sldId id="443" r:id="rId20"/>
    <p:sldId id="432" r:id="rId21"/>
    <p:sldId id="453" r:id="rId22"/>
  </p:sldIdLst>
  <p:sldSz cx="9144000" cy="5143500" type="screen16x9"/>
  <p:notesSz cx="6858000" cy="9144000"/>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FF"/>
    <a:srgbClr val="00FFFF"/>
    <a:srgbClr val="116D6F"/>
    <a:srgbClr val="FEE8F8"/>
    <a:srgbClr val="FFFFFF"/>
    <a:srgbClr val="FCC0EB"/>
    <a:srgbClr val="FF00FF"/>
    <a:srgbClr val="51AB04"/>
    <a:srgbClr val="D5FEB4"/>
    <a:srgbClr val="C8FD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4660" autoAdjust="0"/>
  </p:normalViewPr>
  <p:slideViewPr>
    <p:cSldViewPr>
      <p:cViewPr varScale="1">
        <p:scale>
          <a:sx n="84" d="100"/>
          <a:sy n="84" d="100"/>
        </p:scale>
        <p:origin x="728" y="44"/>
      </p:cViewPr>
      <p:guideLst>
        <p:guide orient="horz" pos="103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6" d="100"/>
          <a:sy n="86" d="100"/>
        </p:scale>
        <p:origin x="-3810"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353A075-29DF-4CAE-8BA7-CDA0ED456C88}" type="datetimeFigureOut">
              <a:rPr lang="zh-CN" altLang="en-US" smtClean="0"/>
              <a:t>2023/10/25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E3924EE-29F1-4E68-A53A-86CBCBDF827A}" type="slidenum">
              <a:rPr lang="zh-CN" altLang="en-US" smtClean="0"/>
              <a:t>‹#›</a:t>
            </a:fld>
            <a:endParaRPr lang="zh-CN" altLang="en-US"/>
          </a:p>
        </p:txBody>
      </p:sp>
    </p:spTree>
    <p:extLst>
      <p:ext uri="{BB962C8B-B14F-4D97-AF65-F5344CB8AC3E}">
        <p14:creationId xmlns:p14="http://schemas.microsoft.com/office/powerpoint/2010/main" val="2213844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2B73EA-EE91-4E33-A9C1-8BF5DD7139A2}" type="datetimeFigureOut">
              <a:rPr lang="zh-CN" altLang="en-US" smtClean="0"/>
              <a:t>2023/10/25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92B679-AE23-4750-8FB0-6513430B8953}" type="slidenum">
              <a:rPr lang="zh-CN" altLang="en-US" smtClean="0"/>
              <a:t>‹#›</a:t>
            </a:fld>
            <a:endParaRPr lang="zh-CN" altLang="en-US"/>
          </a:p>
        </p:txBody>
      </p:sp>
    </p:spTree>
    <p:extLst>
      <p:ext uri="{BB962C8B-B14F-4D97-AF65-F5344CB8AC3E}">
        <p14:creationId xmlns:p14="http://schemas.microsoft.com/office/powerpoint/2010/main" val="129930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198184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r>
              <a:rPr lang="en-US" altLang="zh-CN" smtClean="0"/>
              <a:t>Hình</a:t>
            </a:r>
            <a:r>
              <a:rPr lang="en-US" altLang="zh-CN" baseline="0" smtClean="0"/>
              <a:t> một số sự kiện</a:t>
            </a:r>
          </a:p>
          <a:p>
            <a:r>
              <a:rPr lang="en-US" altLang="zh-CN" baseline="0" smtClean="0"/>
              <a:t>Slide chốt</a:t>
            </a:r>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1638771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 name="Google Shape;13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fld id="{00000000-1234-1234-1234-123412341234}" type="slidenum">
              <a:rPr lang="en-US">
                <a:solidFill>
                  <a:prstClr val="black"/>
                </a:solidFill>
              </a:rPr>
              <a:pPr/>
              <a:t>4</a:t>
            </a:fld>
            <a:endParaRPr>
              <a:solidFill>
                <a:prstClr val="black"/>
              </a:solidFill>
            </a:endParaRPr>
          </a:p>
        </p:txBody>
      </p:sp>
    </p:spTree>
    <p:extLst>
      <p:ext uri="{BB962C8B-B14F-4D97-AF65-F5344CB8AC3E}">
        <p14:creationId xmlns:p14="http://schemas.microsoft.com/office/powerpoint/2010/main" val="1240215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5</a:t>
            </a:fld>
            <a:endParaRPr lang="zh-CN" altLang="en-US"/>
          </a:p>
        </p:txBody>
      </p:sp>
    </p:spTree>
    <p:extLst>
      <p:ext uri="{BB962C8B-B14F-4D97-AF65-F5344CB8AC3E}">
        <p14:creationId xmlns:p14="http://schemas.microsoft.com/office/powerpoint/2010/main" val="3010231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6</a:t>
            </a:fld>
            <a:endParaRPr>
              <a:solidFill>
                <a:srgbClr val="000000"/>
              </a:solidFill>
            </a:endParaRPr>
          </a:p>
        </p:txBody>
      </p:sp>
    </p:spTree>
    <p:extLst>
      <p:ext uri="{BB962C8B-B14F-4D97-AF65-F5344CB8AC3E}">
        <p14:creationId xmlns:p14="http://schemas.microsoft.com/office/powerpoint/2010/main" val="592682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fld id="{00000000-1234-1234-1234-123412341234}" type="slidenum">
              <a:rPr lang="en-US">
                <a:solidFill>
                  <a:prstClr val="black"/>
                </a:solidFill>
              </a:rPr>
              <a:pPr/>
              <a:t>8</a:t>
            </a:fld>
            <a:endParaRPr>
              <a:solidFill>
                <a:prstClr val="black"/>
              </a:solidFill>
            </a:endParaRPr>
          </a:p>
        </p:txBody>
      </p:sp>
    </p:spTree>
    <p:extLst>
      <p:ext uri="{BB962C8B-B14F-4D97-AF65-F5344CB8AC3E}">
        <p14:creationId xmlns:p14="http://schemas.microsoft.com/office/powerpoint/2010/main" val="3650734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rPr>
              <a:t>13</a:t>
            </a:fld>
            <a:endParaRPr>
              <a:solidFill>
                <a:srgbClr val="000000"/>
              </a:solidFill>
            </a:endParaRPr>
          </a:p>
        </p:txBody>
      </p:sp>
    </p:spTree>
    <p:extLst>
      <p:ext uri="{BB962C8B-B14F-4D97-AF65-F5344CB8AC3E}">
        <p14:creationId xmlns:p14="http://schemas.microsoft.com/office/powerpoint/2010/main" val="1860182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ransition spd="slow" advTm="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4242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1748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890080" y="1333829"/>
            <a:ext cx="3655181"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890080" y="1999034"/>
            <a:ext cx="3655181" cy="26432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3829"/>
            <a:ext cx="3673182" cy="61793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704" y="1999034"/>
            <a:ext cx="3673182" cy="26432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8900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00777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53571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163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739403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44"/>
            <a:ext cx="7886700" cy="435887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38449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spTree>
    <p:extLst>
      <p:ext uri="{BB962C8B-B14F-4D97-AF65-F5344CB8AC3E}">
        <p14:creationId xmlns:p14="http://schemas.microsoft.com/office/powerpoint/2010/main" val="983114887"/>
      </p:ext>
    </p:extLst>
  </p:cSld>
  <p:clrMapOvr>
    <a:masterClrMapping/>
  </p:clrMapOvr>
  <p:transition spd="slow"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86"/>
            <a:ext cx="9144000" cy="5138928"/>
          </a:xfrm>
          <a:prstGeom prst="rect">
            <a:avLst/>
          </a:prstGeom>
        </p:spPr>
      </p:pic>
      <p:cxnSp>
        <p:nvCxnSpPr>
          <p:cNvPr id="3" name="直接连接符 2"/>
          <p:cNvCxnSpPr/>
          <p:nvPr userDrawn="1"/>
        </p:nvCxnSpPr>
        <p:spPr>
          <a:xfrm>
            <a:off x="343405" y="832780"/>
            <a:ext cx="8405059"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3"/>
          <a:stretch>
            <a:fillRect/>
          </a:stretch>
        </p:blipFill>
        <p:spPr>
          <a:xfrm rot="958296" flipH="1">
            <a:off x="7745810" y="111936"/>
            <a:ext cx="917999" cy="744092"/>
          </a:xfrm>
          <a:prstGeom prst="rect">
            <a:avLst/>
          </a:prstGeom>
        </p:spPr>
      </p:pic>
    </p:spTree>
    <p:extLst>
      <p:ext uri="{BB962C8B-B14F-4D97-AF65-F5344CB8AC3E}">
        <p14:creationId xmlns:p14="http://schemas.microsoft.com/office/powerpoint/2010/main" val="1045121283"/>
      </p:ext>
    </p:extLst>
  </p:cSld>
  <p:clrMapOvr>
    <a:masterClrMapping/>
  </p:clrMapOvr>
  <p:transition spd="slow" advTm="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2023/10/25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2023/10/25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cSld>
  <p:clrMapOvr>
    <a:masterClrMapping/>
  </p:clrMapOvr>
  <p:transition spd="slow" advTm="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仅标题">
  <p:cSld name="1_仅标题">
    <p:spTree>
      <p:nvGrpSpPr>
        <p:cNvPr id="1" name="Shape 21"/>
        <p:cNvGrpSpPr/>
        <p:nvPr/>
      </p:nvGrpSpPr>
      <p:grpSpPr>
        <a:xfrm>
          <a:off x="0" y="0"/>
          <a:ext cx="0" cy="0"/>
          <a:chOff x="0" y="0"/>
          <a:chExt cx="0" cy="0"/>
        </a:xfrm>
      </p:grpSpPr>
      <p:pic>
        <p:nvPicPr>
          <p:cNvPr id="22" name="Google Shape;22;p28"/>
          <p:cNvPicPr preferRelativeResize="0"/>
          <p:nvPr/>
        </p:nvPicPr>
        <p:blipFill rotWithShape="1">
          <a:blip r:embed="rId2">
            <a:alphaModFix/>
          </a:blip>
          <a:srcRect/>
          <a:stretch/>
        </p:blipFill>
        <p:spPr>
          <a:xfrm>
            <a:off x="-397" y="-223"/>
            <a:ext cx="9144793" cy="5143946"/>
          </a:xfrm>
          <a:prstGeom prst="rect">
            <a:avLst/>
          </a:prstGeom>
          <a:noFill/>
          <a:ln>
            <a:noFill/>
          </a:ln>
        </p:spPr>
      </p:pic>
      <p:pic>
        <p:nvPicPr>
          <p:cNvPr id="23" name="Google Shape;23;p28"/>
          <p:cNvPicPr preferRelativeResize="0"/>
          <p:nvPr/>
        </p:nvPicPr>
        <p:blipFill rotWithShape="1">
          <a:blip r:embed="rId3">
            <a:alphaModFix/>
          </a:blip>
          <a:srcRect/>
          <a:stretch/>
        </p:blipFill>
        <p:spPr>
          <a:xfrm>
            <a:off x="-12" y="-223"/>
            <a:ext cx="9048773" cy="5143946"/>
          </a:xfrm>
          <a:prstGeom prst="rect">
            <a:avLst/>
          </a:prstGeom>
          <a:noFill/>
          <a:ln>
            <a:noFill/>
          </a:ln>
        </p:spPr>
      </p:pic>
      <p:pic>
        <p:nvPicPr>
          <p:cNvPr id="24" name="Google Shape;24;p28"/>
          <p:cNvPicPr preferRelativeResize="0"/>
          <p:nvPr/>
        </p:nvPicPr>
        <p:blipFill rotWithShape="1">
          <a:blip r:embed="rId4">
            <a:alphaModFix/>
          </a:blip>
          <a:srcRect/>
          <a:stretch/>
        </p:blipFill>
        <p:spPr>
          <a:xfrm>
            <a:off x="144934" y="77402"/>
            <a:ext cx="8984759" cy="5075360"/>
          </a:xfrm>
          <a:prstGeom prst="rect">
            <a:avLst/>
          </a:prstGeom>
          <a:noFill/>
          <a:ln>
            <a:noFill/>
          </a:ln>
        </p:spPr>
      </p:pic>
      <p:pic>
        <p:nvPicPr>
          <p:cNvPr id="25" name="Google Shape;25;p28"/>
          <p:cNvPicPr preferRelativeResize="0"/>
          <p:nvPr/>
        </p:nvPicPr>
        <p:blipFill rotWithShape="1">
          <a:blip r:embed="rId5">
            <a:alphaModFix/>
          </a:blip>
          <a:srcRect/>
          <a:stretch/>
        </p:blipFill>
        <p:spPr>
          <a:xfrm>
            <a:off x="-87271" y="4873964"/>
            <a:ext cx="9318544" cy="420661"/>
          </a:xfrm>
          <a:prstGeom prst="rect">
            <a:avLst/>
          </a:prstGeom>
          <a:noFill/>
          <a:ln>
            <a:noFill/>
          </a:ln>
        </p:spPr>
      </p:pic>
      <p:pic>
        <p:nvPicPr>
          <p:cNvPr id="26" name="Google Shape;26;p28"/>
          <p:cNvPicPr preferRelativeResize="0"/>
          <p:nvPr/>
        </p:nvPicPr>
        <p:blipFill rotWithShape="1">
          <a:blip r:embed="rId6">
            <a:alphaModFix/>
          </a:blip>
          <a:srcRect/>
          <a:stretch/>
        </p:blipFill>
        <p:spPr>
          <a:xfrm>
            <a:off x="7891803" y="4332290"/>
            <a:ext cx="859610" cy="448095"/>
          </a:xfrm>
          <a:prstGeom prst="rect">
            <a:avLst/>
          </a:prstGeom>
          <a:noFill/>
          <a:ln>
            <a:noFill/>
          </a:ln>
        </p:spPr>
      </p:pic>
    </p:spTree>
    <p:extLst>
      <p:ext uri="{BB962C8B-B14F-4D97-AF65-F5344CB8AC3E}">
        <p14:creationId xmlns:p14="http://schemas.microsoft.com/office/powerpoint/2010/main" val="3116211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标题幻灯片" type="title">
  <p:cSld name="标题幻灯片">
    <p:spTree>
      <p:nvGrpSpPr>
        <p:cNvPr id="1" name="Shape 15"/>
        <p:cNvGrpSpPr/>
        <p:nvPr/>
      </p:nvGrpSpPr>
      <p:grpSpPr>
        <a:xfrm>
          <a:off x="0" y="0"/>
          <a:ext cx="0" cy="0"/>
          <a:chOff x="0" y="0"/>
          <a:chExt cx="0" cy="0"/>
        </a:xfrm>
      </p:grpSpPr>
      <p:sp>
        <p:nvSpPr>
          <p:cNvPr id="16" name="Google Shape;16;p27"/>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7"/>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35895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56029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90181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10.jpe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2023/10/25</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5523091" y="3407339"/>
            <a:ext cx="3620909" cy="1737750"/>
          </a:xfrm>
          <a:prstGeom prst="rect">
            <a:avLst/>
          </a:prstGeom>
        </p:spPr>
      </p:pic>
      <p:sp>
        <p:nvSpPr>
          <p:cNvPr id="7" name="矩形 6">
            <a:extLst>
              <a:ext uri="{FF2B5EF4-FFF2-40B4-BE49-F238E27FC236}">
                <a16:creationId xmlns:a16="http://schemas.microsoft.com/office/drawing/2014/main" xmlns="" id="{42643604-4AA1-431F-A3FD-A92279CD9E87}"/>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50" r:id="rId1"/>
    <p:sldLayoutId id="2147483660" r:id="rId2"/>
    <p:sldLayoutId id="2147483661" r:id="rId3"/>
    <p:sldLayoutId id="2147483654" r:id="rId4"/>
    <p:sldLayoutId id="2147483655" r:id="rId5"/>
    <p:sldLayoutId id="2147483662" r:id="rId6"/>
    <p:sldLayoutId id="2147483663" r:id="rId7"/>
  </p:sldLayoutIdLst>
  <p:transition spd="slow" advTm="0">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solidFill>
                  <a:prstClr val="black">
                    <a:tint val="75000"/>
                  </a:prstClr>
                </a:solidFill>
              </a:rPr>
              <a:pPr/>
              <a:t>2023/10/25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448739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1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46.png"/><Relationship Id="rId2" Type="http://schemas.openxmlformats.org/officeDocument/2006/relationships/notesSlide" Target="../notesSlides/notesSlide7.xml"/><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31.pn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hemeOverride" Target="../theme/themeOverride8.xml"/><Relationship Id="rId6" Type="http://schemas.openxmlformats.org/officeDocument/2006/relationships/image" Target="../media/image50.jfif"/><Relationship Id="rId5" Type="http://schemas.openxmlformats.org/officeDocument/2006/relationships/image" Target="../media/image49.emf"/><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2.xml"/><Relationship Id="rId7" Type="http://schemas.microsoft.com/office/2007/relationships/hdphoto" Target="../media/hdphoto3.wdp"/><Relationship Id="rId2" Type="http://schemas.openxmlformats.org/officeDocument/2006/relationships/tags" Target="../tags/tag3.xml"/><Relationship Id="rId1" Type="http://schemas.openxmlformats.org/officeDocument/2006/relationships/themeOverride" Target="../theme/themeOverride9.xml"/><Relationship Id="rId6" Type="http://schemas.openxmlformats.org/officeDocument/2006/relationships/image" Target="../media/image51.png"/><Relationship Id="rId11" Type="http://schemas.microsoft.com/office/2007/relationships/hdphoto" Target="../media/hdphoto5.wdp"/><Relationship Id="rId5" Type="http://schemas.openxmlformats.org/officeDocument/2006/relationships/image" Target="../media/image49.emf"/><Relationship Id="rId10" Type="http://schemas.openxmlformats.org/officeDocument/2006/relationships/image" Target="../media/image53.png"/><Relationship Id="rId4" Type="http://schemas.openxmlformats.org/officeDocument/2006/relationships/image" Target="../media/image48.pn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xml"/><Relationship Id="rId1" Type="http://schemas.openxmlformats.org/officeDocument/2006/relationships/themeOverride" Target="../theme/themeOverride10.xml"/><Relationship Id="rId6" Type="http://schemas.microsoft.com/office/2007/relationships/hdphoto" Target="../media/hdphoto6.wdp"/><Relationship Id="rId5" Type="http://schemas.openxmlformats.org/officeDocument/2006/relationships/image" Target="../media/image54.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xml"/><Relationship Id="rId1" Type="http://schemas.openxmlformats.org/officeDocument/2006/relationships/themeOverride" Target="../theme/themeOverride11.xml"/><Relationship Id="rId5" Type="http://schemas.openxmlformats.org/officeDocument/2006/relationships/image" Target="../media/image40.png"/><Relationship Id="rId4" Type="http://schemas.openxmlformats.org/officeDocument/2006/relationships/image" Target="../media/image55.jp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4.emf"/><Relationship Id="rId5" Type="http://schemas.openxmlformats.org/officeDocument/2006/relationships/image" Target="../media/image26.emf"/><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5.xml"/><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6.png"/><Relationship Id="rId9" Type="http://schemas.openxmlformats.org/officeDocument/2006/relationships/image" Target="../media/image31.png"/><Relationship Id="rId14"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44.jfif"/></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35846"/>
            <a:ext cx="4211960" cy="175233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200" y="1781537"/>
            <a:ext cx="2884576" cy="3181882"/>
          </a:xfrm>
          <a:prstGeom prst="rect">
            <a:avLst/>
          </a:prstGeom>
        </p:spPr>
      </p:pic>
      <p:sp>
        <p:nvSpPr>
          <p:cNvPr id="9" name="TextBox 8"/>
          <p:cNvSpPr txBox="1"/>
          <p:nvPr/>
        </p:nvSpPr>
        <p:spPr>
          <a:xfrm>
            <a:off x="1691680" y="3364679"/>
            <a:ext cx="5675236" cy="400110"/>
          </a:xfrm>
          <a:prstGeom prst="rect">
            <a:avLst/>
          </a:prstGeom>
          <a:noFill/>
        </p:spPr>
        <p:txBody>
          <a:bodyPr wrap="square" rtlCol="0">
            <a:spAutoFit/>
          </a:bodyPr>
          <a:lstStyle/>
          <a:p>
            <a:pPr algn="ctr"/>
            <a:r>
              <a:rPr lang="en-US" sz="2000" b="1" dirty="0" err="1" smtClean="0">
                <a:latin typeface="Times New Roman" panose="02020603050405020304" pitchFamily="18" charset="0"/>
                <a:cs typeface="Times New Roman" panose="02020603050405020304" pitchFamily="18" charset="0"/>
              </a:rPr>
              <a:t>Giáo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viên</a:t>
            </a:r>
            <a:r>
              <a:rPr lang="en-US" sz="2000" b="1" dirty="0" smtClean="0">
                <a:latin typeface="Times New Roman" panose="02020603050405020304" pitchFamily="18" charset="0"/>
                <a:cs typeface="Times New Roman" panose="02020603050405020304" pitchFamily="18" charset="0"/>
              </a:rPr>
              <a:t>: NGUYỄN ĐINH PHƯƠNG HOÀNG</a:t>
            </a:r>
            <a:endParaRPr lang="en-US" sz="2000" b="1" dirty="0">
              <a:latin typeface="Times New Roman" panose="02020603050405020304" pitchFamily="18" charset="0"/>
              <a:cs typeface="Times New Roman" panose="02020603050405020304" pitchFamily="18" charset="0"/>
            </a:endParaRPr>
          </a:p>
        </p:txBody>
      </p:sp>
      <p:sp>
        <p:nvSpPr>
          <p:cNvPr id="10" name="文本框 18">
            <a:extLst>
              <a:ext uri="{FF2B5EF4-FFF2-40B4-BE49-F238E27FC236}">
                <a16:creationId xmlns:a16="http://schemas.microsoft.com/office/drawing/2014/main" xmlns="" id="{94AAAAED-4D83-41E3-BB60-D604328DBD4C}"/>
              </a:ext>
            </a:extLst>
          </p:cNvPr>
          <p:cNvSpPr txBox="1"/>
          <p:nvPr/>
        </p:nvSpPr>
        <p:spPr>
          <a:xfrm>
            <a:off x="2549078" y="2025730"/>
            <a:ext cx="3960440" cy="646331"/>
          </a:xfrm>
          <a:prstGeom prst="rect">
            <a:avLst/>
          </a:prstGeom>
          <a:noFill/>
        </p:spPr>
        <p:txBody>
          <a:bodyPr wrap="square" rtlCol="0">
            <a:spAutoFit/>
          </a:bodyPr>
          <a:lstStyle/>
          <a:p>
            <a:pPr algn="ctr"/>
            <a:r>
              <a:rPr lang="en-US" altLang="zh-CN" sz="3600" b="1" dirty="0" err="1" smtClean="0">
                <a:solidFill>
                  <a:srgbClr val="00B050"/>
                </a:solidFill>
                <a:latin typeface="Coiny" panose="02000903060500060000" pitchFamily="2" charset="0"/>
                <a:ea typeface="仓耳今楷05-6763 W05" panose="02020400000000000000" pitchFamily="18" charset="-122"/>
              </a:rPr>
              <a:t>Môn</a:t>
            </a:r>
            <a:r>
              <a:rPr lang="en-US" altLang="zh-CN" sz="3600" b="1" dirty="0" smtClean="0">
                <a:solidFill>
                  <a:srgbClr val="00B050"/>
                </a:solidFill>
                <a:latin typeface="Coiny" panose="02000903060500060000" pitchFamily="2" charset="0"/>
                <a:ea typeface="仓耳今楷05-6763 W05" panose="02020400000000000000" pitchFamily="18" charset="-122"/>
              </a:rPr>
              <a:t>: </a:t>
            </a:r>
            <a:r>
              <a:rPr lang="en-US" altLang="zh-CN" sz="3600" b="1" dirty="0" err="1" smtClean="0">
                <a:solidFill>
                  <a:srgbClr val="00B050"/>
                </a:solidFill>
                <a:latin typeface="Coiny" panose="02000903060500060000" pitchFamily="2" charset="0"/>
                <a:ea typeface="仓耳今楷05-6763 W05" panose="02020400000000000000" pitchFamily="18" charset="-122"/>
              </a:rPr>
              <a:t>Tiếng</a:t>
            </a:r>
            <a:r>
              <a:rPr lang="en-US" altLang="zh-CN" sz="3600" b="1" dirty="0" smtClean="0">
                <a:solidFill>
                  <a:srgbClr val="00B050"/>
                </a:solidFill>
                <a:latin typeface="Coiny" panose="02000903060500060000" pitchFamily="2" charset="0"/>
                <a:ea typeface="仓耳今楷05-6763 W05" panose="02020400000000000000" pitchFamily="18" charset="-122"/>
              </a:rPr>
              <a:t> </a:t>
            </a:r>
            <a:r>
              <a:rPr lang="en-US" altLang="zh-CN" sz="3600" b="1" dirty="0" err="1" smtClean="0">
                <a:solidFill>
                  <a:srgbClr val="00B050"/>
                </a:solidFill>
                <a:latin typeface="Coiny" panose="02000903060500060000" pitchFamily="2" charset="0"/>
                <a:ea typeface="仓耳今楷05-6763 W05" panose="02020400000000000000" pitchFamily="18" charset="-122"/>
              </a:rPr>
              <a:t>Việt</a:t>
            </a:r>
            <a:endParaRPr lang="zh-CN" altLang="en-US" sz="3600" b="1" dirty="0">
              <a:solidFill>
                <a:srgbClr val="00B050"/>
              </a:solidFill>
              <a:latin typeface="Coiny" panose="02000903060500060000" pitchFamily="2" charset="0"/>
              <a:ea typeface="仓耳今楷05-6763 W05" panose="02020400000000000000" pitchFamily="18" charset="-122"/>
            </a:endParaRPr>
          </a:p>
        </p:txBody>
      </p:sp>
      <p:sp>
        <p:nvSpPr>
          <p:cNvPr id="7" name="WordArt 5"/>
          <p:cNvSpPr>
            <a:spLocks noChangeArrowheads="1" noChangeShapeType="1" noTextEdit="1"/>
          </p:cNvSpPr>
          <p:nvPr/>
        </p:nvSpPr>
        <p:spPr bwMode="auto">
          <a:xfrm>
            <a:off x="278826" y="226201"/>
            <a:ext cx="8712968" cy="1939848"/>
          </a:xfrm>
          <a:prstGeom prst="rect">
            <a:avLst/>
          </a:prstGeom>
        </p:spPr>
        <p:txBody>
          <a:bodyPr wrap="none" lIns="121917" tIns="60958" rIns="121917" bIns="60958" fromWordArt="1">
            <a:prstTxWarp prst="textChevron">
              <a:avLst>
                <a:gd name="adj" fmla="val 25000"/>
              </a:avLst>
            </a:prstTxWarp>
          </a:bodyPr>
          <a:lstStyle/>
          <a:p>
            <a:pPr algn="ctr"/>
            <a:r>
              <a:rPr lang="vi-VN" sz="4800" b="1" kern="10" dirty="0">
                <a:ln w="9525">
                  <a:no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atin typeface="Arial"/>
                <a:cs typeface="Arial"/>
              </a:rPr>
              <a:t>NHIỆT LIỆTCHÀO MỪNG QUÝ THẦY CÔ VỀ DỰ GIỜ, THĂM </a:t>
            </a:r>
            <a:r>
              <a:rPr lang="vi-VN" sz="4800" b="1" kern="10" dirty="0" smtClean="0">
                <a:ln w="9525">
                  <a:no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atin typeface="Arial"/>
                <a:cs typeface="Arial"/>
              </a:rPr>
              <a:t>LỚP </a:t>
            </a:r>
            <a:endParaRPr lang="vi-VN" sz="4800" b="1" kern="10" dirty="0">
              <a:ln w="9525">
                <a:no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1"/>
              </a:gradFill>
              <a:latin typeface="Arial"/>
              <a:cs typeface="Arial"/>
            </a:endParaRPr>
          </a:p>
        </p:txBody>
      </p:sp>
      <p:sp>
        <p:nvSpPr>
          <p:cNvPr id="11" name="文本框 18">
            <a:extLst>
              <a:ext uri="{FF2B5EF4-FFF2-40B4-BE49-F238E27FC236}">
                <a16:creationId xmlns:a16="http://schemas.microsoft.com/office/drawing/2014/main" xmlns="" id="{94AAAAED-4D83-41E3-BB60-D604328DBD4C}"/>
              </a:ext>
            </a:extLst>
          </p:cNvPr>
          <p:cNvSpPr txBox="1"/>
          <p:nvPr/>
        </p:nvSpPr>
        <p:spPr>
          <a:xfrm>
            <a:off x="2655090" y="2682764"/>
            <a:ext cx="3960440" cy="646331"/>
          </a:xfrm>
          <a:prstGeom prst="rect">
            <a:avLst/>
          </a:prstGeom>
          <a:noFill/>
        </p:spPr>
        <p:txBody>
          <a:bodyPr wrap="square" rtlCol="0">
            <a:spAutoFit/>
          </a:bodyPr>
          <a:lstStyle/>
          <a:p>
            <a:pPr algn="ctr"/>
            <a:r>
              <a:rPr lang="en-US" altLang="zh-CN" sz="3600" b="1" dirty="0" err="1" smtClean="0">
                <a:solidFill>
                  <a:srgbClr val="00B050"/>
                </a:solidFill>
                <a:latin typeface="Coiny" panose="02000903060500060000" pitchFamily="2" charset="0"/>
                <a:ea typeface="仓耳今楷05-6763 W05" panose="02020400000000000000" pitchFamily="18" charset="-122"/>
              </a:rPr>
              <a:t>Lớp</a:t>
            </a:r>
            <a:r>
              <a:rPr lang="en-US" altLang="zh-CN" sz="3600" b="1" dirty="0" smtClean="0">
                <a:solidFill>
                  <a:srgbClr val="00B050"/>
                </a:solidFill>
                <a:latin typeface="Coiny" panose="02000903060500060000" pitchFamily="2" charset="0"/>
                <a:ea typeface="仓耳今楷05-6763 W05" panose="02020400000000000000" pitchFamily="18" charset="-122"/>
              </a:rPr>
              <a:t>: 3B</a:t>
            </a:r>
            <a:endParaRPr lang="zh-CN" altLang="en-US" sz="3600" b="1" dirty="0">
              <a:solidFill>
                <a:srgbClr val="00B050"/>
              </a:solidFill>
              <a:latin typeface="Coiny" panose="02000903060500060000" pitchFamily="2" charset="0"/>
              <a:ea typeface="仓耳今楷05-6763 W05" panose="02020400000000000000" pitchFamily="18" charset="-122"/>
            </a:endParaRPr>
          </a:p>
        </p:txBody>
      </p:sp>
    </p:spTree>
    <p:extLst>
      <p:ext uri="{BB962C8B-B14F-4D97-AF65-F5344CB8AC3E}">
        <p14:creationId xmlns:p14="http://schemas.microsoft.com/office/powerpoint/2010/main" val="37063925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53"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ppt_h*1.125000"/>
                                          </p:val>
                                        </p:tav>
                                        <p:tav tm="100000">
                                          <p:val>
                                            <p:strVal val="#ppt_y"/>
                                          </p:val>
                                        </p:tav>
                                      </p:tavLst>
                                    </p:anim>
                                    <p:animEffect transition="in" filter="wipe(up)">
                                      <p:cBhvr>
                                        <p:cTn id="22" dur="500"/>
                                        <p:tgtEl>
                                          <p:spTgt spid="10"/>
                                        </p:tgtEl>
                                      </p:cBhvr>
                                    </p:animEffect>
                                  </p:childTnLst>
                                </p:cTn>
                              </p:par>
                              <p:par>
                                <p:cTn id="23" presetID="3" presetClass="emph" presetSubtype="10" fill="hold" grpId="0" nodeType="withEffect">
                                  <p:stCondLst>
                                    <p:cond delay="0"/>
                                  </p:stCondLst>
                                  <p:childTnLst>
                                    <p:animClr clrSpc="hsl" dir="ccw">
                                      <p:cBhvr>
                                        <p:cTn id="24" dur="1000" fill="hold"/>
                                        <p:tgtEl>
                                          <p:spTgt spid="7"/>
                                        </p:tgtEl>
                                        <p:attrNameLst>
                                          <p:attrName>style.color</p:attrName>
                                        </p:attrNameLst>
                                      </p:cBhvr>
                                      <p:to>
                                        <a:srgbClr val="FF0000"/>
                                      </p:to>
                                    </p:animClr>
                                  </p:childTnLst>
                                </p:cTn>
                              </p:par>
                              <p:par>
                                <p:cTn id="25" presetID="1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p:tgtEl>
                                          <p:spTgt spid="11"/>
                                        </p:tgtEl>
                                        <p:attrNameLst>
                                          <p:attrName>ppt_y</p:attrName>
                                        </p:attrNameLst>
                                      </p:cBhvr>
                                      <p:tavLst>
                                        <p:tav tm="0">
                                          <p:val>
                                            <p:strVal val="#ppt_y+#ppt_h*1.125000"/>
                                          </p:val>
                                        </p:tav>
                                        <p:tav tm="100000">
                                          <p:val>
                                            <p:strVal val="#ppt_y"/>
                                          </p:val>
                                        </p:tav>
                                      </p:tavLst>
                                    </p:anim>
                                    <p:animEffect transition="in" filter="wipe(up)">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7" grpId="0" animBg="1"/>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0" y="0"/>
            <a:ext cx="9144000" cy="5092030"/>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cxnSp>
        <p:nvCxnSpPr>
          <p:cNvPr id="19" name="Straight Connector 18">
            <a:extLst>
              <a:ext uri="{FF2B5EF4-FFF2-40B4-BE49-F238E27FC236}">
                <a16:creationId xmlns:a16="http://schemas.microsoft.com/office/drawing/2014/main" xmlns="" id="{D3E6F869-A7E9-4955-AAD0-065D26948D19}"/>
              </a:ext>
            </a:extLst>
          </p:cNvPr>
          <p:cNvCxnSpPr>
            <a:cxnSpLocks/>
          </p:cNvCxnSpPr>
          <p:nvPr/>
        </p:nvCxnSpPr>
        <p:spPr>
          <a:xfrm flipH="1">
            <a:off x="2290192" y="797934"/>
            <a:ext cx="144017" cy="5160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descr="A group of kids sitting at a table&#10;&#10;Description automatically generated with low confidence">
            <a:extLst>
              <a:ext uri="{FF2B5EF4-FFF2-40B4-BE49-F238E27FC236}">
                <a16:creationId xmlns:a16="http://schemas.microsoft.com/office/drawing/2014/main" xmlns="" id="{C8FB45DD-AFE4-4641-A805-4A8B430EA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730" y="3022828"/>
            <a:ext cx="3629025" cy="1847850"/>
          </a:xfrm>
          <a:prstGeom prst="rect">
            <a:avLst/>
          </a:prstGeom>
        </p:spPr>
      </p:pic>
      <p:sp>
        <p:nvSpPr>
          <p:cNvPr id="42" name="Rectangle 41"/>
          <p:cNvSpPr/>
          <p:nvPr/>
        </p:nvSpPr>
        <p:spPr>
          <a:xfrm>
            <a:off x="273968" y="699542"/>
            <a:ext cx="8568952" cy="2456057"/>
          </a:xfrm>
          <a:prstGeom prst="rect">
            <a:avLst/>
          </a:prstGeom>
        </p:spPr>
        <p:txBody>
          <a:bodyPr wrap="square">
            <a:spAutoFit/>
          </a:bodyPr>
          <a:lstStyle/>
          <a:p>
            <a:pPr algn="just">
              <a:lnSpc>
                <a:spcPct val="120000"/>
              </a:lnSpc>
            </a:pP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Hôm</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đó</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bố</a:t>
            </a:r>
            <a:r>
              <a:rPr lang="en-US" sz="3200" b="1" dirty="0" smtClean="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đã</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đẽo</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gọt</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khúc</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gỗ</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thành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búp</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bê</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trai</a:t>
            </a:r>
            <a:r>
              <a:rPr lang="en-US" sz="3200" b="1" dirty="0" smtClean="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mẹ</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chắp</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những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mảnh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vải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vụn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thành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búp</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bê</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gái</a:t>
            </a:r>
            <a:r>
              <a:rPr lang="en-US" sz="3200" b="1" dirty="0" smtClean="0">
                <a:solidFill>
                  <a:srgbClr val="0000CC"/>
                </a:solidFill>
                <a:latin typeface="Times New Roman" pitchFamily="18" charset="0"/>
                <a:cs typeface="Times New Roman" pitchFamily="18" charset="0"/>
              </a:rPr>
              <a:t>,</a:t>
            </a:r>
            <a:r>
              <a:rPr lang="en-US" sz="3200" b="1" dirty="0" smtClean="0">
                <a:solidFill>
                  <a:srgbClr val="FF0000"/>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còn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anh</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trai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loay</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hoay</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cả</a:t>
            </a:r>
            <a:r>
              <a:rPr lang="en-US" sz="3200" b="1" dirty="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tối</a:t>
            </a:r>
            <a:r>
              <a:rPr lang="en-US" sz="3200" b="1" dirty="0">
                <a:solidFill>
                  <a:srgbClr val="FF0000"/>
                </a:solidFill>
                <a:latin typeface="Times New Roman" pitchFamily="18" charset="0"/>
                <a:cs typeface="Times New Roman" pitchFamily="18" charset="0"/>
              </a:rPr>
              <a:t> </a:t>
            </a:r>
            <a:r>
              <a:rPr lang="en-US" sz="3200" b="1" dirty="0" smtClean="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để</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làm</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cô</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bé</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búp</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bê</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bằng</a:t>
            </a:r>
            <a:r>
              <a:rPr lang="en-US" sz="3200" b="1" dirty="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giấy</a:t>
            </a:r>
            <a:r>
              <a:rPr lang="en-US" sz="3200" b="1" dirty="0" smtClean="0">
                <a:solidFill>
                  <a:srgbClr val="0000CC"/>
                </a:solidFill>
                <a:latin typeface="Times New Roman" pitchFamily="18" charset="0"/>
                <a:cs typeface="Times New Roman" pitchFamily="18" charset="0"/>
              </a:rPr>
              <a:t> </a:t>
            </a:r>
            <a:r>
              <a:rPr lang="en-US" sz="3200" b="1" dirty="0" err="1" smtClean="0">
                <a:solidFill>
                  <a:srgbClr val="0000CC"/>
                </a:solidFill>
                <a:latin typeface="Times New Roman" pitchFamily="18" charset="0"/>
                <a:cs typeface="Times New Roman" pitchFamily="18" charset="0"/>
              </a:rPr>
              <a:t>bồi</a:t>
            </a:r>
            <a:r>
              <a:rPr lang="en-US" sz="3200" b="1" dirty="0" smtClean="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tặng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em</a:t>
            </a:r>
            <a:r>
              <a:rPr lang="en-US" sz="3200" b="1" dirty="0" smtClean="0">
                <a:solidFill>
                  <a:srgbClr val="0000CC"/>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p:txBody>
      </p:sp>
      <p:cxnSp>
        <p:nvCxnSpPr>
          <p:cNvPr id="43" name="Straight Connector 42">
            <a:extLst>
              <a:ext uri="{FF2B5EF4-FFF2-40B4-BE49-F238E27FC236}">
                <a16:creationId xmlns:a16="http://schemas.microsoft.com/office/drawing/2014/main" xmlns="" id="{D3E6F869-A7E9-4955-AAD0-065D26948D19}"/>
              </a:ext>
            </a:extLst>
          </p:cNvPr>
          <p:cNvCxnSpPr>
            <a:cxnSpLocks/>
          </p:cNvCxnSpPr>
          <p:nvPr/>
        </p:nvCxnSpPr>
        <p:spPr>
          <a:xfrm flipH="1">
            <a:off x="1115616" y="1411512"/>
            <a:ext cx="144017" cy="5160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D3E6F869-A7E9-4955-AAD0-065D26948D19}"/>
              </a:ext>
            </a:extLst>
          </p:cNvPr>
          <p:cNvCxnSpPr>
            <a:cxnSpLocks/>
          </p:cNvCxnSpPr>
          <p:nvPr/>
        </p:nvCxnSpPr>
        <p:spPr>
          <a:xfrm flipH="1">
            <a:off x="1547664" y="1987822"/>
            <a:ext cx="144017" cy="5160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D3E6F869-A7E9-4955-AAD0-065D26948D19}"/>
              </a:ext>
            </a:extLst>
          </p:cNvPr>
          <p:cNvCxnSpPr>
            <a:cxnSpLocks/>
          </p:cNvCxnSpPr>
          <p:nvPr/>
        </p:nvCxnSpPr>
        <p:spPr>
          <a:xfrm flipH="1">
            <a:off x="6804248" y="1987822"/>
            <a:ext cx="144017" cy="5160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D3E6F869-A7E9-4955-AAD0-065D26948D19}"/>
              </a:ext>
            </a:extLst>
          </p:cNvPr>
          <p:cNvCxnSpPr>
            <a:cxnSpLocks/>
          </p:cNvCxnSpPr>
          <p:nvPr/>
        </p:nvCxnSpPr>
        <p:spPr>
          <a:xfrm flipH="1">
            <a:off x="6296508" y="2546015"/>
            <a:ext cx="144017" cy="5160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D3E6F869-A7E9-4955-AAD0-065D26948D19}"/>
              </a:ext>
            </a:extLst>
          </p:cNvPr>
          <p:cNvCxnSpPr>
            <a:cxnSpLocks/>
          </p:cNvCxnSpPr>
          <p:nvPr/>
        </p:nvCxnSpPr>
        <p:spPr>
          <a:xfrm flipH="1">
            <a:off x="6156176" y="2538922"/>
            <a:ext cx="144017" cy="5160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26">
            <a:extLst>
              <a:ext uri="{FF2B5EF4-FFF2-40B4-BE49-F238E27FC236}">
                <a16:creationId xmlns:a16="http://schemas.microsoft.com/office/drawing/2014/main" xmlns="" id="{FEC54667-18E6-4A5F-92F1-D6224F3D0422}"/>
              </a:ext>
            </a:extLst>
          </p:cNvPr>
          <p:cNvSpPr/>
          <p:nvPr/>
        </p:nvSpPr>
        <p:spPr>
          <a:xfrm>
            <a:off x="273968" y="146672"/>
            <a:ext cx="3073896" cy="423657"/>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smtClean="0">
                <a:solidFill>
                  <a:srgbClr val="000000"/>
                </a:solidFill>
                <a:cs typeface="Calibri" panose="020F0502020204030204" pitchFamily="34" charset="0"/>
              </a:rPr>
              <a:t>Luyện</a:t>
            </a:r>
            <a:r>
              <a:rPr lang="en-US" sz="2800" dirty="0" smtClean="0">
                <a:solidFill>
                  <a:srgbClr val="000000"/>
                </a:solidFill>
                <a:cs typeface="Calibri" panose="020F0502020204030204" pitchFamily="34" charset="0"/>
              </a:rPr>
              <a:t> </a:t>
            </a:r>
            <a:r>
              <a:rPr lang="en-US" sz="2800" dirty="0" err="1" smtClean="0">
                <a:solidFill>
                  <a:srgbClr val="000000"/>
                </a:solidFill>
                <a:cs typeface="Calibri" panose="020F0502020204030204" pitchFamily="34" charset="0"/>
              </a:rPr>
              <a:t>đọc</a:t>
            </a:r>
            <a:r>
              <a:rPr lang="en-US" sz="2800" dirty="0" smtClean="0">
                <a:solidFill>
                  <a:srgbClr val="000000"/>
                </a:solidFill>
                <a:cs typeface="Calibri" panose="020F0502020204030204" pitchFamily="34" charset="0"/>
              </a:rPr>
              <a:t> </a:t>
            </a:r>
            <a:r>
              <a:rPr lang="en-US" sz="2800" dirty="0" err="1" smtClean="0">
                <a:solidFill>
                  <a:srgbClr val="000000"/>
                </a:solidFill>
                <a:cs typeface="Calibri" panose="020F0502020204030204" pitchFamily="34" charset="0"/>
              </a:rPr>
              <a:t>câu</a:t>
            </a:r>
            <a:r>
              <a:rPr lang="en-US" sz="2800" dirty="0" smtClean="0">
                <a:solidFill>
                  <a:srgbClr val="000000"/>
                </a:solidFill>
                <a:cs typeface="Calibri" panose="020F0502020204030204" pitchFamily="34" charset="0"/>
              </a:rPr>
              <a:t> </a:t>
            </a:r>
            <a:r>
              <a:rPr lang="en-US" sz="2800" dirty="0" err="1" smtClean="0">
                <a:solidFill>
                  <a:srgbClr val="000000"/>
                </a:solidFill>
                <a:cs typeface="Calibri" panose="020F0502020204030204" pitchFamily="34" charset="0"/>
              </a:rPr>
              <a:t>dài</a:t>
            </a:r>
            <a:endParaRPr lang="en-US" sz="2800" dirty="0">
              <a:solidFill>
                <a:srgbClr val="000000"/>
              </a:solidFill>
              <a:cs typeface="Calibri" panose="020F0502020204030204" pitchFamily="34" charset="0"/>
            </a:endParaRPr>
          </a:p>
        </p:txBody>
      </p:sp>
    </p:spTree>
    <p:extLst>
      <p:ext uri="{BB962C8B-B14F-4D97-AF65-F5344CB8AC3E}">
        <p14:creationId xmlns:p14="http://schemas.microsoft.com/office/powerpoint/2010/main" val="34585332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500"/>
                                        <p:tgtEl>
                                          <p:spTgt spid="4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up)">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wipe(up)">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up)">
                                      <p:cBhvr>
                                        <p:cTn id="36" dur="500"/>
                                        <p:tgtEl>
                                          <p:spTgt spid="4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wipe(up)">
                                      <p:cBhvr>
                                        <p:cTn id="41" dur="500"/>
                                        <p:tgtEl>
                                          <p:spTgt spid="46"/>
                                        </p:tgtEl>
                                      </p:cBhvr>
                                    </p:animEffect>
                                  </p:childTnLst>
                                </p:cTn>
                              </p:par>
                              <p:par>
                                <p:cTn id="42" presetID="22" presetClass="entr" presetSubtype="1" fill="hold"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wipe(up)">
                                      <p:cBhvr>
                                        <p:cTn id="4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6112" y="51469"/>
            <a:ext cx="9144000" cy="5156405"/>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78374" y="71110"/>
              <a:ext cx="8952010" cy="4957350"/>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9" name="Picture 8">
            <a:extLst>
              <a:ext uri="{FF2B5EF4-FFF2-40B4-BE49-F238E27FC236}">
                <a16:creationId xmlns="" xmlns:a16="http://schemas.microsoft.com/office/drawing/2014/main" id="{323E2FA1-B3D1-414D-8B3D-9D1BA326F73B}"/>
              </a:ext>
            </a:extLst>
          </p:cNvPr>
          <p:cNvPicPr>
            <a:picLocks noChangeAspect="1"/>
          </p:cNvPicPr>
          <p:nvPr/>
        </p:nvPicPr>
        <p:blipFill>
          <a:blip r:embed="rId3"/>
          <a:stretch>
            <a:fillRect/>
          </a:stretch>
        </p:blipFill>
        <p:spPr>
          <a:xfrm>
            <a:off x="6334737" y="3150803"/>
            <a:ext cx="2625116" cy="1769000"/>
          </a:xfrm>
          <a:prstGeom prst="rect">
            <a:avLst/>
          </a:prstGeom>
          <a:ln>
            <a:noFill/>
          </a:ln>
          <a:effectLst>
            <a:softEdge rad="112500"/>
          </a:effectLst>
        </p:spPr>
      </p:pic>
      <p:sp>
        <p:nvSpPr>
          <p:cNvPr id="25" name="Rounded Rectangle 11">
            <a:extLst>
              <a:ext uri="{FF2B5EF4-FFF2-40B4-BE49-F238E27FC236}">
                <a16:creationId xmlns:a16="http://schemas.microsoft.com/office/drawing/2014/main" xmlns="" id="{3ED6684F-9F41-43F5-8D27-97C3F32D49B2}"/>
              </a:ext>
            </a:extLst>
          </p:cNvPr>
          <p:cNvSpPr/>
          <p:nvPr/>
        </p:nvSpPr>
        <p:spPr>
          <a:xfrm>
            <a:off x="48349" y="119594"/>
            <a:ext cx="3896648" cy="355119"/>
          </a:xfrm>
          <a:prstGeom prst="roundRect">
            <a:avLst/>
          </a:prstGeom>
          <a:solidFill>
            <a:srgbClr val="66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000000"/>
                </a:solidFill>
                <a:latin typeface="Calibri" panose="020F0502020204030204" pitchFamily="34" charset="0"/>
                <a:cs typeface="Calibri" panose="020F0502020204030204" pitchFamily="34" charset="0"/>
              </a:rPr>
              <a:t>Luyện đọc nối tiếp theo đoạn</a:t>
            </a:r>
            <a:endParaRPr lang="en-US" sz="2400" dirty="0">
              <a:solidFill>
                <a:srgbClr val="000000"/>
              </a:solidFill>
              <a:cs typeface="Calibri" panose="020F0502020204030204" pitchFamily="34" charset="0"/>
            </a:endParaRPr>
          </a:p>
        </p:txBody>
      </p:sp>
      <p:sp>
        <p:nvSpPr>
          <p:cNvPr id="10" name="TextBox 9"/>
          <p:cNvSpPr txBox="1"/>
          <p:nvPr/>
        </p:nvSpPr>
        <p:spPr>
          <a:xfrm>
            <a:off x="3944997" y="240175"/>
            <a:ext cx="2036135" cy="400110"/>
          </a:xfrm>
          <a:prstGeom prst="rect">
            <a:avLst/>
          </a:prstGeom>
          <a:noFill/>
        </p:spPr>
        <p:txBody>
          <a:bodyPr wrap="none" rtlCol="0">
            <a:spAutoFit/>
          </a:bodyPr>
          <a:lstStyle/>
          <a:p>
            <a:r>
              <a:rPr lang="en-US" sz="2000" b="1" dirty="0" smtClean="0">
                <a:solidFill>
                  <a:srgbClr val="0070C0"/>
                </a:solidFill>
                <a:latin typeface="微软雅黑" panose="020B0503020204020204" pitchFamily="34" charset="-122"/>
                <a:ea typeface="微软雅黑" panose="020B0503020204020204" pitchFamily="34" charset="-122"/>
              </a:rPr>
              <a:t>Ba con </a:t>
            </a:r>
            <a:r>
              <a:rPr lang="en-US" sz="2000" b="1" dirty="0" err="1" smtClean="0">
                <a:solidFill>
                  <a:srgbClr val="0070C0"/>
                </a:solidFill>
                <a:latin typeface="微软雅黑" panose="020B0503020204020204" pitchFamily="34" charset="-122"/>
                <a:ea typeface="微软雅黑" panose="020B0503020204020204" pitchFamily="34" charset="-122"/>
              </a:rPr>
              <a:t>búp</a:t>
            </a:r>
            <a:r>
              <a:rPr lang="en-US" sz="2000" b="1" dirty="0" smtClean="0">
                <a:solidFill>
                  <a:srgbClr val="0070C0"/>
                </a:solidFill>
                <a:latin typeface="微软雅黑" panose="020B0503020204020204" pitchFamily="34" charset="-122"/>
                <a:ea typeface="微软雅黑" panose="020B0503020204020204" pitchFamily="34" charset="-122"/>
              </a:rPr>
              <a:t> </a:t>
            </a:r>
            <a:r>
              <a:rPr lang="en-US" sz="2000" b="1" dirty="0" err="1" smtClean="0">
                <a:solidFill>
                  <a:srgbClr val="0070C0"/>
                </a:solidFill>
                <a:latin typeface="微软雅黑" panose="020B0503020204020204" pitchFamily="34" charset="-122"/>
                <a:ea typeface="微软雅黑" panose="020B0503020204020204" pitchFamily="34" charset="-122"/>
              </a:rPr>
              <a:t>bê</a:t>
            </a:r>
            <a:endParaRPr lang="en-US" sz="2000" b="1" dirty="0" smtClean="0">
              <a:solidFill>
                <a:srgbClr val="0070C0"/>
              </a:solidFill>
              <a:latin typeface="微软雅黑" panose="020B0503020204020204" pitchFamily="34" charset="-122"/>
              <a:ea typeface="微软雅黑" panose="020B0503020204020204" pitchFamily="34" charset="-122"/>
            </a:endParaRPr>
          </a:p>
        </p:txBody>
      </p:sp>
      <p:sp>
        <p:nvSpPr>
          <p:cNvPr id="2" name="Rectangle 1"/>
          <p:cNvSpPr/>
          <p:nvPr/>
        </p:nvSpPr>
        <p:spPr>
          <a:xfrm>
            <a:off x="178491" y="723449"/>
            <a:ext cx="8623211" cy="4524315"/>
          </a:xfrm>
          <a:prstGeom prst="rect">
            <a:avLst/>
          </a:prstGeom>
        </p:spPr>
        <p:txBody>
          <a:bodyPr wrap="square">
            <a:spAutoFit/>
          </a:bodyPr>
          <a:lstStyle/>
          <a:p>
            <a:r>
              <a:rPr lang="en-US" dirty="0" smtClean="0">
                <a:solidFill>
                  <a:srgbClr val="000000"/>
                </a:solidFill>
                <a:latin typeface="OpenSans"/>
              </a:rPr>
              <a:t>    </a:t>
            </a:r>
            <a:r>
              <a:rPr lang="vi-VN" dirty="0" smtClean="0">
                <a:solidFill>
                  <a:srgbClr val="000000"/>
                </a:solidFill>
                <a:latin typeface="OpenSans"/>
              </a:rPr>
              <a:t>Hồi </a:t>
            </a:r>
            <a:r>
              <a:rPr lang="vi-VN" dirty="0">
                <a:solidFill>
                  <a:srgbClr val="000000"/>
                </a:solidFill>
                <a:latin typeface="OpenSans"/>
              </a:rPr>
              <a:t>Mai 5 tuổi, gia đình em rất nghèo. Anh em Mai không </a:t>
            </a:r>
            <a:r>
              <a:rPr lang="vi-VN" dirty="0" smtClean="0">
                <a:solidFill>
                  <a:srgbClr val="000000"/>
                </a:solidFill>
                <a:latin typeface="OpenSans"/>
              </a:rPr>
              <a:t>có nhiều </a:t>
            </a:r>
            <a:r>
              <a:rPr lang="vi-VN" dirty="0">
                <a:solidFill>
                  <a:srgbClr val="000000"/>
                </a:solidFill>
                <a:latin typeface="OpenSans"/>
              </a:rPr>
              <a:t>đồ chơi. </a:t>
            </a:r>
            <a:r>
              <a:rPr lang="vi-VN" dirty="0" smtClean="0">
                <a:solidFill>
                  <a:srgbClr val="000000"/>
                </a:solidFill>
                <a:latin typeface="OpenSans"/>
              </a:rPr>
              <a:t>Mai</a:t>
            </a:r>
            <a:r>
              <a:rPr lang="en-US" dirty="0" smtClean="0">
                <a:solidFill>
                  <a:srgbClr val="000000"/>
                </a:solidFill>
                <a:latin typeface="OpenSans"/>
              </a:rPr>
              <a:t> </a:t>
            </a:r>
            <a:r>
              <a:rPr lang="vi-VN" dirty="0" smtClean="0">
                <a:solidFill>
                  <a:srgbClr val="000000"/>
                </a:solidFill>
                <a:latin typeface="OpenSans"/>
              </a:rPr>
              <a:t>thường </a:t>
            </a:r>
            <a:r>
              <a:rPr lang="vi-VN" dirty="0">
                <a:solidFill>
                  <a:srgbClr val="000000"/>
                </a:solidFill>
                <a:latin typeface="OpenSans"/>
              </a:rPr>
              <a:t>sang chơi chung búp bê với </a:t>
            </a:r>
            <a:r>
              <a:rPr lang="vi-VN" dirty="0" smtClean="0">
                <a:solidFill>
                  <a:srgbClr val="000000"/>
                </a:solidFill>
                <a:latin typeface="OpenSans"/>
              </a:rPr>
              <a:t>Na </a:t>
            </a:r>
            <a:r>
              <a:rPr lang="vi-VN" dirty="0">
                <a:solidFill>
                  <a:srgbClr val="000000"/>
                </a:solidFill>
                <a:latin typeface="OpenSans"/>
              </a:rPr>
              <a:t>là </a:t>
            </a:r>
            <a:r>
              <a:rPr lang="vi-VN" dirty="0" smtClean="0">
                <a:solidFill>
                  <a:srgbClr val="000000"/>
                </a:solidFill>
                <a:latin typeface="OpenSans"/>
              </a:rPr>
              <a:t>bạn </a:t>
            </a:r>
            <a:r>
              <a:rPr lang="vi-VN" dirty="0">
                <a:solidFill>
                  <a:srgbClr val="000000"/>
                </a:solidFill>
                <a:latin typeface="OpenSans"/>
              </a:rPr>
              <a:t>hàng xóm. Mai luôn ao ước có một con búp bê.</a:t>
            </a:r>
          </a:p>
          <a:p>
            <a:pPr algn="just"/>
            <a:r>
              <a:rPr lang="en-US" dirty="0" smtClean="0">
                <a:solidFill>
                  <a:srgbClr val="000000"/>
                </a:solidFill>
                <a:latin typeface="OpenSans"/>
              </a:rPr>
              <a:t>    </a:t>
            </a:r>
            <a:r>
              <a:rPr lang="vi-VN" dirty="0" smtClean="0">
                <a:solidFill>
                  <a:srgbClr val="000000"/>
                </a:solidFill>
                <a:latin typeface="OpenSans"/>
              </a:rPr>
              <a:t>Đêm </a:t>
            </a:r>
            <a:r>
              <a:rPr lang="vi-VN" dirty="0">
                <a:solidFill>
                  <a:srgbClr val="000000"/>
                </a:solidFill>
                <a:latin typeface="OpenSans"/>
              </a:rPr>
              <a:t>Nô-en năm ấy, bố bảo Mai:</a:t>
            </a:r>
          </a:p>
          <a:p>
            <a:pPr algn="just"/>
            <a:r>
              <a:rPr lang="en-US" dirty="0" smtClean="0">
                <a:solidFill>
                  <a:srgbClr val="000000"/>
                </a:solidFill>
                <a:latin typeface="OpenSans"/>
              </a:rPr>
              <a:t>    </a:t>
            </a:r>
            <a:r>
              <a:rPr lang="vi-VN" dirty="0" smtClean="0">
                <a:solidFill>
                  <a:srgbClr val="000000"/>
                </a:solidFill>
                <a:latin typeface="OpenSans"/>
              </a:rPr>
              <a:t>- </a:t>
            </a:r>
            <a:r>
              <a:rPr lang="vi-VN" dirty="0">
                <a:solidFill>
                  <a:srgbClr val="000000"/>
                </a:solidFill>
                <a:latin typeface="OpenSans"/>
              </a:rPr>
              <a:t>Đêm nay, con hãy xin Ông già Nô-en một món quà con thích. Thế nào điều ước ấy cũng thành sự thật.</a:t>
            </a:r>
          </a:p>
          <a:p>
            <a:pPr algn="just"/>
            <a:r>
              <a:rPr lang="en-US" dirty="0" smtClean="0">
                <a:solidFill>
                  <a:srgbClr val="000000"/>
                </a:solidFill>
                <a:latin typeface="OpenSans"/>
              </a:rPr>
              <a:t>    </a:t>
            </a:r>
            <a:r>
              <a:rPr lang="vi-VN" dirty="0" smtClean="0">
                <a:solidFill>
                  <a:srgbClr val="000000"/>
                </a:solidFill>
                <a:latin typeface="OpenSans"/>
              </a:rPr>
              <a:t>Sáng </a:t>
            </a:r>
            <a:r>
              <a:rPr lang="vi-VN" dirty="0">
                <a:solidFill>
                  <a:srgbClr val="000000"/>
                </a:solidFill>
                <a:latin typeface="OpenSans"/>
              </a:rPr>
              <a:t>hôm sau, Mai reo lên khi thấy trong chiếc </a:t>
            </a:r>
            <a:r>
              <a:rPr lang="en-US" dirty="0" err="1" smtClean="0">
                <a:solidFill>
                  <a:srgbClr val="000000"/>
                </a:solidFill>
                <a:latin typeface="OpenSans"/>
              </a:rPr>
              <a:t>túi</a:t>
            </a:r>
            <a:r>
              <a:rPr lang="en-US" dirty="0" smtClean="0">
                <a:solidFill>
                  <a:srgbClr val="000000"/>
                </a:solidFill>
                <a:latin typeface="OpenSans"/>
              </a:rPr>
              <a:t> </a:t>
            </a:r>
            <a:r>
              <a:rPr lang="vi-VN" dirty="0" smtClean="0">
                <a:solidFill>
                  <a:srgbClr val="000000"/>
                </a:solidFill>
                <a:latin typeface="OpenSans"/>
              </a:rPr>
              <a:t>treo </a:t>
            </a:r>
            <a:r>
              <a:rPr lang="vi-VN" dirty="0">
                <a:solidFill>
                  <a:srgbClr val="000000"/>
                </a:solidFill>
                <a:latin typeface="OpenSans"/>
              </a:rPr>
              <a:t>ở đầu giường ló ra một cái đầu búp bê. Dốc ngược chiếc </a:t>
            </a:r>
            <a:r>
              <a:rPr lang="en-US" dirty="0" err="1" smtClean="0">
                <a:solidFill>
                  <a:srgbClr val="000000"/>
                </a:solidFill>
                <a:latin typeface="OpenSans"/>
              </a:rPr>
              <a:t>túi</a:t>
            </a:r>
            <a:r>
              <a:rPr lang="vi-VN" dirty="0" smtClean="0">
                <a:solidFill>
                  <a:srgbClr val="000000"/>
                </a:solidFill>
                <a:latin typeface="OpenSans"/>
              </a:rPr>
              <a:t>, </a:t>
            </a:r>
            <a:r>
              <a:rPr lang="vi-VN" dirty="0">
                <a:solidFill>
                  <a:srgbClr val="000000"/>
                </a:solidFill>
                <a:latin typeface="OpenSans"/>
              </a:rPr>
              <a:t>em thấy không phải một mà là ba con búp bê: một búp bê trai bằng gỗ, một búp bê gái bằng vải và một cô bé búp bê mũm mĩm, nhỏ xíu, bằng giấy bồi. Có một mảnh giấy rơi </a:t>
            </a:r>
            <a:r>
              <a:rPr lang="vi-VN" dirty="0" smtClean="0">
                <a:solidFill>
                  <a:srgbClr val="000000"/>
                </a:solidFill>
                <a:latin typeface="OpenSans"/>
              </a:rPr>
              <a:t>ra.Bố </a:t>
            </a:r>
            <a:r>
              <a:rPr lang="vi-VN" dirty="0">
                <a:solidFill>
                  <a:srgbClr val="000000"/>
                </a:solidFill>
                <a:latin typeface="OpenSans"/>
              </a:rPr>
              <a:t>đọc </a:t>
            </a:r>
            <a:r>
              <a:rPr lang="vi-VN" dirty="0" smtClean="0">
                <a:solidFill>
                  <a:srgbClr val="000000"/>
                </a:solidFill>
                <a:latin typeface="OpenSans"/>
              </a:rPr>
              <a:t>cho</a:t>
            </a:r>
            <a:endParaRPr lang="en-US" dirty="0" smtClean="0">
              <a:solidFill>
                <a:srgbClr val="000000"/>
              </a:solidFill>
              <a:latin typeface="OpenSans"/>
            </a:endParaRPr>
          </a:p>
          <a:p>
            <a:pPr algn="just"/>
            <a:r>
              <a:rPr lang="vi-VN" dirty="0" smtClean="0">
                <a:solidFill>
                  <a:srgbClr val="000000"/>
                </a:solidFill>
                <a:latin typeface="OpenSans"/>
              </a:rPr>
              <a:t>Mai </a:t>
            </a:r>
            <a:r>
              <a:rPr lang="vi-VN" dirty="0">
                <a:solidFill>
                  <a:srgbClr val="000000"/>
                </a:solidFill>
                <a:latin typeface="OpenSans"/>
              </a:rPr>
              <a:t>nghe những chữ viết trên đó: “Ông già Nô-en </a:t>
            </a:r>
            <a:r>
              <a:rPr lang="vi-VN" dirty="0" smtClean="0">
                <a:solidFill>
                  <a:srgbClr val="000000"/>
                </a:solidFill>
                <a:latin typeface="OpenSans"/>
              </a:rPr>
              <a:t>tặng </a:t>
            </a:r>
            <a:r>
              <a:rPr lang="vi-VN" dirty="0">
                <a:solidFill>
                  <a:srgbClr val="000000"/>
                </a:solidFill>
                <a:latin typeface="OpenSans"/>
              </a:rPr>
              <a:t>bé Mai.”.</a:t>
            </a:r>
          </a:p>
          <a:p>
            <a:pPr algn="just"/>
            <a:r>
              <a:rPr lang="en-US" dirty="0" smtClean="0">
                <a:solidFill>
                  <a:srgbClr val="000000"/>
                </a:solidFill>
                <a:latin typeface="OpenSans"/>
              </a:rPr>
              <a:t>    </a:t>
            </a:r>
            <a:r>
              <a:rPr lang="vi-VN" dirty="0" smtClean="0">
                <a:solidFill>
                  <a:srgbClr val="000000"/>
                </a:solidFill>
                <a:latin typeface="OpenSans"/>
              </a:rPr>
              <a:t>Về </a:t>
            </a:r>
            <a:r>
              <a:rPr lang="vi-VN" dirty="0">
                <a:solidFill>
                  <a:srgbClr val="000000"/>
                </a:solidFill>
                <a:latin typeface="OpenSans"/>
              </a:rPr>
              <a:t>sau, khi đã lớn, Mai mới biết không có Ông già Nô-en </a:t>
            </a:r>
            <a:endParaRPr lang="en-US" dirty="0" smtClean="0">
              <a:solidFill>
                <a:srgbClr val="000000"/>
              </a:solidFill>
              <a:latin typeface="OpenSans"/>
            </a:endParaRPr>
          </a:p>
          <a:p>
            <a:pPr algn="just"/>
            <a:r>
              <a:rPr lang="vi-VN" dirty="0" smtClean="0">
                <a:solidFill>
                  <a:srgbClr val="000000"/>
                </a:solidFill>
                <a:latin typeface="OpenSans"/>
              </a:rPr>
              <a:t>nào </a:t>
            </a:r>
            <a:r>
              <a:rPr lang="vi-VN" dirty="0">
                <a:solidFill>
                  <a:srgbClr val="000000"/>
                </a:solidFill>
                <a:latin typeface="OpenSans"/>
              </a:rPr>
              <a:t>cả. Hôm đó, bố đã đẽo gọt khúc gỗ thành búp bê trai, </a:t>
            </a:r>
            <a:endParaRPr lang="en-US" dirty="0" smtClean="0">
              <a:solidFill>
                <a:srgbClr val="000000"/>
              </a:solidFill>
              <a:latin typeface="OpenSans"/>
            </a:endParaRPr>
          </a:p>
          <a:p>
            <a:pPr algn="just"/>
            <a:r>
              <a:rPr lang="vi-VN" dirty="0" smtClean="0">
                <a:solidFill>
                  <a:srgbClr val="000000"/>
                </a:solidFill>
                <a:latin typeface="OpenSans"/>
              </a:rPr>
              <a:t>mẹ </a:t>
            </a:r>
            <a:r>
              <a:rPr lang="vi-VN" dirty="0">
                <a:solidFill>
                  <a:srgbClr val="000000"/>
                </a:solidFill>
                <a:latin typeface="OpenSans"/>
              </a:rPr>
              <a:t>chắp những mảnh vải vụn thành búp bê gái, còn anh </a:t>
            </a:r>
            <a:endParaRPr lang="en-US" dirty="0" smtClean="0">
              <a:solidFill>
                <a:srgbClr val="000000"/>
              </a:solidFill>
              <a:latin typeface="OpenSans"/>
            </a:endParaRPr>
          </a:p>
          <a:p>
            <a:pPr algn="just"/>
            <a:r>
              <a:rPr lang="en-US" dirty="0">
                <a:solidFill>
                  <a:srgbClr val="000000"/>
                </a:solidFill>
                <a:latin typeface="OpenSans"/>
              </a:rPr>
              <a:t> </a:t>
            </a:r>
            <a:r>
              <a:rPr lang="en-US" dirty="0" smtClean="0">
                <a:solidFill>
                  <a:srgbClr val="000000"/>
                </a:solidFill>
                <a:latin typeface="OpenSans"/>
              </a:rPr>
              <a:t> </a:t>
            </a:r>
            <a:r>
              <a:rPr lang="vi-VN" dirty="0" smtClean="0">
                <a:solidFill>
                  <a:srgbClr val="000000"/>
                </a:solidFill>
                <a:latin typeface="OpenSans"/>
              </a:rPr>
              <a:t>trai </a:t>
            </a:r>
            <a:r>
              <a:rPr lang="vi-VN" dirty="0">
                <a:solidFill>
                  <a:srgbClr val="000000"/>
                </a:solidFill>
                <a:latin typeface="OpenSans"/>
              </a:rPr>
              <a:t>loay hoay cả tối </a:t>
            </a:r>
            <a:r>
              <a:rPr lang="vi-VN" dirty="0" smtClean="0">
                <a:solidFill>
                  <a:srgbClr val="000000"/>
                </a:solidFill>
                <a:latin typeface="OpenSans"/>
              </a:rPr>
              <a:t>để</a:t>
            </a:r>
            <a:r>
              <a:rPr lang="en-US" dirty="0" smtClean="0">
                <a:solidFill>
                  <a:srgbClr val="000000"/>
                </a:solidFill>
                <a:latin typeface="OpenSans"/>
              </a:rPr>
              <a:t> </a:t>
            </a:r>
            <a:r>
              <a:rPr lang="vi-VN" dirty="0" smtClean="0">
                <a:solidFill>
                  <a:srgbClr val="000000"/>
                </a:solidFill>
                <a:latin typeface="OpenSans"/>
              </a:rPr>
              <a:t>làm </a:t>
            </a:r>
            <a:r>
              <a:rPr lang="vi-VN" dirty="0">
                <a:solidFill>
                  <a:srgbClr val="000000"/>
                </a:solidFill>
                <a:latin typeface="OpenSans"/>
              </a:rPr>
              <a:t>cô bé búp bê bằng giấy bồi tặng em. </a:t>
            </a:r>
            <a:endParaRPr lang="en-US" dirty="0" smtClean="0">
              <a:solidFill>
                <a:srgbClr val="000000"/>
              </a:solidFill>
              <a:latin typeface="OpenSans"/>
            </a:endParaRPr>
          </a:p>
          <a:p>
            <a:pPr algn="just"/>
            <a:r>
              <a:rPr lang="en-US" dirty="0">
                <a:solidFill>
                  <a:srgbClr val="000000"/>
                </a:solidFill>
                <a:latin typeface="OpenSans"/>
              </a:rPr>
              <a:t> </a:t>
            </a:r>
            <a:r>
              <a:rPr lang="en-US" dirty="0" smtClean="0">
                <a:solidFill>
                  <a:srgbClr val="000000"/>
                </a:solidFill>
                <a:latin typeface="OpenSans"/>
              </a:rPr>
              <a:t>                                                                               </a:t>
            </a:r>
            <a:r>
              <a:rPr lang="vi-VN" dirty="0" smtClean="0">
                <a:solidFill>
                  <a:srgbClr val="000000"/>
                </a:solidFill>
                <a:latin typeface="OpenSans"/>
              </a:rPr>
              <a:t>Theo </a:t>
            </a:r>
            <a:r>
              <a:rPr lang="vi-VN" dirty="0">
                <a:solidFill>
                  <a:srgbClr val="000000"/>
                </a:solidFill>
                <a:latin typeface="OpenSans"/>
              </a:rPr>
              <a:t>NGUYỄN THỊ TRÀ </a:t>
            </a:r>
            <a:r>
              <a:rPr lang="vi-VN" dirty="0" smtClean="0">
                <a:solidFill>
                  <a:srgbClr val="000000"/>
                </a:solidFill>
                <a:latin typeface="OpenSans"/>
              </a:rPr>
              <a:t>GIANG</a:t>
            </a:r>
            <a:endParaRPr lang="vi-VN" dirty="0">
              <a:solidFill>
                <a:srgbClr val="000000"/>
              </a:solidFill>
              <a:latin typeface="OpenSans"/>
            </a:endParaRPr>
          </a:p>
        </p:txBody>
      </p:sp>
      <p:grpSp>
        <p:nvGrpSpPr>
          <p:cNvPr id="37" name="Group 36">
            <a:extLst>
              <a:ext uri="{FF2B5EF4-FFF2-40B4-BE49-F238E27FC236}">
                <a16:creationId xmlns:a16="http://schemas.microsoft.com/office/drawing/2014/main" xmlns="" id="{A531F938-0B51-47B2-A785-D293BA780DF2}"/>
              </a:ext>
            </a:extLst>
          </p:cNvPr>
          <p:cNvGrpSpPr/>
          <p:nvPr/>
        </p:nvGrpSpPr>
        <p:grpSpPr>
          <a:xfrm>
            <a:off x="114814" y="1544875"/>
            <a:ext cx="8742594" cy="2280866"/>
            <a:chOff x="76240" y="2536994"/>
            <a:chExt cx="8693269" cy="1894862"/>
          </a:xfrm>
        </p:grpSpPr>
        <p:grpSp>
          <p:nvGrpSpPr>
            <p:cNvPr id="38" name="Group 37">
              <a:extLst>
                <a:ext uri="{FF2B5EF4-FFF2-40B4-BE49-F238E27FC236}">
                  <a16:creationId xmlns:a16="http://schemas.microsoft.com/office/drawing/2014/main" xmlns="" id="{91A10BC1-EA8E-461A-87B6-8B35A7D55D97}"/>
                </a:ext>
              </a:extLst>
            </p:cNvPr>
            <p:cNvGrpSpPr/>
            <p:nvPr/>
          </p:nvGrpSpPr>
          <p:grpSpPr>
            <a:xfrm>
              <a:off x="177553" y="2536994"/>
              <a:ext cx="8591956" cy="1894862"/>
              <a:chOff x="177553" y="2536994"/>
              <a:chExt cx="8591956" cy="1894862"/>
            </a:xfrm>
          </p:grpSpPr>
          <p:cxnSp>
            <p:nvCxnSpPr>
              <p:cNvPr id="40" name="Straight Connector 39">
                <a:extLst>
                  <a:ext uri="{FF2B5EF4-FFF2-40B4-BE49-F238E27FC236}">
                    <a16:creationId xmlns:a16="http://schemas.microsoft.com/office/drawing/2014/main" xmlns="" id="{1CAF13C2-BC27-4687-811A-004A38310B6A}"/>
                  </a:ext>
                </a:extLst>
              </p:cNvPr>
              <p:cNvCxnSpPr/>
              <p:nvPr/>
            </p:nvCxnSpPr>
            <p:spPr>
              <a:xfrm>
                <a:off x="179514" y="2571750"/>
                <a:ext cx="8589995" cy="0"/>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11DBBBF0-E131-43E4-B046-36DFEC22ACFB}"/>
                  </a:ext>
                </a:extLst>
              </p:cNvPr>
              <p:cNvCxnSpPr>
                <a:cxnSpLocks/>
              </p:cNvCxnSpPr>
              <p:nvPr/>
            </p:nvCxnSpPr>
            <p:spPr>
              <a:xfrm flipV="1">
                <a:off x="179514" y="4377930"/>
                <a:ext cx="6350284" cy="18542"/>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7D88025C-962E-45D3-8C78-59C83C19C99C}"/>
                  </a:ext>
                </a:extLst>
              </p:cNvPr>
              <p:cNvCxnSpPr>
                <a:cxnSpLocks/>
              </p:cNvCxnSpPr>
              <p:nvPr/>
            </p:nvCxnSpPr>
            <p:spPr>
              <a:xfrm flipV="1">
                <a:off x="177553" y="2536994"/>
                <a:ext cx="0" cy="1894862"/>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AF6AF370-1CCB-4908-B4C3-324DF3C2E842}"/>
                  </a:ext>
                </a:extLst>
              </p:cNvPr>
              <p:cNvCxnSpPr>
                <a:cxnSpLocks/>
              </p:cNvCxnSpPr>
              <p:nvPr/>
            </p:nvCxnSpPr>
            <p:spPr>
              <a:xfrm flipV="1">
                <a:off x="8769414" y="2606507"/>
                <a:ext cx="95" cy="1321973"/>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grpSp>
        <p:sp>
          <p:nvSpPr>
            <p:cNvPr id="39" name="Oval 38">
              <a:extLst>
                <a:ext uri="{FF2B5EF4-FFF2-40B4-BE49-F238E27FC236}">
                  <a16:creationId xmlns:a16="http://schemas.microsoft.com/office/drawing/2014/main" xmlns="" id="{D80A629E-C6D6-4416-BF23-36638BB175B7}"/>
                </a:ext>
              </a:extLst>
            </p:cNvPr>
            <p:cNvSpPr/>
            <p:nvPr/>
          </p:nvSpPr>
          <p:spPr>
            <a:xfrm>
              <a:off x="76240" y="2546761"/>
              <a:ext cx="259378" cy="246958"/>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000000"/>
                  </a:solidFill>
                </a:rPr>
                <a:t>2</a:t>
              </a:r>
              <a:endParaRPr lang="en-US" sz="2400" dirty="0">
                <a:solidFill>
                  <a:srgbClr val="000000"/>
                </a:solidFill>
              </a:endParaRPr>
            </a:p>
          </p:txBody>
        </p:sp>
      </p:grpSp>
      <p:grpSp>
        <p:nvGrpSpPr>
          <p:cNvPr id="34" name="Group 33">
            <a:extLst>
              <a:ext uri="{FF2B5EF4-FFF2-40B4-BE49-F238E27FC236}">
                <a16:creationId xmlns:a16="http://schemas.microsoft.com/office/drawing/2014/main" xmlns="" id="{1D2C2E50-9E72-4E52-9F8F-DE4954DF4977}"/>
              </a:ext>
            </a:extLst>
          </p:cNvPr>
          <p:cNvGrpSpPr/>
          <p:nvPr/>
        </p:nvGrpSpPr>
        <p:grpSpPr>
          <a:xfrm>
            <a:off x="71681" y="3825741"/>
            <a:ext cx="6893291" cy="1058884"/>
            <a:chOff x="940781" y="2584216"/>
            <a:chExt cx="2267626" cy="880619"/>
          </a:xfrm>
        </p:grpSpPr>
        <p:sp>
          <p:nvSpPr>
            <p:cNvPr id="35" name="Rectangle 34">
              <a:extLst>
                <a:ext uri="{FF2B5EF4-FFF2-40B4-BE49-F238E27FC236}">
                  <a16:creationId xmlns:a16="http://schemas.microsoft.com/office/drawing/2014/main" xmlns="" id="{FEE87B51-E8D0-4A84-86AE-8EC45266E5DC}"/>
                </a:ext>
              </a:extLst>
            </p:cNvPr>
            <p:cNvSpPr/>
            <p:nvPr/>
          </p:nvSpPr>
          <p:spPr>
            <a:xfrm>
              <a:off x="993242" y="2584216"/>
              <a:ext cx="2215165" cy="880619"/>
            </a:xfrm>
            <a:prstGeom prst="rect">
              <a:avLst/>
            </a:prstGeom>
            <a:noFill/>
            <a:ln w="28575">
              <a:solidFill>
                <a:srgbClr val="FF00FF"/>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0000"/>
                </a:solidFill>
              </a:endParaRPr>
            </a:p>
          </p:txBody>
        </p:sp>
        <p:sp>
          <p:nvSpPr>
            <p:cNvPr id="36" name="Oval 35">
              <a:extLst>
                <a:ext uri="{FF2B5EF4-FFF2-40B4-BE49-F238E27FC236}">
                  <a16:creationId xmlns:a16="http://schemas.microsoft.com/office/drawing/2014/main" xmlns="" id="{FDC4759E-376B-45CA-84E0-3086B1629BDE}"/>
                </a:ext>
              </a:extLst>
            </p:cNvPr>
            <p:cNvSpPr/>
            <p:nvPr/>
          </p:nvSpPr>
          <p:spPr>
            <a:xfrm>
              <a:off x="940781" y="2597651"/>
              <a:ext cx="102116" cy="240459"/>
            </a:xfrm>
            <a:prstGeom prst="ellipse">
              <a:avLst/>
            </a:prstGeom>
            <a:ln>
              <a:solidFill>
                <a:srgbClr val="FF00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000000"/>
                  </a:solidFill>
                </a:rPr>
                <a:t>3</a:t>
              </a:r>
            </a:p>
          </p:txBody>
        </p:sp>
      </p:grpSp>
      <p:grpSp>
        <p:nvGrpSpPr>
          <p:cNvPr id="11" name="Group 10">
            <a:extLst>
              <a:ext uri="{FF2B5EF4-FFF2-40B4-BE49-F238E27FC236}">
                <a16:creationId xmlns:a16="http://schemas.microsoft.com/office/drawing/2014/main" xmlns="" id="{1D2C2E50-9E72-4E52-9F8F-DE4954DF4977}"/>
              </a:ext>
            </a:extLst>
          </p:cNvPr>
          <p:cNvGrpSpPr/>
          <p:nvPr/>
        </p:nvGrpSpPr>
        <p:grpSpPr>
          <a:xfrm>
            <a:off x="28599" y="671068"/>
            <a:ext cx="8774005" cy="890226"/>
            <a:chOff x="948180" y="2534153"/>
            <a:chExt cx="2260534" cy="1056987"/>
          </a:xfrm>
        </p:grpSpPr>
        <p:sp>
          <p:nvSpPr>
            <p:cNvPr id="12" name="Rectangle 11">
              <a:extLst>
                <a:ext uri="{FF2B5EF4-FFF2-40B4-BE49-F238E27FC236}">
                  <a16:creationId xmlns:a16="http://schemas.microsoft.com/office/drawing/2014/main" xmlns="" id="{FEE87B51-E8D0-4A84-86AE-8EC45266E5DC}"/>
                </a:ext>
              </a:extLst>
            </p:cNvPr>
            <p:cNvSpPr/>
            <p:nvPr/>
          </p:nvSpPr>
          <p:spPr>
            <a:xfrm>
              <a:off x="984720" y="2607489"/>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0000"/>
                </a:solidFill>
              </a:endParaRPr>
            </a:p>
          </p:txBody>
        </p:sp>
        <p:sp>
          <p:nvSpPr>
            <p:cNvPr id="13" name="Oval 12">
              <a:extLst>
                <a:ext uri="{FF2B5EF4-FFF2-40B4-BE49-F238E27FC236}">
                  <a16:creationId xmlns:a16="http://schemas.microsoft.com/office/drawing/2014/main" xmlns="" id="{FDC4759E-376B-45CA-84E0-3086B1629BDE}"/>
                </a:ext>
              </a:extLst>
            </p:cNvPr>
            <p:cNvSpPr/>
            <p:nvPr/>
          </p:nvSpPr>
          <p:spPr>
            <a:xfrm>
              <a:off x="948180" y="2534153"/>
              <a:ext cx="73079" cy="33087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000000"/>
                  </a:solidFill>
                </a:rPr>
                <a:t>1</a:t>
              </a:r>
              <a:endParaRPr lang="en-US" sz="2400" dirty="0">
                <a:solidFill>
                  <a:srgbClr val="000000"/>
                </a:solidFill>
              </a:endParaRPr>
            </a:p>
          </p:txBody>
        </p:sp>
      </p:grpSp>
      <p:cxnSp>
        <p:nvCxnSpPr>
          <p:cNvPr id="46" name="Straight Connector 45">
            <a:extLst>
              <a:ext uri="{FF2B5EF4-FFF2-40B4-BE49-F238E27FC236}">
                <a16:creationId xmlns:a16="http://schemas.microsoft.com/office/drawing/2014/main" xmlns="" id="{AF6AF370-1CCB-4908-B4C3-324DF3C2E842}"/>
              </a:ext>
            </a:extLst>
          </p:cNvPr>
          <p:cNvCxnSpPr>
            <a:cxnSpLocks/>
          </p:cNvCxnSpPr>
          <p:nvPr/>
        </p:nvCxnSpPr>
        <p:spPr>
          <a:xfrm flipV="1">
            <a:off x="6765400" y="3228154"/>
            <a:ext cx="9196" cy="563927"/>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11DBBBF0-E131-43E4-B046-36DFEC22ACFB}"/>
              </a:ext>
            </a:extLst>
          </p:cNvPr>
          <p:cNvCxnSpPr>
            <a:cxnSpLocks/>
          </p:cNvCxnSpPr>
          <p:nvPr/>
        </p:nvCxnSpPr>
        <p:spPr>
          <a:xfrm flipV="1">
            <a:off x="6765400" y="3219822"/>
            <a:ext cx="2099979" cy="8332"/>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7817203" y="-112090"/>
            <a:ext cx="1217386" cy="736598"/>
            <a:chOff x="6562165" y="975793"/>
            <a:chExt cx="3505442" cy="2848138"/>
          </a:xfrm>
        </p:grpSpPr>
        <p:pic>
          <p:nvPicPr>
            <p:cNvPr id="44" name="图片 2" descr="2"/>
            <p:cNvPicPr>
              <a:picLocks noChangeAspect="1"/>
            </p:cNvPicPr>
            <p:nvPr/>
          </p:nvPicPr>
          <p:blipFill>
            <a:blip r:embed="rId4"/>
            <a:stretch>
              <a:fillRect/>
            </a:stretch>
          </p:blipFill>
          <p:spPr>
            <a:xfrm>
              <a:off x="7106258" y="975793"/>
              <a:ext cx="2450883" cy="2077553"/>
            </a:xfrm>
            <a:prstGeom prst="rect">
              <a:avLst/>
            </a:prstGeom>
          </p:spPr>
        </p:pic>
        <p:sp>
          <p:nvSpPr>
            <p:cNvPr id="33" name="Rounded Rectangle 32"/>
            <p:cNvSpPr/>
            <p:nvPr/>
          </p:nvSpPr>
          <p:spPr>
            <a:xfrm>
              <a:off x="6562165" y="2583383"/>
              <a:ext cx="3505442" cy="1240548"/>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b="1" dirty="0" err="1">
                  <a:solidFill>
                    <a:srgbClr val="C00000"/>
                  </a:solidFill>
                </a:rPr>
                <a:t>Hoạt</a:t>
              </a:r>
              <a:r>
                <a:rPr lang="en-US" sz="1600" b="1" dirty="0">
                  <a:solidFill>
                    <a:srgbClr val="C00000"/>
                  </a:solidFill>
                </a:rPr>
                <a:t> </a:t>
              </a:r>
              <a:r>
                <a:rPr lang="en-US" sz="1600" b="1" dirty="0" err="1">
                  <a:solidFill>
                    <a:srgbClr val="C00000"/>
                  </a:solidFill>
                </a:rPr>
                <a:t>động</a:t>
              </a:r>
              <a:r>
                <a:rPr lang="en-US" sz="1600" b="1" dirty="0">
                  <a:solidFill>
                    <a:srgbClr val="C00000"/>
                  </a:solidFill>
                </a:rPr>
                <a:t> </a:t>
              </a:r>
              <a:r>
                <a:rPr lang="en-US" sz="1600" b="1" dirty="0" err="1">
                  <a:solidFill>
                    <a:srgbClr val="C00000"/>
                  </a:solidFill>
                </a:rPr>
                <a:t>nhóm</a:t>
              </a:r>
              <a:r>
                <a:rPr lang="en-US" sz="1600" b="1" dirty="0">
                  <a:solidFill>
                    <a:srgbClr val="C00000"/>
                  </a:solidFill>
                </a:rPr>
                <a:t> </a:t>
              </a:r>
              <a:r>
                <a:rPr lang="en-US" sz="1600" b="1" dirty="0" smtClean="0">
                  <a:solidFill>
                    <a:srgbClr val="C00000"/>
                  </a:solidFill>
                </a:rPr>
                <a:t>2</a:t>
              </a:r>
              <a:endParaRPr lang="en-US" sz="1600" b="1" dirty="0">
                <a:solidFill>
                  <a:srgbClr val="C00000"/>
                </a:solidFill>
              </a:endParaRPr>
            </a:p>
          </p:txBody>
        </p:sp>
      </p:grpSp>
    </p:spTree>
    <p:extLst>
      <p:ext uri="{BB962C8B-B14F-4D97-AF65-F5344CB8AC3E}">
        <p14:creationId xmlns:p14="http://schemas.microsoft.com/office/powerpoint/2010/main" val="14552409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31"/>
                                        </p:tgtEl>
                                      </p:cBhvr>
                                    </p:animEffect>
                                    <p:set>
                                      <p:cBhvr>
                                        <p:cTn id="14"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6112" y="51470"/>
            <a:ext cx="9144000" cy="5092030"/>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01392" y="72008"/>
              <a:ext cx="8968483" cy="4968552"/>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2" name="Rectangle 1"/>
          <p:cNvSpPr/>
          <p:nvPr/>
        </p:nvSpPr>
        <p:spPr>
          <a:xfrm>
            <a:off x="252950" y="123478"/>
            <a:ext cx="8623211" cy="5109091"/>
          </a:xfrm>
          <a:prstGeom prst="rect">
            <a:avLst/>
          </a:prstGeom>
        </p:spPr>
        <p:txBody>
          <a:bodyPr wrap="square">
            <a:spAutoFit/>
          </a:bodyPr>
          <a:lstStyle/>
          <a:p>
            <a:pPr algn="ctr"/>
            <a:r>
              <a:rPr lang="vi-VN" sz="2000" b="1" dirty="0">
                <a:solidFill>
                  <a:srgbClr val="00B0F0"/>
                </a:solidFill>
                <a:latin typeface="OpenSans"/>
              </a:rPr>
              <a:t>Ba con búp bê</a:t>
            </a:r>
            <a:endParaRPr lang="vi-VN" sz="2000" dirty="0">
              <a:solidFill>
                <a:srgbClr val="00B0F0"/>
              </a:solidFill>
              <a:latin typeface="OpenSans"/>
            </a:endParaRPr>
          </a:p>
          <a:p>
            <a:pPr algn="just"/>
            <a:r>
              <a:rPr lang="en-US" dirty="0" smtClean="0">
                <a:solidFill>
                  <a:srgbClr val="000000"/>
                </a:solidFill>
                <a:latin typeface="OpenSans"/>
              </a:rPr>
              <a:t>    </a:t>
            </a:r>
            <a:r>
              <a:rPr lang="vi-VN" dirty="0" smtClean="0">
                <a:solidFill>
                  <a:srgbClr val="000000"/>
                </a:solidFill>
                <a:latin typeface="OpenSans"/>
              </a:rPr>
              <a:t>Hồi </a:t>
            </a:r>
            <a:r>
              <a:rPr lang="vi-VN" dirty="0">
                <a:solidFill>
                  <a:srgbClr val="000000"/>
                </a:solidFill>
                <a:latin typeface="OpenSans"/>
              </a:rPr>
              <a:t>Mai 5 tuổi, gia đình em rất nghèo. Anh em Mai không </a:t>
            </a:r>
            <a:r>
              <a:rPr lang="vi-VN" dirty="0" smtClean="0">
                <a:solidFill>
                  <a:srgbClr val="000000"/>
                </a:solidFill>
                <a:latin typeface="OpenSans"/>
              </a:rPr>
              <a:t>có nhiều </a:t>
            </a:r>
            <a:r>
              <a:rPr lang="vi-VN" dirty="0">
                <a:solidFill>
                  <a:srgbClr val="000000"/>
                </a:solidFill>
                <a:latin typeface="OpenSans"/>
              </a:rPr>
              <a:t>đồ chơi. Mai thường sang chơi chung búp bê với </a:t>
            </a:r>
            <a:r>
              <a:rPr lang="vi-VN" dirty="0" smtClean="0">
                <a:solidFill>
                  <a:srgbClr val="000000"/>
                </a:solidFill>
                <a:latin typeface="OpenSans"/>
              </a:rPr>
              <a:t>Na </a:t>
            </a:r>
            <a:r>
              <a:rPr lang="vi-VN" dirty="0">
                <a:solidFill>
                  <a:srgbClr val="000000"/>
                </a:solidFill>
                <a:latin typeface="OpenSans"/>
              </a:rPr>
              <a:t>là </a:t>
            </a:r>
            <a:r>
              <a:rPr lang="vi-VN" dirty="0" smtClean="0">
                <a:solidFill>
                  <a:srgbClr val="000000"/>
                </a:solidFill>
                <a:latin typeface="OpenSans"/>
              </a:rPr>
              <a:t>bạn </a:t>
            </a:r>
            <a:r>
              <a:rPr lang="vi-VN" dirty="0">
                <a:solidFill>
                  <a:srgbClr val="000000"/>
                </a:solidFill>
                <a:latin typeface="OpenSans"/>
              </a:rPr>
              <a:t>hàng xóm. Mai luôn ao ước có một con búp bê.</a:t>
            </a:r>
          </a:p>
          <a:p>
            <a:pPr algn="just"/>
            <a:r>
              <a:rPr lang="en-US" dirty="0" smtClean="0">
                <a:solidFill>
                  <a:srgbClr val="000000"/>
                </a:solidFill>
                <a:latin typeface="OpenSans"/>
              </a:rPr>
              <a:t>    </a:t>
            </a:r>
            <a:r>
              <a:rPr lang="vi-VN" dirty="0" smtClean="0">
                <a:solidFill>
                  <a:srgbClr val="000000"/>
                </a:solidFill>
                <a:latin typeface="OpenSans"/>
              </a:rPr>
              <a:t>Đêm </a:t>
            </a:r>
            <a:r>
              <a:rPr lang="vi-VN" dirty="0">
                <a:solidFill>
                  <a:srgbClr val="000000"/>
                </a:solidFill>
                <a:latin typeface="OpenSans"/>
              </a:rPr>
              <a:t>Nô-en năm ấy, bố bảo Mai:</a:t>
            </a:r>
          </a:p>
          <a:p>
            <a:pPr algn="just"/>
            <a:r>
              <a:rPr lang="en-US" dirty="0" smtClean="0">
                <a:solidFill>
                  <a:srgbClr val="000000"/>
                </a:solidFill>
                <a:latin typeface="OpenSans"/>
              </a:rPr>
              <a:t>    </a:t>
            </a:r>
            <a:r>
              <a:rPr lang="vi-VN" dirty="0" smtClean="0">
                <a:solidFill>
                  <a:srgbClr val="000000"/>
                </a:solidFill>
                <a:latin typeface="OpenSans"/>
              </a:rPr>
              <a:t>- </a:t>
            </a:r>
            <a:r>
              <a:rPr lang="vi-VN" dirty="0">
                <a:solidFill>
                  <a:srgbClr val="000000"/>
                </a:solidFill>
                <a:latin typeface="OpenSans"/>
              </a:rPr>
              <a:t>Đêm nay, con hãy xin Ông già Nô-en một món quà con thích. Thế nào điều ước ấy cũng thành sự thật.</a:t>
            </a:r>
          </a:p>
          <a:p>
            <a:pPr algn="just"/>
            <a:r>
              <a:rPr lang="en-US" dirty="0" smtClean="0">
                <a:solidFill>
                  <a:srgbClr val="000000"/>
                </a:solidFill>
                <a:latin typeface="OpenSans"/>
              </a:rPr>
              <a:t>    </a:t>
            </a:r>
            <a:r>
              <a:rPr lang="vi-VN" dirty="0" smtClean="0">
                <a:solidFill>
                  <a:srgbClr val="000000"/>
                </a:solidFill>
                <a:latin typeface="OpenSans"/>
              </a:rPr>
              <a:t>Sáng </a:t>
            </a:r>
            <a:r>
              <a:rPr lang="vi-VN" dirty="0">
                <a:solidFill>
                  <a:srgbClr val="000000"/>
                </a:solidFill>
                <a:latin typeface="OpenSans"/>
              </a:rPr>
              <a:t>hôm sau, Mai reo lên khi thấy trong chiếc </a:t>
            </a:r>
            <a:r>
              <a:rPr lang="en-US" dirty="0" err="1" smtClean="0">
                <a:solidFill>
                  <a:srgbClr val="000000"/>
                </a:solidFill>
                <a:latin typeface="OpenSans"/>
              </a:rPr>
              <a:t>túi</a:t>
            </a:r>
            <a:r>
              <a:rPr lang="en-US" dirty="0" smtClean="0">
                <a:solidFill>
                  <a:srgbClr val="000000"/>
                </a:solidFill>
                <a:latin typeface="OpenSans"/>
              </a:rPr>
              <a:t> </a:t>
            </a:r>
            <a:r>
              <a:rPr lang="vi-VN" dirty="0" smtClean="0">
                <a:solidFill>
                  <a:srgbClr val="000000"/>
                </a:solidFill>
                <a:latin typeface="OpenSans"/>
              </a:rPr>
              <a:t>treo </a:t>
            </a:r>
            <a:r>
              <a:rPr lang="vi-VN" dirty="0">
                <a:solidFill>
                  <a:srgbClr val="000000"/>
                </a:solidFill>
                <a:latin typeface="OpenSans"/>
              </a:rPr>
              <a:t>ở đầu giường ló ra một cái đầu búp bê. Dốc ngược chiếc </a:t>
            </a:r>
            <a:r>
              <a:rPr lang="en-US" dirty="0" err="1" smtClean="0">
                <a:solidFill>
                  <a:srgbClr val="000000"/>
                </a:solidFill>
                <a:latin typeface="OpenSans"/>
              </a:rPr>
              <a:t>túi</a:t>
            </a:r>
            <a:r>
              <a:rPr lang="vi-VN" dirty="0" smtClean="0">
                <a:solidFill>
                  <a:srgbClr val="000000"/>
                </a:solidFill>
                <a:latin typeface="OpenSans"/>
              </a:rPr>
              <a:t>, </a:t>
            </a:r>
            <a:r>
              <a:rPr lang="vi-VN" dirty="0">
                <a:solidFill>
                  <a:srgbClr val="000000"/>
                </a:solidFill>
                <a:latin typeface="OpenSans"/>
              </a:rPr>
              <a:t>em thấy không phải một mà là ba con búp bê: một búp bê trai bằng gỗ, một búp bê gái bằng vải và một cô bé búp bê mũm mĩm, nhỏ xíu, bằng giấy bồi. Có một mảnh giấy rơi ra</a:t>
            </a:r>
            <a:r>
              <a:rPr lang="vi-VN" dirty="0" smtClean="0">
                <a:solidFill>
                  <a:srgbClr val="000000"/>
                </a:solidFill>
                <a:latin typeface="OpenSans"/>
              </a:rPr>
              <a:t>.</a:t>
            </a:r>
            <a:endParaRPr lang="en-US" dirty="0" smtClean="0">
              <a:solidFill>
                <a:srgbClr val="000000"/>
              </a:solidFill>
              <a:latin typeface="OpenSans"/>
            </a:endParaRPr>
          </a:p>
          <a:p>
            <a:pPr algn="just"/>
            <a:r>
              <a:rPr lang="vi-VN" dirty="0" smtClean="0">
                <a:solidFill>
                  <a:srgbClr val="000000"/>
                </a:solidFill>
                <a:latin typeface="OpenSans"/>
              </a:rPr>
              <a:t>Bố </a:t>
            </a:r>
            <a:r>
              <a:rPr lang="vi-VN" dirty="0">
                <a:solidFill>
                  <a:srgbClr val="000000"/>
                </a:solidFill>
                <a:latin typeface="OpenSans"/>
              </a:rPr>
              <a:t>đọc cho Mai nghe những chữ viết trên đó: “Ông già Nô-en </a:t>
            </a:r>
            <a:endParaRPr lang="en-US" dirty="0" smtClean="0">
              <a:solidFill>
                <a:srgbClr val="000000"/>
              </a:solidFill>
              <a:latin typeface="OpenSans"/>
            </a:endParaRPr>
          </a:p>
          <a:p>
            <a:pPr algn="just"/>
            <a:r>
              <a:rPr lang="vi-VN" dirty="0" smtClean="0">
                <a:solidFill>
                  <a:srgbClr val="000000"/>
                </a:solidFill>
                <a:latin typeface="OpenSans"/>
              </a:rPr>
              <a:t>tặng </a:t>
            </a:r>
            <a:r>
              <a:rPr lang="vi-VN" dirty="0">
                <a:solidFill>
                  <a:srgbClr val="000000"/>
                </a:solidFill>
                <a:latin typeface="OpenSans"/>
              </a:rPr>
              <a:t>bé Mai.”.</a:t>
            </a:r>
          </a:p>
          <a:p>
            <a:pPr algn="just"/>
            <a:r>
              <a:rPr lang="en-US" dirty="0" smtClean="0">
                <a:solidFill>
                  <a:srgbClr val="000000"/>
                </a:solidFill>
                <a:latin typeface="OpenSans"/>
              </a:rPr>
              <a:t>    </a:t>
            </a:r>
            <a:r>
              <a:rPr lang="vi-VN" dirty="0" smtClean="0">
                <a:solidFill>
                  <a:srgbClr val="000000"/>
                </a:solidFill>
                <a:latin typeface="OpenSans"/>
              </a:rPr>
              <a:t>Về </a:t>
            </a:r>
            <a:r>
              <a:rPr lang="vi-VN" dirty="0">
                <a:solidFill>
                  <a:srgbClr val="000000"/>
                </a:solidFill>
                <a:latin typeface="OpenSans"/>
              </a:rPr>
              <a:t>sau, khi đã lớn, Mai mới biết không có Ông già Nô-en </a:t>
            </a:r>
            <a:endParaRPr lang="en-US" dirty="0" smtClean="0">
              <a:solidFill>
                <a:srgbClr val="000000"/>
              </a:solidFill>
              <a:latin typeface="OpenSans"/>
            </a:endParaRPr>
          </a:p>
          <a:p>
            <a:pPr algn="just"/>
            <a:r>
              <a:rPr lang="vi-VN" dirty="0" smtClean="0">
                <a:solidFill>
                  <a:srgbClr val="000000"/>
                </a:solidFill>
                <a:latin typeface="OpenSans"/>
              </a:rPr>
              <a:t>nào </a:t>
            </a:r>
            <a:r>
              <a:rPr lang="vi-VN" dirty="0">
                <a:solidFill>
                  <a:srgbClr val="000000"/>
                </a:solidFill>
                <a:latin typeface="OpenSans"/>
              </a:rPr>
              <a:t>cả. Hôm đó, bố đã đẽo gọt khúc gỗ thành búp bê trai, </a:t>
            </a:r>
            <a:endParaRPr lang="en-US" dirty="0" smtClean="0">
              <a:solidFill>
                <a:srgbClr val="000000"/>
              </a:solidFill>
              <a:latin typeface="OpenSans"/>
            </a:endParaRPr>
          </a:p>
          <a:p>
            <a:pPr algn="just"/>
            <a:r>
              <a:rPr lang="vi-VN" dirty="0" smtClean="0">
                <a:solidFill>
                  <a:srgbClr val="000000"/>
                </a:solidFill>
                <a:latin typeface="OpenSans"/>
              </a:rPr>
              <a:t>mẹ </a:t>
            </a:r>
            <a:r>
              <a:rPr lang="vi-VN" dirty="0">
                <a:solidFill>
                  <a:srgbClr val="000000"/>
                </a:solidFill>
                <a:latin typeface="OpenSans"/>
              </a:rPr>
              <a:t>chắp những mảnh vải vụn thành búp bê gái, còn anh </a:t>
            </a:r>
            <a:endParaRPr lang="en-US" dirty="0" smtClean="0">
              <a:solidFill>
                <a:srgbClr val="000000"/>
              </a:solidFill>
              <a:latin typeface="OpenSans"/>
            </a:endParaRPr>
          </a:p>
          <a:p>
            <a:pPr algn="just"/>
            <a:r>
              <a:rPr lang="en-US" dirty="0">
                <a:solidFill>
                  <a:srgbClr val="000000"/>
                </a:solidFill>
                <a:latin typeface="OpenSans"/>
              </a:rPr>
              <a:t> </a:t>
            </a:r>
            <a:r>
              <a:rPr lang="vi-VN" dirty="0" smtClean="0">
                <a:solidFill>
                  <a:srgbClr val="000000"/>
                </a:solidFill>
                <a:latin typeface="OpenSans"/>
              </a:rPr>
              <a:t>trai </a:t>
            </a:r>
            <a:r>
              <a:rPr lang="vi-VN" dirty="0">
                <a:solidFill>
                  <a:srgbClr val="000000"/>
                </a:solidFill>
                <a:latin typeface="OpenSans"/>
              </a:rPr>
              <a:t>loay hoay cả tối để làm cô bé búp bê bằng giấy bồi tặng em. </a:t>
            </a:r>
            <a:endParaRPr lang="en-US" dirty="0" smtClean="0">
              <a:solidFill>
                <a:srgbClr val="000000"/>
              </a:solidFill>
              <a:latin typeface="OpenSans"/>
            </a:endParaRPr>
          </a:p>
          <a:p>
            <a:pPr algn="just"/>
            <a:r>
              <a:rPr lang="en-US" dirty="0">
                <a:solidFill>
                  <a:srgbClr val="000000"/>
                </a:solidFill>
                <a:latin typeface="OpenSans"/>
              </a:rPr>
              <a:t> </a:t>
            </a:r>
            <a:r>
              <a:rPr lang="en-US" dirty="0" smtClean="0">
                <a:solidFill>
                  <a:srgbClr val="000000"/>
                </a:solidFill>
                <a:latin typeface="OpenSans"/>
              </a:rPr>
              <a:t>                                                                          </a:t>
            </a:r>
            <a:r>
              <a:rPr lang="vi-VN" dirty="0" smtClean="0">
                <a:solidFill>
                  <a:srgbClr val="000000"/>
                </a:solidFill>
                <a:latin typeface="OpenSans"/>
              </a:rPr>
              <a:t>Theo </a:t>
            </a:r>
            <a:r>
              <a:rPr lang="vi-VN" dirty="0">
                <a:solidFill>
                  <a:srgbClr val="000000"/>
                </a:solidFill>
                <a:latin typeface="OpenSans"/>
              </a:rPr>
              <a:t>NGUYỄN THỊ TRÀ </a:t>
            </a:r>
            <a:r>
              <a:rPr lang="vi-VN" dirty="0" smtClean="0">
                <a:solidFill>
                  <a:srgbClr val="000000"/>
                </a:solidFill>
                <a:latin typeface="OpenSans"/>
              </a:rPr>
              <a:t>GIANG</a:t>
            </a:r>
            <a:endParaRPr lang="vi-VN" dirty="0">
              <a:solidFill>
                <a:srgbClr val="000000"/>
              </a:solidFill>
              <a:latin typeface="OpenSans"/>
            </a:endParaRPr>
          </a:p>
        </p:txBody>
      </p:sp>
      <p:pic>
        <p:nvPicPr>
          <p:cNvPr id="9" name="Picture 8">
            <a:extLst>
              <a:ext uri="{FF2B5EF4-FFF2-40B4-BE49-F238E27FC236}">
                <a16:creationId xmlns="" xmlns:a16="http://schemas.microsoft.com/office/drawing/2014/main" id="{323E2FA1-B3D1-414D-8B3D-9D1BA326F73B}"/>
              </a:ext>
            </a:extLst>
          </p:cNvPr>
          <p:cNvPicPr>
            <a:picLocks noChangeAspect="1"/>
          </p:cNvPicPr>
          <p:nvPr/>
        </p:nvPicPr>
        <p:blipFill>
          <a:blip r:embed="rId2"/>
          <a:stretch>
            <a:fillRect/>
          </a:stretch>
        </p:blipFill>
        <p:spPr>
          <a:xfrm>
            <a:off x="6517646" y="2891916"/>
            <a:ext cx="2605353" cy="1840074"/>
          </a:xfrm>
          <a:prstGeom prst="rect">
            <a:avLst/>
          </a:prstGeom>
          <a:ln>
            <a:noFill/>
          </a:ln>
          <a:effectLst>
            <a:softEdge rad="112500"/>
          </a:effectLst>
        </p:spPr>
      </p:pic>
    </p:spTree>
    <p:extLst>
      <p:ext uri="{BB962C8B-B14F-4D97-AF65-F5344CB8AC3E}">
        <p14:creationId xmlns:p14="http://schemas.microsoft.com/office/powerpoint/2010/main" val="4619609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397" y="-223"/>
            <a:ext cx="9144793" cy="5143946"/>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2" y="-223"/>
            <a:ext cx="9048773" cy="5143946"/>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3847659" y="105785"/>
            <a:ext cx="1353429" cy="1499746"/>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397" y="4274780"/>
            <a:ext cx="9144793" cy="937341"/>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1863241" y="1567474"/>
            <a:ext cx="5322269" cy="2437088"/>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2266800" y="1472010"/>
            <a:ext cx="608129" cy="530398"/>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6784814" y="2689569"/>
            <a:ext cx="1623201" cy="1746656"/>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5576344" y="4385778"/>
            <a:ext cx="685859" cy="621846"/>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8409532" y="4595181"/>
            <a:ext cx="553260" cy="461812"/>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26904" y="3633776"/>
            <a:ext cx="1458595" cy="1508891"/>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024091" y="3542645"/>
            <a:ext cx="690432" cy="361220"/>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363396" y="312784"/>
            <a:ext cx="841321" cy="429806"/>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7248912" y="543691"/>
            <a:ext cx="695004" cy="3977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8311998" y="1352835"/>
            <a:ext cx="594412" cy="342930"/>
          </a:xfrm>
          <a:prstGeom prst="rect">
            <a:avLst/>
          </a:prstGeom>
          <a:noFill/>
          <a:ln>
            <a:noFill/>
          </a:ln>
        </p:spPr>
      </p:pic>
      <p:pic>
        <p:nvPicPr>
          <p:cNvPr id="19" name="Picture 18">
            <a:extLst>
              <a:ext uri="{FF2B5EF4-FFF2-40B4-BE49-F238E27FC236}">
                <a16:creationId xmlns:a16="http://schemas.microsoft.com/office/drawing/2014/main" xmlns="" id="{510DE518-CF63-40E0-9CDD-80A2EF555BD2}"/>
              </a:ext>
            </a:extLst>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0" b="48522" l="9335" r="66728"/>
                    </a14:imgEffect>
                  </a14:imgLayer>
                </a14:imgProps>
              </a:ext>
              <a:ext uri="{28A0092B-C50C-407E-A947-70E740481C1C}">
                <a14:useLocalDpi xmlns:a14="http://schemas.microsoft.com/office/drawing/2010/main" val="0"/>
              </a:ext>
            </a:extLst>
          </a:blip>
          <a:stretch>
            <a:fillRect/>
          </a:stretch>
        </p:blipFill>
        <p:spPr>
          <a:xfrm>
            <a:off x="2369307" y="1881673"/>
            <a:ext cx="4492773" cy="1686264"/>
          </a:xfrm>
          <a:prstGeom prst="rect">
            <a:avLst/>
          </a:prstGeom>
        </p:spPr>
      </p:pic>
      <p:sp>
        <p:nvSpPr>
          <p:cNvPr id="2" name="TextBox 1"/>
          <p:cNvSpPr txBox="1"/>
          <p:nvPr/>
        </p:nvSpPr>
        <p:spPr>
          <a:xfrm>
            <a:off x="3374502" y="2698853"/>
            <a:ext cx="2648482" cy="769441"/>
          </a:xfrm>
          <a:prstGeom prst="rect">
            <a:avLst/>
          </a:prstGeom>
          <a:noFill/>
        </p:spPr>
        <p:txBody>
          <a:bodyPr wrap="none" rtlCol="0">
            <a:spAutoFit/>
          </a:bodyPr>
          <a:lstStyle/>
          <a:p>
            <a:r>
              <a:rPr lang="en-US" sz="4400" dirty="0" err="1" smtClean="0">
                <a:solidFill>
                  <a:srgbClr val="FF0000"/>
                </a:solidFill>
                <a:latin typeface="Coiny" panose="02000903060500060000" pitchFamily="2" charset="0"/>
                <a:ea typeface="微软雅黑" panose="020B0503020204020204" pitchFamily="34" charset="-122"/>
              </a:rPr>
              <a:t>Đọc</a:t>
            </a:r>
            <a:r>
              <a:rPr lang="en-US" sz="4400" dirty="0" smtClean="0">
                <a:solidFill>
                  <a:srgbClr val="FF0000"/>
                </a:solidFill>
                <a:latin typeface="Coiny" panose="02000903060500060000" pitchFamily="2" charset="0"/>
                <a:ea typeface="微软雅黑" panose="020B0503020204020204" pitchFamily="34" charset="-122"/>
              </a:rPr>
              <a:t> </a:t>
            </a:r>
            <a:r>
              <a:rPr lang="en-US" sz="4400" dirty="0" err="1" smtClean="0">
                <a:solidFill>
                  <a:srgbClr val="FF0000"/>
                </a:solidFill>
                <a:latin typeface="Coiny" panose="02000903060500060000" pitchFamily="2" charset="0"/>
                <a:ea typeface="微软雅黑" panose="020B0503020204020204" pitchFamily="34" charset="-122"/>
              </a:rPr>
              <a:t>hiểu</a:t>
            </a:r>
            <a:endParaRPr lang="en-US" sz="4400" dirty="0" smtClean="0">
              <a:solidFill>
                <a:srgbClr val="FF0000"/>
              </a:solidFill>
              <a:latin typeface="Coiny" panose="02000903060500060000" pitchFamily="2" charset="0"/>
              <a:ea typeface="微软雅黑" panose="020B0503020204020204" pitchFamily="34" charset="-122"/>
            </a:endParaRPr>
          </a:p>
        </p:txBody>
      </p:sp>
    </p:spTree>
    <p:extLst>
      <p:ext uri="{BB962C8B-B14F-4D97-AF65-F5344CB8AC3E}">
        <p14:creationId xmlns:p14="http://schemas.microsoft.com/office/powerpoint/2010/main" val="290750747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2" presetClass="entr" presetSubtype="4" fill="hold" nodeType="withEffect">
                                  <p:stCondLst>
                                    <p:cond delay="0"/>
                                  </p:stCondLst>
                                  <p:childTnLst>
                                    <p:set>
                                      <p:cBhvr>
                                        <p:cTn id="16" dur="1" fill="hold">
                                          <p:stCondLst>
                                            <p:cond delay="0"/>
                                          </p:stCondLst>
                                        </p:cTn>
                                        <p:tgtEl>
                                          <p:spTgt spid="235"/>
                                        </p:tgtEl>
                                        <p:attrNameLst>
                                          <p:attrName>style.visibility</p:attrName>
                                        </p:attrNameLst>
                                      </p:cBhvr>
                                      <p:to>
                                        <p:strVal val="visible"/>
                                      </p:to>
                                    </p:set>
                                    <p:anim calcmode="lin" valueType="num">
                                      <p:cBhvr additive="base">
                                        <p:cTn id="17" dur="500"/>
                                        <p:tgtEl>
                                          <p:spTgt spid="235"/>
                                        </p:tgtEl>
                                        <p:attrNameLst>
                                          <p:attrName>ppt_y</p:attrName>
                                        </p:attrNameLst>
                                      </p:cBhvr>
                                      <p:tavLst>
                                        <p:tav tm="0">
                                          <p:val>
                                            <p:strVal val="#ppt_y+1"/>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32"/>
                                        </p:tgtEl>
                                        <p:attrNameLst>
                                          <p:attrName>style.visibility</p:attrName>
                                        </p:attrNameLst>
                                      </p:cBhvr>
                                      <p:to>
                                        <p:strVal val="visible"/>
                                      </p:to>
                                    </p:set>
                                    <p:anim calcmode="lin" valueType="num">
                                      <p:cBhvr additive="base">
                                        <p:cTn id="20" dur="500"/>
                                        <p:tgtEl>
                                          <p:spTgt spid="232"/>
                                        </p:tgtEl>
                                        <p:attrNameLst>
                                          <p:attrName>ppt_x</p:attrName>
                                        </p:attrNameLst>
                                      </p:cBhvr>
                                      <p:tavLst>
                                        <p:tav tm="0">
                                          <p:val>
                                            <p:strVal val="#ppt_x+1"/>
                                          </p:val>
                                        </p:tav>
                                        <p:tav tm="100000">
                                          <p:val>
                                            <p:strVal val="#ppt_x"/>
                                          </p:val>
                                        </p:tav>
                                      </p:tavLst>
                                    </p:anim>
                                  </p:childTnLst>
                                </p:cTn>
                              </p:par>
                              <p:par>
                                <p:cTn id="21" presetID="10" presetClass="entr" presetSubtype="0" fill="hold" nodeType="withEffect">
                                  <p:stCondLst>
                                    <p:cond delay="0"/>
                                  </p:stCondLst>
                                  <p:childTnLst>
                                    <p:set>
                                      <p:cBhvr>
                                        <p:cTn id="22" dur="1" fill="hold">
                                          <p:stCondLst>
                                            <p:cond delay="0"/>
                                          </p:stCondLst>
                                        </p:cTn>
                                        <p:tgtEl>
                                          <p:spTgt spid="228"/>
                                        </p:tgtEl>
                                        <p:attrNameLst>
                                          <p:attrName>style.visibility</p:attrName>
                                        </p:attrNameLst>
                                      </p:cBhvr>
                                      <p:to>
                                        <p:strVal val="visible"/>
                                      </p:to>
                                    </p:set>
                                    <p:animEffect transition="in" filter="fade">
                                      <p:cBhvr>
                                        <p:cTn id="23" dur="500"/>
                                        <p:tgtEl>
                                          <p:spTgt spid="228"/>
                                        </p:tgtEl>
                                      </p:cBhvr>
                                    </p:animEffect>
                                  </p:childTnLst>
                                </p:cTn>
                              </p:par>
                              <p:par>
                                <p:cTn id="24" presetID="2" presetClass="entr" presetSubtype="8" fill="hold" nodeType="withEffect">
                                  <p:stCondLst>
                                    <p:cond delay="0"/>
                                  </p:stCondLst>
                                  <p:childTnLst>
                                    <p:set>
                                      <p:cBhvr>
                                        <p:cTn id="25" dur="1" fill="hold">
                                          <p:stCondLst>
                                            <p:cond delay="0"/>
                                          </p:stCondLst>
                                        </p:cTn>
                                        <p:tgtEl>
                                          <p:spTgt spid="237"/>
                                        </p:tgtEl>
                                        <p:attrNameLst>
                                          <p:attrName>style.visibility</p:attrName>
                                        </p:attrNameLst>
                                      </p:cBhvr>
                                      <p:to>
                                        <p:strVal val="visible"/>
                                      </p:to>
                                    </p:set>
                                    <p:anim calcmode="lin" valueType="num">
                                      <p:cBhvr additive="base">
                                        <p:cTn id="26" dur="500"/>
                                        <p:tgtEl>
                                          <p:spTgt spid="237"/>
                                        </p:tgtEl>
                                        <p:attrNameLst>
                                          <p:attrName>ppt_x</p:attrName>
                                        </p:attrNameLst>
                                      </p:cBhvr>
                                      <p:tavLst>
                                        <p:tav tm="0">
                                          <p:val>
                                            <p:strVal val="#ppt_x-1"/>
                                          </p:val>
                                        </p:tav>
                                        <p:tav tm="100000">
                                          <p:val>
                                            <p:strVal val="#ppt_x"/>
                                          </p:val>
                                        </p:tav>
                                      </p:tavLst>
                                    </p:anim>
                                  </p:childTnLst>
                                </p:cTn>
                              </p:par>
                              <p:par>
                                <p:cTn id="27" presetID="2" presetClass="entr" presetSubtype="2" fill="hold" nodeType="withEffect">
                                  <p:stCondLst>
                                    <p:cond delay="0"/>
                                  </p:stCondLst>
                                  <p:childTnLst>
                                    <p:set>
                                      <p:cBhvr>
                                        <p:cTn id="28" dur="1" fill="hold">
                                          <p:stCondLst>
                                            <p:cond delay="0"/>
                                          </p:stCondLst>
                                        </p:cTn>
                                        <p:tgtEl>
                                          <p:spTgt spid="239"/>
                                        </p:tgtEl>
                                        <p:attrNameLst>
                                          <p:attrName>style.visibility</p:attrName>
                                        </p:attrNameLst>
                                      </p:cBhvr>
                                      <p:to>
                                        <p:strVal val="visible"/>
                                      </p:to>
                                    </p:set>
                                    <p:anim calcmode="lin" valueType="num">
                                      <p:cBhvr additive="base">
                                        <p:cTn id="29" dur="500"/>
                                        <p:tgtEl>
                                          <p:spTgt spid="239"/>
                                        </p:tgtEl>
                                        <p:attrNameLst>
                                          <p:attrName>ppt_x</p:attrName>
                                        </p:attrNameLst>
                                      </p:cBhvr>
                                      <p:tavLst>
                                        <p:tav tm="0">
                                          <p:val>
                                            <p:strVal val="#ppt_x+1"/>
                                          </p:val>
                                        </p:tav>
                                        <p:tav tm="100000">
                                          <p:val>
                                            <p:strVal val="#ppt_x"/>
                                          </p:val>
                                        </p:tav>
                                      </p:tavLst>
                                    </p:anim>
                                  </p:childTnLst>
                                </p:cTn>
                              </p:par>
                              <p:par>
                                <p:cTn id="30" presetID="2" presetClass="entr" presetSubtype="2" fill="hold" nodeType="withEffect">
                                  <p:stCondLst>
                                    <p:cond delay="0"/>
                                  </p:stCondLst>
                                  <p:childTnLst>
                                    <p:set>
                                      <p:cBhvr>
                                        <p:cTn id="31" dur="1" fill="hold">
                                          <p:stCondLst>
                                            <p:cond delay="0"/>
                                          </p:stCondLst>
                                        </p:cTn>
                                        <p:tgtEl>
                                          <p:spTgt spid="238"/>
                                        </p:tgtEl>
                                        <p:attrNameLst>
                                          <p:attrName>style.visibility</p:attrName>
                                        </p:attrNameLst>
                                      </p:cBhvr>
                                      <p:to>
                                        <p:strVal val="visible"/>
                                      </p:to>
                                    </p:set>
                                    <p:anim calcmode="lin" valueType="num">
                                      <p:cBhvr additive="base">
                                        <p:cTn id="32" dur="500"/>
                                        <p:tgtEl>
                                          <p:spTgt spid="23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0" y="0"/>
            <a:ext cx="9144000" cy="5092030"/>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52400" y="152400"/>
              <a:ext cx="8812088"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6" name="Picture 5">
            <a:extLst>
              <a:ext uri="{FF2B5EF4-FFF2-40B4-BE49-F238E27FC236}">
                <a16:creationId xmlns:a16="http://schemas.microsoft.com/office/drawing/2014/main" xmlns="" id="{886DCF6E-A0EE-468F-B4C7-1E13902590AC}"/>
              </a:ext>
            </a:extLst>
          </p:cNvPr>
          <p:cNvPicPr>
            <a:picLocks noChangeAspect="1"/>
          </p:cNvPicPr>
          <p:nvPr/>
        </p:nvPicPr>
        <p:blipFill rotWithShape="1">
          <a:blip r:embed="rId3"/>
          <a:srcRect l="6660" t="4070" r="3630" b="1980"/>
          <a:stretch/>
        </p:blipFill>
        <p:spPr>
          <a:xfrm>
            <a:off x="611560" y="628996"/>
            <a:ext cx="7920880" cy="3697830"/>
          </a:xfrm>
          <a:prstGeom prst="rect">
            <a:avLst/>
          </a:prstGeom>
        </p:spPr>
      </p:pic>
      <p:sp>
        <p:nvSpPr>
          <p:cNvPr id="7" name="Rectangle 6"/>
          <p:cNvSpPr/>
          <p:nvPr/>
        </p:nvSpPr>
        <p:spPr>
          <a:xfrm>
            <a:off x="899592" y="915566"/>
            <a:ext cx="7344816"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1200"/>
              </a:spcAft>
            </a:pPr>
            <a:r>
              <a:rPr lang="en-US" sz="2400" dirty="0" smtClean="0">
                <a:solidFill>
                  <a:schemeClr val="tx1"/>
                </a:solidFill>
              </a:rPr>
              <a:t>1. Mai </a:t>
            </a:r>
            <a:r>
              <a:rPr lang="en-US" sz="2400" dirty="0" err="1" smtClean="0">
                <a:solidFill>
                  <a:schemeClr val="tx1"/>
                </a:solidFill>
              </a:rPr>
              <a:t>ao</a:t>
            </a:r>
            <a:r>
              <a:rPr lang="en-US" sz="2400" dirty="0" smtClean="0">
                <a:solidFill>
                  <a:schemeClr val="tx1"/>
                </a:solidFill>
              </a:rPr>
              <a:t> </a:t>
            </a:r>
            <a:r>
              <a:rPr lang="en-US" sz="2400" dirty="0" err="1" smtClean="0">
                <a:solidFill>
                  <a:schemeClr val="tx1"/>
                </a:solidFill>
              </a:rPr>
              <a:t>ước</a:t>
            </a:r>
            <a:r>
              <a:rPr lang="en-US" sz="2400" dirty="0" smtClean="0">
                <a:solidFill>
                  <a:schemeClr val="tx1"/>
                </a:solidFill>
              </a:rPr>
              <a:t> </a:t>
            </a:r>
            <a:r>
              <a:rPr lang="en-US" sz="2400" dirty="0" err="1" smtClean="0">
                <a:solidFill>
                  <a:schemeClr val="tx1"/>
                </a:solidFill>
              </a:rPr>
              <a:t>điều</a:t>
            </a:r>
            <a:r>
              <a:rPr lang="en-US" sz="2400" dirty="0" smtClean="0">
                <a:solidFill>
                  <a:schemeClr val="tx1"/>
                </a:solidFill>
              </a:rPr>
              <a:t> </a:t>
            </a:r>
            <a:r>
              <a:rPr lang="en-US" sz="2400" dirty="0" err="1" smtClean="0">
                <a:solidFill>
                  <a:schemeClr val="tx1"/>
                </a:solidFill>
              </a:rPr>
              <a:t>gì</a:t>
            </a:r>
            <a:r>
              <a:rPr lang="en-US" sz="2400" dirty="0" smtClean="0">
                <a:solidFill>
                  <a:schemeClr val="tx1"/>
                </a:solidFill>
              </a:rPr>
              <a:t> ?</a:t>
            </a:r>
          </a:p>
          <a:p>
            <a:pPr>
              <a:spcAft>
                <a:spcPts val="1200"/>
              </a:spcAft>
            </a:pPr>
            <a:r>
              <a:rPr lang="en-US" sz="2400" dirty="0" smtClean="0">
                <a:solidFill>
                  <a:schemeClr val="tx1"/>
                </a:solidFill>
              </a:rPr>
              <a:t>2. </a:t>
            </a:r>
            <a:r>
              <a:rPr lang="en-US" sz="2400" dirty="0" err="1" smtClean="0">
                <a:solidFill>
                  <a:schemeClr val="tx1"/>
                </a:solidFill>
              </a:rPr>
              <a:t>Món</a:t>
            </a:r>
            <a:r>
              <a:rPr lang="en-US" sz="2400" dirty="0" smtClean="0">
                <a:solidFill>
                  <a:schemeClr val="tx1"/>
                </a:solidFill>
              </a:rPr>
              <a:t> </a:t>
            </a:r>
            <a:r>
              <a:rPr lang="en-US" sz="2400" dirty="0" err="1" smtClean="0">
                <a:solidFill>
                  <a:schemeClr val="tx1"/>
                </a:solidFill>
              </a:rPr>
              <a:t>quà</a:t>
            </a:r>
            <a:r>
              <a:rPr lang="en-US" sz="2400" dirty="0" smtClean="0">
                <a:solidFill>
                  <a:schemeClr val="tx1"/>
                </a:solidFill>
              </a:rPr>
              <a:t> Mai </a:t>
            </a:r>
            <a:r>
              <a:rPr lang="en-US" sz="2400" dirty="0" err="1" smtClean="0">
                <a:solidFill>
                  <a:schemeClr val="tx1"/>
                </a:solidFill>
              </a:rPr>
              <a:t>nhận</a:t>
            </a:r>
            <a:r>
              <a:rPr lang="en-US" sz="2400" dirty="0" smtClean="0">
                <a:solidFill>
                  <a:schemeClr val="tx1"/>
                </a:solidFill>
              </a:rPr>
              <a:t> </a:t>
            </a:r>
            <a:r>
              <a:rPr lang="en-US" sz="2400" dirty="0" err="1" smtClean="0">
                <a:solidFill>
                  <a:schemeClr val="tx1"/>
                </a:solidFill>
              </a:rPr>
              <a:t>được</a:t>
            </a:r>
            <a:r>
              <a:rPr lang="en-US" sz="2400" dirty="0" smtClean="0">
                <a:solidFill>
                  <a:schemeClr val="tx1"/>
                </a:solidFill>
              </a:rPr>
              <a:t> </a:t>
            </a:r>
            <a:r>
              <a:rPr lang="en-US" sz="2400" dirty="0" err="1" smtClean="0">
                <a:solidFill>
                  <a:schemeClr val="tx1"/>
                </a:solidFill>
              </a:rPr>
              <a:t>trong</a:t>
            </a:r>
            <a:r>
              <a:rPr lang="en-US" sz="2400" dirty="0" smtClean="0">
                <a:solidFill>
                  <a:schemeClr val="tx1"/>
                </a:solidFill>
              </a:rPr>
              <a:t> </a:t>
            </a:r>
            <a:r>
              <a:rPr lang="en-US" sz="2400" dirty="0" err="1" smtClean="0">
                <a:solidFill>
                  <a:schemeClr val="tx1"/>
                </a:solidFill>
              </a:rPr>
              <a:t>đêm</a:t>
            </a:r>
            <a:r>
              <a:rPr lang="en-US" sz="2400" dirty="0" smtClean="0">
                <a:solidFill>
                  <a:schemeClr val="tx1"/>
                </a:solidFill>
              </a:rPr>
              <a:t> </a:t>
            </a:r>
            <a:r>
              <a:rPr lang="en-US" sz="2400" dirty="0" err="1" smtClean="0">
                <a:solidFill>
                  <a:schemeClr val="tx1"/>
                </a:solidFill>
              </a:rPr>
              <a:t>Nô</a:t>
            </a:r>
            <a:r>
              <a:rPr lang="en-US" sz="2400" dirty="0" smtClean="0">
                <a:solidFill>
                  <a:schemeClr val="tx1"/>
                </a:solidFill>
              </a:rPr>
              <a:t>-en </a:t>
            </a:r>
            <a:r>
              <a:rPr lang="en-US" sz="2400" dirty="0" err="1" smtClean="0">
                <a:solidFill>
                  <a:schemeClr val="tx1"/>
                </a:solidFill>
              </a:rPr>
              <a:t>là</a:t>
            </a:r>
            <a:r>
              <a:rPr lang="en-US" sz="2400" dirty="0" smtClean="0">
                <a:solidFill>
                  <a:schemeClr val="tx1"/>
                </a:solidFill>
              </a:rPr>
              <a:t> </a:t>
            </a:r>
            <a:r>
              <a:rPr lang="en-US" sz="2400" dirty="0" err="1" smtClean="0">
                <a:solidFill>
                  <a:schemeClr val="tx1"/>
                </a:solidFill>
              </a:rPr>
              <a:t>gì</a:t>
            </a:r>
            <a:r>
              <a:rPr lang="en-US" sz="2400" dirty="0" smtClean="0">
                <a:solidFill>
                  <a:schemeClr val="tx1"/>
                </a:solidFill>
              </a:rPr>
              <a:t> ?</a:t>
            </a:r>
          </a:p>
          <a:p>
            <a:pPr>
              <a:spcAft>
                <a:spcPts val="1200"/>
              </a:spcAft>
            </a:pPr>
            <a:r>
              <a:rPr lang="en-US" sz="2400" dirty="0" smtClean="0">
                <a:solidFill>
                  <a:schemeClr val="tx1"/>
                </a:solidFill>
              </a:rPr>
              <a:t>3. </a:t>
            </a:r>
            <a:r>
              <a:rPr lang="en-US" sz="2400" dirty="0" err="1" smtClean="0">
                <a:solidFill>
                  <a:schemeClr val="tx1"/>
                </a:solidFill>
              </a:rPr>
              <a:t>Món</a:t>
            </a:r>
            <a:r>
              <a:rPr lang="en-US" sz="2400" dirty="0" smtClean="0">
                <a:solidFill>
                  <a:schemeClr val="tx1"/>
                </a:solidFill>
              </a:rPr>
              <a:t> </a:t>
            </a:r>
            <a:r>
              <a:rPr lang="en-US" sz="2400" dirty="0" err="1" smtClean="0">
                <a:solidFill>
                  <a:schemeClr val="tx1"/>
                </a:solidFill>
              </a:rPr>
              <a:t>quà</a:t>
            </a:r>
            <a:r>
              <a:rPr lang="en-US" sz="2400" dirty="0" smtClean="0">
                <a:solidFill>
                  <a:schemeClr val="tx1"/>
                </a:solidFill>
              </a:rPr>
              <a:t> </a:t>
            </a:r>
            <a:r>
              <a:rPr lang="en-US" sz="2400" dirty="0" err="1" smtClean="0">
                <a:solidFill>
                  <a:schemeClr val="tx1"/>
                </a:solidFill>
              </a:rPr>
              <a:t>giản</a:t>
            </a:r>
            <a:r>
              <a:rPr lang="en-US" sz="2400" dirty="0" smtClean="0">
                <a:solidFill>
                  <a:schemeClr val="tx1"/>
                </a:solidFill>
              </a:rPr>
              <a:t> </a:t>
            </a:r>
            <a:r>
              <a:rPr lang="en-US" sz="2400" dirty="0" err="1" smtClean="0">
                <a:solidFill>
                  <a:schemeClr val="tx1"/>
                </a:solidFill>
              </a:rPr>
              <a:t>dị</a:t>
            </a:r>
            <a:r>
              <a:rPr lang="en-US" sz="2400" dirty="0" smtClean="0">
                <a:solidFill>
                  <a:schemeClr val="tx1"/>
                </a:solidFill>
              </a:rPr>
              <a:t> </a:t>
            </a:r>
            <a:r>
              <a:rPr lang="en-US" sz="2400" dirty="0" err="1" smtClean="0">
                <a:solidFill>
                  <a:schemeClr val="tx1"/>
                </a:solidFill>
              </a:rPr>
              <a:t>thể</a:t>
            </a:r>
            <a:r>
              <a:rPr lang="en-US" sz="2400" dirty="0" smtClean="0">
                <a:solidFill>
                  <a:schemeClr val="tx1"/>
                </a:solidFill>
              </a:rPr>
              <a:t> </a:t>
            </a:r>
            <a:r>
              <a:rPr lang="en-US" sz="2400" dirty="0" err="1" smtClean="0">
                <a:solidFill>
                  <a:schemeClr val="tx1"/>
                </a:solidFill>
              </a:rPr>
              <a:t>hiện</a:t>
            </a:r>
            <a:r>
              <a:rPr lang="en-US" sz="2400" dirty="0" smtClean="0">
                <a:solidFill>
                  <a:schemeClr val="tx1"/>
                </a:solidFill>
              </a:rPr>
              <a:t> </a:t>
            </a:r>
            <a:r>
              <a:rPr lang="en-US" sz="2400" dirty="0" err="1" smtClean="0">
                <a:solidFill>
                  <a:schemeClr val="tx1"/>
                </a:solidFill>
              </a:rPr>
              <a:t>tình</a:t>
            </a:r>
            <a:r>
              <a:rPr lang="en-US" sz="2400" dirty="0" smtClean="0">
                <a:solidFill>
                  <a:schemeClr val="tx1"/>
                </a:solidFill>
              </a:rPr>
              <a:t> </a:t>
            </a:r>
            <a:r>
              <a:rPr lang="en-US" sz="2400" dirty="0" err="1" smtClean="0">
                <a:solidFill>
                  <a:schemeClr val="tx1"/>
                </a:solidFill>
              </a:rPr>
              <a:t>cảm</a:t>
            </a:r>
            <a:r>
              <a:rPr lang="en-US" sz="2400" dirty="0" smtClean="0">
                <a:solidFill>
                  <a:schemeClr val="tx1"/>
                </a:solidFill>
              </a:rPr>
              <a:t> </a:t>
            </a:r>
            <a:r>
              <a:rPr lang="en-US" sz="2400" dirty="0" err="1" smtClean="0">
                <a:solidFill>
                  <a:schemeClr val="tx1"/>
                </a:solidFill>
              </a:rPr>
              <a:t>của</a:t>
            </a:r>
            <a:r>
              <a:rPr lang="en-US" sz="2400" dirty="0" smtClean="0">
                <a:solidFill>
                  <a:schemeClr val="tx1"/>
                </a:solidFill>
              </a:rPr>
              <a:t> </a:t>
            </a:r>
            <a:r>
              <a:rPr lang="en-US" sz="2400" dirty="0" err="1" smtClean="0">
                <a:solidFill>
                  <a:schemeClr val="tx1"/>
                </a:solidFill>
              </a:rPr>
              <a:t>bố</a:t>
            </a:r>
            <a:r>
              <a:rPr lang="en-US" sz="2400" dirty="0" smtClean="0">
                <a:solidFill>
                  <a:schemeClr val="tx1"/>
                </a:solidFill>
              </a:rPr>
              <a:t> </a:t>
            </a:r>
            <a:r>
              <a:rPr lang="en-US" sz="2400" dirty="0" err="1" smtClean="0">
                <a:solidFill>
                  <a:schemeClr val="tx1"/>
                </a:solidFill>
              </a:rPr>
              <a:t>mẹ</a:t>
            </a:r>
            <a:r>
              <a:rPr lang="en-US" sz="2400" dirty="0" smtClean="0">
                <a:solidFill>
                  <a:schemeClr val="tx1"/>
                </a:solidFill>
              </a:rPr>
              <a:t> </a:t>
            </a:r>
            <a:r>
              <a:rPr lang="en-US" sz="2400" dirty="0" err="1" smtClean="0">
                <a:solidFill>
                  <a:schemeClr val="tx1"/>
                </a:solidFill>
              </a:rPr>
              <a:t>và</a:t>
            </a:r>
            <a:r>
              <a:rPr lang="en-US" sz="2400" dirty="0" smtClean="0">
                <a:solidFill>
                  <a:schemeClr val="tx1"/>
                </a:solidFill>
              </a:rPr>
              <a:t> </a:t>
            </a:r>
            <a:r>
              <a:rPr lang="en-US" sz="2400" dirty="0" err="1" smtClean="0">
                <a:solidFill>
                  <a:schemeClr val="tx1"/>
                </a:solidFill>
              </a:rPr>
              <a:t>anh</a:t>
            </a:r>
            <a:r>
              <a:rPr lang="en-US" sz="2400" dirty="0" smtClean="0">
                <a:solidFill>
                  <a:schemeClr val="tx1"/>
                </a:solidFill>
              </a:rPr>
              <a:t> </a:t>
            </a:r>
            <a:r>
              <a:rPr lang="en-US" sz="2400" dirty="0" err="1" smtClean="0">
                <a:solidFill>
                  <a:schemeClr val="tx1"/>
                </a:solidFill>
              </a:rPr>
              <a:t>trai</a:t>
            </a:r>
            <a:r>
              <a:rPr lang="en-US" sz="2400" dirty="0" smtClean="0">
                <a:solidFill>
                  <a:schemeClr val="tx1"/>
                </a:solidFill>
              </a:rPr>
              <a:t> </a:t>
            </a:r>
            <a:r>
              <a:rPr lang="en-US" sz="2400" dirty="0" err="1" smtClean="0">
                <a:solidFill>
                  <a:schemeClr val="tx1"/>
                </a:solidFill>
              </a:rPr>
              <a:t>đối</a:t>
            </a:r>
            <a:r>
              <a:rPr lang="en-US" sz="2400" dirty="0" smtClean="0">
                <a:solidFill>
                  <a:schemeClr val="tx1"/>
                </a:solidFill>
              </a:rPr>
              <a:t> </a:t>
            </a:r>
            <a:r>
              <a:rPr lang="en-US" sz="2400" dirty="0" err="1" smtClean="0">
                <a:solidFill>
                  <a:schemeClr val="tx1"/>
                </a:solidFill>
              </a:rPr>
              <a:t>với</a:t>
            </a:r>
            <a:r>
              <a:rPr lang="en-US" sz="2400" dirty="0" smtClean="0">
                <a:solidFill>
                  <a:schemeClr val="tx1"/>
                </a:solidFill>
              </a:rPr>
              <a:t> Mai </a:t>
            </a:r>
            <a:r>
              <a:rPr lang="en-US" sz="2400" dirty="0" err="1" smtClean="0">
                <a:solidFill>
                  <a:schemeClr val="tx1"/>
                </a:solidFill>
              </a:rPr>
              <a:t>như</a:t>
            </a:r>
            <a:r>
              <a:rPr lang="en-US" sz="2400" dirty="0" smtClean="0">
                <a:solidFill>
                  <a:schemeClr val="tx1"/>
                </a:solidFill>
              </a:rPr>
              <a:t> </a:t>
            </a:r>
            <a:r>
              <a:rPr lang="en-US" sz="2400" dirty="0" err="1" smtClean="0">
                <a:solidFill>
                  <a:schemeClr val="tx1"/>
                </a:solidFill>
              </a:rPr>
              <a:t>thế</a:t>
            </a:r>
            <a:r>
              <a:rPr lang="en-US" sz="2400" dirty="0" smtClean="0">
                <a:solidFill>
                  <a:schemeClr val="tx1"/>
                </a:solidFill>
              </a:rPr>
              <a:t> </a:t>
            </a:r>
            <a:r>
              <a:rPr lang="en-US" sz="2400" dirty="0" err="1" smtClean="0">
                <a:solidFill>
                  <a:schemeClr val="tx1"/>
                </a:solidFill>
              </a:rPr>
              <a:t>nào</a:t>
            </a:r>
            <a:r>
              <a:rPr lang="en-US" sz="2400" dirty="0" smtClean="0">
                <a:solidFill>
                  <a:schemeClr val="tx1"/>
                </a:solidFill>
              </a:rPr>
              <a:t> ?</a:t>
            </a:r>
          </a:p>
          <a:p>
            <a:pPr>
              <a:spcAft>
                <a:spcPts val="1200"/>
              </a:spcAft>
            </a:pPr>
            <a:r>
              <a:rPr lang="en-US" sz="2400" dirty="0" smtClean="0">
                <a:solidFill>
                  <a:schemeClr val="tx1"/>
                </a:solidFill>
              </a:rPr>
              <a:t>4. Qua </a:t>
            </a:r>
            <a:r>
              <a:rPr lang="en-US" sz="2400" dirty="0" err="1" smtClean="0">
                <a:solidFill>
                  <a:schemeClr val="tx1"/>
                </a:solidFill>
              </a:rPr>
              <a:t>câu</a:t>
            </a:r>
            <a:r>
              <a:rPr lang="en-US" sz="2400" dirty="0" smtClean="0">
                <a:solidFill>
                  <a:schemeClr val="tx1"/>
                </a:solidFill>
              </a:rPr>
              <a:t> </a:t>
            </a:r>
            <a:r>
              <a:rPr lang="en-US" sz="2400" dirty="0" err="1" smtClean="0">
                <a:solidFill>
                  <a:schemeClr val="tx1"/>
                </a:solidFill>
              </a:rPr>
              <a:t>chuyện</a:t>
            </a:r>
            <a:r>
              <a:rPr lang="en-US" sz="2400" dirty="0" smtClean="0">
                <a:solidFill>
                  <a:schemeClr val="tx1"/>
                </a:solidFill>
              </a:rPr>
              <a:t>, </a:t>
            </a:r>
            <a:r>
              <a:rPr lang="en-US" sz="2400" dirty="0" err="1" smtClean="0">
                <a:solidFill>
                  <a:schemeClr val="tx1"/>
                </a:solidFill>
              </a:rPr>
              <a:t>em</a:t>
            </a:r>
            <a:r>
              <a:rPr lang="en-US" sz="2400" dirty="0" smtClean="0">
                <a:solidFill>
                  <a:schemeClr val="tx1"/>
                </a:solidFill>
              </a:rPr>
              <a:t> </a:t>
            </a:r>
            <a:r>
              <a:rPr lang="en-US" sz="2400" dirty="0" err="1" smtClean="0">
                <a:solidFill>
                  <a:schemeClr val="tx1"/>
                </a:solidFill>
              </a:rPr>
              <a:t>hiểu</a:t>
            </a:r>
            <a:r>
              <a:rPr lang="en-US" sz="2400" dirty="0" smtClean="0">
                <a:solidFill>
                  <a:schemeClr val="tx1"/>
                </a:solidFill>
              </a:rPr>
              <a:t> </a:t>
            </a:r>
            <a:r>
              <a:rPr lang="en-US" sz="2400" dirty="0" err="1" smtClean="0">
                <a:solidFill>
                  <a:schemeClr val="tx1"/>
                </a:solidFill>
              </a:rPr>
              <a:t>vì</a:t>
            </a:r>
            <a:r>
              <a:rPr lang="en-US" sz="2400" dirty="0" smtClean="0">
                <a:solidFill>
                  <a:schemeClr val="tx1"/>
                </a:solidFill>
              </a:rPr>
              <a:t> </a:t>
            </a:r>
            <a:r>
              <a:rPr lang="en-US" sz="2400" dirty="0" err="1" smtClean="0">
                <a:solidFill>
                  <a:schemeClr val="tx1"/>
                </a:solidFill>
              </a:rPr>
              <a:t>sao</a:t>
            </a:r>
            <a:r>
              <a:rPr lang="en-US" sz="2400" dirty="0" smtClean="0">
                <a:solidFill>
                  <a:schemeClr val="tx1"/>
                </a:solidFill>
              </a:rPr>
              <a:t> </a:t>
            </a:r>
            <a:r>
              <a:rPr lang="en-US" sz="2400" dirty="0" err="1" smtClean="0">
                <a:solidFill>
                  <a:schemeClr val="tx1"/>
                </a:solidFill>
              </a:rPr>
              <a:t>gia</a:t>
            </a:r>
            <a:r>
              <a:rPr lang="en-US" sz="2400" dirty="0" smtClean="0">
                <a:solidFill>
                  <a:schemeClr val="tx1"/>
                </a:solidFill>
              </a:rPr>
              <a:t> </a:t>
            </a:r>
            <a:r>
              <a:rPr lang="en-US" sz="2400" dirty="0" err="1" smtClean="0">
                <a:solidFill>
                  <a:schemeClr val="tx1"/>
                </a:solidFill>
              </a:rPr>
              <a:t>đình</a:t>
            </a:r>
            <a:r>
              <a:rPr lang="en-US" sz="2400" dirty="0" smtClean="0">
                <a:solidFill>
                  <a:schemeClr val="tx1"/>
                </a:solidFill>
              </a:rPr>
              <a:t> </a:t>
            </a:r>
            <a:r>
              <a:rPr lang="en-US" sz="2400" dirty="0" err="1" smtClean="0">
                <a:solidFill>
                  <a:schemeClr val="tx1"/>
                </a:solidFill>
              </a:rPr>
              <a:t>được</a:t>
            </a:r>
            <a:r>
              <a:rPr lang="en-US" sz="2400" dirty="0" smtClean="0">
                <a:solidFill>
                  <a:schemeClr val="tx1"/>
                </a:solidFill>
              </a:rPr>
              <a:t> </a:t>
            </a:r>
            <a:r>
              <a:rPr lang="en-US" sz="2400" dirty="0" err="1" smtClean="0">
                <a:solidFill>
                  <a:schemeClr val="tx1"/>
                </a:solidFill>
              </a:rPr>
              <a:t>gọi</a:t>
            </a:r>
            <a:r>
              <a:rPr lang="en-US" sz="2400" dirty="0" smtClean="0">
                <a:solidFill>
                  <a:schemeClr val="tx1"/>
                </a:solidFill>
              </a:rPr>
              <a:t> </a:t>
            </a:r>
            <a:r>
              <a:rPr lang="en-US" sz="2400" dirty="0" err="1" smtClean="0">
                <a:solidFill>
                  <a:schemeClr val="tx1"/>
                </a:solidFill>
              </a:rPr>
              <a:t>là</a:t>
            </a:r>
            <a:r>
              <a:rPr lang="en-US" sz="2400" dirty="0" smtClean="0">
                <a:solidFill>
                  <a:schemeClr val="tx1"/>
                </a:solidFill>
              </a:rPr>
              <a:t> “</a:t>
            </a:r>
            <a:r>
              <a:rPr lang="en-US" sz="2400" dirty="0" err="1" smtClean="0">
                <a:solidFill>
                  <a:schemeClr val="tx1"/>
                </a:solidFill>
              </a:rPr>
              <a:t>mái</a:t>
            </a:r>
            <a:r>
              <a:rPr lang="en-US" sz="2400" dirty="0" smtClean="0">
                <a:solidFill>
                  <a:schemeClr val="tx1"/>
                </a:solidFill>
              </a:rPr>
              <a:t> </a:t>
            </a:r>
            <a:r>
              <a:rPr lang="en-US" sz="2400" dirty="0" err="1" smtClean="0">
                <a:solidFill>
                  <a:schemeClr val="tx1"/>
                </a:solidFill>
              </a:rPr>
              <a:t>ấm</a:t>
            </a:r>
            <a:r>
              <a:rPr lang="en-US" sz="2400" dirty="0" smtClean="0">
                <a:solidFill>
                  <a:schemeClr val="tx1"/>
                </a:solidFill>
              </a:rPr>
              <a:t>” ? </a:t>
            </a:r>
            <a:endParaRPr lang="en-US" sz="2400" dirty="0">
              <a:solidFill>
                <a:schemeClr val="tx1"/>
              </a:solidFill>
            </a:endParaRPr>
          </a:p>
        </p:txBody>
      </p:sp>
      <p:pic>
        <p:nvPicPr>
          <p:cNvPr id="59" name="图片 5">
            <a:extLst>
              <a:ext uri="{FF2B5EF4-FFF2-40B4-BE49-F238E27FC236}">
                <a16:creationId xmlns:a16="http://schemas.microsoft.com/office/drawing/2014/main" xmlns="" id="{DB891549-A9B5-4248-93C1-C409CB6256DA}"/>
              </a:ext>
            </a:extLst>
          </p:cNvPr>
          <p:cNvPicPr>
            <a:picLocks noChangeAspect="1"/>
          </p:cNvPicPr>
          <p:nvPr/>
        </p:nvPicPr>
        <p:blipFill>
          <a:blip r:embed="rId4"/>
          <a:stretch>
            <a:fillRect/>
          </a:stretch>
        </p:blipFill>
        <p:spPr>
          <a:xfrm>
            <a:off x="7383904" y="3240468"/>
            <a:ext cx="1552486" cy="1707546"/>
          </a:xfrm>
          <a:prstGeom prst="rect">
            <a:avLst/>
          </a:prstGeom>
        </p:spPr>
      </p:pic>
    </p:spTree>
    <p:extLst>
      <p:ext uri="{BB962C8B-B14F-4D97-AF65-F5344CB8AC3E}">
        <p14:creationId xmlns:p14="http://schemas.microsoft.com/office/powerpoint/2010/main" val="3592506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anim calcmode="lin" valueType="num">
                                      <p:cBhvr>
                                        <p:cTn id="8" dur="500" fill="hold"/>
                                        <p:tgtEl>
                                          <p:spTgt spid="59"/>
                                        </p:tgtEl>
                                        <p:attrNameLst>
                                          <p:attrName>ppt_x</p:attrName>
                                        </p:attrNameLst>
                                      </p:cBhvr>
                                      <p:tavLst>
                                        <p:tav tm="0">
                                          <p:val>
                                            <p:strVal val="#ppt_x"/>
                                          </p:val>
                                        </p:tav>
                                        <p:tav tm="100000">
                                          <p:val>
                                            <p:strVal val="#ppt_x"/>
                                          </p:val>
                                        </p:tav>
                                      </p:tavLst>
                                    </p:anim>
                                    <p:anim calcmode="lin" valueType="num">
                                      <p:cBhvr>
                                        <p:cTn id="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0" y="0"/>
            <a:ext cx="9144000" cy="5092030"/>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79512" y="123478"/>
              <a:ext cx="8784976" cy="4824536"/>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图片 1">
            <a:extLst>
              <a:ext uri="{FF2B5EF4-FFF2-40B4-BE49-F238E27FC236}">
                <a16:creationId xmlns:a16="http://schemas.microsoft.com/office/drawing/2014/main" xmlns="" id="{A86E3B0B-5B47-4D4B-8206-AFC617D75B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2568135"/>
            <a:ext cx="2289972" cy="2249079"/>
          </a:xfrm>
          <a:prstGeom prst="rect">
            <a:avLst/>
          </a:prstGeom>
        </p:spPr>
      </p:pic>
      <p:pic>
        <p:nvPicPr>
          <p:cNvPr id="23" name="图片 15">
            <a:extLst>
              <a:ext uri="{FF2B5EF4-FFF2-40B4-BE49-F238E27FC236}">
                <a16:creationId xmlns:a16="http://schemas.microsoft.com/office/drawing/2014/main" xmlns="" id="{AF33C8E7-EC4B-4F72-8B76-CD659CD9F5F8}"/>
              </a:ext>
            </a:extLst>
          </p:cNvPr>
          <p:cNvPicPr>
            <a:picLocks noChangeAspect="1"/>
          </p:cNvPicPr>
          <p:nvPr/>
        </p:nvPicPr>
        <p:blipFill>
          <a:blip r:embed="rId5"/>
          <a:stretch>
            <a:fillRect/>
          </a:stretch>
        </p:blipFill>
        <p:spPr>
          <a:xfrm rot="9077540" flipH="1">
            <a:off x="1374155" y="1061855"/>
            <a:ext cx="605491" cy="931608"/>
          </a:xfrm>
          <a:prstGeom prst="rect">
            <a:avLst/>
          </a:prstGeom>
        </p:spPr>
      </p:pic>
      <p:grpSp>
        <p:nvGrpSpPr>
          <p:cNvPr id="10" name="PA_库_组合 5"/>
          <p:cNvGrpSpPr/>
          <p:nvPr>
            <p:custDataLst>
              <p:tags r:id="rId2"/>
            </p:custDataLst>
          </p:nvPr>
        </p:nvGrpSpPr>
        <p:grpSpPr>
          <a:xfrm>
            <a:off x="455431" y="259242"/>
            <a:ext cx="587835" cy="733599"/>
            <a:chOff x="1836100" y="2332000"/>
            <a:chExt cx="1572829" cy="895643"/>
          </a:xfrm>
        </p:grpSpPr>
        <p:sp>
          <p:nvSpPr>
            <p:cNvPr id="11"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Calibri" panose="020F0502020204030204" pitchFamily="34" charset="0"/>
                <a:cs typeface="Calibri" panose="020F0502020204030204" pitchFamily="34" charset="0"/>
              </a:endParaRPr>
            </a:p>
          </p:txBody>
        </p:sp>
        <p:sp>
          <p:nvSpPr>
            <p:cNvPr id="12"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Calibri" panose="020F0502020204030204" pitchFamily="34" charset="0"/>
                <a:cs typeface="Calibri" panose="020F0502020204030204" pitchFamily="34" charset="0"/>
              </a:endParaRPr>
            </a:p>
          </p:txBody>
        </p:sp>
        <p:sp>
          <p:nvSpPr>
            <p:cNvPr id="13" name="文本框 12"/>
            <p:cNvSpPr txBox="1"/>
            <p:nvPr/>
          </p:nvSpPr>
          <p:spPr>
            <a:xfrm>
              <a:off x="2222349" y="2332000"/>
              <a:ext cx="756775" cy="895643"/>
            </a:xfrm>
            <a:prstGeom prst="rect">
              <a:avLst/>
            </a:prstGeom>
            <a:noFill/>
            <a:ln>
              <a:noFill/>
            </a:ln>
          </p:spPr>
          <p:txBody>
            <a:bodyPr wrap="square" rtlCol="0">
              <a:spAutoFit/>
            </a:bodyPr>
            <a:lstStyle/>
            <a:p>
              <a:pPr algn="ctr">
                <a:lnSpc>
                  <a:spcPct val="125000"/>
                </a:lnSpc>
              </a:pPr>
              <a:r>
                <a:rPr lang="en-US" altLang="zh-CN" sz="3600" b="1" dirty="0" smtClean="0">
                  <a:solidFill>
                    <a:srgbClr val="F59C1F"/>
                  </a:solidFill>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14" name="Rectangle 13"/>
          <p:cNvSpPr/>
          <p:nvPr/>
        </p:nvSpPr>
        <p:spPr>
          <a:xfrm>
            <a:off x="1187624" y="361570"/>
            <a:ext cx="4104455" cy="584775"/>
          </a:xfrm>
          <a:prstGeom prst="rect">
            <a:avLst/>
          </a:prstGeom>
        </p:spPr>
        <p:txBody>
          <a:bodyPr wrap="square">
            <a:spAutoFit/>
          </a:bodyPr>
          <a:lstStyle/>
          <a:p>
            <a:pPr algn="just">
              <a:buClrTx/>
              <a:buFontTx/>
              <a:buNone/>
              <a:defRPr/>
            </a:pPr>
            <a:r>
              <a:rPr lang="en-US" altLang="zh-CN" sz="3200" b="1" dirty="0" smtClean="0">
                <a:solidFill>
                  <a:srgbClr val="0070C0"/>
                </a:solidFill>
                <a:latin typeface="Calibri" panose="020F0502020204030204" pitchFamily="34" charset="0"/>
                <a:ea typeface="inpin heiti" charset="-122"/>
                <a:cs typeface="Calibri" panose="020F0502020204030204" pitchFamily="34" charset="0"/>
              </a:rPr>
              <a:t>Mai </a:t>
            </a:r>
            <a:r>
              <a:rPr lang="en-US" altLang="zh-CN" sz="3200" b="1" dirty="0" err="1" smtClean="0">
                <a:solidFill>
                  <a:srgbClr val="0070C0"/>
                </a:solidFill>
                <a:latin typeface="Calibri" panose="020F0502020204030204" pitchFamily="34" charset="0"/>
                <a:ea typeface="inpin heiti" charset="-122"/>
                <a:cs typeface="Calibri" panose="020F0502020204030204" pitchFamily="34" charset="0"/>
              </a:rPr>
              <a:t>ao</a:t>
            </a:r>
            <a:r>
              <a:rPr lang="en-US" altLang="zh-CN" sz="3200" b="1" dirty="0" smtClean="0">
                <a:solidFill>
                  <a:srgbClr val="0070C0"/>
                </a:solidFill>
                <a:latin typeface="Calibri" panose="020F0502020204030204" pitchFamily="34" charset="0"/>
                <a:ea typeface="inpin heiti" charset="-122"/>
                <a:cs typeface="Calibri" panose="020F0502020204030204" pitchFamily="34" charset="0"/>
              </a:rPr>
              <a:t> </a:t>
            </a:r>
            <a:r>
              <a:rPr lang="en-US" altLang="zh-CN" sz="3200" b="1" dirty="0" err="1" smtClean="0">
                <a:solidFill>
                  <a:srgbClr val="0070C0"/>
                </a:solidFill>
                <a:latin typeface="Calibri" panose="020F0502020204030204" pitchFamily="34" charset="0"/>
                <a:ea typeface="inpin heiti" charset="-122"/>
                <a:cs typeface="Calibri" panose="020F0502020204030204" pitchFamily="34" charset="0"/>
              </a:rPr>
              <a:t>ước</a:t>
            </a:r>
            <a:r>
              <a:rPr lang="en-US" altLang="zh-CN" sz="3200" b="1" dirty="0" smtClean="0">
                <a:solidFill>
                  <a:srgbClr val="0070C0"/>
                </a:solidFill>
                <a:latin typeface="Calibri" panose="020F0502020204030204" pitchFamily="34" charset="0"/>
                <a:ea typeface="inpin heiti" charset="-122"/>
                <a:cs typeface="Calibri" panose="020F0502020204030204" pitchFamily="34" charset="0"/>
              </a:rPr>
              <a:t> </a:t>
            </a:r>
            <a:r>
              <a:rPr lang="en-US" altLang="zh-CN" sz="3200" b="1" dirty="0" err="1" smtClean="0">
                <a:solidFill>
                  <a:srgbClr val="0070C0"/>
                </a:solidFill>
                <a:latin typeface="Calibri" panose="020F0502020204030204" pitchFamily="34" charset="0"/>
                <a:ea typeface="inpin heiti" charset="-122"/>
                <a:cs typeface="Calibri" panose="020F0502020204030204" pitchFamily="34" charset="0"/>
              </a:rPr>
              <a:t>điều</a:t>
            </a:r>
            <a:r>
              <a:rPr lang="en-US" altLang="zh-CN" sz="3200" b="1" dirty="0" smtClean="0">
                <a:solidFill>
                  <a:srgbClr val="0070C0"/>
                </a:solidFill>
                <a:latin typeface="Calibri" panose="020F0502020204030204" pitchFamily="34" charset="0"/>
                <a:ea typeface="inpin heiti" charset="-122"/>
                <a:cs typeface="Calibri" panose="020F0502020204030204" pitchFamily="34" charset="0"/>
              </a:rPr>
              <a:t> </a:t>
            </a:r>
            <a:r>
              <a:rPr lang="en-US" altLang="zh-CN" sz="3200" b="1" dirty="0" err="1" smtClean="0">
                <a:solidFill>
                  <a:srgbClr val="0070C0"/>
                </a:solidFill>
                <a:latin typeface="Calibri" panose="020F0502020204030204" pitchFamily="34" charset="0"/>
                <a:ea typeface="inpin heiti" charset="-122"/>
                <a:cs typeface="Calibri" panose="020F0502020204030204" pitchFamily="34" charset="0"/>
              </a:rPr>
              <a:t>gì</a:t>
            </a:r>
            <a:r>
              <a:rPr lang="en-US" altLang="zh-CN" sz="3200" b="1" dirty="0" smtClean="0">
                <a:solidFill>
                  <a:srgbClr val="0070C0"/>
                </a:solidFill>
                <a:latin typeface="Calibri" panose="020F0502020204030204" pitchFamily="34" charset="0"/>
                <a:ea typeface="inpin heiti" charset="-122"/>
                <a:cs typeface="Calibri" panose="020F0502020204030204" pitchFamily="34" charset="0"/>
              </a:rPr>
              <a:t> </a:t>
            </a:r>
            <a:r>
              <a:rPr lang="en-US" altLang="zh-CN" sz="3200" b="1" dirty="0" smtClean="0">
                <a:solidFill>
                  <a:srgbClr val="0070C0"/>
                </a:solidFill>
                <a:latin typeface="Times New Roman" panose="02020603050405020304" pitchFamily="18" charset="0"/>
                <a:ea typeface="inpin heiti" charset="-122"/>
                <a:cs typeface="Times New Roman" panose="02020603050405020304" pitchFamily="18" charset="0"/>
              </a:rPr>
              <a: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15" name="Rounded Rectangle 14"/>
          <p:cNvSpPr/>
          <p:nvPr/>
        </p:nvSpPr>
        <p:spPr>
          <a:xfrm>
            <a:off x="2411759" y="1463673"/>
            <a:ext cx="5760640" cy="648072"/>
          </a:xfrm>
          <a:prstGeom prst="roundRect">
            <a:avLst/>
          </a:prstGeom>
          <a:solidFill>
            <a:srgbClr val="FEE8F8"/>
          </a:solidFill>
          <a:ln>
            <a:solidFill>
              <a:srgbClr val="FF00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rPr>
              <a:t>Bé</a:t>
            </a:r>
            <a:r>
              <a:rPr lang="en-US" sz="2400" dirty="0" smtClean="0">
                <a:solidFill>
                  <a:schemeClr val="tx1"/>
                </a:solidFill>
              </a:rPr>
              <a:t> Mai </a:t>
            </a:r>
            <a:r>
              <a:rPr lang="en-US" sz="2400" dirty="0" err="1" smtClean="0">
                <a:solidFill>
                  <a:schemeClr val="tx1"/>
                </a:solidFill>
              </a:rPr>
              <a:t>luôn</a:t>
            </a:r>
            <a:r>
              <a:rPr lang="en-US" sz="2400" dirty="0" smtClean="0">
                <a:solidFill>
                  <a:schemeClr val="tx1"/>
                </a:solidFill>
              </a:rPr>
              <a:t> </a:t>
            </a:r>
            <a:r>
              <a:rPr lang="en-US" sz="2400" dirty="0" err="1" smtClean="0">
                <a:solidFill>
                  <a:schemeClr val="tx1"/>
                </a:solidFill>
              </a:rPr>
              <a:t>ao</a:t>
            </a:r>
            <a:r>
              <a:rPr lang="en-US" sz="2400" dirty="0" smtClean="0">
                <a:solidFill>
                  <a:schemeClr val="tx1"/>
                </a:solidFill>
              </a:rPr>
              <a:t> </a:t>
            </a:r>
            <a:r>
              <a:rPr lang="en-US" sz="2400" dirty="0" err="1" smtClean="0">
                <a:solidFill>
                  <a:schemeClr val="tx1"/>
                </a:solidFill>
              </a:rPr>
              <a:t>ước</a:t>
            </a:r>
            <a:r>
              <a:rPr lang="en-US" sz="2400" dirty="0" smtClean="0">
                <a:solidFill>
                  <a:schemeClr val="tx1"/>
                </a:solidFill>
              </a:rPr>
              <a:t> </a:t>
            </a:r>
            <a:r>
              <a:rPr lang="en-US" sz="2400" dirty="0" err="1" smtClean="0">
                <a:solidFill>
                  <a:schemeClr val="tx1"/>
                </a:solidFill>
              </a:rPr>
              <a:t>có</a:t>
            </a:r>
            <a:r>
              <a:rPr lang="en-US" sz="2400" dirty="0" smtClean="0">
                <a:solidFill>
                  <a:schemeClr val="tx1"/>
                </a:solidFill>
              </a:rPr>
              <a:t> </a:t>
            </a:r>
            <a:r>
              <a:rPr lang="en-US" sz="2400" dirty="0" err="1" smtClean="0">
                <a:solidFill>
                  <a:schemeClr val="tx1"/>
                </a:solidFill>
              </a:rPr>
              <a:t>một</a:t>
            </a:r>
            <a:r>
              <a:rPr lang="en-US" sz="2400" dirty="0" smtClean="0">
                <a:solidFill>
                  <a:schemeClr val="tx1"/>
                </a:solidFill>
              </a:rPr>
              <a:t> con </a:t>
            </a:r>
            <a:r>
              <a:rPr lang="en-US" sz="2400" dirty="0" err="1" smtClean="0">
                <a:solidFill>
                  <a:schemeClr val="tx1"/>
                </a:solidFill>
              </a:rPr>
              <a:t>búp</a:t>
            </a:r>
            <a:r>
              <a:rPr lang="en-US" sz="2400" dirty="0" smtClean="0">
                <a:solidFill>
                  <a:schemeClr val="tx1"/>
                </a:solidFill>
              </a:rPr>
              <a:t> </a:t>
            </a:r>
            <a:r>
              <a:rPr lang="en-US" sz="2400" dirty="0" err="1" smtClean="0">
                <a:solidFill>
                  <a:schemeClr val="tx1"/>
                </a:solidFill>
              </a:rPr>
              <a:t>bê</a:t>
            </a:r>
            <a:endParaRPr lang="en-US" sz="2400" dirty="0">
              <a:solidFill>
                <a:schemeClr val="tx1"/>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27984" y="2286540"/>
            <a:ext cx="4081002" cy="2373644"/>
          </a:xfrm>
          <a:prstGeom prst="rect">
            <a:avLst/>
          </a:prstGeom>
        </p:spPr>
      </p:pic>
    </p:spTree>
    <p:extLst>
      <p:ext uri="{BB962C8B-B14F-4D97-AF65-F5344CB8AC3E}">
        <p14:creationId xmlns:p14="http://schemas.microsoft.com/office/powerpoint/2010/main" val="219341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heckerboard(across)">
                                      <p:cBhvr>
                                        <p:cTn id="23" dur="500"/>
                                        <p:tgtEl>
                                          <p:spTgt spid="15"/>
                                        </p:tgtEl>
                                      </p:cBhvr>
                                    </p:animEffect>
                                  </p:childTnLst>
                                </p:cTn>
                              </p:par>
                              <p:par>
                                <p:cTn id="24" presetID="5" presetClass="entr" presetSubtype="1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heckerboard(across)">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0" y="0"/>
            <a:ext cx="9144000" cy="5092030"/>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07504" y="152400"/>
              <a:ext cx="8928992" cy="4795614"/>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1" name="图片 1">
            <a:extLst>
              <a:ext uri="{FF2B5EF4-FFF2-40B4-BE49-F238E27FC236}">
                <a16:creationId xmlns:a16="http://schemas.microsoft.com/office/drawing/2014/main" xmlns="" id="{A86E3B0B-5B47-4D4B-8206-AFC617D75B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01876" y="3557958"/>
            <a:ext cx="1357850" cy="1368152"/>
          </a:xfrm>
          <a:prstGeom prst="rect">
            <a:avLst/>
          </a:prstGeom>
        </p:spPr>
      </p:pic>
      <p:pic>
        <p:nvPicPr>
          <p:cNvPr id="20" name="图片 15">
            <a:extLst>
              <a:ext uri="{FF2B5EF4-FFF2-40B4-BE49-F238E27FC236}">
                <a16:creationId xmlns:a16="http://schemas.microsoft.com/office/drawing/2014/main" xmlns="" id="{0BADBA06-109C-4409-8836-C5FA7EDF878B}"/>
              </a:ext>
            </a:extLst>
          </p:cNvPr>
          <p:cNvPicPr>
            <a:picLocks noChangeAspect="1"/>
          </p:cNvPicPr>
          <p:nvPr/>
        </p:nvPicPr>
        <p:blipFill>
          <a:blip r:embed="rId5"/>
          <a:stretch>
            <a:fillRect/>
          </a:stretch>
        </p:blipFill>
        <p:spPr>
          <a:xfrm rot="9077540" flipH="1">
            <a:off x="479749" y="1226572"/>
            <a:ext cx="605491" cy="931608"/>
          </a:xfrm>
          <a:prstGeom prst="rect">
            <a:avLst/>
          </a:prstGeom>
        </p:spPr>
      </p:pic>
      <p:grpSp>
        <p:nvGrpSpPr>
          <p:cNvPr id="22" name="Group 21">
            <a:extLst>
              <a:ext uri="{FF2B5EF4-FFF2-40B4-BE49-F238E27FC236}">
                <a16:creationId xmlns:a16="http://schemas.microsoft.com/office/drawing/2014/main" xmlns="" id="{E9351664-3983-451E-A907-138965C42CA8}"/>
              </a:ext>
            </a:extLst>
          </p:cNvPr>
          <p:cNvGrpSpPr/>
          <p:nvPr/>
        </p:nvGrpSpPr>
        <p:grpSpPr>
          <a:xfrm>
            <a:off x="1402604" y="1643640"/>
            <a:ext cx="7494832" cy="1014190"/>
            <a:chOff x="2360008" y="1865379"/>
            <a:chExt cx="5679767" cy="1095405"/>
          </a:xfrm>
        </p:grpSpPr>
        <p:grpSp>
          <p:nvGrpSpPr>
            <p:cNvPr id="23" name="Group 22">
              <a:extLst>
                <a:ext uri="{FF2B5EF4-FFF2-40B4-BE49-F238E27FC236}">
                  <a16:creationId xmlns:a16="http://schemas.microsoft.com/office/drawing/2014/main" xmlns="" id="{58358FD7-0803-462B-9ABC-F4909DFB6036}"/>
                </a:ext>
              </a:extLst>
            </p:cNvPr>
            <p:cNvGrpSpPr/>
            <p:nvPr/>
          </p:nvGrpSpPr>
          <p:grpSpPr>
            <a:xfrm>
              <a:off x="2360008" y="1865379"/>
              <a:ext cx="5679767" cy="1095405"/>
              <a:chOff x="2360008" y="1865379"/>
              <a:chExt cx="5679767" cy="1095405"/>
            </a:xfrm>
          </p:grpSpPr>
          <p:sp>
            <p:nvSpPr>
              <p:cNvPr id="25" name="Rectangle: Rounded Corners 24">
                <a:extLst>
                  <a:ext uri="{FF2B5EF4-FFF2-40B4-BE49-F238E27FC236}">
                    <a16:creationId xmlns:a16="http://schemas.microsoft.com/office/drawing/2014/main" xmlns="" id="{23A3AB5B-227C-4E70-AA03-E3665F593458}"/>
                  </a:ext>
                </a:extLst>
              </p:cNvPr>
              <p:cNvSpPr/>
              <p:nvPr/>
            </p:nvSpPr>
            <p:spPr>
              <a:xfrm rot="21407790">
                <a:off x="2598802" y="1932498"/>
                <a:ext cx="5440973" cy="1028286"/>
              </a:xfrm>
              <a:prstGeom prst="roundRect">
                <a:avLst/>
              </a:prstGeom>
              <a:solidFill>
                <a:schemeClr val="accent3">
                  <a:lumMod val="50000"/>
                </a:schemeClr>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xmlns="" id="{8366E88B-CE58-4A6C-921A-DB1372710C20}"/>
                  </a:ext>
                </a:extLst>
              </p:cNvPr>
              <p:cNvSpPr/>
              <p:nvPr/>
            </p:nvSpPr>
            <p:spPr>
              <a:xfrm>
                <a:off x="2360008" y="1865379"/>
                <a:ext cx="5440973" cy="1028286"/>
              </a:xfrm>
              <a:prstGeom prst="roundRect">
                <a:avLst/>
              </a:prstGeom>
              <a:solidFill>
                <a:srgbClr val="C5E9F7"/>
              </a:solidFill>
              <a:ln w="28575">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ounded Rectangle 3">
              <a:extLst>
                <a:ext uri="{FF2B5EF4-FFF2-40B4-BE49-F238E27FC236}">
                  <a16:creationId xmlns:a16="http://schemas.microsoft.com/office/drawing/2014/main" xmlns="" id="{C5DFC9A2-9415-40B1-87BF-5084C318BF9B}"/>
                </a:ext>
              </a:extLst>
            </p:cNvPr>
            <p:cNvSpPr/>
            <p:nvPr/>
          </p:nvSpPr>
          <p:spPr>
            <a:xfrm>
              <a:off x="2483091" y="1974702"/>
              <a:ext cx="5357840" cy="809639"/>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rtl="0"/>
              <a:r>
                <a:rPr lang="en-US" sz="2400" i="0" u="none" strike="noStrike" kern="1200" baseline="0" dirty="0" err="1" smtClean="0">
                  <a:solidFill>
                    <a:srgbClr val="181818"/>
                  </a:solidFill>
                  <a:latin typeface="Calibri" panose="020F0502020204030204" pitchFamily="34" charset="0"/>
                  <a:cs typeface="Calibri" panose="020F0502020204030204" pitchFamily="34" charset="0"/>
                </a:rPr>
                <a:t>Trong</a:t>
              </a:r>
              <a:r>
                <a:rPr lang="en-US" sz="2400" i="0" u="none" strike="noStrike" kern="1200" dirty="0" smtClean="0">
                  <a:solidFill>
                    <a:srgbClr val="181818"/>
                  </a:solidFill>
                  <a:latin typeface="Calibri" panose="020F0502020204030204" pitchFamily="34" charset="0"/>
                  <a:cs typeface="Calibri" panose="020F0502020204030204" pitchFamily="34" charset="0"/>
                </a:rPr>
                <a:t> </a:t>
              </a:r>
              <a:r>
                <a:rPr lang="en-US" sz="2400" i="0" u="none" strike="noStrike" kern="1200" dirty="0" err="1" smtClean="0">
                  <a:solidFill>
                    <a:srgbClr val="181818"/>
                  </a:solidFill>
                  <a:latin typeface="Calibri" panose="020F0502020204030204" pitchFamily="34" charset="0"/>
                  <a:cs typeface="Calibri" panose="020F0502020204030204" pitchFamily="34" charset="0"/>
                </a:rPr>
                <a:t>đêm</a:t>
              </a:r>
              <a:r>
                <a:rPr lang="en-US" sz="2400" i="0" u="none" strike="noStrike" kern="1200" dirty="0" smtClean="0">
                  <a:solidFill>
                    <a:srgbClr val="181818"/>
                  </a:solidFill>
                  <a:latin typeface="Calibri" panose="020F0502020204030204" pitchFamily="34" charset="0"/>
                  <a:cs typeface="Calibri" panose="020F0502020204030204" pitchFamily="34" charset="0"/>
                </a:rPr>
                <a:t> </a:t>
              </a:r>
              <a:r>
                <a:rPr lang="en-US" sz="2400" i="0" u="none" strike="noStrike" kern="1200" dirty="0" err="1" smtClean="0">
                  <a:solidFill>
                    <a:srgbClr val="181818"/>
                  </a:solidFill>
                  <a:latin typeface="Calibri" panose="020F0502020204030204" pitchFamily="34" charset="0"/>
                  <a:cs typeface="Calibri" panose="020F0502020204030204" pitchFamily="34" charset="0"/>
                </a:rPr>
                <a:t>Nô</a:t>
              </a:r>
              <a:r>
                <a:rPr lang="en-US" sz="2400" i="0" u="none" strike="noStrike" kern="1200" dirty="0" smtClean="0">
                  <a:solidFill>
                    <a:srgbClr val="181818"/>
                  </a:solidFill>
                  <a:latin typeface="Calibri" panose="020F0502020204030204" pitchFamily="34" charset="0"/>
                  <a:cs typeface="Calibri" panose="020F0502020204030204" pitchFamily="34" charset="0"/>
                </a:rPr>
                <a:t>-en</a:t>
              </a:r>
              <a:r>
                <a:rPr lang="en-US" sz="2400" i="0" u="none" strike="noStrike" kern="1200" dirty="0" smtClean="0">
                  <a:solidFill>
                    <a:srgbClr val="181818"/>
                  </a:solidFill>
                  <a:latin typeface="Calibri" panose="020F0502020204030204" pitchFamily="34" charset="0"/>
                  <a:cs typeface="Calibri" panose="020F0502020204030204" pitchFamily="34" charset="0"/>
                </a:rPr>
                <a:t>, Mai </a:t>
              </a:r>
              <a:r>
                <a:rPr lang="en-US" sz="2400" i="0" u="none" strike="noStrike" kern="1200" dirty="0" err="1" smtClean="0">
                  <a:solidFill>
                    <a:srgbClr val="181818"/>
                  </a:solidFill>
                  <a:latin typeface="Calibri" panose="020F0502020204030204" pitchFamily="34" charset="0"/>
                  <a:cs typeface="Calibri" panose="020F0502020204030204" pitchFamily="34" charset="0"/>
                </a:rPr>
                <a:t>nhận</a:t>
              </a:r>
              <a:r>
                <a:rPr lang="en-US" sz="2400" i="0" u="none" strike="noStrike" kern="1200" dirty="0" smtClean="0">
                  <a:solidFill>
                    <a:srgbClr val="181818"/>
                  </a:solidFill>
                  <a:latin typeface="Calibri" panose="020F0502020204030204" pitchFamily="34" charset="0"/>
                  <a:cs typeface="Calibri" panose="020F0502020204030204" pitchFamily="34" charset="0"/>
                </a:rPr>
                <a:t> </a:t>
              </a:r>
              <a:r>
                <a:rPr lang="en-US" sz="2400" i="0" u="none" strike="noStrike" kern="1200" dirty="0" err="1" smtClean="0">
                  <a:solidFill>
                    <a:srgbClr val="181818"/>
                  </a:solidFill>
                  <a:latin typeface="Calibri" panose="020F0502020204030204" pitchFamily="34" charset="0"/>
                  <a:cs typeface="Calibri" panose="020F0502020204030204" pitchFamily="34" charset="0"/>
                </a:rPr>
                <a:t>được</a:t>
              </a:r>
              <a:r>
                <a:rPr lang="en-US" sz="2400" i="0" u="none" strike="noStrike" kern="1200" dirty="0" smtClean="0">
                  <a:solidFill>
                    <a:srgbClr val="181818"/>
                  </a:solidFill>
                  <a:latin typeface="Calibri" panose="020F0502020204030204" pitchFamily="34" charset="0"/>
                  <a:cs typeface="Calibri" panose="020F0502020204030204" pitchFamily="34" charset="0"/>
                </a:rPr>
                <a:t> </a:t>
              </a:r>
              <a:r>
                <a:rPr lang="en-US" sz="2400" i="0" u="none" strike="noStrike" kern="1200" dirty="0" err="1" smtClean="0">
                  <a:solidFill>
                    <a:srgbClr val="181818"/>
                  </a:solidFill>
                  <a:latin typeface="Calibri" panose="020F0502020204030204" pitchFamily="34" charset="0"/>
                  <a:cs typeface="Calibri" panose="020F0502020204030204" pitchFamily="34" charset="0"/>
                </a:rPr>
                <a:t>món</a:t>
              </a:r>
              <a:r>
                <a:rPr lang="en-US" sz="2400" i="0" u="none" strike="noStrike" kern="1200" dirty="0" smtClean="0">
                  <a:solidFill>
                    <a:srgbClr val="181818"/>
                  </a:solidFill>
                  <a:latin typeface="Calibri" panose="020F0502020204030204" pitchFamily="34" charset="0"/>
                  <a:cs typeface="Calibri" panose="020F0502020204030204" pitchFamily="34" charset="0"/>
                </a:rPr>
                <a:t> </a:t>
              </a:r>
              <a:r>
                <a:rPr lang="en-US" sz="2400" i="0" u="none" strike="noStrike" kern="1200" dirty="0" err="1" smtClean="0">
                  <a:solidFill>
                    <a:srgbClr val="181818"/>
                  </a:solidFill>
                  <a:latin typeface="Calibri" panose="020F0502020204030204" pitchFamily="34" charset="0"/>
                  <a:cs typeface="Calibri" panose="020F0502020204030204" pitchFamily="34" charset="0"/>
                </a:rPr>
                <a:t>quà</a:t>
              </a:r>
              <a:r>
                <a:rPr lang="en-US" sz="2400" i="0" u="none" strike="noStrike" kern="1200" dirty="0" smtClean="0">
                  <a:solidFill>
                    <a:srgbClr val="181818"/>
                  </a:solidFill>
                  <a:latin typeface="Calibri" panose="020F0502020204030204" pitchFamily="34" charset="0"/>
                  <a:cs typeface="Calibri" panose="020F0502020204030204" pitchFamily="34" charset="0"/>
                </a:rPr>
                <a:t> </a:t>
              </a:r>
              <a:r>
                <a:rPr lang="en-US" sz="2400" i="0" u="none" strike="noStrike" kern="1200" dirty="0" err="1" smtClean="0">
                  <a:solidFill>
                    <a:srgbClr val="181818"/>
                  </a:solidFill>
                  <a:latin typeface="Calibri" panose="020F0502020204030204" pitchFamily="34" charset="0"/>
                  <a:cs typeface="Calibri" panose="020F0502020204030204" pitchFamily="34" charset="0"/>
                </a:rPr>
                <a:t>là</a:t>
              </a:r>
              <a:r>
                <a:rPr lang="en-US" sz="2400" i="0" u="none" strike="noStrike" kern="1200" dirty="0" smtClean="0">
                  <a:solidFill>
                    <a:srgbClr val="181818"/>
                  </a:solidFill>
                  <a:latin typeface="Calibri" panose="020F0502020204030204" pitchFamily="34" charset="0"/>
                  <a:cs typeface="Calibri" panose="020F0502020204030204" pitchFamily="34" charset="0"/>
                </a:rPr>
                <a:t> </a:t>
              </a:r>
              <a:r>
                <a:rPr lang="en-US" sz="2400" i="0" u="none" strike="noStrike" kern="1200" dirty="0" err="1" smtClean="0">
                  <a:solidFill>
                    <a:srgbClr val="181818"/>
                  </a:solidFill>
                  <a:latin typeface="Calibri" panose="020F0502020204030204" pitchFamily="34" charset="0"/>
                  <a:cs typeface="Calibri" panose="020F0502020204030204" pitchFamily="34" charset="0"/>
                </a:rPr>
                <a:t>ba</a:t>
              </a:r>
              <a:r>
                <a:rPr lang="en-US" sz="2400" i="0" u="none" strike="noStrike" kern="1200" dirty="0" smtClean="0">
                  <a:solidFill>
                    <a:srgbClr val="181818"/>
                  </a:solidFill>
                  <a:latin typeface="Calibri" panose="020F0502020204030204" pitchFamily="34" charset="0"/>
                  <a:cs typeface="Calibri" panose="020F0502020204030204" pitchFamily="34" charset="0"/>
                </a:rPr>
                <a:t> con </a:t>
              </a:r>
              <a:r>
                <a:rPr lang="en-US" sz="2400" i="0" u="none" strike="noStrike" kern="1200" dirty="0" err="1" smtClean="0">
                  <a:solidFill>
                    <a:srgbClr val="181818"/>
                  </a:solidFill>
                  <a:latin typeface="Calibri" panose="020F0502020204030204" pitchFamily="34" charset="0"/>
                  <a:cs typeface="Calibri" panose="020F0502020204030204" pitchFamily="34" charset="0"/>
                </a:rPr>
                <a:t>búp</a:t>
              </a:r>
              <a:r>
                <a:rPr lang="en-US" sz="2400" i="0" u="none" strike="noStrike" kern="1200" dirty="0" smtClean="0">
                  <a:solidFill>
                    <a:srgbClr val="181818"/>
                  </a:solidFill>
                  <a:latin typeface="Calibri" panose="020F0502020204030204" pitchFamily="34" charset="0"/>
                  <a:cs typeface="Calibri" panose="020F0502020204030204" pitchFamily="34" charset="0"/>
                </a:rPr>
                <a:t> </a:t>
              </a:r>
              <a:r>
                <a:rPr lang="en-US" sz="2400" i="0" u="none" strike="noStrike" kern="1200" dirty="0" err="1" smtClean="0">
                  <a:solidFill>
                    <a:srgbClr val="181818"/>
                  </a:solidFill>
                  <a:latin typeface="Calibri" panose="020F0502020204030204" pitchFamily="34" charset="0"/>
                  <a:cs typeface="Calibri" panose="020F0502020204030204" pitchFamily="34" charset="0"/>
                </a:rPr>
                <a:t>bê</a:t>
              </a:r>
              <a:endParaRPr lang="en-US" sz="2400" i="0" u="none" strike="noStrike" kern="1200" baseline="0" dirty="0">
                <a:solidFill>
                  <a:srgbClr val="181818"/>
                </a:solidFill>
                <a:latin typeface="Calibri" panose="020F0502020204030204" pitchFamily="34" charset="0"/>
                <a:cs typeface="Calibri" panose="020F0502020204030204" pitchFamily="34" charset="0"/>
              </a:endParaRPr>
            </a:p>
          </p:txBody>
        </p:sp>
      </p:grpSp>
      <p:grpSp>
        <p:nvGrpSpPr>
          <p:cNvPr id="18" name="PA_库_组合 5"/>
          <p:cNvGrpSpPr/>
          <p:nvPr>
            <p:custDataLst>
              <p:tags r:id="rId2"/>
            </p:custDataLst>
          </p:nvPr>
        </p:nvGrpSpPr>
        <p:grpSpPr>
          <a:xfrm>
            <a:off x="413079" y="260791"/>
            <a:ext cx="587835" cy="733599"/>
            <a:chOff x="1836100" y="2332000"/>
            <a:chExt cx="1572829" cy="895643"/>
          </a:xfrm>
        </p:grpSpPr>
        <p:sp>
          <p:nvSpPr>
            <p:cNvPr id="19"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Calibri" panose="020F0502020204030204" pitchFamily="34" charset="0"/>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Calibri" panose="020F0502020204030204" pitchFamily="34" charset="0"/>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algn="ctr">
                <a:lnSpc>
                  <a:spcPct val="125000"/>
                </a:lnSpc>
              </a:pPr>
              <a:r>
                <a:rPr lang="en-US" altLang="zh-CN" sz="3600" b="1" dirty="0">
                  <a:solidFill>
                    <a:srgbClr val="F59C1F"/>
                  </a:solidFill>
                  <a:latin typeface="Calibri" panose="020F0502020204030204" pitchFamily="34" charset="0"/>
                  <a:ea typeface="方正静蕾简体" panose="02000000000000000000" pitchFamily="2" charset="-122"/>
                  <a:cs typeface="Calibri" panose="020F0502020204030204" pitchFamily="34" charset="0"/>
                </a:rPr>
                <a:t>2</a:t>
              </a:r>
              <a:endParaRPr lang="en-US" altLang="zh-CN" sz="3600" b="1" dirty="0" smtClean="0">
                <a:solidFill>
                  <a:srgbClr val="F59C1F"/>
                </a:solidFill>
                <a:latin typeface="Calibri" panose="020F0502020204030204" pitchFamily="34" charset="0"/>
                <a:ea typeface="方正静蕾简体" panose="02000000000000000000" pitchFamily="2" charset="-122"/>
                <a:cs typeface="Calibri" panose="020F0502020204030204" pitchFamily="34" charset="0"/>
              </a:endParaRPr>
            </a:p>
          </p:txBody>
        </p:sp>
      </p:grpSp>
      <p:sp>
        <p:nvSpPr>
          <p:cNvPr id="29" name="Rectangle 28"/>
          <p:cNvSpPr/>
          <p:nvPr/>
        </p:nvSpPr>
        <p:spPr>
          <a:xfrm>
            <a:off x="1001552" y="334675"/>
            <a:ext cx="7981829" cy="1077218"/>
          </a:xfrm>
          <a:prstGeom prst="rect">
            <a:avLst/>
          </a:prstGeom>
        </p:spPr>
        <p:txBody>
          <a:bodyPr wrap="square">
            <a:spAutoFit/>
          </a:bodyPr>
          <a:lstStyle/>
          <a:p>
            <a:pPr algn="just">
              <a:buClrTx/>
              <a:buFontTx/>
              <a:buNone/>
              <a:defRPr/>
            </a:pPr>
            <a:r>
              <a:rPr lang="en-US" altLang="zh-CN" sz="3200" b="1" dirty="0" err="1" smtClean="0">
                <a:solidFill>
                  <a:srgbClr val="0070C0"/>
                </a:solidFill>
                <a:latin typeface="Calibri" panose="020F0502020204030204" pitchFamily="34" charset="0"/>
                <a:ea typeface="inpin heiti" charset="-122"/>
                <a:cs typeface="Calibri" panose="020F0502020204030204" pitchFamily="34" charset="0"/>
              </a:rPr>
              <a:t>Món</a:t>
            </a:r>
            <a:r>
              <a:rPr lang="en-US" altLang="zh-CN" sz="3200" b="1" dirty="0" smtClean="0">
                <a:solidFill>
                  <a:srgbClr val="0070C0"/>
                </a:solidFill>
                <a:latin typeface="Calibri" panose="020F0502020204030204" pitchFamily="34" charset="0"/>
                <a:ea typeface="inpin heiti" charset="-122"/>
                <a:cs typeface="Calibri" panose="020F0502020204030204" pitchFamily="34" charset="0"/>
              </a:rPr>
              <a:t> </a:t>
            </a:r>
            <a:r>
              <a:rPr lang="en-US" altLang="zh-CN" sz="3200" b="1" dirty="0" err="1" smtClean="0">
                <a:solidFill>
                  <a:srgbClr val="0070C0"/>
                </a:solidFill>
                <a:latin typeface="Calibri" panose="020F0502020204030204" pitchFamily="34" charset="0"/>
                <a:ea typeface="inpin heiti" charset="-122"/>
                <a:cs typeface="Calibri" panose="020F0502020204030204" pitchFamily="34" charset="0"/>
              </a:rPr>
              <a:t>quà</a:t>
            </a:r>
            <a:r>
              <a:rPr lang="en-US" altLang="zh-CN" sz="3200" b="1" dirty="0" smtClean="0">
                <a:solidFill>
                  <a:srgbClr val="0070C0"/>
                </a:solidFill>
                <a:latin typeface="Calibri" panose="020F0502020204030204" pitchFamily="34" charset="0"/>
                <a:ea typeface="inpin heiti" charset="-122"/>
                <a:cs typeface="Calibri" panose="020F0502020204030204" pitchFamily="34" charset="0"/>
              </a:rPr>
              <a:t> </a:t>
            </a:r>
            <a:r>
              <a:rPr lang="en-US" altLang="zh-CN" sz="3200" b="1" dirty="0" err="1" smtClean="0">
                <a:solidFill>
                  <a:srgbClr val="0070C0"/>
                </a:solidFill>
                <a:latin typeface="Calibri" panose="020F0502020204030204" pitchFamily="34" charset="0"/>
                <a:ea typeface="inpin heiti" charset="-122"/>
                <a:cs typeface="Calibri" panose="020F0502020204030204" pitchFamily="34" charset="0"/>
              </a:rPr>
              <a:t>bé</a:t>
            </a:r>
            <a:r>
              <a:rPr lang="en-US" altLang="zh-CN" sz="3200" b="1" dirty="0" smtClean="0">
                <a:solidFill>
                  <a:srgbClr val="0070C0"/>
                </a:solidFill>
                <a:latin typeface="Calibri" panose="020F0502020204030204" pitchFamily="34" charset="0"/>
                <a:ea typeface="inpin heiti" charset="-122"/>
                <a:cs typeface="Calibri" panose="020F0502020204030204" pitchFamily="34" charset="0"/>
              </a:rPr>
              <a:t> Mai </a:t>
            </a:r>
            <a:r>
              <a:rPr lang="en-US" altLang="zh-CN" sz="3200" b="1" dirty="0" err="1" smtClean="0">
                <a:solidFill>
                  <a:srgbClr val="0070C0"/>
                </a:solidFill>
                <a:latin typeface="Calibri" panose="020F0502020204030204" pitchFamily="34" charset="0"/>
                <a:ea typeface="inpin heiti" charset="-122"/>
                <a:cs typeface="Calibri" panose="020F0502020204030204" pitchFamily="34" charset="0"/>
              </a:rPr>
              <a:t>nhận</a:t>
            </a:r>
            <a:r>
              <a:rPr lang="en-US" altLang="zh-CN" sz="3200" b="1" dirty="0" smtClean="0">
                <a:solidFill>
                  <a:srgbClr val="0070C0"/>
                </a:solidFill>
                <a:latin typeface="Calibri" panose="020F0502020204030204" pitchFamily="34" charset="0"/>
                <a:ea typeface="inpin heiti" charset="-122"/>
                <a:cs typeface="Calibri" panose="020F0502020204030204" pitchFamily="34" charset="0"/>
              </a:rPr>
              <a:t> </a:t>
            </a:r>
            <a:r>
              <a:rPr lang="en-US" altLang="zh-CN" sz="3200" b="1" dirty="0" err="1" smtClean="0">
                <a:solidFill>
                  <a:srgbClr val="0070C0"/>
                </a:solidFill>
                <a:latin typeface="Calibri" panose="020F0502020204030204" pitchFamily="34" charset="0"/>
                <a:ea typeface="inpin heiti" charset="-122"/>
                <a:cs typeface="Calibri" panose="020F0502020204030204" pitchFamily="34" charset="0"/>
              </a:rPr>
              <a:t>được</a:t>
            </a:r>
            <a:r>
              <a:rPr lang="en-US" altLang="zh-CN" sz="3200" b="1" dirty="0" smtClean="0">
                <a:solidFill>
                  <a:srgbClr val="0070C0"/>
                </a:solidFill>
                <a:latin typeface="Calibri" panose="020F0502020204030204" pitchFamily="34" charset="0"/>
                <a:ea typeface="inpin heiti" charset="-122"/>
                <a:cs typeface="Calibri" panose="020F0502020204030204" pitchFamily="34" charset="0"/>
              </a:rPr>
              <a:t> </a:t>
            </a:r>
            <a:r>
              <a:rPr lang="en-US" altLang="zh-CN" sz="3200" b="1" dirty="0" err="1" smtClean="0">
                <a:solidFill>
                  <a:srgbClr val="0070C0"/>
                </a:solidFill>
                <a:latin typeface="Calibri" panose="020F0502020204030204" pitchFamily="34" charset="0"/>
                <a:ea typeface="inpin heiti" charset="-122"/>
                <a:cs typeface="Calibri" panose="020F0502020204030204" pitchFamily="34" charset="0"/>
              </a:rPr>
              <a:t>trong</a:t>
            </a:r>
            <a:r>
              <a:rPr lang="en-US" altLang="zh-CN" sz="3200" b="1" dirty="0" smtClean="0">
                <a:solidFill>
                  <a:srgbClr val="0070C0"/>
                </a:solidFill>
                <a:latin typeface="Calibri" panose="020F0502020204030204" pitchFamily="34" charset="0"/>
                <a:ea typeface="inpin heiti" charset="-122"/>
                <a:cs typeface="Calibri" panose="020F0502020204030204" pitchFamily="34" charset="0"/>
              </a:rPr>
              <a:t> </a:t>
            </a:r>
            <a:r>
              <a:rPr lang="en-US" altLang="zh-CN" sz="3200" b="1" dirty="0" err="1" smtClean="0">
                <a:solidFill>
                  <a:srgbClr val="0070C0"/>
                </a:solidFill>
                <a:latin typeface="Calibri" panose="020F0502020204030204" pitchFamily="34" charset="0"/>
                <a:ea typeface="inpin heiti" charset="-122"/>
                <a:cs typeface="Calibri" panose="020F0502020204030204" pitchFamily="34" charset="0"/>
              </a:rPr>
              <a:t>đêm</a:t>
            </a:r>
            <a:r>
              <a:rPr lang="en-US" altLang="zh-CN" sz="3200" b="1" dirty="0" smtClean="0">
                <a:solidFill>
                  <a:srgbClr val="0070C0"/>
                </a:solidFill>
                <a:latin typeface="Calibri" panose="020F0502020204030204" pitchFamily="34" charset="0"/>
                <a:ea typeface="inpin heiti" charset="-122"/>
                <a:cs typeface="Calibri" panose="020F0502020204030204" pitchFamily="34" charset="0"/>
              </a:rPr>
              <a:t> </a:t>
            </a:r>
            <a:r>
              <a:rPr lang="en-US" altLang="zh-CN" sz="3200" b="1" dirty="0" err="1" smtClean="0">
                <a:solidFill>
                  <a:srgbClr val="0070C0"/>
                </a:solidFill>
                <a:latin typeface="Calibri" panose="020F0502020204030204" pitchFamily="34" charset="0"/>
                <a:ea typeface="inpin heiti" charset="-122"/>
                <a:cs typeface="Calibri" panose="020F0502020204030204" pitchFamily="34" charset="0"/>
              </a:rPr>
              <a:t>Nô</a:t>
            </a:r>
            <a:r>
              <a:rPr lang="en-US" altLang="zh-CN" sz="3200" b="1" dirty="0" smtClean="0">
                <a:solidFill>
                  <a:srgbClr val="0070C0"/>
                </a:solidFill>
                <a:latin typeface="Calibri" panose="020F0502020204030204" pitchFamily="34" charset="0"/>
                <a:ea typeface="inpin heiti" charset="-122"/>
                <a:cs typeface="Calibri" panose="020F0502020204030204" pitchFamily="34" charset="0"/>
              </a:rPr>
              <a:t>-en </a:t>
            </a:r>
            <a:r>
              <a:rPr lang="en-US" altLang="zh-CN" sz="3200" b="1" dirty="0" err="1" smtClean="0">
                <a:solidFill>
                  <a:srgbClr val="0070C0"/>
                </a:solidFill>
                <a:latin typeface="Calibri" panose="020F0502020204030204" pitchFamily="34" charset="0"/>
                <a:ea typeface="inpin heiti" charset="-122"/>
                <a:cs typeface="Calibri" panose="020F0502020204030204" pitchFamily="34" charset="0"/>
              </a:rPr>
              <a:t>là</a:t>
            </a:r>
            <a:r>
              <a:rPr lang="en-US" altLang="zh-CN" sz="3200" b="1" dirty="0" smtClean="0">
                <a:solidFill>
                  <a:srgbClr val="0070C0"/>
                </a:solidFill>
                <a:latin typeface="Calibri" panose="020F0502020204030204" pitchFamily="34" charset="0"/>
                <a:ea typeface="inpin heiti" charset="-122"/>
                <a:cs typeface="Calibri" panose="020F0502020204030204" pitchFamily="34" charset="0"/>
              </a:rPr>
              <a:t> </a:t>
            </a:r>
            <a:r>
              <a:rPr lang="en-US" altLang="zh-CN" sz="3200" b="1" dirty="0" err="1" smtClean="0">
                <a:solidFill>
                  <a:srgbClr val="0070C0"/>
                </a:solidFill>
                <a:latin typeface="Calibri" panose="020F0502020204030204" pitchFamily="34" charset="0"/>
                <a:ea typeface="inpin heiti" charset="-122"/>
                <a:cs typeface="Calibri" panose="020F0502020204030204" pitchFamily="34" charset="0"/>
              </a:rPr>
              <a:t>gì</a:t>
            </a:r>
            <a:r>
              <a:rPr lang="en-US" altLang="zh-CN" sz="3200" b="1" dirty="0" smtClean="0">
                <a:solidFill>
                  <a:srgbClr val="0070C0"/>
                </a:solidFill>
                <a:latin typeface="Calibri" panose="020F0502020204030204" pitchFamily="34" charset="0"/>
                <a:ea typeface="inpin heiti" charset="-122"/>
                <a:cs typeface="Calibri" panose="020F0502020204030204" pitchFamily="34" charset="0"/>
              </a:rPr>
              <a:t> </a:t>
            </a:r>
            <a:r>
              <a:rPr lang="en-US" altLang="zh-CN" sz="3200" b="1" dirty="0" smtClean="0">
                <a:solidFill>
                  <a:srgbClr val="0070C0"/>
                </a:solidFill>
                <a:latin typeface="Times New Roman" panose="02020603050405020304" pitchFamily="18" charset="0"/>
                <a:ea typeface="inpin heiti" charset="-122"/>
                <a:cs typeface="Times New Roman" panose="02020603050405020304" pitchFamily="18" charset="0"/>
              </a:rPr>
              <a:t>?</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4000" b="97778" l="9778" r="95556"/>
                    </a14:imgEffect>
                  </a14:imgLayer>
                </a14:imgProps>
              </a:ext>
              <a:ext uri="{28A0092B-C50C-407E-A947-70E740481C1C}">
                <a14:useLocalDpi xmlns:a14="http://schemas.microsoft.com/office/drawing/2010/main" val="0"/>
              </a:ext>
            </a:extLst>
          </a:blip>
          <a:stretch>
            <a:fillRect/>
          </a:stretch>
        </p:blipFill>
        <p:spPr>
          <a:xfrm>
            <a:off x="5359712" y="2757938"/>
            <a:ext cx="1517740" cy="1517740"/>
          </a:xfrm>
          <a:prstGeom prst="rect">
            <a:avLst/>
          </a:prstGeom>
        </p:spPr>
      </p:pic>
      <p:sp>
        <p:nvSpPr>
          <p:cNvPr id="30" name="TextBox 29"/>
          <p:cNvSpPr txBox="1"/>
          <p:nvPr/>
        </p:nvSpPr>
        <p:spPr>
          <a:xfrm>
            <a:off x="5233763" y="4253045"/>
            <a:ext cx="2115125" cy="646331"/>
          </a:xfrm>
          <a:prstGeom prst="rect">
            <a:avLst/>
          </a:prstGeom>
          <a:noFill/>
        </p:spPr>
        <p:txBody>
          <a:bodyPr wrap="square" rtlCol="0">
            <a:spAutoFit/>
          </a:bodyPr>
          <a:lstStyle/>
          <a:p>
            <a:pPr algn="ctr"/>
            <a:r>
              <a:rPr lang="en-US" dirty="0" err="1" smtClean="0">
                <a:solidFill>
                  <a:schemeClr val="tx1">
                    <a:lumMod val="75000"/>
                    <a:lumOff val="25000"/>
                  </a:schemeClr>
                </a:solidFill>
                <a:latin typeface="+mj-lt"/>
                <a:ea typeface="微软雅黑" panose="020B0503020204020204" pitchFamily="34" charset="-122"/>
              </a:rPr>
              <a:t>Cô</a:t>
            </a:r>
            <a:r>
              <a:rPr lang="en-US" dirty="0" smtClean="0">
                <a:solidFill>
                  <a:schemeClr val="tx1">
                    <a:lumMod val="75000"/>
                    <a:lumOff val="25000"/>
                  </a:schemeClr>
                </a:solidFill>
                <a:latin typeface="+mj-lt"/>
                <a:ea typeface="微软雅黑" panose="020B0503020204020204" pitchFamily="34" charset="-122"/>
              </a:rPr>
              <a:t> </a:t>
            </a:r>
            <a:r>
              <a:rPr lang="en-US" dirty="0" err="1" smtClean="0">
                <a:solidFill>
                  <a:schemeClr val="tx1">
                    <a:lumMod val="75000"/>
                    <a:lumOff val="25000"/>
                  </a:schemeClr>
                </a:solidFill>
                <a:latin typeface="+mj-lt"/>
                <a:ea typeface="微软雅黑" panose="020B0503020204020204" pitchFamily="34" charset="-122"/>
              </a:rPr>
              <a:t>bé</a:t>
            </a:r>
            <a:r>
              <a:rPr lang="en-US" dirty="0" smtClean="0">
                <a:solidFill>
                  <a:schemeClr val="tx1">
                    <a:lumMod val="75000"/>
                    <a:lumOff val="25000"/>
                  </a:schemeClr>
                </a:solidFill>
                <a:latin typeface="+mj-lt"/>
                <a:ea typeface="微软雅黑" panose="020B0503020204020204" pitchFamily="34" charset="-122"/>
              </a:rPr>
              <a:t> </a:t>
            </a:r>
            <a:r>
              <a:rPr lang="en-US" dirty="0" err="1" smtClean="0">
                <a:solidFill>
                  <a:schemeClr val="tx1">
                    <a:lumMod val="75000"/>
                    <a:lumOff val="25000"/>
                  </a:schemeClr>
                </a:solidFill>
                <a:latin typeface="+mj-lt"/>
                <a:ea typeface="微软雅黑" panose="020B0503020204020204" pitchFamily="34" charset="-122"/>
              </a:rPr>
              <a:t>búp</a:t>
            </a:r>
            <a:r>
              <a:rPr lang="en-US" dirty="0" smtClean="0">
                <a:solidFill>
                  <a:schemeClr val="tx1">
                    <a:lumMod val="75000"/>
                    <a:lumOff val="25000"/>
                  </a:schemeClr>
                </a:solidFill>
                <a:latin typeface="+mj-lt"/>
                <a:ea typeface="微软雅黑" panose="020B0503020204020204" pitchFamily="34" charset="-122"/>
              </a:rPr>
              <a:t> </a:t>
            </a:r>
            <a:r>
              <a:rPr lang="en-US" dirty="0" err="1" smtClean="0">
                <a:solidFill>
                  <a:schemeClr val="tx1">
                    <a:lumMod val="75000"/>
                    <a:lumOff val="25000"/>
                  </a:schemeClr>
                </a:solidFill>
                <a:latin typeface="+mj-lt"/>
                <a:ea typeface="微软雅黑" panose="020B0503020204020204" pitchFamily="34" charset="-122"/>
              </a:rPr>
              <a:t>bê</a:t>
            </a:r>
            <a:r>
              <a:rPr lang="en-US" dirty="0" smtClean="0">
                <a:solidFill>
                  <a:schemeClr val="tx1">
                    <a:lumMod val="75000"/>
                    <a:lumOff val="25000"/>
                  </a:schemeClr>
                </a:solidFill>
                <a:latin typeface="+mj-lt"/>
                <a:ea typeface="微软雅黑" panose="020B0503020204020204" pitchFamily="34" charset="-122"/>
              </a:rPr>
              <a:t> </a:t>
            </a:r>
            <a:r>
              <a:rPr lang="en-US" dirty="0" err="1" smtClean="0">
                <a:solidFill>
                  <a:schemeClr val="tx1">
                    <a:lumMod val="75000"/>
                    <a:lumOff val="25000"/>
                  </a:schemeClr>
                </a:solidFill>
                <a:latin typeface="+mj-lt"/>
                <a:ea typeface="微软雅黑" panose="020B0503020204020204" pitchFamily="34" charset="-122"/>
              </a:rPr>
              <a:t>mũm</a:t>
            </a:r>
            <a:r>
              <a:rPr lang="en-US" dirty="0" smtClean="0">
                <a:solidFill>
                  <a:schemeClr val="tx1">
                    <a:lumMod val="75000"/>
                    <a:lumOff val="25000"/>
                  </a:schemeClr>
                </a:solidFill>
                <a:latin typeface="+mj-lt"/>
                <a:ea typeface="微软雅黑" panose="020B0503020204020204" pitchFamily="34" charset="-122"/>
              </a:rPr>
              <a:t> </a:t>
            </a:r>
            <a:r>
              <a:rPr lang="en-US" dirty="0" err="1" smtClean="0">
                <a:solidFill>
                  <a:schemeClr val="tx1">
                    <a:lumMod val="75000"/>
                    <a:lumOff val="25000"/>
                  </a:schemeClr>
                </a:solidFill>
                <a:latin typeface="+mj-lt"/>
                <a:ea typeface="微软雅黑" panose="020B0503020204020204" pitchFamily="34" charset="-122"/>
              </a:rPr>
              <a:t>mĩm</a:t>
            </a:r>
            <a:r>
              <a:rPr lang="en-US" dirty="0" smtClean="0">
                <a:solidFill>
                  <a:schemeClr val="tx1">
                    <a:lumMod val="75000"/>
                    <a:lumOff val="25000"/>
                  </a:schemeClr>
                </a:solidFill>
                <a:latin typeface="+mj-lt"/>
                <a:ea typeface="微软雅黑" panose="020B0503020204020204" pitchFamily="34" charset="-122"/>
              </a:rPr>
              <a:t> </a:t>
            </a:r>
            <a:r>
              <a:rPr lang="en-US" dirty="0" err="1" smtClean="0">
                <a:solidFill>
                  <a:schemeClr val="tx1">
                    <a:lumMod val="75000"/>
                    <a:lumOff val="25000"/>
                  </a:schemeClr>
                </a:solidFill>
                <a:latin typeface="+mj-lt"/>
                <a:ea typeface="微软雅黑" panose="020B0503020204020204" pitchFamily="34" charset="-122"/>
              </a:rPr>
              <a:t>bằng</a:t>
            </a:r>
            <a:r>
              <a:rPr lang="en-US" dirty="0" smtClean="0">
                <a:solidFill>
                  <a:schemeClr val="tx1">
                    <a:lumMod val="75000"/>
                    <a:lumOff val="25000"/>
                  </a:schemeClr>
                </a:solidFill>
                <a:latin typeface="+mj-lt"/>
                <a:ea typeface="微软雅黑" panose="020B0503020204020204" pitchFamily="34" charset="-122"/>
              </a:rPr>
              <a:t> </a:t>
            </a:r>
            <a:r>
              <a:rPr lang="en-US" dirty="0" err="1" smtClean="0">
                <a:solidFill>
                  <a:schemeClr val="tx1">
                    <a:lumMod val="75000"/>
                    <a:lumOff val="25000"/>
                  </a:schemeClr>
                </a:solidFill>
                <a:latin typeface="+mj-lt"/>
                <a:ea typeface="微软雅黑" panose="020B0503020204020204" pitchFamily="34" charset="-122"/>
              </a:rPr>
              <a:t>giấy</a:t>
            </a:r>
            <a:r>
              <a:rPr lang="en-US" dirty="0" smtClean="0">
                <a:solidFill>
                  <a:schemeClr val="tx1">
                    <a:lumMod val="75000"/>
                    <a:lumOff val="25000"/>
                  </a:schemeClr>
                </a:solidFill>
                <a:latin typeface="+mj-lt"/>
                <a:ea typeface="微软雅黑" panose="020B0503020204020204" pitchFamily="34" charset="-122"/>
              </a:rPr>
              <a:t> </a:t>
            </a:r>
            <a:r>
              <a:rPr lang="en-US" dirty="0" err="1" smtClean="0">
                <a:solidFill>
                  <a:schemeClr val="tx1">
                    <a:lumMod val="75000"/>
                    <a:lumOff val="25000"/>
                  </a:schemeClr>
                </a:solidFill>
                <a:latin typeface="+mj-lt"/>
                <a:ea typeface="微软雅黑" panose="020B0503020204020204" pitchFamily="34" charset="-122"/>
              </a:rPr>
              <a:t>bồi</a:t>
            </a:r>
            <a:endParaRPr lang="en-US" dirty="0" smtClean="0">
              <a:solidFill>
                <a:schemeClr val="tx1">
                  <a:lumMod val="75000"/>
                  <a:lumOff val="25000"/>
                </a:schemeClr>
              </a:solidFill>
              <a:latin typeface="+mj-lt"/>
              <a:ea typeface="微软雅黑" panose="020B0503020204020204" pitchFamily="34" charset="-122"/>
            </a:endParaRPr>
          </a:p>
        </p:txBody>
      </p:sp>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7993" b="89963" l="9947" r="89876"/>
                    </a14:imgEffect>
                  </a14:imgLayer>
                </a14:imgProps>
              </a:ext>
              <a:ext uri="{28A0092B-C50C-407E-A947-70E740481C1C}">
                <a14:useLocalDpi xmlns:a14="http://schemas.microsoft.com/office/drawing/2010/main" val="0"/>
              </a:ext>
            </a:extLst>
          </a:blip>
          <a:stretch>
            <a:fillRect/>
          </a:stretch>
        </p:blipFill>
        <p:spPr>
          <a:xfrm>
            <a:off x="703621" y="2703215"/>
            <a:ext cx="1883912" cy="1800257"/>
          </a:xfrm>
          <a:prstGeom prst="rect">
            <a:avLst/>
          </a:prstGeom>
        </p:spPr>
      </p:pic>
      <p:pic>
        <p:nvPicPr>
          <p:cNvPr id="10" name="Picture 9"/>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555776" y="2733411"/>
            <a:ext cx="2258044" cy="1612001"/>
          </a:xfrm>
          <a:prstGeom prst="rect">
            <a:avLst/>
          </a:prstGeom>
        </p:spPr>
      </p:pic>
      <p:sp>
        <p:nvSpPr>
          <p:cNvPr id="31" name="TextBox 30"/>
          <p:cNvSpPr txBox="1"/>
          <p:nvPr/>
        </p:nvSpPr>
        <p:spPr>
          <a:xfrm>
            <a:off x="3096043" y="4243757"/>
            <a:ext cx="1297833" cy="646331"/>
          </a:xfrm>
          <a:prstGeom prst="rect">
            <a:avLst/>
          </a:prstGeom>
          <a:noFill/>
        </p:spPr>
        <p:txBody>
          <a:bodyPr wrap="square" rtlCol="0">
            <a:spAutoFit/>
          </a:bodyPr>
          <a:lstStyle/>
          <a:p>
            <a:pPr algn="ctr"/>
            <a:r>
              <a:rPr lang="en-US" dirty="0" err="1" smtClean="0">
                <a:solidFill>
                  <a:schemeClr val="tx1">
                    <a:lumMod val="75000"/>
                    <a:lumOff val="25000"/>
                  </a:schemeClr>
                </a:solidFill>
                <a:latin typeface="+mj-lt"/>
                <a:ea typeface="微软雅黑" panose="020B0503020204020204" pitchFamily="34" charset="-122"/>
              </a:rPr>
              <a:t>Búp</a:t>
            </a:r>
            <a:r>
              <a:rPr lang="en-US" dirty="0" smtClean="0">
                <a:solidFill>
                  <a:schemeClr val="tx1">
                    <a:lumMod val="75000"/>
                    <a:lumOff val="25000"/>
                  </a:schemeClr>
                </a:solidFill>
                <a:latin typeface="+mj-lt"/>
                <a:ea typeface="微软雅黑" panose="020B0503020204020204" pitchFamily="34" charset="-122"/>
              </a:rPr>
              <a:t> </a:t>
            </a:r>
            <a:r>
              <a:rPr lang="en-US" dirty="0" err="1" smtClean="0">
                <a:solidFill>
                  <a:schemeClr val="tx1">
                    <a:lumMod val="75000"/>
                    <a:lumOff val="25000"/>
                  </a:schemeClr>
                </a:solidFill>
                <a:latin typeface="+mj-lt"/>
                <a:ea typeface="微软雅黑" panose="020B0503020204020204" pitchFamily="34" charset="-122"/>
              </a:rPr>
              <a:t>bê</a:t>
            </a:r>
            <a:r>
              <a:rPr lang="en-US" dirty="0" smtClean="0">
                <a:solidFill>
                  <a:schemeClr val="tx1">
                    <a:lumMod val="75000"/>
                    <a:lumOff val="25000"/>
                  </a:schemeClr>
                </a:solidFill>
                <a:latin typeface="+mj-lt"/>
                <a:ea typeface="微软雅黑" panose="020B0503020204020204" pitchFamily="34" charset="-122"/>
              </a:rPr>
              <a:t> </a:t>
            </a:r>
            <a:r>
              <a:rPr lang="en-US" dirty="0" err="1" smtClean="0">
                <a:solidFill>
                  <a:schemeClr val="tx1">
                    <a:lumMod val="75000"/>
                    <a:lumOff val="25000"/>
                  </a:schemeClr>
                </a:solidFill>
                <a:latin typeface="+mj-lt"/>
                <a:ea typeface="微软雅黑" panose="020B0503020204020204" pitchFamily="34" charset="-122"/>
              </a:rPr>
              <a:t>gái</a:t>
            </a:r>
            <a:endParaRPr lang="en-US" dirty="0" smtClean="0">
              <a:solidFill>
                <a:schemeClr val="tx1">
                  <a:lumMod val="75000"/>
                  <a:lumOff val="25000"/>
                </a:schemeClr>
              </a:solidFill>
              <a:latin typeface="+mj-lt"/>
              <a:ea typeface="微软雅黑" panose="020B0503020204020204" pitchFamily="34" charset="-122"/>
            </a:endParaRPr>
          </a:p>
          <a:p>
            <a:pPr algn="ctr"/>
            <a:r>
              <a:rPr lang="en-US" dirty="0" err="1">
                <a:solidFill>
                  <a:schemeClr val="tx1">
                    <a:lumMod val="75000"/>
                    <a:lumOff val="25000"/>
                  </a:schemeClr>
                </a:solidFill>
                <a:latin typeface="+mj-lt"/>
                <a:ea typeface="微软雅黑" panose="020B0503020204020204" pitchFamily="34" charset="-122"/>
              </a:rPr>
              <a:t>b</a:t>
            </a:r>
            <a:r>
              <a:rPr lang="en-US" dirty="0" err="1" smtClean="0">
                <a:solidFill>
                  <a:schemeClr val="tx1">
                    <a:lumMod val="75000"/>
                    <a:lumOff val="25000"/>
                  </a:schemeClr>
                </a:solidFill>
                <a:latin typeface="+mj-lt"/>
                <a:ea typeface="微软雅黑" panose="020B0503020204020204" pitchFamily="34" charset="-122"/>
              </a:rPr>
              <a:t>ằng</a:t>
            </a:r>
            <a:r>
              <a:rPr lang="en-US" dirty="0" smtClean="0">
                <a:solidFill>
                  <a:schemeClr val="tx1">
                    <a:lumMod val="75000"/>
                    <a:lumOff val="25000"/>
                  </a:schemeClr>
                </a:solidFill>
                <a:latin typeface="+mj-lt"/>
                <a:ea typeface="微软雅黑" panose="020B0503020204020204" pitchFamily="34" charset="-122"/>
              </a:rPr>
              <a:t> </a:t>
            </a:r>
            <a:r>
              <a:rPr lang="en-US" dirty="0" err="1" smtClean="0">
                <a:solidFill>
                  <a:schemeClr val="tx1">
                    <a:lumMod val="75000"/>
                    <a:lumOff val="25000"/>
                  </a:schemeClr>
                </a:solidFill>
                <a:latin typeface="+mj-lt"/>
                <a:ea typeface="微软雅黑" panose="020B0503020204020204" pitchFamily="34" charset="-122"/>
              </a:rPr>
              <a:t>vải</a:t>
            </a:r>
            <a:endParaRPr lang="en-US" dirty="0" smtClean="0">
              <a:solidFill>
                <a:schemeClr val="tx1">
                  <a:lumMod val="75000"/>
                  <a:lumOff val="25000"/>
                </a:schemeClr>
              </a:solidFill>
              <a:latin typeface="+mj-lt"/>
              <a:ea typeface="微软雅黑" panose="020B0503020204020204" pitchFamily="34" charset="-122"/>
            </a:endParaRPr>
          </a:p>
        </p:txBody>
      </p:sp>
      <p:sp>
        <p:nvSpPr>
          <p:cNvPr id="32" name="TextBox 31"/>
          <p:cNvSpPr txBox="1"/>
          <p:nvPr/>
        </p:nvSpPr>
        <p:spPr>
          <a:xfrm>
            <a:off x="974541" y="4261821"/>
            <a:ext cx="1220175" cy="646331"/>
          </a:xfrm>
          <a:prstGeom prst="rect">
            <a:avLst/>
          </a:prstGeom>
          <a:noFill/>
        </p:spPr>
        <p:txBody>
          <a:bodyPr wrap="square" rtlCol="0">
            <a:spAutoFit/>
          </a:bodyPr>
          <a:lstStyle/>
          <a:p>
            <a:pPr algn="ctr"/>
            <a:r>
              <a:rPr lang="en-US" dirty="0" err="1" smtClean="0">
                <a:solidFill>
                  <a:schemeClr val="tx1">
                    <a:lumMod val="75000"/>
                    <a:lumOff val="25000"/>
                  </a:schemeClr>
                </a:solidFill>
                <a:latin typeface="+mj-lt"/>
                <a:ea typeface="微软雅黑" panose="020B0503020204020204" pitchFamily="34" charset="-122"/>
              </a:rPr>
              <a:t>Búp</a:t>
            </a:r>
            <a:r>
              <a:rPr lang="en-US" dirty="0" smtClean="0">
                <a:solidFill>
                  <a:schemeClr val="tx1">
                    <a:lumMod val="75000"/>
                    <a:lumOff val="25000"/>
                  </a:schemeClr>
                </a:solidFill>
                <a:latin typeface="+mj-lt"/>
                <a:ea typeface="微软雅黑" panose="020B0503020204020204" pitchFamily="34" charset="-122"/>
              </a:rPr>
              <a:t> </a:t>
            </a:r>
            <a:r>
              <a:rPr lang="en-US" dirty="0" err="1" smtClean="0">
                <a:solidFill>
                  <a:schemeClr val="tx1">
                    <a:lumMod val="75000"/>
                    <a:lumOff val="25000"/>
                  </a:schemeClr>
                </a:solidFill>
                <a:latin typeface="+mj-lt"/>
                <a:ea typeface="微软雅黑" panose="020B0503020204020204" pitchFamily="34" charset="-122"/>
              </a:rPr>
              <a:t>bê</a:t>
            </a:r>
            <a:r>
              <a:rPr lang="en-US" dirty="0" smtClean="0">
                <a:solidFill>
                  <a:schemeClr val="tx1">
                    <a:lumMod val="75000"/>
                    <a:lumOff val="25000"/>
                  </a:schemeClr>
                </a:solidFill>
                <a:latin typeface="+mj-lt"/>
                <a:ea typeface="微软雅黑" panose="020B0503020204020204" pitchFamily="34" charset="-122"/>
              </a:rPr>
              <a:t> </a:t>
            </a:r>
            <a:r>
              <a:rPr lang="en-US" dirty="0" err="1" smtClean="0">
                <a:solidFill>
                  <a:schemeClr val="tx1">
                    <a:lumMod val="75000"/>
                    <a:lumOff val="25000"/>
                  </a:schemeClr>
                </a:solidFill>
                <a:latin typeface="+mj-lt"/>
                <a:ea typeface="微软雅黑" panose="020B0503020204020204" pitchFamily="34" charset="-122"/>
              </a:rPr>
              <a:t>trai</a:t>
            </a:r>
            <a:r>
              <a:rPr lang="en-US" dirty="0" smtClean="0">
                <a:solidFill>
                  <a:schemeClr val="tx1">
                    <a:lumMod val="75000"/>
                    <a:lumOff val="25000"/>
                  </a:schemeClr>
                </a:solidFill>
                <a:latin typeface="+mj-lt"/>
                <a:ea typeface="微软雅黑" panose="020B0503020204020204" pitchFamily="34" charset="-122"/>
              </a:rPr>
              <a:t> </a:t>
            </a:r>
          </a:p>
          <a:p>
            <a:pPr algn="ctr"/>
            <a:r>
              <a:rPr lang="en-US" dirty="0" err="1" smtClean="0">
                <a:solidFill>
                  <a:schemeClr val="tx1">
                    <a:lumMod val="75000"/>
                    <a:lumOff val="25000"/>
                  </a:schemeClr>
                </a:solidFill>
                <a:latin typeface="+mj-lt"/>
                <a:ea typeface="微软雅黑" panose="020B0503020204020204" pitchFamily="34" charset="-122"/>
              </a:rPr>
              <a:t>bằng</a:t>
            </a:r>
            <a:r>
              <a:rPr lang="en-US" dirty="0" smtClean="0">
                <a:solidFill>
                  <a:schemeClr val="tx1">
                    <a:lumMod val="75000"/>
                    <a:lumOff val="25000"/>
                  </a:schemeClr>
                </a:solidFill>
                <a:latin typeface="+mj-lt"/>
                <a:ea typeface="微软雅黑" panose="020B0503020204020204" pitchFamily="34" charset="-122"/>
              </a:rPr>
              <a:t> </a:t>
            </a:r>
            <a:r>
              <a:rPr lang="en-US" dirty="0" err="1" smtClean="0">
                <a:solidFill>
                  <a:schemeClr val="tx1">
                    <a:lumMod val="75000"/>
                    <a:lumOff val="25000"/>
                  </a:schemeClr>
                </a:solidFill>
                <a:latin typeface="+mj-lt"/>
                <a:ea typeface="微软雅黑" panose="020B0503020204020204" pitchFamily="34" charset="-122"/>
              </a:rPr>
              <a:t>gỗ</a:t>
            </a:r>
            <a:endParaRPr lang="en-US" dirty="0" smtClean="0">
              <a:solidFill>
                <a:schemeClr val="tx1">
                  <a:lumMod val="75000"/>
                  <a:lumOff val="25000"/>
                </a:schemeClr>
              </a:solidFill>
              <a:latin typeface="+mj-lt"/>
              <a:ea typeface="微软雅黑" panose="020B0503020204020204" pitchFamily="34" charset="-122"/>
            </a:endParaRPr>
          </a:p>
        </p:txBody>
      </p:sp>
    </p:spTree>
    <p:extLst>
      <p:ext uri="{BB962C8B-B14F-4D97-AF65-F5344CB8AC3E}">
        <p14:creationId xmlns:p14="http://schemas.microsoft.com/office/powerpoint/2010/main" val="408084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8" presetClass="entr" presetSubtype="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strips(downRight)">
                                      <p:cBhvr>
                                        <p:cTn id="12" dur="500"/>
                                        <p:tgtEl>
                                          <p:spTgt spid="18"/>
                                        </p:tgtEl>
                                      </p:cBhvr>
                                    </p:animEffect>
                                  </p:childTnLst>
                                </p:cTn>
                              </p:par>
                              <p:par>
                                <p:cTn id="13" presetID="18" presetClass="entr" presetSubtype="6"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strips(downRight)">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par>
                          <p:cTn id="21" fill="hold">
                            <p:stCondLst>
                              <p:cond delay="500"/>
                            </p:stCondLst>
                            <p:childTnLst>
                              <p:par>
                                <p:cTn id="22" presetID="26"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down)">
                                      <p:cBhvr>
                                        <p:cTn id="24" dur="145">
                                          <p:stCondLst>
                                            <p:cond delay="0"/>
                                          </p:stCondLst>
                                        </p:cTn>
                                        <p:tgtEl>
                                          <p:spTgt spid="22"/>
                                        </p:tgtEl>
                                      </p:cBhvr>
                                    </p:animEffect>
                                    <p:anim calcmode="lin" valueType="num">
                                      <p:cBhvr>
                                        <p:cTn id="25" dur="456"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6" dur="166"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7" dur="166" tmFilter="0, 0; 0.125,0.2665; 0.25,0.4; 0.375,0.465; 0.5,0.5;  0.625,0.535; 0.75,0.6; 0.875,0.7335; 1,1">
                                          <p:stCondLst>
                                            <p:cond delay="166"/>
                                          </p:stCondLst>
                                        </p:cTn>
                                        <p:tgtEl>
                                          <p:spTgt spid="22"/>
                                        </p:tgtEl>
                                        <p:attrNameLst>
                                          <p:attrName>ppt_y</p:attrName>
                                        </p:attrNameLst>
                                      </p:cBhvr>
                                      <p:tavLst>
                                        <p:tav tm="0" fmla="#ppt_y-sin(pi*$)/9">
                                          <p:val>
                                            <p:fltVal val="0"/>
                                          </p:val>
                                        </p:tav>
                                        <p:tav tm="100000">
                                          <p:val>
                                            <p:fltVal val="1"/>
                                          </p:val>
                                        </p:tav>
                                      </p:tavLst>
                                    </p:anim>
                                    <p:anim calcmode="lin" valueType="num">
                                      <p:cBhvr>
                                        <p:cTn id="28" dur="83" tmFilter="0, 0; 0.125,0.2665; 0.25,0.4; 0.375,0.465; 0.5,0.5;  0.625,0.535; 0.75,0.6; 0.875,0.7335; 1,1">
                                          <p:stCondLst>
                                            <p:cond delay="331"/>
                                          </p:stCondLst>
                                        </p:cTn>
                                        <p:tgtEl>
                                          <p:spTgt spid="22"/>
                                        </p:tgtEl>
                                        <p:attrNameLst>
                                          <p:attrName>ppt_y</p:attrName>
                                        </p:attrNameLst>
                                      </p:cBhvr>
                                      <p:tavLst>
                                        <p:tav tm="0" fmla="#ppt_y-sin(pi*$)/27">
                                          <p:val>
                                            <p:fltVal val="0"/>
                                          </p:val>
                                        </p:tav>
                                        <p:tav tm="100000">
                                          <p:val>
                                            <p:fltVal val="1"/>
                                          </p:val>
                                        </p:tav>
                                      </p:tavLst>
                                    </p:anim>
                                    <p:anim calcmode="lin" valueType="num">
                                      <p:cBhvr>
                                        <p:cTn id="29" dur="41" tmFilter="0, 0; 0.125,0.2665; 0.25,0.4; 0.375,0.465; 0.5,0.5;  0.625,0.535; 0.75,0.6; 0.875,0.7335; 1,1">
                                          <p:stCondLst>
                                            <p:cond delay="414"/>
                                          </p:stCondLst>
                                        </p:cTn>
                                        <p:tgtEl>
                                          <p:spTgt spid="22"/>
                                        </p:tgtEl>
                                        <p:attrNameLst>
                                          <p:attrName>ppt_y</p:attrName>
                                        </p:attrNameLst>
                                      </p:cBhvr>
                                      <p:tavLst>
                                        <p:tav tm="0" fmla="#ppt_y-sin(pi*$)/81">
                                          <p:val>
                                            <p:fltVal val="0"/>
                                          </p:val>
                                        </p:tav>
                                        <p:tav tm="100000">
                                          <p:val>
                                            <p:fltVal val="1"/>
                                          </p:val>
                                        </p:tav>
                                      </p:tavLst>
                                    </p:anim>
                                    <p:animScale>
                                      <p:cBhvr>
                                        <p:cTn id="30" dur="7">
                                          <p:stCondLst>
                                            <p:cond delay="163"/>
                                          </p:stCondLst>
                                        </p:cTn>
                                        <p:tgtEl>
                                          <p:spTgt spid="22"/>
                                        </p:tgtEl>
                                      </p:cBhvr>
                                      <p:to x="100000" y="60000"/>
                                    </p:animScale>
                                    <p:animScale>
                                      <p:cBhvr>
                                        <p:cTn id="31" dur="42" decel="50000">
                                          <p:stCondLst>
                                            <p:cond delay="169"/>
                                          </p:stCondLst>
                                        </p:cTn>
                                        <p:tgtEl>
                                          <p:spTgt spid="22"/>
                                        </p:tgtEl>
                                      </p:cBhvr>
                                      <p:to x="100000" y="100000"/>
                                    </p:animScale>
                                    <p:animScale>
                                      <p:cBhvr>
                                        <p:cTn id="32" dur="7">
                                          <p:stCondLst>
                                            <p:cond delay="328"/>
                                          </p:stCondLst>
                                        </p:cTn>
                                        <p:tgtEl>
                                          <p:spTgt spid="22"/>
                                        </p:tgtEl>
                                      </p:cBhvr>
                                      <p:to x="100000" y="80000"/>
                                    </p:animScale>
                                    <p:animScale>
                                      <p:cBhvr>
                                        <p:cTn id="33" dur="42" decel="50000">
                                          <p:stCondLst>
                                            <p:cond delay="335"/>
                                          </p:stCondLst>
                                        </p:cTn>
                                        <p:tgtEl>
                                          <p:spTgt spid="22"/>
                                        </p:tgtEl>
                                      </p:cBhvr>
                                      <p:to x="100000" y="100000"/>
                                    </p:animScale>
                                    <p:animScale>
                                      <p:cBhvr>
                                        <p:cTn id="34" dur="7">
                                          <p:stCondLst>
                                            <p:cond delay="411"/>
                                          </p:stCondLst>
                                        </p:cTn>
                                        <p:tgtEl>
                                          <p:spTgt spid="22"/>
                                        </p:tgtEl>
                                      </p:cBhvr>
                                      <p:to x="100000" y="90000"/>
                                    </p:animScale>
                                    <p:animScale>
                                      <p:cBhvr>
                                        <p:cTn id="35" dur="42" decel="50000">
                                          <p:stCondLst>
                                            <p:cond delay="417"/>
                                          </p:stCondLst>
                                        </p:cTn>
                                        <p:tgtEl>
                                          <p:spTgt spid="22"/>
                                        </p:tgtEl>
                                      </p:cBhvr>
                                      <p:to x="100000" y="100000"/>
                                    </p:animScale>
                                    <p:animScale>
                                      <p:cBhvr>
                                        <p:cTn id="36" dur="7">
                                          <p:stCondLst>
                                            <p:cond delay="452"/>
                                          </p:stCondLst>
                                        </p:cTn>
                                        <p:tgtEl>
                                          <p:spTgt spid="22"/>
                                        </p:tgtEl>
                                      </p:cBhvr>
                                      <p:to x="100000" y="95000"/>
                                    </p:animScale>
                                    <p:animScale>
                                      <p:cBhvr>
                                        <p:cTn id="37" dur="42" decel="50000">
                                          <p:stCondLst>
                                            <p:cond delay="459"/>
                                          </p:stCondLst>
                                        </p:cTn>
                                        <p:tgtEl>
                                          <p:spTgt spid="22"/>
                                        </p:tgtEl>
                                      </p:cBhvr>
                                      <p:to x="100000" y="100000"/>
                                    </p:animScale>
                                  </p:childTnLst>
                                </p:cTn>
                              </p:par>
                              <p:par>
                                <p:cTn id="38" presetID="12" presetClass="entr" presetSubtype="4" fill="hold" nodeType="withEffect">
                                  <p:stCondLst>
                                    <p:cond delay="40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p:tgtEl>
                                          <p:spTgt spid="9"/>
                                        </p:tgtEl>
                                        <p:attrNameLst>
                                          <p:attrName>ppt_y</p:attrName>
                                        </p:attrNameLst>
                                      </p:cBhvr>
                                      <p:tavLst>
                                        <p:tav tm="0">
                                          <p:val>
                                            <p:strVal val="#ppt_y+#ppt_h*1.125000"/>
                                          </p:val>
                                        </p:tav>
                                        <p:tav tm="100000">
                                          <p:val>
                                            <p:strVal val="#ppt_y"/>
                                          </p:val>
                                        </p:tav>
                                      </p:tavLst>
                                    </p:anim>
                                    <p:animEffect transition="in" filter="wipe(up)">
                                      <p:cBhvr>
                                        <p:cTn id="41" dur="500"/>
                                        <p:tgtEl>
                                          <p:spTgt spid="9"/>
                                        </p:tgtEl>
                                      </p:cBhvr>
                                    </p:animEffect>
                                  </p:childTnLst>
                                </p:cTn>
                              </p:par>
                              <p:par>
                                <p:cTn id="42" presetID="12" presetClass="entr" presetSubtype="4" fill="hold" grpId="0" nodeType="withEffect">
                                  <p:stCondLst>
                                    <p:cond delay="40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p:tgtEl>
                                          <p:spTgt spid="32"/>
                                        </p:tgtEl>
                                        <p:attrNameLst>
                                          <p:attrName>ppt_y</p:attrName>
                                        </p:attrNameLst>
                                      </p:cBhvr>
                                      <p:tavLst>
                                        <p:tav tm="0">
                                          <p:val>
                                            <p:strVal val="#ppt_y+#ppt_h*1.125000"/>
                                          </p:val>
                                        </p:tav>
                                        <p:tav tm="100000">
                                          <p:val>
                                            <p:strVal val="#ppt_y"/>
                                          </p:val>
                                        </p:tav>
                                      </p:tavLst>
                                    </p:anim>
                                    <p:animEffect transition="in" filter="wipe(up)">
                                      <p:cBhvr>
                                        <p:cTn id="45" dur="500"/>
                                        <p:tgtEl>
                                          <p:spTgt spid="32"/>
                                        </p:tgtEl>
                                      </p:cBhvr>
                                    </p:animEffect>
                                  </p:childTnLst>
                                </p:cTn>
                              </p:par>
                              <p:par>
                                <p:cTn id="46" presetID="42" presetClass="entr" presetSubtype="0" fill="hold" nodeType="withEffect">
                                  <p:stCondLst>
                                    <p:cond delay="100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anim calcmode="lin" valueType="num">
                                      <p:cBhvr>
                                        <p:cTn id="49" dur="500" fill="hold"/>
                                        <p:tgtEl>
                                          <p:spTgt spid="10"/>
                                        </p:tgtEl>
                                        <p:attrNameLst>
                                          <p:attrName>ppt_x</p:attrName>
                                        </p:attrNameLst>
                                      </p:cBhvr>
                                      <p:tavLst>
                                        <p:tav tm="0">
                                          <p:val>
                                            <p:strVal val="#ppt_x"/>
                                          </p:val>
                                        </p:tav>
                                        <p:tav tm="100000">
                                          <p:val>
                                            <p:strVal val="#ppt_x"/>
                                          </p:val>
                                        </p:tav>
                                      </p:tavLst>
                                    </p:anim>
                                    <p:anim calcmode="lin" valueType="num">
                                      <p:cBhvr>
                                        <p:cTn id="50" dur="500" fill="hold"/>
                                        <p:tgtEl>
                                          <p:spTgt spid="1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100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anim calcmode="lin" valueType="num">
                                      <p:cBhvr>
                                        <p:cTn id="54" dur="500" fill="hold"/>
                                        <p:tgtEl>
                                          <p:spTgt spid="31"/>
                                        </p:tgtEl>
                                        <p:attrNameLst>
                                          <p:attrName>ppt_x</p:attrName>
                                        </p:attrNameLst>
                                      </p:cBhvr>
                                      <p:tavLst>
                                        <p:tav tm="0">
                                          <p:val>
                                            <p:strVal val="#ppt_x"/>
                                          </p:val>
                                        </p:tav>
                                        <p:tav tm="100000">
                                          <p:val>
                                            <p:strVal val="#ppt_x"/>
                                          </p:val>
                                        </p:tav>
                                      </p:tavLst>
                                    </p:anim>
                                    <p:anim calcmode="lin" valueType="num">
                                      <p:cBhvr>
                                        <p:cTn id="55" dur="500" fill="hold"/>
                                        <p:tgtEl>
                                          <p:spTgt spid="31"/>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1400"/>
                                  </p:stCondLst>
                                  <p:childTnLst>
                                    <p:set>
                                      <p:cBhvr>
                                        <p:cTn id="57" dur="1" fill="hold">
                                          <p:stCondLst>
                                            <p:cond delay="0"/>
                                          </p:stCondLst>
                                        </p:cTn>
                                        <p:tgtEl>
                                          <p:spTgt spid="2"/>
                                        </p:tgtEl>
                                        <p:attrNameLst>
                                          <p:attrName>style.visibility</p:attrName>
                                        </p:attrNameLst>
                                      </p:cBhvr>
                                      <p:to>
                                        <p:strVal val="visible"/>
                                      </p:to>
                                    </p:set>
                                    <p:animEffect transition="in" filter="fade">
                                      <p:cBhvr>
                                        <p:cTn id="58" dur="800"/>
                                        <p:tgtEl>
                                          <p:spTgt spid="2"/>
                                        </p:tgtEl>
                                      </p:cBhvr>
                                    </p:animEffect>
                                    <p:anim calcmode="lin" valueType="num">
                                      <p:cBhvr>
                                        <p:cTn id="59" dur="800" fill="hold"/>
                                        <p:tgtEl>
                                          <p:spTgt spid="2"/>
                                        </p:tgtEl>
                                        <p:attrNameLst>
                                          <p:attrName>ppt_x</p:attrName>
                                        </p:attrNameLst>
                                      </p:cBhvr>
                                      <p:tavLst>
                                        <p:tav tm="0">
                                          <p:val>
                                            <p:strVal val="#ppt_x"/>
                                          </p:val>
                                        </p:tav>
                                        <p:tav tm="100000">
                                          <p:val>
                                            <p:strVal val="#ppt_x"/>
                                          </p:val>
                                        </p:tav>
                                      </p:tavLst>
                                    </p:anim>
                                    <p:anim calcmode="lin" valueType="num">
                                      <p:cBhvr>
                                        <p:cTn id="60" dur="800" fill="hold"/>
                                        <p:tgtEl>
                                          <p:spTgt spid="2"/>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140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800"/>
                                        <p:tgtEl>
                                          <p:spTgt spid="30"/>
                                        </p:tgtEl>
                                      </p:cBhvr>
                                    </p:animEffect>
                                    <p:anim calcmode="lin" valueType="num">
                                      <p:cBhvr>
                                        <p:cTn id="64" dur="800" fill="hold"/>
                                        <p:tgtEl>
                                          <p:spTgt spid="30"/>
                                        </p:tgtEl>
                                        <p:attrNameLst>
                                          <p:attrName>ppt_x</p:attrName>
                                        </p:attrNameLst>
                                      </p:cBhvr>
                                      <p:tavLst>
                                        <p:tav tm="0">
                                          <p:val>
                                            <p:strVal val="#ppt_x"/>
                                          </p:val>
                                        </p:tav>
                                        <p:tav tm="100000">
                                          <p:val>
                                            <p:strVal val="#ppt_x"/>
                                          </p:val>
                                        </p:tav>
                                      </p:tavLst>
                                    </p:anim>
                                    <p:anim calcmode="lin" valueType="num">
                                      <p:cBhvr>
                                        <p:cTn id="65" dur="8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0" y="0"/>
            <a:ext cx="9144000" cy="5092030"/>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79512" y="123478"/>
              <a:ext cx="8784976" cy="4824536"/>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pic>
        <p:nvPicPr>
          <p:cNvPr id="21" name="图片 1">
            <a:extLst>
              <a:ext uri="{FF2B5EF4-FFF2-40B4-BE49-F238E27FC236}">
                <a16:creationId xmlns:a16="http://schemas.microsoft.com/office/drawing/2014/main" xmlns="" id="{A86E3B0B-5B47-4D4B-8206-AFC617D75B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512" y="3261327"/>
            <a:ext cx="1584176" cy="1555887"/>
          </a:xfrm>
          <a:prstGeom prst="rect">
            <a:avLst/>
          </a:prstGeom>
        </p:spPr>
      </p:pic>
      <p:grpSp>
        <p:nvGrpSpPr>
          <p:cNvPr id="10" name="PA_库_组合 5"/>
          <p:cNvGrpSpPr/>
          <p:nvPr>
            <p:custDataLst>
              <p:tags r:id="rId2"/>
            </p:custDataLst>
          </p:nvPr>
        </p:nvGrpSpPr>
        <p:grpSpPr>
          <a:xfrm>
            <a:off x="455431" y="259242"/>
            <a:ext cx="587835" cy="733599"/>
            <a:chOff x="1836100" y="2332000"/>
            <a:chExt cx="1572829" cy="895643"/>
          </a:xfrm>
        </p:grpSpPr>
        <p:sp>
          <p:nvSpPr>
            <p:cNvPr id="11"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FFFFF"/>
                </a:solidFill>
                <a:cs typeface="Calibri" panose="020F0502020204030204" pitchFamily="34" charset="0"/>
              </a:endParaRPr>
            </a:p>
          </p:txBody>
        </p:sp>
        <p:sp>
          <p:nvSpPr>
            <p:cNvPr id="12"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FFFFF"/>
                </a:solidFill>
                <a:cs typeface="Calibri" panose="020F0502020204030204" pitchFamily="34" charset="0"/>
              </a:endParaRPr>
            </a:p>
          </p:txBody>
        </p:sp>
        <p:sp>
          <p:nvSpPr>
            <p:cNvPr id="13" name="文本框 12"/>
            <p:cNvSpPr txBox="1"/>
            <p:nvPr/>
          </p:nvSpPr>
          <p:spPr>
            <a:xfrm>
              <a:off x="2222349" y="2332000"/>
              <a:ext cx="756775" cy="895643"/>
            </a:xfrm>
            <a:prstGeom prst="rect">
              <a:avLst/>
            </a:prstGeom>
            <a:noFill/>
            <a:ln>
              <a:noFill/>
            </a:ln>
          </p:spPr>
          <p:txBody>
            <a:bodyPr wrap="square" rtlCol="0">
              <a:spAutoFit/>
            </a:bodyPr>
            <a:lstStyle/>
            <a:p>
              <a:pPr algn="ctr">
                <a:lnSpc>
                  <a:spcPct val="125000"/>
                </a:lnSpc>
              </a:pPr>
              <a:r>
                <a:rPr lang="en-US" altLang="zh-CN" sz="3600" b="1" dirty="0">
                  <a:solidFill>
                    <a:srgbClr val="F59C1F"/>
                  </a:solidFill>
                  <a:ea typeface="方正静蕾简体" panose="02000000000000000000" pitchFamily="2" charset="-122"/>
                  <a:cs typeface="Calibri" panose="020F0502020204030204" pitchFamily="34" charset="0"/>
                </a:rPr>
                <a:t>3</a:t>
              </a:r>
              <a:endParaRPr lang="en-US" altLang="zh-CN" sz="3600" b="1" dirty="0" smtClean="0">
                <a:solidFill>
                  <a:srgbClr val="F59C1F"/>
                </a:solidFill>
                <a:ea typeface="方正静蕾简体" panose="02000000000000000000" pitchFamily="2" charset="-122"/>
                <a:cs typeface="Calibri" panose="020F0502020204030204" pitchFamily="34" charset="0"/>
              </a:endParaRPr>
            </a:p>
          </p:txBody>
        </p:sp>
      </p:grpSp>
      <p:sp>
        <p:nvSpPr>
          <p:cNvPr id="14" name="Rectangle 13"/>
          <p:cNvSpPr/>
          <p:nvPr/>
        </p:nvSpPr>
        <p:spPr>
          <a:xfrm>
            <a:off x="1092520" y="355971"/>
            <a:ext cx="7560840" cy="1077218"/>
          </a:xfrm>
          <a:prstGeom prst="rect">
            <a:avLst/>
          </a:prstGeom>
        </p:spPr>
        <p:txBody>
          <a:bodyPr wrap="square">
            <a:spAutoFit/>
          </a:bodyPr>
          <a:lstStyle/>
          <a:p>
            <a:pPr algn="just">
              <a:defRPr/>
            </a:pPr>
            <a:r>
              <a:rPr lang="en-US" altLang="zh-CN" sz="3200" b="1" dirty="0" err="1" smtClean="0">
                <a:solidFill>
                  <a:srgbClr val="0070C0"/>
                </a:solidFill>
                <a:ea typeface="inpin heiti" charset="-122"/>
                <a:cs typeface="Calibri" panose="020F0502020204030204" pitchFamily="34" charset="0"/>
              </a:rPr>
              <a:t>Món</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quà</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giản</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dị</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thể</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hiện</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tình</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cảm</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của</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bố</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mẹ</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và</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anh</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trai</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đối</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với</a:t>
            </a:r>
            <a:r>
              <a:rPr lang="en-US" altLang="zh-CN" sz="3200" b="1" dirty="0" smtClean="0">
                <a:solidFill>
                  <a:srgbClr val="0070C0"/>
                </a:solidFill>
                <a:ea typeface="inpin heiti" charset="-122"/>
                <a:cs typeface="Calibri" panose="020F0502020204030204" pitchFamily="34" charset="0"/>
              </a:rPr>
              <a:t> Mai </a:t>
            </a:r>
            <a:r>
              <a:rPr lang="en-US" altLang="zh-CN" sz="3200" b="1" dirty="0" err="1" smtClean="0">
                <a:solidFill>
                  <a:srgbClr val="0070C0"/>
                </a:solidFill>
                <a:ea typeface="inpin heiti" charset="-122"/>
                <a:cs typeface="Calibri" panose="020F0502020204030204" pitchFamily="34" charset="0"/>
              </a:rPr>
              <a:t>như</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thế</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nào</a:t>
            </a:r>
            <a:r>
              <a:rPr lang="en-US" altLang="zh-CN" sz="3200" b="1" dirty="0" smtClean="0">
                <a:solidFill>
                  <a:srgbClr val="0070C0"/>
                </a:solidFill>
                <a:ea typeface="inpin heiti" charset="-122"/>
                <a:cs typeface="Calibri" panose="020F0502020204030204" pitchFamily="34" charset="0"/>
              </a:rPr>
              <a:t> ?</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16" name="Rectangle 15"/>
          <p:cNvSpPr/>
          <p:nvPr/>
        </p:nvSpPr>
        <p:spPr>
          <a:xfrm>
            <a:off x="323528" y="1458528"/>
            <a:ext cx="7865835" cy="1077218"/>
          </a:xfrm>
          <a:prstGeom prst="rect">
            <a:avLst/>
          </a:prstGeom>
          <a:noFill/>
        </p:spPr>
        <p:txBody>
          <a:bodyPr wrap="square">
            <a:spAutoFit/>
          </a:bodyPr>
          <a:lstStyle/>
          <a:p>
            <a:pPr marL="457200" lvl="0" indent="-457200">
              <a:spcAft>
                <a:spcPts val="600"/>
              </a:spcAft>
              <a:buFont typeface="Wingdings" panose="05000000000000000000" pitchFamily="2" charset="2"/>
              <a:buChar char="Ø"/>
              <a:defRPr/>
            </a:pP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Món</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quà</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giản</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dị</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đã</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thể</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hiện</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tình</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cảm</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yêu</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thương</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của</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bố</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mẹ</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và</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anh</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trai</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đối</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a:t>
            </a:r>
            <a:r>
              <a:rPr lang="en-US" altLang="zh-CN" sz="3200" kern="0" dirty="0" err="1" smtClean="0">
                <a:solidFill>
                  <a:srgbClr val="FF0000"/>
                </a:solidFill>
                <a:latin typeface="Calibri" panose="020F0502020204030204" pitchFamily="34" charset="0"/>
                <a:ea typeface="inpin heiti" charset="-122"/>
                <a:cs typeface="Calibri" panose="020F0502020204030204" pitchFamily="34" charset="0"/>
              </a:rPr>
              <a:t>với</a:t>
            </a:r>
            <a:r>
              <a:rPr lang="en-US" altLang="zh-CN" sz="3200" kern="0" dirty="0" smtClean="0">
                <a:solidFill>
                  <a:srgbClr val="FF0000"/>
                </a:solidFill>
                <a:latin typeface="Calibri" panose="020F0502020204030204" pitchFamily="34" charset="0"/>
                <a:ea typeface="inpin heiti" charset="-122"/>
                <a:cs typeface="Calibri" panose="020F0502020204030204" pitchFamily="34" charset="0"/>
              </a:rPr>
              <a:t> Mai.  </a:t>
            </a:r>
            <a:endParaRPr lang="en-US" altLang="zh-CN" sz="3200" kern="0" dirty="0">
              <a:solidFill>
                <a:srgbClr val="FF0000"/>
              </a:solidFill>
              <a:latin typeface="Calibri" panose="020F0502020204030204" pitchFamily="34" charset="0"/>
              <a:ea typeface="inpin heiti" charset="-122"/>
              <a:cs typeface="Calibri" panose="020F0502020204030204" pitchFamily="34" charset="0"/>
            </a:endParaRP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367794" y="1638221"/>
            <a:ext cx="4001081" cy="3842210"/>
          </a:xfrm>
          <a:prstGeom prst="rect">
            <a:avLst/>
          </a:prstGeom>
        </p:spPr>
      </p:pic>
    </p:spTree>
    <p:extLst>
      <p:ext uri="{BB962C8B-B14F-4D97-AF65-F5344CB8AC3E}">
        <p14:creationId xmlns:p14="http://schemas.microsoft.com/office/powerpoint/2010/main" val="742862567"/>
      </p:ext>
    </p:extLst>
  </p:cSld>
  <p:clrMapOvr>
    <a:masterClrMapping/>
  </p:clrMapOvr>
  <mc:AlternateContent xmlns:mc="http://schemas.openxmlformats.org/markup-compatibility/2006" xmlns:p14="http://schemas.microsoft.com/office/powerpoint/2010/main">
    <mc:Choice Requires="p14">
      <p:transition spd="med" p14:dur="6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anim calcmode="lin" valueType="num">
                                      <p:cBhvr>
                                        <p:cTn id="21" dur="500" fill="hold"/>
                                        <p:tgtEl>
                                          <p:spTgt spid="16"/>
                                        </p:tgtEl>
                                        <p:attrNameLst>
                                          <p:attrName>ppt_x</p:attrName>
                                        </p:attrNameLst>
                                      </p:cBhvr>
                                      <p:tavLst>
                                        <p:tav tm="0">
                                          <p:val>
                                            <p:strVal val="#ppt_x"/>
                                          </p:val>
                                        </p:tav>
                                        <p:tav tm="100000">
                                          <p:val>
                                            <p:strVal val="#ppt_x"/>
                                          </p:val>
                                        </p:tav>
                                      </p:tavLst>
                                    </p:anim>
                                    <p:anim calcmode="lin" valueType="num">
                                      <p:cBhvr>
                                        <p:cTn id="22" dur="500" fill="hold"/>
                                        <p:tgtEl>
                                          <p:spTgt spid="16"/>
                                        </p:tgtEl>
                                        <p:attrNameLst>
                                          <p:attrName>ppt_y</p:attrName>
                                        </p:attrNameLst>
                                      </p:cBhvr>
                                      <p:tavLst>
                                        <p:tav tm="0">
                                          <p:val>
                                            <p:strVal val="#ppt_y+.1"/>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0" y="0"/>
            <a:ext cx="9144000" cy="5092030"/>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79512" y="123478"/>
              <a:ext cx="8784976" cy="4824536"/>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grpSp>
        <p:nvGrpSpPr>
          <p:cNvPr id="10" name="PA_库_组合 5"/>
          <p:cNvGrpSpPr/>
          <p:nvPr>
            <p:custDataLst>
              <p:tags r:id="rId2"/>
            </p:custDataLst>
          </p:nvPr>
        </p:nvGrpSpPr>
        <p:grpSpPr>
          <a:xfrm>
            <a:off x="455431" y="259242"/>
            <a:ext cx="587835" cy="733599"/>
            <a:chOff x="1836100" y="2332000"/>
            <a:chExt cx="1572829" cy="895643"/>
          </a:xfrm>
        </p:grpSpPr>
        <p:sp>
          <p:nvSpPr>
            <p:cNvPr id="11"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FFFFF"/>
                </a:solidFill>
                <a:cs typeface="Calibri" panose="020F0502020204030204" pitchFamily="34" charset="0"/>
              </a:endParaRPr>
            </a:p>
          </p:txBody>
        </p:sp>
        <p:sp>
          <p:nvSpPr>
            <p:cNvPr id="12"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rgbClr val="FFFFFF"/>
                </a:solidFill>
                <a:cs typeface="Calibri" panose="020F0502020204030204" pitchFamily="34" charset="0"/>
              </a:endParaRPr>
            </a:p>
          </p:txBody>
        </p:sp>
        <p:sp>
          <p:nvSpPr>
            <p:cNvPr id="13" name="文本框 12"/>
            <p:cNvSpPr txBox="1"/>
            <p:nvPr/>
          </p:nvSpPr>
          <p:spPr>
            <a:xfrm>
              <a:off x="2222349" y="2332000"/>
              <a:ext cx="756775" cy="895643"/>
            </a:xfrm>
            <a:prstGeom prst="rect">
              <a:avLst/>
            </a:prstGeom>
            <a:noFill/>
            <a:ln>
              <a:noFill/>
            </a:ln>
          </p:spPr>
          <p:txBody>
            <a:bodyPr wrap="square" rtlCol="0">
              <a:spAutoFit/>
            </a:bodyPr>
            <a:lstStyle/>
            <a:p>
              <a:pPr algn="ctr">
                <a:lnSpc>
                  <a:spcPct val="125000"/>
                </a:lnSpc>
              </a:pPr>
              <a:r>
                <a:rPr lang="en-US" altLang="zh-CN" sz="3600" b="1" dirty="0" smtClean="0">
                  <a:solidFill>
                    <a:srgbClr val="F59C1F"/>
                  </a:solidFill>
                  <a:ea typeface="方正静蕾简体" panose="02000000000000000000" pitchFamily="2" charset="-122"/>
                  <a:cs typeface="Calibri" panose="020F0502020204030204" pitchFamily="34" charset="0"/>
                </a:rPr>
                <a:t>4</a:t>
              </a:r>
            </a:p>
          </p:txBody>
        </p:sp>
      </p:grpSp>
      <p:sp>
        <p:nvSpPr>
          <p:cNvPr id="14" name="Rectangle 13"/>
          <p:cNvSpPr/>
          <p:nvPr/>
        </p:nvSpPr>
        <p:spPr>
          <a:xfrm>
            <a:off x="1092520" y="355971"/>
            <a:ext cx="7560840" cy="1077218"/>
          </a:xfrm>
          <a:prstGeom prst="rect">
            <a:avLst/>
          </a:prstGeom>
        </p:spPr>
        <p:txBody>
          <a:bodyPr wrap="square">
            <a:spAutoFit/>
          </a:bodyPr>
          <a:lstStyle/>
          <a:p>
            <a:pPr algn="just">
              <a:defRPr/>
            </a:pPr>
            <a:r>
              <a:rPr lang="en-US" altLang="zh-CN" sz="3200" b="1" dirty="0" smtClean="0">
                <a:solidFill>
                  <a:srgbClr val="0070C0"/>
                </a:solidFill>
                <a:ea typeface="inpin heiti" charset="-122"/>
                <a:cs typeface="Calibri" panose="020F0502020204030204" pitchFamily="34" charset="0"/>
              </a:rPr>
              <a:t>Qua </a:t>
            </a:r>
            <a:r>
              <a:rPr lang="en-US" altLang="zh-CN" sz="3200" b="1" dirty="0" err="1" smtClean="0">
                <a:solidFill>
                  <a:srgbClr val="0070C0"/>
                </a:solidFill>
                <a:ea typeface="inpin heiti" charset="-122"/>
                <a:cs typeface="Calibri" panose="020F0502020204030204" pitchFamily="34" charset="0"/>
              </a:rPr>
              <a:t>câu</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chuyện</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em</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hiểu</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vì</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sao</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gia</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đình</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được</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gọi</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là</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mái</a:t>
            </a:r>
            <a:r>
              <a:rPr lang="en-US" altLang="zh-CN" sz="3200" b="1" dirty="0" smtClean="0">
                <a:solidFill>
                  <a:srgbClr val="0070C0"/>
                </a:solidFill>
                <a:ea typeface="inpin heiti" charset="-122"/>
                <a:cs typeface="Calibri" panose="020F0502020204030204" pitchFamily="34" charset="0"/>
              </a:rPr>
              <a:t> </a:t>
            </a:r>
            <a:r>
              <a:rPr lang="en-US" altLang="zh-CN" sz="3200" b="1" dirty="0" err="1" smtClean="0">
                <a:solidFill>
                  <a:srgbClr val="0070C0"/>
                </a:solidFill>
                <a:ea typeface="inpin heiti" charset="-122"/>
                <a:cs typeface="Calibri" panose="020F0502020204030204" pitchFamily="34" charset="0"/>
              </a:rPr>
              <a:t>ấm</a:t>
            </a:r>
            <a:r>
              <a:rPr lang="en-US" altLang="zh-CN" sz="3200" b="1" dirty="0" smtClean="0">
                <a:solidFill>
                  <a:srgbClr val="0070C0"/>
                </a:solidFill>
                <a:ea typeface="inpin heiti" charset="-122"/>
                <a:cs typeface="Calibri" panose="020F0502020204030204" pitchFamily="34" charset="0"/>
              </a:rPr>
              <a:t>” ?</a:t>
            </a:r>
            <a:endParaRPr lang="zh-CN" altLang="en-US" sz="3200" b="1" dirty="0">
              <a:solidFill>
                <a:srgbClr val="0070C0"/>
              </a:solidFill>
              <a:latin typeface="Times New Roman" panose="02020603050405020304" pitchFamily="18" charset="0"/>
              <a:ea typeface="inpin heiti" charset="-122"/>
              <a:cs typeface="Times New Roman" panose="02020603050405020304" pitchFamily="18" charset="0"/>
            </a:endParaRPr>
          </a:p>
        </p:txBody>
      </p:sp>
      <p:sp>
        <p:nvSpPr>
          <p:cNvPr id="7" name="Rounded Rectangle 6"/>
          <p:cNvSpPr/>
          <p:nvPr/>
        </p:nvSpPr>
        <p:spPr>
          <a:xfrm>
            <a:off x="323528" y="1649527"/>
            <a:ext cx="5328592" cy="2682080"/>
          </a:xfrm>
          <a:prstGeom prst="roundRect">
            <a:avLst/>
          </a:prstGeom>
          <a:solidFill>
            <a:srgbClr val="FEE8F8"/>
          </a:solidFill>
          <a:ln>
            <a:solidFill>
              <a:srgbClr val="FEE8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dirty="0" smtClean="0">
                <a:solidFill>
                  <a:schemeClr val="tx1"/>
                </a:solidFill>
                <a:latin typeface="Calibri" panose="020F0502020204030204" pitchFamily="34" charset="0"/>
                <a:cs typeface="Calibri" panose="020F0502020204030204" pitchFamily="34" charset="0"/>
              </a:rPr>
              <a:t> </a:t>
            </a:r>
            <a:r>
              <a:rPr lang="en-US" dirty="0" smtClean="0">
                <a:solidFill>
                  <a:schemeClr val="tx1"/>
                </a:solidFill>
                <a:latin typeface="Calibri" panose="020F0502020204030204" pitchFamily="34" charset="0"/>
                <a:cs typeface="Calibri" panose="020F0502020204030204" pitchFamily="34" charset="0"/>
              </a:rPr>
              <a:t>    </a:t>
            </a:r>
            <a:r>
              <a:rPr lang="vi-VN" sz="2400" dirty="0" smtClean="0">
                <a:solidFill>
                  <a:schemeClr val="tx1"/>
                </a:solidFill>
                <a:latin typeface="Calibri" panose="020F0502020204030204" pitchFamily="34" charset="0"/>
                <a:cs typeface="Calibri" panose="020F0502020204030204" pitchFamily="34" charset="0"/>
              </a:rPr>
              <a:t>Qua </a:t>
            </a:r>
            <a:r>
              <a:rPr lang="vi-VN" sz="2400" dirty="0">
                <a:solidFill>
                  <a:schemeClr val="tx1"/>
                </a:solidFill>
                <a:latin typeface="Calibri" panose="020F0502020204030204" pitchFamily="34" charset="0"/>
                <a:cs typeface="Calibri" panose="020F0502020204030204" pitchFamily="34" charset="0"/>
              </a:rPr>
              <a:t>câu chuyện, gia đình được gọi là “mái ấm” vì gia đình là nơi mọi người luôn yêu thương, dành tình cảm cho nhau, trao tặng yêu thương cho nhau bằng tất cả tấm lòng, điều đó vô cùng ấm áp.</a:t>
            </a:r>
            <a:endParaRPr lang="en-US" sz="2400" dirty="0">
              <a:solidFill>
                <a:schemeClr val="tx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8297" y="1347390"/>
            <a:ext cx="3147814" cy="3147814"/>
          </a:xfrm>
          <a:prstGeom prst="rect">
            <a:avLst/>
          </a:prstGeom>
        </p:spPr>
      </p:pic>
      <p:pic>
        <p:nvPicPr>
          <p:cNvPr id="15" name="图片 2" descr="2"/>
          <p:cNvPicPr>
            <a:picLocks noChangeAspect="1"/>
          </p:cNvPicPr>
          <p:nvPr/>
        </p:nvPicPr>
        <p:blipFill>
          <a:blip r:embed="rId5"/>
          <a:stretch>
            <a:fillRect/>
          </a:stretch>
        </p:blipFill>
        <p:spPr>
          <a:xfrm>
            <a:off x="3550809" y="1386455"/>
            <a:ext cx="2991113" cy="1888193"/>
          </a:xfrm>
          <a:prstGeom prst="rect">
            <a:avLst/>
          </a:prstGeom>
        </p:spPr>
      </p:pic>
      <p:sp>
        <p:nvSpPr>
          <p:cNvPr id="16" name="Rounded Rectangle 15"/>
          <p:cNvSpPr/>
          <p:nvPr/>
        </p:nvSpPr>
        <p:spPr>
          <a:xfrm>
            <a:off x="3998409" y="2708025"/>
            <a:ext cx="2355962" cy="1127477"/>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3200" b="1" dirty="0" err="1">
                <a:solidFill>
                  <a:srgbClr val="C00000"/>
                </a:solidFill>
              </a:rPr>
              <a:t>Hoạt</a:t>
            </a:r>
            <a:r>
              <a:rPr lang="en-US" sz="3200" b="1" dirty="0">
                <a:solidFill>
                  <a:srgbClr val="C00000"/>
                </a:solidFill>
              </a:rPr>
              <a:t> </a:t>
            </a:r>
            <a:r>
              <a:rPr lang="en-US" sz="3200" b="1" dirty="0" err="1">
                <a:solidFill>
                  <a:srgbClr val="C00000"/>
                </a:solidFill>
              </a:rPr>
              <a:t>động</a:t>
            </a:r>
            <a:r>
              <a:rPr lang="en-US" sz="3200" b="1" dirty="0">
                <a:solidFill>
                  <a:srgbClr val="C00000"/>
                </a:solidFill>
              </a:rPr>
              <a:t> </a:t>
            </a:r>
            <a:r>
              <a:rPr lang="en-US" sz="3200" b="1" dirty="0" err="1">
                <a:solidFill>
                  <a:srgbClr val="C00000"/>
                </a:solidFill>
              </a:rPr>
              <a:t>nhóm</a:t>
            </a:r>
            <a:r>
              <a:rPr lang="en-US" sz="3200" b="1" dirty="0">
                <a:solidFill>
                  <a:srgbClr val="C00000"/>
                </a:solidFill>
              </a:rPr>
              <a:t> </a:t>
            </a:r>
            <a:r>
              <a:rPr lang="en-US" sz="3200" b="1" dirty="0" smtClean="0">
                <a:solidFill>
                  <a:srgbClr val="C00000"/>
                </a:solidFill>
              </a:rPr>
              <a:t>2</a:t>
            </a:r>
            <a:endParaRPr lang="en-US" sz="3200" b="1" dirty="0">
              <a:solidFill>
                <a:srgbClr val="C00000"/>
              </a:solidFill>
            </a:endParaRPr>
          </a:p>
        </p:txBody>
      </p:sp>
    </p:spTree>
    <p:extLst>
      <p:ext uri="{BB962C8B-B14F-4D97-AF65-F5344CB8AC3E}">
        <p14:creationId xmlns:p14="http://schemas.microsoft.com/office/powerpoint/2010/main" val="1894197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p:tgtEl>
                                          <p:spTgt spid="14"/>
                                        </p:tgtEl>
                                        <p:attrNameLst>
                                          <p:attrName>ppt_y</p:attrName>
                                        </p:attrNameLst>
                                      </p:cBhvr>
                                      <p:tavLst>
                                        <p:tav tm="0">
                                          <p:val>
                                            <p:strVal val="#ppt_y+#ppt_h*1.125000"/>
                                          </p:val>
                                        </p:tav>
                                        <p:tav tm="100000">
                                          <p:val>
                                            <p:strVal val="#ppt_y"/>
                                          </p:val>
                                        </p:tav>
                                      </p:tavLst>
                                    </p:anim>
                                    <p:animEffect transition="in" filter="wipe(up)">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p:tgtEl>
                                          <p:spTgt spid="15"/>
                                        </p:tgtEl>
                                        <p:attrNameLst>
                                          <p:attrName>ppt_y</p:attrName>
                                        </p:attrNameLst>
                                      </p:cBhvr>
                                      <p:tavLst>
                                        <p:tav tm="0">
                                          <p:val>
                                            <p:strVal val="#ppt_y+#ppt_h*1.125000"/>
                                          </p:val>
                                        </p:tav>
                                        <p:tav tm="100000">
                                          <p:val>
                                            <p:strVal val="#ppt_y"/>
                                          </p:val>
                                        </p:tav>
                                      </p:tavLst>
                                    </p:anim>
                                    <p:animEffect transition="in" filter="wipe(up)">
                                      <p:cBhvr>
                                        <p:cTn id="18" dur="500"/>
                                        <p:tgtEl>
                                          <p:spTgt spid="15"/>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p:tgtEl>
                                          <p:spTgt spid="16"/>
                                        </p:tgtEl>
                                        <p:attrNameLst>
                                          <p:attrName>ppt_y</p:attrName>
                                        </p:attrNameLst>
                                      </p:cBhvr>
                                      <p:tavLst>
                                        <p:tav tm="0">
                                          <p:val>
                                            <p:strVal val="#ppt_y+#ppt_h*1.125000"/>
                                          </p:val>
                                        </p:tav>
                                        <p:tav tm="100000">
                                          <p:val>
                                            <p:strVal val="#ppt_y"/>
                                          </p:val>
                                        </p:tav>
                                      </p:tavLst>
                                    </p:anim>
                                    <p:animEffect transition="in" filter="wipe(up)">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xit" presetSubtype="4" fill="hold" nodeType="clickEffect">
                                  <p:stCondLst>
                                    <p:cond delay="0"/>
                                  </p:stCondLst>
                                  <p:childTnLst>
                                    <p:anim calcmode="lin" valueType="num">
                                      <p:cBhvr additive="base">
                                        <p:cTn id="26" dur="500"/>
                                        <p:tgtEl>
                                          <p:spTgt spid="15"/>
                                        </p:tgtEl>
                                        <p:attrNameLst>
                                          <p:attrName>ppt_y</p:attrName>
                                        </p:attrNameLst>
                                      </p:cBhvr>
                                      <p:tavLst>
                                        <p:tav tm="0">
                                          <p:val>
                                            <p:strVal val="#ppt_y"/>
                                          </p:val>
                                        </p:tav>
                                        <p:tav tm="100000">
                                          <p:val>
                                            <p:strVal val="#ppt_y+#ppt_h*1.125000"/>
                                          </p:val>
                                        </p:tav>
                                      </p:tavLst>
                                    </p:anim>
                                    <p:animEffect transition="out" filter="wipe(down)">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12" presetClass="exit" presetSubtype="4" fill="hold" grpId="1" nodeType="withEffect">
                                  <p:stCondLst>
                                    <p:cond delay="0"/>
                                  </p:stCondLst>
                                  <p:childTnLst>
                                    <p:anim calcmode="lin" valueType="num">
                                      <p:cBhvr additive="base">
                                        <p:cTn id="30" dur="500"/>
                                        <p:tgtEl>
                                          <p:spTgt spid="16"/>
                                        </p:tgtEl>
                                        <p:attrNameLst>
                                          <p:attrName>ppt_y</p:attrName>
                                        </p:attrNameLst>
                                      </p:cBhvr>
                                      <p:tavLst>
                                        <p:tav tm="0">
                                          <p:val>
                                            <p:strVal val="#ppt_y"/>
                                          </p:val>
                                        </p:tav>
                                        <p:tav tm="100000">
                                          <p:val>
                                            <p:strVal val="#ppt_y+#ppt_h*1.125000"/>
                                          </p:val>
                                        </p:tav>
                                      </p:tavLst>
                                    </p:anim>
                                    <p:animEffect transition="out" filter="wipe(down)">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anim calcmode="lin" valueType="num">
                                      <p:cBhvr>
                                        <p:cTn id="38" dur="500" fill="hold"/>
                                        <p:tgtEl>
                                          <p:spTgt spid="7"/>
                                        </p:tgtEl>
                                        <p:attrNameLst>
                                          <p:attrName>ppt_x</p:attrName>
                                        </p:attrNameLst>
                                      </p:cBhvr>
                                      <p:tavLst>
                                        <p:tav tm="0">
                                          <p:val>
                                            <p:strVal val="#ppt_x"/>
                                          </p:val>
                                        </p:tav>
                                        <p:tav tm="100000">
                                          <p:val>
                                            <p:strVal val="#ppt_x"/>
                                          </p:val>
                                        </p:tav>
                                      </p:tavLst>
                                    </p:anim>
                                    <p:anim calcmode="lin" valueType="num">
                                      <p:cBhvr>
                                        <p:cTn id="39" dur="500" fill="hold"/>
                                        <p:tgtEl>
                                          <p:spTgt spid="7"/>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anim calcmode="lin" valueType="num">
                                      <p:cBhvr>
                                        <p:cTn id="43" dur="500" fill="hold"/>
                                        <p:tgtEl>
                                          <p:spTgt spid="8"/>
                                        </p:tgtEl>
                                        <p:attrNameLst>
                                          <p:attrName>ppt_x</p:attrName>
                                        </p:attrNameLst>
                                      </p:cBhvr>
                                      <p:tavLst>
                                        <p:tav tm="0">
                                          <p:val>
                                            <p:strVal val="#ppt_x"/>
                                          </p:val>
                                        </p:tav>
                                        <p:tav tm="100000">
                                          <p:val>
                                            <p:strVal val="#ppt_x"/>
                                          </p:val>
                                        </p:tav>
                                      </p:tavLst>
                                    </p:anim>
                                    <p:anim calcmode="lin" valueType="num">
                                      <p:cBhvr>
                                        <p:cTn id="4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7" grpId="0" animBg="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0" y="0"/>
            <a:ext cx="9144000" cy="5092030"/>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179512" y="195486"/>
              <a:ext cx="8784976" cy="4680520"/>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Logo&#10;&#10;Description automatically generated">
            <a:extLst>
              <a:ext uri="{FF2B5EF4-FFF2-40B4-BE49-F238E27FC236}">
                <a16:creationId xmlns:a16="http://schemas.microsoft.com/office/drawing/2014/main" xmlns="" id="{63FE86CD-8955-4278-9CFF-7DA76CC438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688" y="512392"/>
            <a:ext cx="5680419" cy="773091"/>
          </a:xfrm>
          <a:prstGeom prst="rect">
            <a:avLst/>
          </a:prstGeom>
        </p:spPr>
      </p:pic>
      <p:sp>
        <p:nvSpPr>
          <p:cNvPr id="9" name="Rectangle 8"/>
          <p:cNvSpPr/>
          <p:nvPr/>
        </p:nvSpPr>
        <p:spPr>
          <a:xfrm>
            <a:off x="955287" y="1645475"/>
            <a:ext cx="7200800" cy="2829621"/>
          </a:xfrm>
          <a:prstGeom prst="rect">
            <a:avLst/>
          </a:prstGeom>
        </p:spPr>
        <p:txBody>
          <a:bodyPr wrap="square">
            <a:spAutoFit/>
          </a:bodyPr>
          <a:lstStyle/>
          <a:p>
            <a:pPr algn="just">
              <a:lnSpc>
                <a:spcPct val="107000"/>
              </a:lnSpc>
              <a:spcAft>
                <a:spcPts val="800"/>
              </a:spcAft>
            </a:pP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Tình</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cảm</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giữa</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những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người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trong</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gia</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đình</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luôn</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là</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tình</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cảm</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đẹp</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nhất</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Nó</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giúp</a:t>
            </a:r>
            <a:r>
              <a:rPr lang="en-US" sz="3200" b="1" i="1" dirty="0">
                <a:solidFill>
                  <a:srgbClr val="FF0000"/>
                </a:solidFill>
                <a:latin typeface="Times New Roman" pitchFamily="18" charset="0"/>
                <a:cs typeface="Times New Roman" pitchFamily="18" charset="0"/>
              </a:rPr>
              <a:t> ta </a:t>
            </a:r>
            <a:r>
              <a:rPr lang="en-US" sz="3200" b="1" i="1" dirty="0" err="1">
                <a:solidFill>
                  <a:srgbClr val="FF0000"/>
                </a:solidFill>
                <a:latin typeface="Times New Roman" pitchFamily="18" charset="0"/>
                <a:cs typeface="Times New Roman" pitchFamily="18" charset="0"/>
              </a:rPr>
              <a:t>hiểu</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tại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sao</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gia</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đình</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lại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được</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gọi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là</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mái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ấm</a:t>
            </a:r>
            <a:r>
              <a:rPr lang="en-US" sz="3200" b="1" i="1" dirty="0">
                <a:solidFill>
                  <a:srgbClr val="FF0000"/>
                </a:solidFill>
                <a:latin typeface="Times New Roman" pitchFamily="18" charset="0"/>
                <a:cs typeface="Times New Roman" pitchFamily="18" charset="0"/>
              </a:rPr>
              <a:t>”.</a:t>
            </a:r>
          </a:p>
          <a:p>
            <a:pPr algn="just">
              <a:lnSpc>
                <a:spcPct val="107000"/>
              </a:lnSpc>
              <a:spcAft>
                <a:spcPts val="800"/>
              </a:spcAft>
            </a:pPr>
            <a:endParaRPr lang="en-US" sz="32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92837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strips(downRigh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45" name="Google Shape;145;p3"/>
          <p:cNvPicPr preferRelativeResize="0"/>
          <p:nvPr/>
        </p:nvPicPr>
        <p:blipFill rotWithShape="1">
          <a:blip r:embed="rId5">
            <a:alphaModFix/>
          </a:blip>
          <a:srcRect/>
          <a:stretch/>
        </p:blipFill>
        <p:spPr>
          <a:xfrm>
            <a:off x="453076" y="333499"/>
            <a:ext cx="425336" cy="445589"/>
          </a:xfrm>
          <a:prstGeom prst="rect">
            <a:avLst/>
          </a:prstGeom>
          <a:noFill/>
          <a:ln>
            <a:noFill/>
          </a:ln>
        </p:spPr>
      </p:pic>
      <p:sp>
        <p:nvSpPr>
          <p:cNvPr id="146" name="Google Shape;146;p3"/>
          <p:cNvSpPr txBox="1"/>
          <p:nvPr/>
        </p:nvSpPr>
        <p:spPr>
          <a:xfrm>
            <a:off x="6007017" y="209454"/>
            <a:ext cx="3300371" cy="253885"/>
          </a:xfrm>
          <a:prstGeom prst="rect">
            <a:avLst/>
          </a:prstGeom>
          <a:noFill/>
          <a:ln>
            <a:noFill/>
          </a:ln>
        </p:spPr>
        <p:txBody>
          <a:bodyPr spcFirstLastPara="1" wrap="square" lIns="68569" tIns="34275" rIns="68569" bIns="34275" anchor="t" anchorCtr="0">
            <a:spAutoFit/>
          </a:bodyPr>
          <a:lstStyle/>
          <a:p>
            <a:r>
              <a:rPr lang="en-US" sz="1200">
                <a:solidFill>
                  <a:schemeClr val="lt1"/>
                </a:solidFill>
                <a:latin typeface="Arial"/>
                <a:ea typeface="Arial"/>
                <a:cs typeface="Arial"/>
                <a:sym typeface="Arial"/>
              </a:rPr>
              <a:t>Le Phuong Uyen – Nguyen Bao Mai Linh</a:t>
            </a:r>
            <a:endParaRPr sz="1200">
              <a:solidFill>
                <a:schemeClr val="lt1"/>
              </a:solidFill>
              <a:latin typeface="Arial"/>
              <a:ea typeface="Arial"/>
              <a:cs typeface="Arial"/>
              <a:sym typeface="Arial"/>
            </a:endParaRPr>
          </a:p>
        </p:txBody>
      </p:sp>
      <p:pic>
        <p:nvPicPr>
          <p:cNvPr id="2" name="Cả Nhà Thương Nhau - Bài Hát Mầm Non Hay Nhất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23528" y="209454"/>
            <a:ext cx="8568952" cy="4738560"/>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1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35846"/>
            <a:ext cx="4211960" cy="1752338"/>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699542"/>
            <a:ext cx="2628376" cy="3181882"/>
          </a:xfrm>
          <a:prstGeom prst="rect">
            <a:avLst/>
          </a:prstGeom>
        </p:spPr>
      </p:pic>
      <p:sp>
        <p:nvSpPr>
          <p:cNvPr id="8" name="Rectangle 7"/>
          <p:cNvSpPr/>
          <p:nvPr/>
        </p:nvSpPr>
        <p:spPr>
          <a:xfrm>
            <a:off x="-180528" y="888926"/>
            <a:ext cx="7782870" cy="707886"/>
          </a:xfrm>
          <a:prstGeom prst="rect">
            <a:avLst/>
          </a:prstGeom>
        </p:spPr>
        <p:txBody>
          <a:bodyPr wrap="square">
            <a:spAutoFit/>
          </a:bodyPr>
          <a:lstStyle/>
          <a:p>
            <a:pPr lvl="0" algn="ctr"/>
            <a:r>
              <a:rPr lang="en-US" altLang="zh-CN" sz="4000" dirty="0" err="1" smtClean="0">
                <a:solidFill>
                  <a:srgbClr val="0070C0"/>
                </a:solidFill>
                <a:latin typeface="Coiny" panose="02000903060500060000" pitchFamily="2" charset="0"/>
                <a:ea typeface="仓耳今楷05-6763 W05" panose="02020400000000000000" pitchFamily="18" charset="-122"/>
              </a:rPr>
              <a:t>Chúc</a:t>
            </a:r>
            <a:r>
              <a:rPr lang="en-US" altLang="zh-CN" sz="4000" dirty="0" smtClean="0">
                <a:solidFill>
                  <a:srgbClr val="0070C0"/>
                </a:solidFill>
                <a:latin typeface="Coiny" panose="02000903060500060000" pitchFamily="2" charset="0"/>
                <a:ea typeface="仓耳今楷05-6763 W05" panose="02020400000000000000" pitchFamily="18" charset="-122"/>
              </a:rPr>
              <a:t> </a:t>
            </a:r>
            <a:r>
              <a:rPr lang="en-US" altLang="zh-CN" sz="4000" dirty="0" err="1" smtClean="0">
                <a:solidFill>
                  <a:srgbClr val="0070C0"/>
                </a:solidFill>
                <a:latin typeface="Coiny" panose="02000903060500060000" pitchFamily="2" charset="0"/>
                <a:ea typeface="仓耳今楷05-6763 W05" panose="02020400000000000000" pitchFamily="18" charset="-122"/>
              </a:rPr>
              <a:t>quý</a:t>
            </a:r>
            <a:r>
              <a:rPr lang="en-US" altLang="zh-CN" sz="4000" dirty="0" smtClean="0">
                <a:solidFill>
                  <a:srgbClr val="0070C0"/>
                </a:solidFill>
                <a:latin typeface="Coiny" panose="02000903060500060000" pitchFamily="2" charset="0"/>
                <a:ea typeface="仓耳今楷05-6763 W05" panose="02020400000000000000" pitchFamily="18" charset="-122"/>
              </a:rPr>
              <a:t> </a:t>
            </a:r>
            <a:r>
              <a:rPr lang="en-US" altLang="zh-CN" sz="4000" dirty="0" err="1" smtClean="0">
                <a:solidFill>
                  <a:srgbClr val="0070C0"/>
                </a:solidFill>
                <a:latin typeface="Coiny" panose="02000903060500060000" pitchFamily="2" charset="0"/>
                <a:ea typeface="仓耳今楷05-6763 W05" panose="02020400000000000000" pitchFamily="18" charset="-122"/>
              </a:rPr>
              <a:t>thầy</a:t>
            </a:r>
            <a:r>
              <a:rPr lang="en-US" altLang="zh-CN" sz="4000" dirty="0" smtClean="0">
                <a:solidFill>
                  <a:srgbClr val="0070C0"/>
                </a:solidFill>
                <a:latin typeface="Coiny" panose="02000903060500060000" pitchFamily="2" charset="0"/>
                <a:ea typeface="仓耳今楷05-6763 W05" panose="02020400000000000000" pitchFamily="18" charset="-122"/>
              </a:rPr>
              <a:t> </a:t>
            </a:r>
            <a:r>
              <a:rPr lang="en-US" altLang="zh-CN" sz="4000" dirty="0" err="1" smtClean="0">
                <a:solidFill>
                  <a:srgbClr val="0070C0"/>
                </a:solidFill>
                <a:latin typeface="Coiny" panose="02000903060500060000" pitchFamily="2" charset="0"/>
                <a:ea typeface="仓耳今楷05-6763 W05" panose="02020400000000000000" pitchFamily="18" charset="-122"/>
              </a:rPr>
              <a:t>cô</a:t>
            </a:r>
            <a:r>
              <a:rPr lang="en-US" altLang="zh-CN" sz="4000" dirty="0" smtClean="0">
                <a:solidFill>
                  <a:srgbClr val="0070C0"/>
                </a:solidFill>
                <a:latin typeface="Coiny" panose="02000903060500060000" pitchFamily="2" charset="0"/>
                <a:ea typeface="仓耳今楷05-6763 W05" panose="02020400000000000000" pitchFamily="18" charset="-122"/>
              </a:rPr>
              <a:t> </a:t>
            </a:r>
            <a:r>
              <a:rPr lang="en-US" altLang="zh-CN" sz="4000" dirty="0" err="1" smtClean="0">
                <a:solidFill>
                  <a:srgbClr val="0070C0"/>
                </a:solidFill>
                <a:latin typeface="Coiny" panose="02000903060500060000" pitchFamily="2" charset="0"/>
                <a:ea typeface="仓耳今楷05-6763 W05" panose="02020400000000000000" pitchFamily="18" charset="-122"/>
              </a:rPr>
              <a:t>sức</a:t>
            </a:r>
            <a:r>
              <a:rPr lang="en-US" altLang="zh-CN" sz="4000" dirty="0" smtClean="0">
                <a:solidFill>
                  <a:srgbClr val="0070C0"/>
                </a:solidFill>
                <a:latin typeface="Coiny" panose="02000903060500060000" pitchFamily="2" charset="0"/>
                <a:ea typeface="仓耳今楷05-6763 W05" panose="02020400000000000000" pitchFamily="18" charset="-122"/>
              </a:rPr>
              <a:t> </a:t>
            </a:r>
            <a:r>
              <a:rPr lang="en-US" altLang="zh-CN" sz="4000" dirty="0" err="1" smtClean="0">
                <a:solidFill>
                  <a:srgbClr val="0070C0"/>
                </a:solidFill>
                <a:latin typeface="Coiny" panose="02000903060500060000" pitchFamily="2" charset="0"/>
                <a:ea typeface="仓耳今楷05-6763 W05" panose="02020400000000000000" pitchFamily="18" charset="-122"/>
              </a:rPr>
              <a:t>khỏe</a:t>
            </a:r>
            <a:endParaRPr lang="zh-CN" altLang="en-US" sz="4000" dirty="0">
              <a:solidFill>
                <a:srgbClr val="0070C0"/>
              </a:solidFill>
              <a:latin typeface="Coiny" panose="02000903060500060000" pitchFamily="2" charset="0"/>
              <a:ea typeface="仓耳今楷05-6763 W05" panose="02020400000000000000" pitchFamily="18" charset="-122"/>
            </a:endParaRPr>
          </a:p>
        </p:txBody>
      </p:sp>
      <p:sp>
        <p:nvSpPr>
          <p:cNvPr id="12" name="Rectangle 11"/>
          <p:cNvSpPr/>
          <p:nvPr/>
        </p:nvSpPr>
        <p:spPr>
          <a:xfrm>
            <a:off x="-252536" y="1707654"/>
            <a:ext cx="7782870" cy="1323439"/>
          </a:xfrm>
          <a:prstGeom prst="rect">
            <a:avLst/>
          </a:prstGeom>
        </p:spPr>
        <p:txBody>
          <a:bodyPr wrap="square">
            <a:spAutoFit/>
          </a:bodyPr>
          <a:lstStyle/>
          <a:p>
            <a:pPr lvl="0" algn="ctr"/>
            <a:r>
              <a:rPr lang="en-US" altLang="zh-CN" sz="4000" dirty="0" err="1" smtClean="0">
                <a:solidFill>
                  <a:srgbClr val="0070C0"/>
                </a:solidFill>
                <a:latin typeface="Coiny" panose="02000903060500060000" pitchFamily="2" charset="0"/>
                <a:ea typeface="仓耳今楷05-6763 W05" panose="02020400000000000000" pitchFamily="18" charset="-122"/>
              </a:rPr>
              <a:t>Chúc</a:t>
            </a:r>
            <a:r>
              <a:rPr lang="en-US" altLang="zh-CN" sz="4000" dirty="0" smtClean="0">
                <a:solidFill>
                  <a:srgbClr val="0070C0"/>
                </a:solidFill>
                <a:latin typeface="Coiny" panose="02000903060500060000" pitchFamily="2" charset="0"/>
                <a:ea typeface="仓耳今楷05-6763 W05" panose="02020400000000000000" pitchFamily="18" charset="-122"/>
              </a:rPr>
              <a:t> </a:t>
            </a:r>
            <a:r>
              <a:rPr lang="en-US" altLang="zh-CN" sz="4000" dirty="0" err="1" smtClean="0">
                <a:solidFill>
                  <a:srgbClr val="0070C0"/>
                </a:solidFill>
                <a:latin typeface="Coiny" panose="02000903060500060000" pitchFamily="2" charset="0"/>
                <a:ea typeface="仓耳今楷05-6763 W05" panose="02020400000000000000" pitchFamily="18" charset="-122"/>
              </a:rPr>
              <a:t>các</a:t>
            </a:r>
            <a:r>
              <a:rPr lang="en-US" altLang="zh-CN" sz="4000" dirty="0" smtClean="0">
                <a:solidFill>
                  <a:srgbClr val="0070C0"/>
                </a:solidFill>
                <a:latin typeface="Coiny" panose="02000903060500060000" pitchFamily="2" charset="0"/>
                <a:ea typeface="仓耳今楷05-6763 W05" panose="02020400000000000000" pitchFamily="18" charset="-122"/>
              </a:rPr>
              <a:t> con </a:t>
            </a:r>
            <a:r>
              <a:rPr lang="en-US" altLang="zh-CN" sz="4000" dirty="0" err="1" smtClean="0">
                <a:solidFill>
                  <a:srgbClr val="0070C0"/>
                </a:solidFill>
                <a:latin typeface="Coiny" panose="02000903060500060000" pitchFamily="2" charset="0"/>
                <a:ea typeface="仓耳今楷05-6763 W05" panose="02020400000000000000" pitchFamily="18" charset="-122"/>
              </a:rPr>
              <a:t>chăm</a:t>
            </a:r>
            <a:r>
              <a:rPr lang="en-US" altLang="zh-CN" sz="4000" dirty="0" smtClean="0">
                <a:solidFill>
                  <a:srgbClr val="0070C0"/>
                </a:solidFill>
                <a:latin typeface="Coiny" panose="02000903060500060000" pitchFamily="2" charset="0"/>
                <a:ea typeface="仓耳今楷05-6763 W05" panose="02020400000000000000" pitchFamily="18" charset="-122"/>
              </a:rPr>
              <a:t> </a:t>
            </a:r>
            <a:r>
              <a:rPr lang="en-US" altLang="zh-CN" sz="4000" dirty="0" err="1" smtClean="0">
                <a:solidFill>
                  <a:srgbClr val="0070C0"/>
                </a:solidFill>
                <a:latin typeface="Coiny" panose="02000903060500060000" pitchFamily="2" charset="0"/>
                <a:ea typeface="仓耳今楷05-6763 W05" panose="02020400000000000000" pitchFamily="18" charset="-122"/>
              </a:rPr>
              <a:t>ngoan</a:t>
            </a:r>
            <a:r>
              <a:rPr lang="en-US" altLang="zh-CN" sz="4000" dirty="0" smtClean="0">
                <a:solidFill>
                  <a:srgbClr val="0070C0"/>
                </a:solidFill>
                <a:latin typeface="Coiny" panose="02000903060500060000" pitchFamily="2" charset="0"/>
                <a:ea typeface="仓耳今楷05-6763 W05" panose="02020400000000000000" pitchFamily="18" charset="-122"/>
              </a:rPr>
              <a:t>, </a:t>
            </a:r>
            <a:r>
              <a:rPr lang="en-US" altLang="zh-CN" sz="4000" dirty="0" err="1" smtClean="0">
                <a:solidFill>
                  <a:srgbClr val="0070C0"/>
                </a:solidFill>
                <a:latin typeface="Coiny" panose="02000903060500060000" pitchFamily="2" charset="0"/>
                <a:ea typeface="仓耳今楷05-6763 W05" panose="02020400000000000000" pitchFamily="18" charset="-122"/>
              </a:rPr>
              <a:t>học</a:t>
            </a:r>
            <a:r>
              <a:rPr lang="en-US" altLang="zh-CN" sz="4000" dirty="0" smtClean="0">
                <a:solidFill>
                  <a:srgbClr val="0070C0"/>
                </a:solidFill>
                <a:latin typeface="Coiny" panose="02000903060500060000" pitchFamily="2" charset="0"/>
                <a:ea typeface="仓耳今楷05-6763 W05" panose="02020400000000000000" pitchFamily="18" charset="-122"/>
              </a:rPr>
              <a:t> </a:t>
            </a:r>
            <a:r>
              <a:rPr lang="en-US" altLang="zh-CN" sz="4000" dirty="0" err="1" smtClean="0">
                <a:solidFill>
                  <a:srgbClr val="0070C0"/>
                </a:solidFill>
                <a:latin typeface="Coiny" panose="02000903060500060000" pitchFamily="2" charset="0"/>
                <a:ea typeface="仓耳今楷05-6763 W05" panose="02020400000000000000" pitchFamily="18" charset="-122"/>
              </a:rPr>
              <a:t>giỏi</a:t>
            </a:r>
            <a:endParaRPr lang="zh-CN" altLang="en-US" sz="4000" dirty="0">
              <a:solidFill>
                <a:srgbClr val="0070C0"/>
              </a:solidFill>
              <a:latin typeface="Coiny" panose="02000903060500060000" pitchFamily="2" charset="0"/>
              <a:ea typeface="仓耳今楷05-6763 W05" panose="02020400000000000000" pitchFamily="18" charset="-122"/>
            </a:endParaRPr>
          </a:p>
        </p:txBody>
      </p:sp>
    </p:spTree>
    <p:extLst>
      <p:ext uri="{BB962C8B-B14F-4D97-AF65-F5344CB8AC3E}">
        <p14:creationId xmlns:p14="http://schemas.microsoft.com/office/powerpoint/2010/main" val="16919566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34" presetClass="emph" presetSubtype="0" fill="hold" grpId="0" nodeType="withEffect">
                                  <p:stCondLst>
                                    <p:cond delay="0"/>
                                  </p:stCondLst>
                                  <p:iterate type="lt">
                                    <p:tmPct val="10000"/>
                                  </p:iterate>
                                  <p:childTnLst>
                                    <p:animMotion origin="layout" path="M 4.72222E-6 4.93827E-6 L 4.72222E-6 -0.07223 " pathEditMode="relative" rAng="0" ptsTypes="AA">
                                      <p:cBhvr>
                                        <p:cTn id="15" dur="250" accel="50000" decel="50000" autoRev="1" fill="hold">
                                          <p:stCondLst>
                                            <p:cond delay="0"/>
                                          </p:stCondLst>
                                        </p:cTn>
                                        <p:tgtEl>
                                          <p:spTgt spid="8"/>
                                        </p:tgtEl>
                                        <p:attrNameLst>
                                          <p:attrName>ppt_x</p:attrName>
                                          <p:attrName>ppt_y</p:attrName>
                                        </p:attrNameLst>
                                      </p:cBhvr>
                                      <p:rCtr x="0" y="-3611"/>
                                    </p:animMotion>
                                    <p:animRot by="1500000">
                                      <p:cBhvr>
                                        <p:cTn id="16" dur="125" fill="hold">
                                          <p:stCondLst>
                                            <p:cond delay="0"/>
                                          </p:stCondLst>
                                        </p:cTn>
                                        <p:tgtEl>
                                          <p:spTgt spid="8"/>
                                        </p:tgtEl>
                                        <p:attrNameLst>
                                          <p:attrName>r</p:attrName>
                                        </p:attrNameLst>
                                      </p:cBhvr>
                                    </p:animRot>
                                    <p:animRot by="-1500000">
                                      <p:cBhvr>
                                        <p:cTn id="17" dur="125" fill="hold">
                                          <p:stCondLst>
                                            <p:cond delay="125"/>
                                          </p:stCondLst>
                                        </p:cTn>
                                        <p:tgtEl>
                                          <p:spTgt spid="8"/>
                                        </p:tgtEl>
                                        <p:attrNameLst>
                                          <p:attrName>r</p:attrName>
                                        </p:attrNameLst>
                                      </p:cBhvr>
                                    </p:animRot>
                                    <p:animRot by="-1500000">
                                      <p:cBhvr>
                                        <p:cTn id="18" dur="125" fill="hold">
                                          <p:stCondLst>
                                            <p:cond delay="250"/>
                                          </p:stCondLst>
                                        </p:cTn>
                                        <p:tgtEl>
                                          <p:spTgt spid="8"/>
                                        </p:tgtEl>
                                        <p:attrNameLst>
                                          <p:attrName>r</p:attrName>
                                        </p:attrNameLst>
                                      </p:cBhvr>
                                    </p:animRot>
                                    <p:animRot by="1500000">
                                      <p:cBhvr>
                                        <p:cTn id="19" dur="125" fill="hold">
                                          <p:stCondLst>
                                            <p:cond delay="375"/>
                                          </p:stCondLst>
                                        </p:cTn>
                                        <p:tgtEl>
                                          <p:spTgt spid="8"/>
                                        </p:tgtEl>
                                        <p:attrNameLst>
                                          <p:attrName>r</p:attrName>
                                        </p:attrNameLst>
                                      </p:cBhvr>
                                    </p:animRot>
                                  </p:childTnLst>
                                </p:cTn>
                              </p:par>
                              <p:par>
                                <p:cTn id="20" presetID="34" presetClass="emph" presetSubtype="0" fill="hold" grpId="0" nodeType="withEffect">
                                  <p:stCondLst>
                                    <p:cond delay="0"/>
                                  </p:stCondLst>
                                  <p:iterate type="lt">
                                    <p:tmPct val="10000"/>
                                  </p:iterate>
                                  <p:childTnLst>
                                    <p:animMotion origin="layout" path="M 8.33333E-7 4.07407E-6 L 8.33333E-7 -0.07223 " pathEditMode="relative" rAng="0" ptsTypes="AA">
                                      <p:cBhvr>
                                        <p:cTn id="21" dur="250" accel="50000" decel="50000" autoRev="1" fill="hold">
                                          <p:stCondLst>
                                            <p:cond delay="0"/>
                                          </p:stCondLst>
                                        </p:cTn>
                                        <p:tgtEl>
                                          <p:spTgt spid="12"/>
                                        </p:tgtEl>
                                        <p:attrNameLst>
                                          <p:attrName>ppt_x</p:attrName>
                                          <p:attrName>ppt_y</p:attrName>
                                        </p:attrNameLst>
                                      </p:cBhvr>
                                      <p:rCtr x="0" y="-3611"/>
                                    </p:animMotion>
                                    <p:animRot by="1500000">
                                      <p:cBhvr>
                                        <p:cTn id="22" dur="125" fill="hold">
                                          <p:stCondLst>
                                            <p:cond delay="0"/>
                                          </p:stCondLst>
                                        </p:cTn>
                                        <p:tgtEl>
                                          <p:spTgt spid="12"/>
                                        </p:tgtEl>
                                        <p:attrNameLst>
                                          <p:attrName>r</p:attrName>
                                        </p:attrNameLst>
                                      </p:cBhvr>
                                    </p:animRot>
                                    <p:animRot by="-1500000">
                                      <p:cBhvr>
                                        <p:cTn id="23" dur="125" fill="hold">
                                          <p:stCondLst>
                                            <p:cond delay="125"/>
                                          </p:stCondLst>
                                        </p:cTn>
                                        <p:tgtEl>
                                          <p:spTgt spid="12"/>
                                        </p:tgtEl>
                                        <p:attrNameLst>
                                          <p:attrName>r</p:attrName>
                                        </p:attrNameLst>
                                      </p:cBhvr>
                                    </p:animRot>
                                    <p:animRot by="-1500000">
                                      <p:cBhvr>
                                        <p:cTn id="24" dur="125" fill="hold">
                                          <p:stCondLst>
                                            <p:cond delay="250"/>
                                          </p:stCondLst>
                                        </p:cTn>
                                        <p:tgtEl>
                                          <p:spTgt spid="12"/>
                                        </p:tgtEl>
                                        <p:attrNameLst>
                                          <p:attrName>r</p:attrName>
                                        </p:attrNameLst>
                                      </p:cBhvr>
                                    </p:animRot>
                                    <p:animRot by="1500000">
                                      <p:cBhvr>
                                        <p:cTn id="25" dur="125" fill="hold">
                                          <p:stCondLst>
                                            <p:cond delay="375"/>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F:\未标题-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1584" y="-203490"/>
            <a:ext cx="1243514" cy="12435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F:\未标题-1.png"/>
          <p:cNvPicPr>
            <a:picLocks noChangeAspect="1" noChangeArrowheads="1"/>
          </p:cNvPicPr>
          <p:nvPr/>
        </p:nvPicPr>
        <p:blipFill rotWithShape="1">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2159015" y="127271"/>
            <a:ext cx="313414" cy="2909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未标题-1.png"/>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603456" y="521823"/>
            <a:ext cx="393673" cy="3655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1" descr="F:\未标题-1.png"/>
          <p:cNvPicPr>
            <a:picLocks noChangeAspect="1" noChangeArrowheads="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2783713" y="115039"/>
            <a:ext cx="569624" cy="5288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F:\未标题-1.png"/>
          <p:cNvPicPr>
            <a:picLocks noChangeAspect="1" noChangeArrowheads="1"/>
          </p:cNvPicPr>
          <p:nvPr/>
        </p:nvPicPr>
        <p:blipFill rotWithShape="1">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090989" y="165391"/>
            <a:ext cx="452305" cy="4199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descr="F:\未标题-1.png"/>
          <p:cNvPicPr>
            <a:picLocks noChangeAspect="1" noChangeArrowheads="1"/>
          </p:cNvPicPr>
          <p:nvPr/>
        </p:nvPicPr>
        <p:blipFill rotWithShape="1">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3544141" y="543386"/>
            <a:ext cx="340026" cy="3157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294530" y="172358"/>
            <a:ext cx="569624" cy="52888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331933" y="272769"/>
            <a:ext cx="340026" cy="31570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04863" y="212242"/>
            <a:ext cx="338320" cy="31412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7354875" y="278944"/>
            <a:ext cx="340026" cy="31570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1" descr="F:\未标题-1.png"/>
          <p:cNvPicPr>
            <a:picLocks noChangeAspect="1" noChangeArrowheads="1"/>
          </p:cNvPicPr>
          <p:nvPr/>
        </p:nvPicPr>
        <p:blipFill rotWithShape="1">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7585051" y="706852"/>
            <a:ext cx="597269" cy="554551"/>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0502768">
            <a:off x="3286305" y="-273063"/>
            <a:ext cx="1483510" cy="1632899"/>
          </a:xfrm>
          <a:prstGeom prst="rect">
            <a:avLst/>
          </a:prstGeom>
        </p:spPr>
      </p:pic>
      <p:sp>
        <p:nvSpPr>
          <p:cNvPr id="3" name="TextBox 2"/>
          <p:cNvSpPr txBox="1"/>
          <p:nvPr/>
        </p:nvSpPr>
        <p:spPr>
          <a:xfrm>
            <a:off x="827462" y="1085198"/>
            <a:ext cx="7350089" cy="830997"/>
          </a:xfrm>
          <a:prstGeom prst="rect">
            <a:avLst/>
          </a:prstGeom>
          <a:noFill/>
        </p:spPr>
        <p:txBody>
          <a:bodyPr wrap="none" rtlCol="0">
            <a:spAutoFit/>
          </a:bodyPr>
          <a:lstStyle/>
          <a:p>
            <a:r>
              <a:rPr lang="en-US" sz="2400" b="1" dirty="0" err="1" smtClean="0">
                <a:latin typeface="Times New Roman" panose="02020603050405020304" pitchFamily="18" charset="0"/>
                <a:cs typeface="Times New Roman" panose="02020603050405020304" pitchFamily="18" charset="0"/>
              </a:rPr>
              <a:t>Nếu</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được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tặng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một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món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em</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sẽ</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ước</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ông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già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Nô</a:t>
            </a:r>
            <a:r>
              <a:rPr lang="en-US" sz="2400" b="1" dirty="0" smtClean="0">
                <a:latin typeface="Times New Roman" panose="02020603050405020304" pitchFamily="18" charset="0"/>
                <a:cs typeface="Times New Roman" panose="02020603050405020304" pitchFamily="18" charset="0"/>
              </a:rPr>
              <a:t>-en </a:t>
            </a:r>
            <a:endParaRPr lang="en-US" sz="2400" b="1" dirty="0" smtClean="0">
              <a:latin typeface="Times New Roman" panose="02020603050405020304" pitchFamily="18" charset="0"/>
              <a:cs typeface="Times New Roman" panose="02020603050405020304" pitchFamily="18" charset="0"/>
            </a:endParaRPr>
          </a:p>
          <a:p>
            <a:r>
              <a:rPr lang="en-US" sz="2400" b="1" dirty="0" err="1" smtClean="0">
                <a:latin typeface="Times New Roman" panose="02020603050405020304" pitchFamily="18" charset="0"/>
                <a:cs typeface="Times New Roman" panose="02020603050405020304" pitchFamily="18" charset="0"/>
              </a:rPr>
              <a:t>tặng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món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quà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gì</a:t>
            </a:r>
            <a:r>
              <a:rPr lang="en-US"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68416" y="1438586"/>
            <a:ext cx="3965653" cy="3509428"/>
          </a:xfrm>
          <a:prstGeom prst="rect">
            <a:avLst/>
          </a:prstGeom>
        </p:spPr>
      </p:pic>
    </p:spTree>
    <p:extLst>
      <p:ext uri="{BB962C8B-B14F-4D97-AF65-F5344CB8AC3E}">
        <p14:creationId xmlns:p14="http://schemas.microsoft.com/office/powerpoint/2010/main" val="11453438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1441 0.01142 L -0.01441 0.01172 C -0.025 0.01851 -0.01684 0.01142 -0.02239 0.01882 C -0.02361 0.02067 -0.02535 0.02222 -0.02673 0.02407 L -0.02864 0.02654 C -0.03142 0.03642 -0.0283 0.02716 -0.03298 0.03549 C -0.03524 0.0395 -0.03351 0.03919 -0.03576 0.04413 C -0.03698 0.04691 -0.03889 0.04845 -0.03993 0.05154 C -0.04653 0.06882 -0.03976 0.05123 -0.04496 0.06419 C -0.04548 0.06543 -0.04566 0.06728 -0.04635 0.0679 C -0.04722 0.06913 -0.04826 0.06975 -0.0493 0.07067 C -0.05069 0.08117 -0.04861 0.07098 -0.05191 0.07808 C -0.05521 0.08456 -0.05364 0.08487 -0.05694 0.08919 C -0.05833 0.09104 -0.06128 0.09444 -0.06128 0.09475 C -0.06337 0.1 -0.06493 0.10555 -0.06823 0.10956 C -0.06892 0.11049 -0.06962 0.11142 -0.07048 0.11203 C -0.07135 0.11296 -0.07239 0.11327 -0.07326 0.1145 C -0.07413 0.11543 -0.07465 0.11728 -0.07535 0.11821 C -0.07604 0.11913 -0.07691 0.11975 -0.07743 0.12067 C -0.0783 0.12191 -0.07882 0.12345 -0.07951 0.12438 C -0.08107 0.12654 -0.08246 0.12808 -0.08385 0.12963 C -0.08646 0.13271 -0.08837 0.13549 -0.09167 0.13734 L -0.09375 0.13827 C -0.09566 0.14166 -0.09757 0.14567 -0.10017 0.14722 L -0.10226 0.14845 C -0.10764 0.15493 -0.10104 0.14691 -0.10642 0.15493 C -0.10816 0.15709 -0.11007 0.15802 -0.11146 0.16111 C -0.11267 0.16327 -0.11441 0.16882 -0.11441 0.16913 C -0.11441 0.1716 -0.11476 0.17438 -0.11493 0.17746 C -0.11528 0.17993 -0.11562 0.1824 -0.11562 0.18487 C -0.11562 0.20092 -0.11562 0.21697 -0.11493 0.23271 C -0.11493 0.23456 -0.11389 0.23611 -0.11354 0.23796 C -0.11337 0.23919 -0.11319 0.24043 -0.11285 0.24166 C -0.11198 0.24506 -0.10989 0.25216 -0.10868 0.25401 C -0.10712 0.25679 -0.10607 0.25956 -0.10451 0.26172 C -0.10364 0.26265 -0.10295 0.26358 -0.10226 0.26419 C -0.10121 0.26512 -0.09982 0.26604 -0.09878 0.26697 C -0.09809 0.26728 -0.09722 0.26728 -0.0967 0.2679 C -0.09583 0.26882 -0.09514 0.26975 -0.09444 0.27067 C -0.09357 0.2716 -0.09045 0.27253 -0.08941 0.27314 C -0.08889 0.27376 -0.08819 0.275 -0.08732 0.27561 C -0.08663 0.27623 -0.0816 0.27808 -0.08107 0.27808 C -0.07951 0.27839 -0.07812 0.27901 -0.07691 0.27932 C -0.07517 0.27993 -0.07205 0.28179 -0.07048 0.28179 C -0.06094 0.28271 -0.05156 0.28271 -0.04201 0.28302 C -0.03785 0.28364 -0.03368 0.28364 -0.02934 0.28456 C -0.02448 0.28518 -0.02552 0.28611 -0.02014 0.28827 C -0.01857 0.28888 -0.01684 0.28919 -0.01528 0.28919 C -0.01389 0.29012 -0.01232 0.29104 -0.01094 0.29197 C -0.00868 0.2929 -0.00364 0.29413 -0.00173 0.29444 C 0.00417 0.29506 0.01007 0.29537 0.0158 0.29567 C 0.0184 0.2966 0.01997 0.29691 0.02222 0.29814 C 0.02309 0.29845 0.02361 0.29938 0.02448 0.29938 C 0.02622 0.3 0.0283 0.3003 0.03004 0.30061 C 0.03195 0.30154 0.03386 0.30277 0.03577 0.30308 C 0.03733 0.3037 0.03854 0.30401 0.03993 0.30463 C 0.04097 0.30493 0.04184 0.30555 0.04288 0.30586 C 0.04445 0.30617 0.04601 0.30648 0.04774 0.30679 C 0.04896 0.3074 0.05018 0.30771 0.05122 0.30833 C 0.05278 0.30864 0.05417 0.30925 0.05556 0.30956 C 0.06059 0.31265 0.05452 0.30925 0.06389 0.31203 C 0.06476 0.31234 0.06545 0.31296 0.06597 0.31327 C 0.06754 0.31388 0.06893 0.31419 0.07049 0.3145 C 0.07101 0.31512 0.07188 0.31604 0.07257 0.31604 C 0.08472 0.31604 0.07761 0.31574 0.08299 0.31327 C 0.0908 0.30987 0.08264 0.3145 0.09011 0.30956 C 0.09097 0.30895 0.09167 0.30864 0.09219 0.30833 C 0.0934 0.30709 0.09462 0.30586 0.09583 0.30463 C 0.09636 0.3037 0.09722 0.30277 0.09792 0.30216 C 0.1 0.3 0.10347 0.3 0.1059 0.29938 C 0.10677 0.29907 0.10799 0.29845 0.1092 0.29814 C 0.11094 0.29753 0.11302 0.29629 0.11493 0.29567 L 0.11997 0.29444 C 0.12049 0.29382 0.12118 0.29351 0.12205 0.29321 C 0.12379 0.29228 0.12587 0.29166 0.12761 0.29074 C 0.12952 0.2895 0.13629 0.28487 0.13837 0.28302 C 0.1408 0.28117 0.14531 0.27623 0.1474 0.27314 C 0.15087 0.26851 0.14948 0.27037 0.15243 0.26697 C 0.15278 0.26543 0.1533 0.26419 0.15365 0.26296 C 0.15452 0.26142 0.15573 0.25987 0.15608 0.25802 C 0.15695 0.25154 0.15747 0.23796 0.15747 0.23827 C 0.15729 0.21944 0.1566 0.20092 0.1566 0.1824 C 0.1566 0.11882 0.15399 0.13765 0.15886 0.10833 C 0.15903 0.10401 0.15903 0.09969 0.15955 0.09567 C 0.1599 0.0929 0.16059 0.09074 0.16111 0.08827 C 0.16198 0.08271 0.16129 0.08549 0.1632 0.08055 L 0.16528 0.06913 C 0.16545 0.0679 0.16563 0.06666 0.16597 0.06543 C 0.16632 0.06419 0.16702 0.06327 0.16736 0.06172 C 0.16788 0.05925 0.16788 0.05648 0.16875 0.05401 C 0.16927 0.05308 0.16979 0.05185 0.17014 0.0503 C 0.17083 0.04845 0.17136 0.04351 0.17153 0.04166 C 0.17188 0.04012 0.17205 0.03919 0.1724 0.03765 C 0.17274 0.03642 0.17327 0.03549 0.17379 0.03395 C 0.17361 -0.02902 0.17361 -0.09167 0.17309 -0.15463 C 0.17309 -0.15772 0.17153 -0.15926 0.17101 -0.16235 C 0.17049 -0.16328 0.17049 -0.16482 0.17014 -0.16575 C 0.16945 -0.16852 0.16736 -0.17284 0.16597 -0.1747 C 0.16372 -0.17809 0.16268 -0.17809 0.15955 -0.17994 L 0.15538 -0.18241 C 0.15452 -0.18241 0.15365 -0.18241 0.1533 -0.18365 C 0.14948 -0.18673 0.15122 -0.18581 0.1474 -0.18735 C 0.1467 -0.18828 0.14618 -0.18951 0.14531 -0.18982 C 0.1441 -0.19105 0.14236 -0.19136 0.14115 -0.19229 L 0.13906 -0.19383 C 0.13906 -0.19352 0.1349 -0.19599 0.1349 -0.19568 C 0.13281 -0.19692 0.12865 -0.19815 0.12708 -0.2 C 0.12448 -0.20309 0.12465 -0.20309 0.12118 -0.20494 C 0.11823 -0.2071 0.1184 -0.20556 0.11493 -0.20896 C 0.11372 -0.20988 0.11302 -0.21173 0.11215 -0.21266 C 0.11129 -0.21328 0.11007 -0.21328 0.1092 -0.21358 C 0.10417 -0.21636 0.11094 -0.21358 0.10347 -0.21636 C 0.10261 -0.21729 0.10174 -0.21821 0.10087 -0.21883 C 0.1 -0.21914 0.09931 -0.21945 0.09844 -0.22007 C 0.0967 -0.22161 0.09497 -0.22377 0.09306 -0.225 L 0.08872 -0.22747 C 0.08802 -0.22809 0.0875 -0.2284 0.08663 -0.22902 C 0.08559 -0.22933 0.08472 -0.22994 0.08386 -0.23025 C 0.08247 -0.23056 0.0809 -0.23118 0.07969 -0.23149 C 0.07847 -0.23179 0.07726 -0.2321 0.07604 -0.23272 C 0.06979 -0.23704 0.075 -0.23396 0.06684 -0.23642 C 0.06563 -0.23673 0.06476 -0.23735 0.06389 -0.23766 C 0.06268 -0.23828 0.06111 -0.23858 0.05972 -0.23889 C 0.05886 -0.23951 0.05799 -0.23982 0.05695 -0.24044 C 0.05556 -0.24075 0.05417 -0.24105 0.05278 -0.24136 C 0.04844 -0.24383 0.05226 -0.24198 0.04497 -0.24383 C 0.04028 -0.24507 0.04288 -0.24476 0.03924 -0.24661 C 0.03733 -0.24754 0.03472 -0.24846 0.03299 -0.24908 L 0.02014 -0.25278 C 0.01424 -0.25618 0.01736 -0.25494 0.01024 -0.25649 C 0.00955 -0.2571 0.00886 -0.25741 0.00816 -0.25772 C -0.00417 -0.26328 -0.0217 -0.25803 -0.03073 -0.25772 C -0.03142 -0.2571 -0.03212 -0.25618 -0.03298 -0.25525 C -0.03472 -0.2534 -0.0368 -0.25186 -0.03854 -0.25031 C -0.03941 -0.24939 -0.04045 -0.24846 -0.04149 -0.24784 C -0.04253 -0.24661 -0.04392 -0.24537 -0.04496 -0.24383 C -0.04566 -0.24291 -0.04618 -0.24105 -0.04705 -0.24044 C -0.04826 -0.23889 -0.05 -0.23889 -0.05139 -0.23766 C -0.05226 -0.23673 -0.0533 -0.23612 -0.05417 -0.23519 C -0.05642 -0.23241 -0.05712 -0.23118 -0.0592 -0.22747 C -0.05955 -0.22562 -0.06007 -0.22346 -0.06059 -0.2213 C -0.06076 -0.22007 -0.06076 -0.21883 -0.06128 -0.2176 C -0.06198 -0.21482 -0.06337 -0.21266 -0.06406 -0.20988 C -0.0658 -0.20402 -0.06545 -0.20525 -0.06753 -0.19846 C -0.06805 -0.19754 -0.06857 -0.1963 -0.06892 -0.19507 C -0.07222 -0.18426 -0.07205 -0.18488 -0.07396 -0.17593 C -0.07378 -0.16821 -0.07361 -0.16019 -0.07326 -0.15216 C -0.07309 -0.14815 -0.07222 -0.14661 -0.07187 -0.14321 C -0.07153 -0.14136 -0.07135 -0.1392 -0.07118 -0.13704 C -0.07031 -0.13149 -0.07031 -0.13396 -0.06892 -0.12809 C -0.06857 -0.12531 -0.06823 -0.12284 -0.06753 -0.12037 C -0.06667 -0.11698 -0.06528 -0.1142 -0.06476 -0.1105 C -0.06441 -0.10865 -0.06441 -0.1071 -0.06406 -0.10556 C -0.06354 -0.10402 -0.0625 -0.10309 -0.0618 -0.10186 C -0.06042 -0.09846 -0.05903 -0.09507 -0.05764 -0.09167 C -0.05712 -0.09044 -0.0566 -0.08951 -0.05625 -0.08797 C -0.0559 -0.08673 -0.05607 -0.08519 -0.05555 -0.08426 C -0.05503 -0.08272 -0.05399 -0.0821 -0.05347 -0.08025 C -0.05278 -0.07902 -0.05278 -0.07686 -0.05191 -0.07562 C -0.05121 -0.07377 -0.05 -0.07315 -0.0493 -0.07161 C -0.04305 -0.05957 -0.04913 -0.06729 -0.04427 -0.06173 C -0.04305 -0.05525 -0.04375 -0.05772 -0.03993 -0.05031 C -0.03871 -0.04784 -0.03732 -0.04507 -0.03576 -0.0426 C -0.03212 -0.03797 -0.03385 -0.04013 -0.03073 -0.03642 C -0.02986 -0.03396 -0.02899 -0.03118 -0.02795 -0.02902 C -0.02726 -0.02716 -0.02656 -0.02562 -0.02587 -0.02377 C -0.02482 -0.0213 -0.02292 -0.01636 -0.02292 -0.01605 C -0.02118 -0.00587 -0.02448 -0.02223 -0.01944 -0.00494 C -0.01892 -0.00309 -0.01857 -0.00155 -0.01805 4.44444E-6 C -0.01719 0.00277 -0.0151 0.00956 -0.01441 0.01142 Z " pathEditMode="relative" rAng="0" ptsTypes="AAAAAAAAAAAAAAAAAAAAAAAAAAAAAAAAAAAAAAAAAAAAAAAAAAAAAAAAAAAAAAAAAAAAAAAAAAAAAAAAAAAAAAAAAAAAAAAAAAAAAAAAAAAAAAAAAAAAAAAAAAAAAAAAAAAAAAAAAAAAAAAAAAAAAAAAAAAAAAAAAAAAAAAAAA">
                                      <p:cBhvr>
                                        <p:cTn id="6" dur="4000" fill="hold"/>
                                        <p:tgtEl>
                                          <p:spTgt spid="22"/>
                                        </p:tgtEl>
                                        <p:attrNameLst>
                                          <p:attrName>ppt_x</p:attrName>
                                          <p:attrName>ppt_y</p:attrName>
                                        </p:attrNameLst>
                                      </p:cBhvr>
                                      <p:rCtr x="4340" y="1636"/>
                                    </p:animMotion>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500"/>
                                        <p:tgtEl>
                                          <p:spTgt spid="16"/>
                                        </p:tgtEl>
                                      </p:cBhvr>
                                    </p:animEffect>
                                    <p:anim calcmode="lin" valueType="num">
                                      <p:cBhvr>
                                        <p:cTn id="18" dur="1500" fill="hold"/>
                                        <p:tgtEl>
                                          <p:spTgt spid="16"/>
                                        </p:tgtEl>
                                        <p:attrNameLst>
                                          <p:attrName>ppt_x</p:attrName>
                                        </p:attrNameLst>
                                      </p:cBhvr>
                                      <p:tavLst>
                                        <p:tav tm="0">
                                          <p:val>
                                            <p:strVal val="#ppt_x"/>
                                          </p:val>
                                        </p:tav>
                                        <p:tav tm="100000">
                                          <p:val>
                                            <p:strVal val="#ppt_x"/>
                                          </p:val>
                                        </p:tav>
                                      </p:tavLst>
                                    </p:anim>
                                    <p:anim calcmode="lin" valueType="num">
                                      <p:cBhvr>
                                        <p:cTn id="19" dur="1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2250"/>
                                        <p:tgtEl>
                                          <p:spTgt spid="15"/>
                                        </p:tgtEl>
                                      </p:cBhvr>
                                    </p:animEffect>
                                    <p:anim calcmode="lin" valueType="num">
                                      <p:cBhvr>
                                        <p:cTn id="28" dur="2250" fill="hold"/>
                                        <p:tgtEl>
                                          <p:spTgt spid="15"/>
                                        </p:tgtEl>
                                        <p:attrNameLst>
                                          <p:attrName>ppt_x</p:attrName>
                                        </p:attrNameLst>
                                      </p:cBhvr>
                                      <p:tavLst>
                                        <p:tav tm="0">
                                          <p:val>
                                            <p:strVal val="#ppt_x"/>
                                          </p:val>
                                        </p:tav>
                                        <p:tav tm="100000">
                                          <p:val>
                                            <p:strVal val="#ppt_x"/>
                                          </p:val>
                                        </p:tav>
                                      </p:tavLst>
                                    </p:anim>
                                    <p:anim calcmode="lin" valueType="num">
                                      <p:cBhvr>
                                        <p:cTn id="29" dur="225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500"/>
                                        <p:tgtEl>
                                          <p:spTgt spid="20"/>
                                        </p:tgtEl>
                                      </p:cBhvr>
                                    </p:animEffect>
                                    <p:anim calcmode="lin" valueType="num">
                                      <p:cBhvr>
                                        <p:cTn id="43" dur="1500" fill="hold"/>
                                        <p:tgtEl>
                                          <p:spTgt spid="20"/>
                                        </p:tgtEl>
                                        <p:attrNameLst>
                                          <p:attrName>ppt_x</p:attrName>
                                        </p:attrNameLst>
                                      </p:cBhvr>
                                      <p:tavLst>
                                        <p:tav tm="0">
                                          <p:val>
                                            <p:strVal val="#ppt_x"/>
                                          </p:val>
                                        </p:tav>
                                        <p:tav tm="100000">
                                          <p:val>
                                            <p:strVal val="#ppt_x"/>
                                          </p:val>
                                        </p:tav>
                                      </p:tavLst>
                                    </p:anim>
                                    <p:anim calcmode="lin" valueType="num">
                                      <p:cBhvr>
                                        <p:cTn id="44" dur="15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500"/>
                                        <p:tgtEl>
                                          <p:spTgt spid="23"/>
                                        </p:tgtEl>
                                      </p:cBhvr>
                                    </p:animEffect>
                                    <p:anim calcmode="lin" valueType="num">
                                      <p:cBhvr>
                                        <p:cTn id="53" dur="1500" fill="hold"/>
                                        <p:tgtEl>
                                          <p:spTgt spid="23"/>
                                        </p:tgtEl>
                                        <p:attrNameLst>
                                          <p:attrName>ppt_x</p:attrName>
                                        </p:attrNameLst>
                                      </p:cBhvr>
                                      <p:tavLst>
                                        <p:tav tm="0">
                                          <p:val>
                                            <p:strVal val="#ppt_x"/>
                                          </p:val>
                                        </p:tav>
                                        <p:tav tm="100000">
                                          <p:val>
                                            <p:strVal val="#ppt_x"/>
                                          </p:val>
                                        </p:tav>
                                      </p:tavLst>
                                    </p:anim>
                                    <p:anim calcmode="lin" valueType="num">
                                      <p:cBhvr>
                                        <p:cTn id="54" dur="1500" fill="hold"/>
                                        <p:tgtEl>
                                          <p:spTgt spid="2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1500"/>
                                        <p:tgtEl>
                                          <p:spTgt spid="46"/>
                                        </p:tgtEl>
                                      </p:cBhvr>
                                    </p:animEffect>
                                    <p:anim calcmode="lin" valueType="num">
                                      <p:cBhvr>
                                        <p:cTn id="58" dur="1500" fill="hold"/>
                                        <p:tgtEl>
                                          <p:spTgt spid="46"/>
                                        </p:tgtEl>
                                        <p:attrNameLst>
                                          <p:attrName>ppt_x</p:attrName>
                                        </p:attrNameLst>
                                      </p:cBhvr>
                                      <p:tavLst>
                                        <p:tav tm="0">
                                          <p:val>
                                            <p:strVal val="#ppt_x"/>
                                          </p:val>
                                        </p:tav>
                                        <p:tav tm="100000">
                                          <p:val>
                                            <p:strVal val="#ppt_x"/>
                                          </p:val>
                                        </p:tav>
                                      </p:tavLst>
                                    </p:anim>
                                    <p:anim calcmode="lin" valueType="num">
                                      <p:cBhvr>
                                        <p:cTn id="59" dur="1500" fill="hold"/>
                                        <p:tgtEl>
                                          <p:spTgt spid="46"/>
                                        </p:tgtEl>
                                        <p:attrNameLst>
                                          <p:attrName>ppt_y</p:attrName>
                                        </p:attrNameLst>
                                      </p:cBhvr>
                                      <p:tavLst>
                                        <p:tav tm="0">
                                          <p:val>
                                            <p:strVal val="#ppt_y+.1"/>
                                          </p:val>
                                        </p:tav>
                                        <p:tav tm="100000">
                                          <p:val>
                                            <p:strVal val="#ppt_y"/>
                                          </p:val>
                                        </p:tav>
                                      </p:tavLst>
                                    </p:anim>
                                  </p:childTnLst>
                                </p:cTn>
                              </p:par>
                              <p:par>
                                <p:cTn id="60" presetID="53" presetClass="entr" presetSubtype="16" fill="hold" grpId="0" nodeType="withEffect">
                                  <p:stCondLst>
                                    <p:cond delay="0"/>
                                  </p:stCondLst>
                                  <p:childTnLst>
                                    <p:set>
                                      <p:cBhvr>
                                        <p:cTn id="61" dur="1" fill="hold">
                                          <p:stCondLst>
                                            <p:cond delay="0"/>
                                          </p:stCondLst>
                                        </p:cTn>
                                        <p:tgtEl>
                                          <p:spTgt spid="3"/>
                                        </p:tgtEl>
                                        <p:attrNameLst>
                                          <p:attrName>style.visibility</p:attrName>
                                        </p:attrNameLst>
                                      </p:cBhvr>
                                      <p:to>
                                        <p:strVal val="visible"/>
                                      </p:to>
                                    </p:set>
                                    <p:anim calcmode="lin" valueType="num">
                                      <p:cBhvr>
                                        <p:cTn id="62" dur="500" fill="hold"/>
                                        <p:tgtEl>
                                          <p:spTgt spid="3"/>
                                        </p:tgtEl>
                                        <p:attrNameLst>
                                          <p:attrName>ppt_w</p:attrName>
                                        </p:attrNameLst>
                                      </p:cBhvr>
                                      <p:tavLst>
                                        <p:tav tm="0">
                                          <p:val>
                                            <p:fltVal val="0"/>
                                          </p:val>
                                        </p:tav>
                                        <p:tav tm="100000">
                                          <p:val>
                                            <p:strVal val="#ppt_w"/>
                                          </p:val>
                                        </p:tav>
                                      </p:tavLst>
                                    </p:anim>
                                    <p:anim calcmode="lin" valueType="num">
                                      <p:cBhvr>
                                        <p:cTn id="63" dur="500" fill="hold"/>
                                        <p:tgtEl>
                                          <p:spTgt spid="3"/>
                                        </p:tgtEl>
                                        <p:attrNameLst>
                                          <p:attrName>ppt_h</p:attrName>
                                        </p:attrNameLst>
                                      </p:cBhvr>
                                      <p:tavLst>
                                        <p:tav tm="0">
                                          <p:val>
                                            <p:fltVal val="0"/>
                                          </p:val>
                                        </p:tav>
                                        <p:tav tm="100000">
                                          <p:val>
                                            <p:strVal val="#ppt_h"/>
                                          </p:val>
                                        </p:tav>
                                      </p:tavLst>
                                    </p:anim>
                                    <p:animEffect transition="in" filter="fade">
                                      <p:cBhvr>
                                        <p:cTn id="64" dur="500"/>
                                        <p:tgtEl>
                                          <p:spTgt spid="3"/>
                                        </p:tgtEl>
                                      </p:cBhvr>
                                    </p:animEffect>
                                  </p:childTnLst>
                                </p:cTn>
                              </p:par>
                              <p:par>
                                <p:cTn id="65" presetID="53" presetClass="entr" presetSubtype="16"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500" fill="hold"/>
                                        <p:tgtEl>
                                          <p:spTgt spid="2"/>
                                        </p:tgtEl>
                                        <p:attrNameLst>
                                          <p:attrName>ppt_w</p:attrName>
                                        </p:attrNameLst>
                                      </p:cBhvr>
                                      <p:tavLst>
                                        <p:tav tm="0">
                                          <p:val>
                                            <p:fltVal val="0"/>
                                          </p:val>
                                        </p:tav>
                                        <p:tav tm="100000">
                                          <p:val>
                                            <p:strVal val="#ppt_w"/>
                                          </p:val>
                                        </p:tav>
                                      </p:tavLst>
                                    </p:anim>
                                    <p:anim calcmode="lin" valueType="num">
                                      <p:cBhvr>
                                        <p:cTn id="68" dur="500" fill="hold"/>
                                        <p:tgtEl>
                                          <p:spTgt spid="2"/>
                                        </p:tgtEl>
                                        <p:attrNameLst>
                                          <p:attrName>ppt_h</p:attrName>
                                        </p:attrNameLst>
                                      </p:cBhvr>
                                      <p:tavLst>
                                        <p:tav tm="0">
                                          <p:val>
                                            <p:fltVal val="0"/>
                                          </p:val>
                                        </p:tav>
                                        <p:tav tm="100000">
                                          <p:val>
                                            <p:strVal val="#ppt_h"/>
                                          </p:val>
                                        </p:tav>
                                      </p:tavLst>
                                    </p:anim>
                                    <p:animEffect transition="in" filter="fade">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45" name="Google Shape;145;p3"/>
          <p:cNvPicPr preferRelativeResize="0"/>
          <p:nvPr/>
        </p:nvPicPr>
        <p:blipFill rotWithShape="1">
          <a:blip r:embed="rId3">
            <a:alphaModFix/>
          </a:blip>
          <a:srcRect/>
          <a:stretch/>
        </p:blipFill>
        <p:spPr>
          <a:xfrm>
            <a:off x="453076" y="333499"/>
            <a:ext cx="425336" cy="445589"/>
          </a:xfrm>
          <a:prstGeom prst="rect">
            <a:avLst/>
          </a:prstGeom>
          <a:noFill/>
          <a:ln>
            <a:noFill/>
          </a:ln>
        </p:spPr>
      </p:pic>
      <p:sp>
        <p:nvSpPr>
          <p:cNvPr id="146" name="Google Shape;146;p3"/>
          <p:cNvSpPr txBox="1"/>
          <p:nvPr/>
        </p:nvSpPr>
        <p:spPr>
          <a:xfrm>
            <a:off x="6007017" y="209454"/>
            <a:ext cx="3300371" cy="253885"/>
          </a:xfrm>
          <a:prstGeom prst="rect">
            <a:avLst/>
          </a:prstGeom>
          <a:noFill/>
          <a:ln>
            <a:noFill/>
          </a:ln>
        </p:spPr>
        <p:txBody>
          <a:bodyPr spcFirstLastPara="1" wrap="square" lIns="68569" tIns="34275" rIns="68569" bIns="34275" anchor="t" anchorCtr="0">
            <a:spAutoFit/>
          </a:bodyPr>
          <a:lstStyle/>
          <a:p>
            <a:r>
              <a:rPr lang="en-US" sz="1200">
                <a:solidFill>
                  <a:srgbClr val="FFFFFF"/>
                </a:solidFill>
                <a:latin typeface="Arial"/>
                <a:ea typeface="Arial"/>
                <a:cs typeface="Arial"/>
                <a:sym typeface="Arial"/>
              </a:rPr>
              <a:t>Le Phuong Uyen – Nguyen Bao Mai Linh</a:t>
            </a:r>
            <a:endParaRPr sz="1200">
              <a:solidFill>
                <a:srgbClr val="FFFFFF"/>
              </a:solidFill>
              <a:latin typeface="Arial"/>
              <a:ea typeface="Arial"/>
              <a:cs typeface="Arial"/>
              <a:sym typeface="Arial"/>
            </a:endParaRPr>
          </a:p>
        </p:txBody>
      </p:sp>
      <p:pic>
        <p:nvPicPr>
          <p:cNvPr id="11" name="Picture 10">
            <a:extLst>
              <a:ext uri="{FF2B5EF4-FFF2-40B4-BE49-F238E27FC236}">
                <a16:creationId xmlns="" xmlns:a16="http://schemas.microsoft.com/office/drawing/2014/main" id="{323E2FA1-B3D1-414D-8B3D-9D1BA326F73B}"/>
              </a:ext>
            </a:extLst>
          </p:cNvPr>
          <p:cNvPicPr>
            <a:picLocks noChangeAspect="1"/>
          </p:cNvPicPr>
          <p:nvPr/>
        </p:nvPicPr>
        <p:blipFill>
          <a:blip r:embed="rId4"/>
          <a:stretch>
            <a:fillRect/>
          </a:stretch>
        </p:blipFill>
        <p:spPr>
          <a:xfrm>
            <a:off x="1691680" y="332298"/>
            <a:ext cx="7200800" cy="4339235"/>
          </a:xfrm>
          <a:prstGeom prst="rect">
            <a:avLst/>
          </a:prstGeom>
        </p:spPr>
      </p:pic>
      <p:pic>
        <p:nvPicPr>
          <p:cNvPr id="138" name="Google Shape;138;p3"/>
          <p:cNvPicPr preferRelativeResize="0"/>
          <p:nvPr/>
        </p:nvPicPr>
        <p:blipFill rotWithShape="1">
          <a:blip r:embed="rId5">
            <a:alphaModFix/>
            <a:extLst>
              <a:ext uri="{BEBA8EAE-BF5A-486C-A8C5-ECC9F3942E4B}">
                <a14:imgProps xmlns:a14="http://schemas.microsoft.com/office/drawing/2010/main">
                  <a14:imgLayer r:embed="rId6">
                    <a14:imgEffect>
                      <a14:backgroundRemoval t="0" b="100000" l="2979" r="100000"/>
                    </a14:imgEffect>
                  </a14:imgLayer>
                </a14:imgProps>
              </a:ext>
            </a:extLst>
          </a:blip>
          <a:srcRect/>
          <a:stretch/>
        </p:blipFill>
        <p:spPr>
          <a:xfrm>
            <a:off x="251520" y="3003798"/>
            <a:ext cx="2629679" cy="1931838"/>
          </a:xfrm>
          <a:prstGeom prst="rect">
            <a:avLst/>
          </a:prstGeom>
          <a:noFill/>
          <a:ln>
            <a:noFill/>
          </a:ln>
        </p:spPr>
      </p:pic>
    </p:spTree>
    <p:extLst>
      <p:ext uri="{BB962C8B-B14F-4D97-AF65-F5344CB8AC3E}">
        <p14:creationId xmlns:p14="http://schemas.microsoft.com/office/powerpoint/2010/main" val="375644928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8"/>
                                        </p:tgtEl>
                                        <p:attrNameLst>
                                          <p:attrName>style.visibility</p:attrName>
                                        </p:attrNameLst>
                                      </p:cBhvr>
                                      <p:to>
                                        <p:strVal val="visible"/>
                                      </p:to>
                                    </p:set>
                                    <p:animEffect transition="in" filter="fade">
                                      <p:cBhvr>
                                        <p:cTn id="10" dur="500"/>
                                        <p:tgtEl>
                                          <p:spTgt spid="138"/>
                                        </p:tgtEl>
                                      </p:cBhvr>
                                    </p:animEffect>
                                  </p:childTnLst>
                                </p:cTn>
                              </p:par>
                              <p:par>
                                <p:cTn id="11" presetID="10" presetClass="entr" presetSubtype="0" fill="hold" nodeType="withEffect">
                                  <p:stCondLst>
                                    <p:cond delay="0"/>
                                  </p:stCondLst>
                                  <p:childTnLst>
                                    <p:set>
                                      <p:cBhvr>
                                        <p:cTn id="12" dur="1" fill="hold">
                                          <p:stCondLst>
                                            <p:cond delay="0"/>
                                          </p:stCondLst>
                                        </p:cTn>
                                        <p:tgtEl>
                                          <p:spTgt spid="145"/>
                                        </p:tgtEl>
                                        <p:attrNameLst>
                                          <p:attrName>style.visibility</p:attrName>
                                        </p:attrNameLst>
                                      </p:cBhvr>
                                      <p:to>
                                        <p:strVal val="visible"/>
                                      </p:to>
                                    </p:set>
                                    <p:animEffect transition="in" filter="fade">
                                      <p:cBhvr>
                                        <p:cTn id="13"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5"/>
          <a:stretch>
            <a:fillRect/>
          </a:stretch>
        </p:blipFill>
        <p:spPr>
          <a:xfrm>
            <a:off x="5026235" y="2912879"/>
            <a:ext cx="2289840" cy="2518546"/>
          </a:xfrm>
          <a:prstGeom prst="rect">
            <a:avLst/>
          </a:prstGeom>
        </p:spPr>
      </p:pic>
      <p:pic>
        <p:nvPicPr>
          <p:cNvPr id="9" name="图片 8"/>
          <p:cNvPicPr>
            <a:picLocks noChangeAspect="1"/>
          </p:cNvPicPr>
          <p:nvPr/>
        </p:nvPicPr>
        <p:blipFill>
          <a:blip r:embed="rId6"/>
          <a:stretch>
            <a:fillRect/>
          </a:stretch>
        </p:blipFill>
        <p:spPr>
          <a:xfrm rot="20641704">
            <a:off x="623159" y="2953311"/>
            <a:ext cx="2701807" cy="2189974"/>
          </a:xfrm>
          <a:prstGeom prst="rect">
            <a:avLst/>
          </a:prstGeom>
        </p:spPr>
      </p:pic>
      <p:sp>
        <p:nvSpPr>
          <p:cNvPr id="10" name="Rounded Rectangle 3">
            <a:extLst>
              <a:ext uri="{FF2B5EF4-FFF2-40B4-BE49-F238E27FC236}">
                <a16:creationId xmlns:a16="http://schemas.microsoft.com/office/drawing/2014/main" xmlns="" id="{4303946B-A114-489B-B4DA-89915B2DBBE0}"/>
              </a:ext>
            </a:extLst>
          </p:cNvPr>
          <p:cNvSpPr/>
          <p:nvPr/>
        </p:nvSpPr>
        <p:spPr>
          <a:xfrm>
            <a:off x="2915816" y="895690"/>
            <a:ext cx="2889965" cy="374164"/>
          </a:xfrm>
          <a:prstGeom prst="roundRect">
            <a:avLst/>
          </a:prstGeom>
          <a:no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3200" u="sng" dirty="0" err="1">
                <a:latin typeface="+mj-lt"/>
              </a:rPr>
              <a:t>Tiếng</a:t>
            </a:r>
            <a:r>
              <a:rPr lang="en-US" sz="3200" u="sng" dirty="0">
                <a:latin typeface="+mj-lt"/>
              </a:rPr>
              <a:t> </a:t>
            </a:r>
            <a:r>
              <a:rPr lang="en-US" sz="3200" u="sng" dirty="0" err="1">
                <a:latin typeface="+mj-lt"/>
              </a:rPr>
              <a:t>Việt</a:t>
            </a:r>
            <a:endParaRPr lang="en-US" sz="3200" u="sng" dirty="0">
              <a:latin typeface="+mj-lt"/>
            </a:endParaRPr>
          </a:p>
        </p:txBody>
      </p:sp>
      <p:sp>
        <p:nvSpPr>
          <p:cNvPr id="2" name="TextBox 1"/>
          <p:cNvSpPr txBox="1"/>
          <p:nvPr/>
        </p:nvSpPr>
        <p:spPr>
          <a:xfrm>
            <a:off x="1475656" y="1537368"/>
            <a:ext cx="6203942" cy="1107996"/>
          </a:xfrm>
          <a:prstGeom prst="rect">
            <a:avLst/>
          </a:prstGeom>
          <a:noFill/>
        </p:spPr>
        <p:txBody>
          <a:bodyPr wrap="none" rtlCol="0">
            <a:spAutoFit/>
          </a:bodyPr>
          <a:lstStyle/>
          <a:p>
            <a:r>
              <a:rPr lang="en-US" sz="6600" dirty="0" smtClean="0">
                <a:solidFill>
                  <a:srgbClr val="51AB04"/>
                </a:solidFill>
                <a:effectLst>
                  <a:glow rad="228600">
                    <a:schemeClr val="accent3">
                      <a:satMod val="175000"/>
                      <a:alpha val="40000"/>
                    </a:schemeClr>
                  </a:glow>
                </a:effectLst>
                <a:latin typeface="Coiny" panose="02000903060500060000" pitchFamily="2" charset="0"/>
                <a:ea typeface="微软雅黑" panose="020B0503020204020204" pitchFamily="34" charset="-122"/>
              </a:rPr>
              <a:t>Ba con </a:t>
            </a:r>
            <a:r>
              <a:rPr lang="en-US" sz="6600" dirty="0" err="1" smtClean="0">
                <a:solidFill>
                  <a:srgbClr val="51AB04"/>
                </a:solidFill>
                <a:effectLst>
                  <a:glow rad="228600">
                    <a:schemeClr val="accent3">
                      <a:satMod val="175000"/>
                      <a:alpha val="40000"/>
                    </a:schemeClr>
                  </a:glow>
                </a:effectLst>
                <a:latin typeface="Coiny" panose="02000903060500060000" pitchFamily="2" charset="0"/>
                <a:ea typeface="微软雅黑" panose="020B0503020204020204" pitchFamily="34" charset="-122"/>
              </a:rPr>
              <a:t>búp</a:t>
            </a:r>
            <a:r>
              <a:rPr lang="en-US" sz="6600" dirty="0" smtClean="0">
                <a:solidFill>
                  <a:srgbClr val="51AB04"/>
                </a:solidFill>
                <a:effectLst>
                  <a:glow rad="228600">
                    <a:schemeClr val="accent3">
                      <a:satMod val="175000"/>
                      <a:alpha val="40000"/>
                    </a:schemeClr>
                  </a:glow>
                </a:effectLst>
                <a:latin typeface="Coiny" panose="02000903060500060000" pitchFamily="2" charset="0"/>
                <a:ea typeface="微软雅黑" panose="020B0503020204020204" pitchFamily="34" charset="-122"/>
              </a:rPr>
              <a:t> </a:t>
            </a:r>
            <a:r>
              <a:rPr lang="en-US" sz="6600" dirty="0" err="1" smtClean="0">
                <a:solidFill>
                  <a:srgbClr val="51AB04"/>
                </a:solidFill>
                <a:effectLst>
                  <a:glow rad="228600">
                    <a:schemeClr val="accent3">
                      <a:satMod val="175000"/>
                      <a:alpha val="40000"/>
                    </a:schemeClr>
                  </a:glow>
                </a:effectLst>
                <a:latin typeface="Coiny" panose="02000903060500060000" pitchFamily="2" charset="0"/>
                <a:ea typeface="微软雅黑" panose="020B0503020204020204" pitchFamily="34" charset="-122"/>
              </a:rPr>
              <a:t>bê</a:t>
            </a:r>
            <a:endParaRPr lang="en-US" sz="6600" dirty="0" smtClean="0">
              <a:solidFill>
                <a:srgbClr val="51AB04"/>
              </a:solidFill>
              <a:effectLst>
                <a:glow rad="228600">
                  <a:schemeClr val="accent3">
                    <a:satMod val="175000"/>
                    <a:alpha val="40000"/>
                  </a:schemeClr>
                </a:glow>
              </a:effectLst>
              <a:latin typeface="Coiny" panose="02000903060500060000" pitchFamily="2" charset="0"/>
              <a:ea typeface="微软雅黑" panose="020B0503020204020204" pitchFamily="34" charset="-122"/>
            </a:endParaRPr>
          </a:p>
        </p:txBody>
      </p:sp>
    </p:spTree>
    <p:extLst>
      <p:ext uri="{BB962C8B-B14F-4D97-AF65-F5344CB8AC3E}">
        <p14:creationId xmlns:p14="http://schemas.microsoft.com/office/powerpoint/2010/main" val="10480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6"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p8"/>
          <p:cNvPicPr preferRelativeResize="0"/>
          <p:nvPr/>
        </p:nvPicPr>
        <p:blipFill rotWithShape="1">
          <a:blip r:embed="rId3">
            <a:alphaModFix/>
          </a:blip>
          <a:srcRect/>
          <a:stretch/>
        </p:blipFill>
        <p:spPr>
          <a:xfrm>
            <a:off x="-397" y="-223"/>
            <a:ext cx="9144793" cy="5143946"/>
          </a:xfrm>
          <a:prstGeom prst="rect">
            <a:avLst/>
          </a:prstGeom>
          <a:noFill/>
          <a:ln>
            <a:noFill/>
          </a:ln>
        </p:spPr>
      </p:pic>
      <p:pic>
        <p:nvPicPr>
          <p:cNvPr id="227" name="Google Shape;227;p8"/>
          <p:cNvPicPr preferRelativeResize="0"/>
          <p:nvPr/>
        </p:nvPicPr>
        <p:blipFill rotWithShape="1">
          <a:blip r:embed="rId4">
            <a:alphaModFix/>
          </a:blip>
          <a:srcRect/>
          <a:stretch/>
        </p:blipFill>
        <p:spPr>
          <a:xfrm>
            <a:off x="-12" y="-223"/>
            <a:ext cx="9048773" cy="5143946"/>
          </a:xfrm>
          <a:prstGeom prst="rect">
            <a:avLst/>
          </a:prstGeom>
          <a:noFill/>
          <a:ln>
            <a:noFill/>
          </a:ln>
        </p:spPr>
      </p:pic>
      <p:pic>
        <p:nvPicPr>
          <p:cNvPr id="228" name="Google Shape;228;p8"/>
          <p:cNvPicPr preferRelativeResize="0"/>
          <p:nvPr/>
        </p:nvPicPr>
        <p:blipFill rotWithShape="1">
          <a:blip r:embed="rId5">
            <a:alphaModFix/>
          </a:blip>
          <a:srcRect/>
          <a:stretch/>
        </p:blipFill>
        <p:spPr>
          <a:xfrm>
            <a:off x="3847659" y="105785"/>
            <a:ext cx="1353429" cy="1499746"/>
          </a:xfrm>
          <a:prstGeom prst="rect">
            <a:avLst/>
          </a:prstGeom>
          <a:noFill/>
          <a:ln>
            <a:noFill/>
          </a:ln>
        </p:spPr>
      </p:pic>
      <p:pic>
        <p:nvPicPr>
          <p:cNvPr id="229" name="Google Shape;229;p8"/>
          <p:cNvPicPr preferRelativeResize="0"/>
          <p:nvPr/>
        </p:nvPicPr>
        <p:blipFill rotWithShape="1">
          <a:blip r:embed="rId6">
            <a:alphaModFix/>
          </a:blip>
          <a:srcRect/>
          <a:stretch/>
        </p:blipFill>
        <p:spPr>
          <a:xfrm>
            <a:off x="-397" y="4274780"/>
            <a:ext cx="9144793" cy="937341"/>
          </a:xfrm>
          <a:prstGeom prst="rect">
            <a:avLst/>
          </a:prstGeom>
          <a:noFill/>
          <a:ln>
            <a:noFill/>
          </a:ln>
        </p:spPr>
      </p:pic>
      <p:pic>
        <p:nvPicPr>
          <p:cNvPr id="230" name="Google Shape;230;p8"/>
          <p:cNvPicPr preferRelativeResize="0"/>
          <p:nvPr/>
        </p:nvPicPr>
        <p:blipFill rotWithShape="1">
          <a:blip r:embed="rId7">
            <a:alphaModFix/>
          </a:blip>
          <a:srcRect/>
          <a:stretch/>
        </p:blipFill>
        <p:spPr>
          <a:xfrm>
            <a:off x="1863241" y="1567474"/>
            <a:ext cx="5322269" cy="2437088"/>
          </a:xfrm>
          <a:prstGeom prst="rect">
            <a:avLst/>
          </a:prstGeom>
          <a:noFill/>
          <a:ln>
            <a:noFill/>
          </a:ln>
        </p:spPr>
      </p:pic>
      <p:pic>
        <p:nvPicPr>
          <p:cNvPr id="231" name="Google Shape;231;p8"/>
          <p:cNvPicPr preferRelativeResize="0"/>
          <p:nvPr/>
        </p:nvPicPr>
        <p:blipFill rotWithShape="1">
          <a:blip r:embed="rId8">
            <a:alphaModFix/>
          </a:blip>
          <a:srcRect/>
          <a:stretch/>
        </p:blipFill>
        <p:spPr>
          <a:xfrm>
            <a:off x="2266800" y="1472010"/>
            <a:ext cx="608129" cy="530398"/>
          </a:xfrm>
          <a:prstGeom prst="rect">
            <a:avLst/>
          </a:prstGeom>
          <a:noFill/>
          <a:ln>
            <a:noFill/>
          </a:ln>
        </p:spPr>
      </p:pic>
      <p:pic>
        <p:nvPicPr>
          <p:cNvPr id="232" name="Google Shape;232;p8"/>
          <p:cNvPicPr preferRelativeResize="0"/>
          <p:nvPr/>
        </p:nvPicPr>
        <p:blipFill rotWithShape="1">
          <a:blip r:embed="rId9">
            <a:alphaModFix/>
          </a:blip>
          <a:srcRect/>
          <a:stretch/>
        </p:blipFill>
        <p:spPr>
          <a:xfrm>
            <a:off x="6784814" y="2689569"/>
            <a:ext cx="1623201" cy="1746656"/>
          </a:xfrm>
          <a:prstGeom prst="rect">
            <a:avLst/>
          </a:prstGeom>
          <a:noFill/>
          <a:ln>
            <a:noFill/>
          </a:ln>
        </p:spPr>
      </p:pic>
      <p:pic>
        <p:nvPicPr>
          <p:cNvPr id="233" name="Google Shape;233;p8"/>
          <p:cNvPicPr preferRelativeResize="0"/>
          <p:nvPr/>
        </p:nvPicPr>
        <p:blipFill rotWithShape="1">
          <a:blip r:embed="rId10">
            <a:alphaModFix/>
          </a:blip>
          <a:srcRect/>
          <a:stretch/>
        </p:blipFill>
        <p:spPr>
          <a:xfrm>
            <a:off x="5576344" y="4385778"/>
            <a:ext cx="685859" cy="621846"/>
          </a:xfrm>
          <a:prstGeom prst="rect">
            <a:avLst/>
          </a:prstGeom>
          <a:noFill/>
          <a:ln>
            <a:noFill/>
          </a:ln>
        </p:spPr>
      </p:pic>
      <p:pic>
        <p:nvPicPr>
          <p:cNvPr id="234" name="Google Shape;234;p8"/>
          <p:cNvPicPr preferRelativeResize="0"/>
          <p:nvPr/>
        </p:nvPicPr>
        <p:blipFill rotWithShape="1">
          <a:blip r:embed="rId11">
            <a:alphaModFix/>
          </a:blip>
          <a:srcRect/>
          <a:stretch/>
        </p:blipFill>
        <p:spPr>
          <a:xfrm>
            <a:off x="8409532" y="4595181"/>
            <a:ext cx="553260" cy="461812"/>
          </a:xfrm>
          <a:prstGeom prst="rect">
            <a:avLst/>
          </a:prstGeom>
          <a:noFill/>
          <a:ln>
            <a:noFill/>
          </a:ln>
        </p:spPr>
      </p:pic>
      <p:pic>
        <p:nvPicPr>
          <p:cNvPr id="235" name="Google Shape;235;p8"/>
          <p:cNvPicPr preferRelativeResize="0"/>
          <p:nvPr/>
        </p:nvPicPr>
        <p:blipFill rotWithShape="1">
          <a:blip r:embed="rId12">
            <a:alphaModFix/>
          </a:blip>
          <a:srcRect/>
          <a:stretch/>
        </p:blipFill>
        <p:spPr>
          <a:xfrm>
            <a:off x="126904" y="3633776"/>
            <a:ext cx="1458595" cy="1508891"/>
          </a:xfrm>
          <a:prstGeom prst="rect">
            <a:avLst/>
          </a:prstGeom>
          <a:noFill/>
          <a:ln>
            <a:noFill/>
          </a:ln>
        </p:spPr>
      </p:pic>
      <p:pic>
        <p:nvPicPr>
          <p:cNvPr id="236" name="Google Shape;236;p8"/>
          <p:cNvPicPr preferRelativeResize="0"/>
          <p:nvPr/>
        </p:nvPicPr>
        <p:blipFill rotWithShape="1">
          <a:blip r:embed="rId13">
            <a:alphaModFix/>
          </a:blip>
          <a:srcRect/>
          <a:stretch/>
        </p:blipFill>
        <p:spPr>
          <a:xfrm>
            <a:off x="2024091" y="3542645"/>
            <a:ext cx="690432" cy="361220"/>
          </a:xfrm>
          <a:prstGeom prst="rect">
            <a:avLst/>
          </a:prstGeom>
          <a:noFill/>
          <a:ln>
            <a:noFill/>
          </a:ln>
        </p:spPr>
      </p:pic>
      <p:pic>
        <p:nvPicPr>
          <p:cNvPr id="237" name="Google Shape;237;p8"/>
          <p:cNvPicPr preferRelativeResize="0"/>
          <p:nvPr/>
        </p:nvPicPr>
        <p:blipFill rotWithShape="1">
          <a:blip r:embed="rId14">
            <a:alphaModFix/>
          </a:blip>
          <a:srcRect/>
          <a:stretch/>
        </p:blipFill>
        <p:spPr>
          <a:xfrm>
            <a:off x="363396" y="312784"/>
            <a:ext cx="841321" cy="429806"/>
          </a:xfrm>
          <a:prstGeom prst="rect">
            <a:avLst/>
          </a:prstGeom>
          <a:noFill/>
          <a:ln>
            <a:noFill/>
          </a:ln>
        </p:spPr>
      </p:pic>
      <p:pic>
        <p:nvPicPr>
          <p:cNvPr id="238" name="Google Shape;238;p8"/>
          <p:cNvPicPr preferRelativeResize="0"/>
          <p:nvPr/>
        </p:nvPicPr>
        <p:blipFill rotWithShape="1">
          <a:blip r:embed="rId15">
            <a:alphaModFix/>
          </a:blip>
          <a:srcRect/>
          <a:stretch/>
        </p:blipFill>
        <p:spPr>
          <a:xfrm>
            <a:off x="7248912" y="543691"/>
            <a:ext cx="695004" cy="397799"/>
          </a:xfrm>
          <a:prstGeom prst="rect">
            <a:avLst/>
          </a:prstGeom>
          <a:noFill/>
          <a:ln>
            <a:noFill/>
          </a:ln>
        </p:spPr>
      </p:pic>
      <p:pic>
        <p:nvPicPr>
          <p:cNvPr id="239" name="Google Shape;239;p8"/>
          <p:cNvPicPr preferRelativeResize="0"/>
          <p:nvPr/>
        </p:nvPicPr>
        <p:blipFill rotWithShape="1">
          <a:blip r:embed="rId16">
            <a:alphaModFix/>
          </a:blip>
          <a:srcRect/>
          <a:stretch/>
        </p:blipFill>
        <p:spPr>
          <a:xfrm>
            <a:off x="8311998" y="1352835"/>
            <a:ext cx="594412" cy="342930"/>
          </a:xfrm>
          <a:prstGeom prst="rect">
            <a:avLst/>
          </a:prstGeom>
          <a:noFill/>
          <a:ln>
            <a:noFill/>
          </a:ln>
        </p:spPr>
      </p:pic>
      <p:pic>
        <p:nvPicPr>
          <p:cNvPr id="19" name="Picture 18">
            <a:extLst>
              <a:ext uri="{FF2B5EF4-FFF2-40B4-BE49-F238E27FC236}">
                <a16:creationId xmlns:a16="http://schemas.microsoft.com/office/drawing/2014/main" xmlns="" id="{DB6269F3-07A5-4CBD-8626-F64BA165C37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95638" y="1619153"/>
            <a:ext cx="3952722" cy="2520518"/>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35"/>
                                        </p:tgtEl>
                                        <p:attrNameLst>
                                          <p:attrName>style.visibility</p:attrName>
                                        </p:attrNameLst>
                                      </p:cBhvr>
                                      <p:to>
                                        <p:strVal val="visible"/>
                                      </p:to>
                                    </p:set>
                                    <p:anim calcmode="lin" valueType="num">
                                      <p:cBhvr additive="base">
                                        <p:cTn id="7" dur="500"/>
                                        <p:tgtEl>
                                          <p:spTgt spid="235"/>
                                        </p:tgtEl>
                                        <p:attrNameLst>
                                          <p:attrName>ppt_y</p:attrName>
                                        </p:attrNameLst>
                                      </p:cBhvr>
                                      <p:tavLst>
                                        <p:tav tm="0">
                                          <p:val>
                                            <p:strVal val="#ppt_y+1"/>
                                          </p:val>
                                        </p:tav>
                                        <p:tav tm="100000">
                                          <p:val>
                                            <p:strVal val="#ppt_y"/>
                                          </p:val>
                                        </p:tav>
                                      </p:tavLst>
                                    </p:anim>
                                  </p:childTnLst>
                                </p:cTn>
                              </p:par>
                              <p:par>
                                <p:cTn id="8" presetID="2" presetClass="entr" presetSubtype="2" fill="hold" nodeType="withEffect">
                                  <p:stCondLst>
                                    <p:cond delay="250"/>
                                  </p:stCondLst>
                                  <p:childTnLst>
                                    <p:set>
                                      <p:cBhvr>
                                        <p:cTn id="9" dur="1" fill="hold">
                                          <p:stCondLst>
                                            <p:cond delay="0"/>
                                          </p:stCondLst>
                                        </p:cTn>
                                        <p:tgtEl>
                                          <p:spTgt spid="232"/>
                                        </p:tgtEl>
                                        <p:attrNameLst>
                                          <p:attrName>style.visibility</p:attrName>
                                        </p:attrNameLst>
                                      </p:cBhvr>
                                      <p:to>
                                        <p:strVal val="visible"/>
                                      </p:to>
                                    </p:set>
                                    <p:anim calcmode="lin" valueType="num">
                                      <p:cBhvr additive="base">
                                        <p:cTn id="10" dur="500"/>
                                        <p:tgtEl>
                                          <p:spTgt spid="232"/>
                                        </p:tgtEl>
                                        <p:attrNameLst>
                                          <p:attrName>ppt_x</p:attrName>
                                        </p:attrNameLst>
                                      </p:cBhvr>
                                      <p:tavLst>
                                        <p:tav tm="0">
                                          <p:val>
                                            <p:strVal val="#ppt_x+1"/>
                                          </p:val>
                                        </p:tav>
                                        <p:tav tm="100000">
                                          <p:val>
                                            <p:strVal val="#ppt_x"/>
                                          </p:val>
                                        </p:tav>
                                      </p:tavLst>
                                    </p:anim>
                                  </p:childTnLst>
                                </p:cTn>
                              </p:par>
                              <p:par>
                                <p:cTn id="11" presetID="10" presetClass="entr" presetSubtype="0" fill="hold" nodeType="withEffect">
                                  <p:stCondLst>
                                    <p:cond delay="500"/>
                                  </p:stCondLst>
                                  <p:childTnLst>
                                    <p:set>
                                      <p:cBhvr>
                                        <p:cTn id="12" dur="1" fill="hold">
                                          <p:stCondLst>
                                            <p:cond delay="0"/>
                                          </p:stCondLst>
                                        </p:cTn>
                                        <p:tgtEl>
                                          <p:spTgt spid="228"/>
                                        </p:tgtEl>
                                        <p:attrNameLst>
                                          <p:attrName>style.visibility</p:attrName>
                                        </p:attrNameLst>
                                      </p:cBhvr>
                                      <p:to>
                                        <p:strVal val="visible"/>
                                      </p:to>
                                    </p:set>
                                    <p:animEffect transition="in" filter="fade">
                                      <p:cBhvr>
                                        <p:cTn id="13" dur="500"/>
                                        <p:tgtEl>
                                          <p:spTgt spid="228"/>
                                        </p:tgtEl>
                                      </p:cBhvr>
                                    </p:animEffect>
                                  </p:childTnLst>
                                </p:cTn>
                              </p:par>
                              <p:par>
                                <p:cTn id="14" presetID="2" presetClass="entr" presetSubtype="8" fill="hold" nodeType="withEffect">
                                  <p:stCondLst>
                                    <p:cond delay="500"/>
                                  </p:stCondLst>
                                  <p:childTnLst>
                                    <p:set>
                                      <p:cBhvr>
                                        <p:cTn id="15" dur="1" fill="hold">
                                          <p:stCondLst>
                                            <p:cond delay="0"/>
                                          </p:stCondLst>
                                        </p:cTn>
                                        <p:tgtEl>
                                          <p:spTgt spid="237"/>
                                        </p:tgtEl>
                                        <p:attrNameLst>
                                          <p:attrName>style.visibility</p:attrName>
                                        </p:attrNameLst>
                                      </p:cBhvr>
                                      <p:to>
                                        <p:strVal val="visible"/>
                                      </p:to>
                                    </p:set>
                                    <p:anim calcmode="lin" valueType="num">
                                      <p:cBhvr additive="base">
                                        <p:cTn id="16" dur="500"/>
                                        <p:tgtEl>
                                          <p:spTgt spid="237"/>
                                        </p:tgtEl>
                                        <p:attrNameLst>
                                          <p:attrName>ppt_x</p:attrName>
                                        </p:attrNameLst>
                                      </p:cBhvr>
                                      <p:tavLst>
                                        <p:tav tm="0">
                                          <p:val>
                                            <p:strVal val="#ppt_x-1"/>
                                          </p:val>
                                        </p:tav>
                                        <p:tav tm="100000">
                                          <p:val>
                                            <p:strVal val="#ppt_x"/>
                                          </p:val>
                                        </p:tav>
                                      </p:tavLst>
                                    </p:anim>
                                  </p:childTnLst>
                                </p:cTn>
                              </p:par>
                              <p:par>
                                <p:cTn id="17" presetID="2" presetClass="entr" presetSubtype="2" fill="hold" nodeType="withEffect">
                                  <p:stCondLst>
                                    <p:cond delay="500"/>
                                  </p:stCondLst>
                                  <p:childTnLst>
                                    <p:set>
                                      <p:cBhvr>
                                        <p:cTn id="18" dur="1" fill="hold">
                                          <p:stCondLst>
                                            <p:cond delay="0"/>
                                          </p:stCondLst>
                                        </p:cTn>
                                        <p:tgtEl>
                                          <p:spTgt spid="239"/>
                                        </p:tgtEl>
                                        <p:attrNameLst>
                                          <p:attrName>style.visibility</p:attrName>
                                        </p:attrNameLst>
                                      </p:cBhvr>
                                      <p:to>
                                        <p:strVal val="visible"/>
                                      </p:to>
                                    </p:set>
                                    <p:anim calcmode="lin" valueType="num">
                                      <p:cBhvr additive="base">
                                        <p:cTn id="19" dur="500"/>
                                        <p:tgtEl>
                                          <p:spTgt spid="239"/>
                                        </p:tgtEl>
                                        <p:attrNameLst>
                                          <p:attrName>ppt_x</p:attrName>
                                        </p:attrNameLst>
                                      </p:cBhvr>
                                      <p:tavLst>
                                        <p:tav tm="0">
                                          <p:val>
                                            <p:strVal val="#ppt_x+1"/>
                                          </p:val>
                                        </p:tav>
                                        <p:tav tm="100000">
                                          <p:val>
                                            <p:strVal val="#ppt_x"/>
                                          </p:val>
                                        </p:tav>
                                      </p:tavLst>
                                    </p:anim>
                                  </p:childTnLst>
                                </p:cTn>
                              </p:par>
                              <p:par>
                                <p:cTn id="20" presetID="2" presetClass="entr" presetSubtype="2" fill="hold" nodeType="withEffect">
                                  <p:stCondLst>
                                    <p:cond delay="250"/>
                                  </p:stCondLst>
                                  <p:childTnLst>
                                    <p:set>
                                      <p:cBhvr>
                                        <p:cTn id="21" dur="1" fill="hold">
                                          <p:stCondLst>
                                            <p:cond delay="0"/>
                                          </p:stCondLst>
                                        </p:cTn>
                                        <p:tgtEl>
                                          <p:spTgt spid="238"/>
                                        </p:tgtEl>
                                        <p:attrNameLst>
                                          <p:attrName>style.visibility</p:attrName>
                                        </p:attrNameLst>
                                      </p:cBhvr>
                                      <p:to>
                                        <p:strVal val="visible"/>
                                      </p:to>
                                    </p:set>
                                    <p:anim calcmode="lin" valueType="num">
                                      <p:cBhvr additive="base">
                                        <p:cTn id="22" dur="500"/>
                                        <p:tgtEl>
                                          <p:spTgt spid="238"/>
                                        </p:tgtEl>
                                        <p:attrNameLst>
                                          <p:attrName>ppt_x</p:attrName>
                                        </p:attrNameLst>
                                      </p:cBhvr>
                                      <p:tavLst>
                                        <p:tav tm="0">
                                          <p:val>
                                            <p:strVal val="#ppt_x+1"/>
                                          </p:val>
                                        </p:tav>
                                        <p:tav tm="100000">
                                          <p:val>
                                            <p:strVal val="#ppt_x"/>
                                          </p:val>
                                        </p:tav>
                                      </p:tavLst>
                                    </p:anim>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p:cTn id="26" dur="500" fill="hold"/>
                                        <p:tgtEl>
                                          <p:spTgt spid="19"/>
                                        </p:tgtEl>
                                        <p:attrNameLst>
                                          <p:attrName>ppt_w</p:attrName>
                                        </p:attrNameLst>
                                      </p:cBhvr>
                                      <p:tavLst>
                                        <p:tav tm="0">
                                          <p:val>
                                            <p:fltVal val="0"/>
                                          </p:val>
                                        </p:tav>
                                        <p:tav tm="100000">
                                          <p:val>
                                            <p:strVal val="#ppt_w"/>
                                          </p:val>
                                        </p:tav>
                                      </p:tavLst>
                                    </p:anim>
                                    <p:anim calcmode="lin" valueType="num">
                                      <p:cBhvr>
                                        <p:cTn id="27" dur="500" fill="hold"/>
                                        <p:tgtEl>
                                          <p:spTgt spid="19"/>
                                        </p:tgtEl>
                                        <p:attrNameLst>
                                          <p:attrName>ppt_h</p:attrName>
                                        </p:attrNameLst>
                                      </p:cBhvr>
                                      <p:tavLst>
                                        <p:tav tm="0">
                                          <p:val>
                                            <p:fltVal val="0"/>
                                          </p:val>
                                        </p:tav>
                                        <p:tav tm="100000">
                                          <p:val>
                                            <p:strVal val="#ppt_h"/>
                                          </p:val>
                                        </p:tav>
                                      </p:tavLst>
                                    </p:anim>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6112" y="51469"/>
            <a:ext cx="9144000" cy="5156405"/>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78374" y="71110"/>
              <a:ext cx="8952010" cy="4957350"/>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 xmlns:a16="http://schemas.microsoft.com/office/drawing/2014/main" id="{323E2FA1-B3D1-414D-8B3D-9D1BA326F73B}"/>
              </a:ext>
            </a:extLst>
          </p:cNvPr>
          <p:cNvPicPr>
            <a:picLocks noChangeAspect="1"/>
          </p:cNvPicPr>
          <p:nvPr/>
        </p:nvPicPr>
        <p:blipFill>
          <a:blip r:embed="rId3"/>
          <a:stretch>
            <a:fillRect/>
          </a:stretch>
        </p:blipFill>
        <p:spPr>
          <a:xfrm>
            <a:off x="6334737" y="3150803"/>
            <a:ext cx="2625116" cy="1769000"/>
          </a:xfrm>
          <a:prstGeom prst="rect">
            <a:avLst/>
          </a:prstGeom>
          <a:ln>
            <a:noFill/>
          </a:ln>
          <a:effectLst>
            <a:softEdge rad="112500"/>
          </a:effectLst>
        </p:spPr>
      </p:pic>
      <p:sp>
        <p:nvSpPr>
          <p:cNvPr id="25" name="Rounded Rectangle 11">
            <a:extLst>
              <a:ext uri="{FF2B5EF4-FFF2-40B4-BE49-F238E27FC236}">
                <a16:creationId xmlns:a16="http://schemas.microsoft.com/office/drawing/2014/main" xmlns="" id="{3ED6684F-9F41-43F5-8D27-97C3F32D49B2}"/>
              </a:ext>
            </a:extLst>
          </p:cNvPr>
          <p:cNvSpPr/>
          <p:nvPr/>
        </p:nvSpPr>
        <p:spPr>
          <a:xfrm>
            <a:off x="114814" y="179454"/>
            <a:ext cx="3219820" cy="355119"/>
          </a:xfrm>
          <a:prstGeom prst="roundRect">
            <a:avLst/>
          </a:prstGeom>
          <a:solidFill>
            <a:srgbClr val="66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r>
              <a:rPr lang="vi-VN" sz="2400" dirty="0">
                <a:latin typeface="Calibri" panose="020F0502020204030204" pitchFamily="34" charset="0"/>
                <a:cs typeface="Calibri" panose="020F0502020204030204" pitchFamily="34" charset="0"/>
              </a:rPr>
              <a:t>Luyện đọc nối </a:t>
            </a:r>
            <a:r>
              <a:rPr lang="vi-VN" sz="2400" dirty="0" smtClean="0">
                <a:latin typeface="Calibri" panose="020F0502020204030204" pitchFamily="34" charset="0"/>
                <a:cs typeface="Calibri" panose="020F0502020204030204" pitchFamily="34" charset="0"/>
              </a:rPr>
              <a:t>tiếp </a:t>
            </a:r>
            <a:r>
              <a:rPr lang="vi-VN" sz="2400" dirty="0">
                <a:latin typeface="Calibri" panose="020F0502020204030204" pitchFamily="34" charset="0"/>
                <a:cs typeface="Calibri" panose="020F0502020204030204" pitchFamily="34" charset="0"/>
              </a:rPr>
              <a:t>đoạn</a:t>
            </a:r>
            <a:endParaRPr lang="en-US" sz="2400" dirty="0">
              <a:latin typeface="Calibri" panose="020F0502020204030204" pitchFamily="34" charset="0"/>
              <a:cs typeface="Calibri" panose="020F0502020204030204" pitchFamily="34" charset="0"/>
            </a:endParaRPr>
          </a:p>
        </p:txBody>
      </p:sp>
      <p:sp>
        <p:nvSpPr>
          <p:cNvPr id="10" name="TextBox 9"/>
          <p:cNvSpPr txBox="1"/>
          <p:nvPr/>
        </p:nvSpPr>
        <p:spPr>
          <a:xfrm>
            <a:off x="3728624" y="218381"/>
            <a:ext cx="2036135" cy="400110"/>
          </a:xfrm>
          <a:prstGeom prst="rect">
            <a:avLst/>
          </a:prstGeom>
          <a:noFill/>
        </p:spPr>
        <p:txBody>
          <a:bodyPr wrap="none" rtlCol="0">
            <a:spAutoFit/>
          </a:bodyPr>
          <a:lstStyle/>
          <a:p>
            <a:r>
              <a:rPr lang="en-US" sz="2000" b="1" dirty="0" smtClean="0">
                <a:solidFill>
                  <a:srgbClr val="0070C0"/>
                </a:solidFill>
                <a:latin typeface="微软雅黑" panose="020B0503020204020204" pitchFamily="34" charset="-122"/>
                <a:ea typeface="微软雅黑" panose="020B0503020204020204" pitchFamily="34" charset="-122"/>
              </a:rPr>
              <a:t>Ba con </a:t>
            </a:r>
            <a:r>
              <a:rPr lang="en-US" sz="2000" b="1" dirty="0" err="1" smtClean="0">
                <a:solidFill>
                  <a:srgbClr val="0070C0"/>
                </a:solidFill>
                <a:latin typeface="微软雅黑" panose="020B0503020204020204" pitchFamily="34" charset="-122"/>
                <a:ea typeface="微软雅黑" panose="020B0503020204020204" pitchFamily="34" charset="-122"/>
              </a:rPr>
              <a:t>búp</a:t>
            </a:r>
            <a:r>
              <a:rPr lang="en-US" sz="2000" b="1" dirty="0" smtClean="0">
                <a:solidFill>
                  <a:srgbClr val="0070C0"/>
                </a:solidFill>
                <a:latin typeface="微软雅黑" panose="020B0503020204020204" pitchFamily="34" charset="-122"/>
                <a:ea typeface="微软雅黑" panose="020B0503020204020204" pitchFamily="34" charset="-122"/>
              </a:rPr>
              <a:t> </a:t>
            </a:r>
            <a:r>
              <a:rPr lang="en-US" sz="2000" b="1" dirty="0" err="1" smtClean="0">
                <a:solidFill>
                  <a:srgbClr val="0070C0"/>
                </a:solidFill>
                <a:latin typeface="微软雅黑" panose="020B0503020204020204" pitchFamily="34" charset="-122"/>
                <a:ea typeface="微软雅黑" panose="020B0503020204020204" pitchFamily="34" charset="-122"/>
              </a:rPr>
              <a:t>bê</a:t>
            </a:r>
            <a:endParaRPr lang="en-US" sz="2000" b="1" dirty="0" smtClean="0">
              <a:solidFill>
                <a:srgbClr val="0070C0"/>
              </a:solidFill>
              <a:latin typeface="微软雅黑" panose="020B0503020204020204" pitchFamily="34" charset="-122"/>
              <a:ea typeface="微软雅黑" panose="020B0503020204020204" pitchFamily="34" charset="-122"/>
            </a:endParaRPr>
          </a:p>
        </p:txBody>
      </p:sp>
      <p:grpSp>
        <p:nvGrpSpPr>
          <p:cNvPr id="24" name="Group 23"/>
          <p:cNvGrpSpPr/>
          <p:nvPr/>
        </p:nvGrpSpPr>
        <p:grpSpPr>
          <a:xfrm>
            <a:off x="7441441" y="-107587"/>
            <a:ext cx="1626772" cy="736598"/>
            <a:chOff x="5876916" y="975793"/>
            <a:chExt cx="4684259" cy="2848138"/>
          </a:xfrm>
        </p:grpSpPr>
        <p:grpSp>
          <p:nvGrpSpPr>
            <p:cNvPr id="26" name="Group 25"/>
            <p:cNvGrpSpPr/>
            <p:nvPr/>
          </p:nvGrpSpPr>
          <p:grpSpPr>
            <a:xfrm>
              <a:off x="5876916" y="975793"/>
              <a:ext cx="4684259" cy="2113916"/>
              <a:chOff x="2387762" y="551055"/>
              <a:chExt cx="7051289" cy="3182111"/>
            </a:xfrm>
          </p:grpSpPr>
          <p:pic>
            <p:nvPicPr>
              <p:cNvPr id="28" name="图片 2" descr="2"/>
              <p:cNvPicPr>
                <a:picLocks noChangeAspect="1"/>
              </p:cNvPicPr>
              <p:nvPr/>
            </p:nvPicPr>
            <p:blipFill>
              <a:blip r:embed="rId4"/>
              <a:stretch>
                <a:fillRect/>
              </a:stretch>
            </p:blipFill>
            <p:spPr>
              <a:xfrm>
                <a:off x="4238307" y="551055"/>
                <a:ext cx="3689350" cy="3127375"/>
              </a:xfrm>
              <a:prstGeom prst="rect">
                <a:avLst/>
              </a:prstGeom>
            </p:spPr>
          </p:pic>
          <p:pic>
            <p:nvPicPr>
              <p:cNvPr id="29" name="图片 1" descr="1"/>
              <p:cNvPicPr>
                <a:picLocks noChangeAspect="1"/>
              </p:cNvPicPr>
              <p:nvPr/>
            </p:nvPicPr>
            <p:blipFill>
              <a:blip r:embed="rId5"/>
              <a:stretch>
                <a:fillRect/>
              </a:stretch>
            </p:blipFill>
            <p:spPr>
              <a:xfrm>
                <a:off x="5999058" y="790165"/>
                <a:ext cx="3439993" cy="2915633"/>
              </a:xfrm>
              <a:prstGeom prst="rect">
                <a:avLst/>
              </a:prstGeom>
            </p:spPr>
          </p:pic>
          <p:pic>
            <p:nvPicPr>
              <p:cNvPr id="30" name="图片 2" descr="3"/>
              <p:cNvPicPr>
                <a:picLocks noChangeAspect="1"/>
              </p:cNvPicPr>
              <p:nvPr/>
            </p:nvPicPr>
            <p:blipFill>
              <a:blip r:embed="rId6"/>
              <a:stretch>
                <a:fillRect/>
              </a:stretch>
            </p:blipFill>
            <p:spPr>
              <a:xfrm flipH="1">
                <a:off x="2387762" y="872971"/>
                <a:ext cx="3374585" cy="2860195"/>
              </a:xfrm>
              <a:prstGeom prst="rect">
                <a:avLst/>
              </a:prstGeom>
            </p:spPr>
          </p:pic>
        </p:grpSp>
        <p:sp>
          <p:nvSpPr>
            <p:cNvPr id="27" name="Rounded Rectangle 26"/>
            <p:cNvSpPr/>
            <p:nvPr/>
          </p:nvSpPr>
          <p:spPr>
            <a:xfrm>
              <a:off x="6562165" y="2583383"/>
              <a:ext cx="3505442" cy="1240548"/>
            </a:xfrm>
            <a:prstGeom prst="roundRect">
              <a:avLst/>
            </a:prstGeom>
            <a:ln w="28575"/>
          </p:spPr>
          <p:style>
            <a:lnRef idx="2">
              <a:schemeClr val="accent5"/>
            </a:lnRef>
            <a:fillRef idx="1">
              <a:schemeClr val="lt1"/>
            </a:fillRef>
            <a:effectRef idx="0">
              <a:schemeClr val="accent5"/>
            </a:effectRef>
            <a:fontRef idx="minor">
              <a:schemeClr val="dk1"/>
            </a:fontRef>
          </p:style>
          <p:txBody>
            <a:bodyPr rtlCol="0" anchor="ctr"/>
            <a:lstStyle/>
            <a:p>
              <a:pPr algn="ctr"/>
              <a:r>
                <a:rPr lang="en-US" sz="1600" b="1" dirty="0" err="1">
                  <a:solidFill>
                    <a:srgbClr val="C00000"/>
                  </a:solidFill>
                </a:rPr>
                <a:t>Hoạt</a:t>
              </a:r>
              <a:r>
                <a:rPr lang="en-US" sz="1600" b="1" dirty="0">
                  <a:solidFill>
                    <a:srgbClr val="C00000"/>
                  </a:solidFill>
                </a:rPr>
                <a:t> </a:t>
              </a:r>
              <a:r>
                <a:rPr lang="en-US" sz="1600" b="1" dirty="0" err="1">
                  <a:solidFill>
                    <a:srgbClr val="C00000"/>
                  </a:solidFill>
                </a:rPr>
                <a:t>động</a:t>
              </a:r>
              <a:r>
                <a:rPr lang="en-US" sz="1600" b="1" dirty="0">
                  <a:solidFill>
                    <a:srgbClr val="C00000"/>
                  </a:solidFill>
                </a:rPr>
                <a:t> </a:t>
              </a:r>
              <a:r>
                <a:rPr lang="en-US" sz="1600" b="1" dirty="0" err="1">
                  <a:solidFill>
                    <a:srgbClr val="C00000"/>
                  </a:solidFill>
                </a:rPr>
                <a:t>nhóm</a:t>
              </a:r>
              <a:r>
                <a:rPr lang="en-US" sz="1600" b="1" dirty="0">
                  <a:solidFill>
                    <a:srgbClr val="C00000"/>
                  </a:solidFill>
                </a:rPr>
                <a:t> 4</a:t>
              </a:r>
            </a:p>
          </p:txBody>
        </p:sp>
      </p:grpSp>
      <p:sp>
        <p:nvSpPr>
          <p:cNvPr id="2" name="Rectangle 1"/>
          <p:cNvSpPr/>
          <p:nvPr/>
        </p:nvSpPr>
        <p:spPr>
          <a:xfrm>
            <a:off x="178491" y="723449"/>
            <a:ext cx="8623211" cy="4524315"/>
          </a:xfrm>
          <a:prstGeom prst="rect">
            <a:avLst/>
          </a:prstGeom>
        </p:spPr>
        <p:txBody>
          <a:bodyPr wrap="square">
            <a:spAutoFit/>
          </a:bodyPr>
          <a:lstStyle/>
          <a:p>
            <a:r>
              <a:rPr lang="en-US" dirty="0" smtClean="0">
                <a:solidFill>
                  <a:srgbClr val="000000"/>
                </a:solidFill>
                <a:latin typeface="OpenSans"/>
              </a:rPr>
              <a:t>    </a:t>
            </a:r>
            <a:r>
              <a:rPr lang="vi-VN" dirty="0" smtClean="0">
                <a:solidFill>
                  <a:srgbClr val="000000"/>
                </a:solidFill>
                <a:latin typeface="OpenSans"/>
              </a:rPr>
              <a:t>Hồi </a:t>
            </a:r>
            <a:r>
              <a:rPr lang="vi-VN" dirty="0">
                <a:solidFill>
                  <a:srgbClr val="000000"/>
                </a:solidFill>
                <a:latin typeface="OpenSans"/>
              </a:rPr>
              <a:t>Mai 5 tuổi, gia đình em rất nghèo. Anh em Mai không </a:t>
            </a:r>
            <a:r>
              <a:rPr lang="vi-VN" dirty="0" smtClean="0">
                <a:solidFill>
                  <a:srgbClr val="000000"/>
                </a:solidFill>
                <a:latin typeface="OpenSans"/>
              </a:rPr>
              <a:t>có nhiều </a:t>
            </a:r>
            <a:r>
              <a:rPr lang="vi-VN" dirty="0">
                <a:solidFill>
                  <a:srgbClr val="000000"/>
                </a:solidFill>
                <a:latin typeface="OpenSans"/>
              </a:rPr>
              <a:t>đồ chơi. </a:t>
            </a:r>
            <a:r>
              <a:rPr lang="vi-VN" dirty="0" smtClean="0">
                <a:solidFill>
                  <a:srgbClr val="000000"/>
                </a:solidFill>
                <a:latin typeface="OpenSans"/>
              </a:rPr>
              <a:t>Mai</a:t>
            </a:r>
            <a:r>
              <a:rPr lang="en-US" dirty="0" smtClean="0">
                <a:solidFill>
                  <a:srgbClr val="000000"/>
                </a:solidFill>
                <a:latin typeface="OpenSans"/>
              </a:rPr>
              <a:t> </a:t>
            </a:r>
            <a:r>
              <a:rPr lang="vi-VN" dirty="0" smtClean="0">
                <a:solidFill>
                  <a:srgbClr val="000000"/>
                </a:solidFill>
                <a:latin typeface="OpenSans"/>
              </a:rPr>
              <a:t>thường </a:t>
            </a:r>
            <a:r>
              <a:rPr lang="vi-VN" dirty="0">
                <a:solidFill>
                  <a:srgbClr val="000000"/>
                </a:solidFill>
                <a:latin typeface="OpenSans"/>
              </a:rPr>
              <a:t>sang chơi chung búp bê với </a:t>
            </a:r>
            <a:r>
              <a:rPr lang="vi-VN" dirty="0" smtClean="0">
                <a:solidFill>
                  <a:srgbClr val="000000"/>
                </a:solidFill>
                <a:latin typeface="OpenSans"/>
              </a:rPr>
              <a:t>Na </a:t>
            </a:r>
            <a:r>
              <a:rPr lang="vi-VN" dirty="0">
                <a:solidFill>
                  <a:srgbClr val="000000"/>
                </a:solidFill>
                <a:latin typeface="OpenSans"/>
              </a:rPr>
              <a:t>là </a:t>
            </a:r>
            <a:r>
              <a:rPr lang="vi-VN" dirty="0" smtClean="0">
                <a:solidFill>
                  <a:srgbClr val="000000"/>
                </a:solidFill>
                <a:latin typeface="OpenSans"/>
              </a:rPr>
              <a:t>bạn </a:t>
            </a:r>
            <a:r>
              <a:rPr lang="vi-VN" dirty="0">
                <a:solidFill>
                  <a:srgbClr val="000000"/>
                </a:solidFill>
                <a:latin typeface="OpenSans"/>
              </a:rPr>
              <a:t>hàng xóm. Mai luôn ao ước có một con búp bê.</a:t>
            </a:r>
          </a:p>
          <a:p>
            <a:pPr algn="just"/>
            <a:r>
              <a:rPr lang="en-US" dirty="0" smtClean="0">
                <a:solidFill>
                  <a:srgbClr val="000000"/>
                </a:solidFill>
                <a:latin typeface="OpenSans"/>
              </a:rPr>
              <a:t>    </a:t>
            </a:r>
            <a:r>
              <a:rPr lang="vi-VN" dirty="0" smtClean="0">
                <a:solidFill>
                  <a:srgbClr val="000000"/>
                </a:solidFill>
                <a:latin typeface="OpenSans"/>
              </a:rPr>
              <a:t>Đêm </a:t>
            </a:r>
            <a:r>
              <a:rPr lang="vi-VN" dirty="0">
                <a:solidFill>
                  <a:srgbClr val="000000"/>
                </a:solidFill>
                <a:latin typeface="OpenSans"/>
              </a:rPr>
              <a:t>Nô-en năm ấy, bố bảo Mai:</a:t>
            </a:r>
          </a:p>
          <a:p>
            <a:pPr algn="just"/>
            <a:r>
              <a:rPr lang="en-US" dirty="0" smtClean="0">
                <a:solidFill>
                  <a:srgbClr val="000000"/>
                </a:solidFill>
                <a:latin typeface="OpenSans"/>
              </a:rPr>
              <a:t>    </a:t>
            </a:r>
            <a:r>
              <a:rPr lang="vi-VN" dirty="0" smtClean="0">
                <a:solidFill>
                  <a:srgbClr val="000000"/>
                </a:solidFill>
                <a:latin typeface="OpenSans"/>
              </a:rPr>
              <a:t>- </a:t>
            </a:r>
            <a:r>
              <a:rPr lang="vi-VN" dirty="0">
                <a:solidFill>
                  <a:srgbClr val="000000"/>
                </a:solidFill>
                <a:latin typeface="OpenSans"/>
              </a:rPr>
              <a:t>Đêm nay, con hãy xin Ông già Nô-en một món quà con thích. Thế nào điều ước ấy cũng thành sự thật.</a:t>
            </a:r>
          </a:p>
          <a:p>
            <a:pPr algn="just"/>
            <a:r>
              <a:rPr lang="en-US" dirty="0" smtClean="0">
                <a:solidFill>
                  <a:srgbClr val="000000"/>
                </a:solidFill>
                <a:latin typeface="OpenSans"/>
              </a:rPr>
              <a:t>    </a:t>
            </a:r>
            <a:r>
              <a:rPr lang="vi-VN" dirty="0" smtClean="0">
                <a:solidFill>
                  <a:srgbClr val="000000"/>
                </a:solidFill>
                <a:latin typeface="OpenSans"/>
              </a:rPr>
              <a:t>Sáng </a:t>
            </a:r>
            <a:r>
              <a:rPr lang="vi-VN" dirty="0">
                <a:solidFill>
                  <a:srgbClr val="000000"/>
                </a:solidFill>
                <a:latin typeface="OpenSans"/>
              </a:rPr>
              <a:t>hôm sau, Mai reo lên khi thấy trong chiếc </a:t>
            </a:r>
            <a:r>
              <a:rPr lang="en-US" dirty="0" err="1" smtClean="0">
                <a:solidFill>
                  <a:srgbClr val="000000"/>
                </a:solidFill>
                <a:latin typeface="OpenSans"/>
              </a:rPr>
              <a:t>túi</a:t>
            </a:r>
            <a:r>
              <a:rPr lang="en-US" dirty="0" smtClean="0">
                <a:solidFill>
                  <a:srgbClr val="000000"/>
                </a:solidFill>
                <a:latin typeface="OpenSans"/>
              </a:rPr>
              <a:t> </a:t>
            </a:r>
            <a:r>
              <a:rPr lang="vi-VN" dirty="0" smtClean="0">
                <a:solidFill>
                  <a:srgbClr val="000000"/>
                </a:solidFill>
                <a:latin typeface="OpenSans"/>
              </a:rPr>
              <a:t>treo </a:t>
            </a:r>
            <a:r>
              <a:rPr lang="vi-VN" dirty="0">
                <a:solidFill>
                  <a:srgbClr val="000000"/>
                </a:solidFill>
                <a:latin typeface="OpenSans"/>
              </a:rPr>
              <a:t>ở đầu giường ló ra một cái đầu búp bê. Dốc ngược chiếc </a:t>
            </a:r>
            <a:r>
              <a:rPr lang="en-US" dirty="0" err="1" smtClean="0">
                <a:solidFill>
                  <a:srgbClr val="000000"/>
                </a:solidFill>
                <a:latin typeface="OpenSans"/>
              </a:rPr>
              <a:t>túi</a:t>
            </a:r>
            <a:r>
              <a:rPr lang="vi-VN" dirty="0" smtClean="0">
                <a:solidFill>
                  <a:srgbClr val="000000"/>
                </a:solidFill>
                <a:latin typeface="OpenSans"/>
              </a:rPr>
              <a:t>, </a:t>
            </a:r>
            <a:r>
              <a:rPr lang="vi-VN" dirty="0">
                <a:solidFill>
                  <a:srgbClr val="000000"/>
                </a:solidFill>
                <a:latin typeface="OpenSans"/>
              </a:rPr>
              <a:t>em thấy không phải một mà là ba con búp bê: một búp bê trai bằng gỗ, một búp bê gái bằng vải và một cô bé búp bê mũm mĩm, nhỏ xíu, bằng giấy bồi. Có một mảnh giấy rơi </a:t>
            </a:r>
            <a:r>
              <a:rPr lang="vi-VN" dirty="0" smtClean="0">
                <a:solidFill>
                  <a:srgbClr val="000000"/>
                </a:solidFill>
                <a:latin typeface="OpenSans"/>
              </a:rPr>
              <a:t>ra.Bố </a:t>
            </a:r>
            <a:r>
              <a:rPr lang="vi-VN" dirty="0">
                <a:solidFill>
                  <a:srgbClr val="000000"/>
                </a:solidFill>
                <a:latin typeface="OpenSans"/>
              </a:rPr>
              <a:t>đọc </a:t>
            </a:r>
            <a:r>
              <a:rPr lang="vi-VN" dirty="0" smtClean="0">
                <a:solidFill>
                  <a:srgbClr val="000000"/>
                </a:solidFill>
                <a:latin typeface="OpenSans"/>
              </a:rPr>
              <a:t>cho</a:t>
            </a:r>
            <a:endParaRPr lang="en-US" dirty="0" smtClean="0">
              <a:solidFill>
                <a:srgbClr val="000000"/>
              </a:solidFill>
              <a:latin typeface="OpenSans"/>
            </a:endParaRPr>
          </a:p>
          <a:p>
            <a:pPr algn="just"/>
            <a:r>
              <a:rPr lang="vi-VN" dirty="0" smtClean="0">
                <a:solidFill>
                  <a:srgbClr val="000000"/>
                </a:solidFill>
                <a:latin typeface="OpenSans"/>
              </a:rPr>
              <a:t>Mai </a:t>
            </a:r>
            <a:r>
              <a:rPr lang="vi-VN" dirty="0">
                <a:solidFill>
                  <a:srgbClr val="000000"/>
                </a:solidFill>
                <a:latin typeface="OpenSans"/>
              </a:rPr>
              <a:t>nghe những chữ viết trên đó: “Ông già Nô-en </a:t>
            </a:r>
            <a:r>
              <a:rPr lang="vi-VN" dirty="0" smtClean="0">
                <a:solidFill>
                  <a:srgbClr val="000000"/>
                </a:solidFill>
                <a:latin typeface="OpenSans"/>
              </a:rPr>
              <a:t>tặng </a:t>
            </a:r>
            <a:r>
              <a:rPr lang="vi-VN" dirty="0">
                <a:solidFill>
                  <a:srgbClr val="000000"/>
                </a:solidFill>
                <a:latin typeface="OpenSans"/>
              </a:rPr>
              <a:t>bé Mai.”.</a:t>
            </a:r>
          </a:p>
          <a:p>
            <a:pPr algn="just"/>
            <a:r>
              <a:rPr lang="en-US" dirty="0" smtClean="0">
                <a:solidFill>
                  <a:srgbClr val="000000"/>
                </a:solidFill>
                <a:latin typeface="OpenSans"/>
              </a:rPr>
              <a:t>    </a:t>
            </a:r>
            <a:r>
              <a:rPr lang="vi-VN" dirty="0" smtClean="0">
                <a:solidFill>
                  <a:srgbClr val="000000"/>
                </a:solidFill>
                <a:latin typeface="OpenSans"/>
              </a:rPr>
              <a:t>Về </a:t>
            </a:r>
            <a:r>
              <a:rPr lang="vi-VN" dirty="0">
                <a:solidFill>
                  <a:srgbClr val="000000"/>
                </a:solidFill>
                <a:latin typeface="OpenSans"/>
              </a:rPr>
              <a:t>sau, khi đã lớn, Mai mới biết không có Ông già Nô-en </a:t>
            </a:r>
            <a:endParaRPr lang="en-US" dirty="0" smtClean="0">
              <a:solidFill>
                <a:srgbClr val="000000"/>
              </a:solidFill>
              <a:latin typeface="OpenSans"/>
            </a:endParaRPr>
          </a:p>
          <a:p>
            <a:pPr algn="just"/>
            <a:r>
              <a:rPr lang="vi-VN" dirty="0" smtClean="0">
                <a:solidFill>
                  <a:srgbClr val="000000"/>
                </a:solidFill>
                <a:latin typeface="OpenSans"/>
              </a:rPr>
              <a:t>nào </a:t>
            </a:r>
            <a:r>
              <a:rPr lang="vi-VN" dirty="0">
                <a:solidFill>
                  <a:srgbClr val="000000"/>
                </a:solidFill>
                <a:latin typeface="OpenSans"/>
              </a:rPr>
              <a:t>cả. Hôm đó, bố đã đẽo gọt khúc gỗ thành búp bê trai, </a:t>
            </a:r>
            <a:endParaRPr lang="en-US" dirty="0" smtClean="0">
              <a:solidFill>
                <a:srgbClr val="000000"/>
              </a:solidFill>
              <a:latin typeface="OpenSans"/>
            </a:endParaRPr>
          </a:p>
          <a:p>
            <a:pPr algn="just"/>
            <a:r>
              <a:rPr lang="vi-VN" dirty="0" smtClean="0">
                <a:solidFill>
                  <a:srgbClr val="000000"/>
                </a:solidFill>
                <a:latin typeface="OpenSans"/>
              </a:rPr>
              <a:t>mẹ </a:t>
            </a:r>
            <a:r>
              <a:rPr lang="vi-VN" dirty="0">
                <a:solidFill>
                  <a:srgbClr val="000000"/>
                </a:solidFill>
                <a:latin typeface="OpenSans"/>
              </a:rPr>
              <a:t>chắp những mảnh vải vụn thành búp bê gái, còn anh </a:t>
            </a:r>
            <a:endParaRPr lang="en-US" dirty="0" smtClean="0">
              <a:solidFill>
                <a:srgbClr val="000000"/>
              </a:solidFill>
              <a:latin typeface="OpenSans"/>
            </a:endParaRPr>
          </a:p>
          <a:p>
            <a:pPr algn="just"/>
            <a:r>
              <a:rPr lang="en-US" dirty="0">
                <a:solidFill>
                  <a:srgbClr val="000000"/>
                </a:solidFill>
                <a:latin typeface="OpenSans"/>
              </a:rPr>
              <a:t> </a:t>
            </a:r>
            <a:r>
              <a:rPr lang="en-US" dirty="0" smtClean="0">
                <a:solidFill>
                  <a:srgbClr val="000000"/>
                </a:solidFill>
                <a:latin typeface="OpenSans"/>
              </a:rPr>
              <a:t> </a:t>
            </a:r>
            <a:r>
              <a:rPr lang="vi-VN" dirty="0" smtClean="0">
                <a:solidFill>
                  <a:srgbClr val="000000"/>
                </a:solidFill>
                <a:latin typeface="OpenSans"/>
              </a:rPr>
              <a:t>trai </a:t>
            </a:r>
            <a:r>
              <a:rPr lang="vi-VN" dirty="0">
                <a:solidFill>
                  <a:srgbClr val="000000"/>
                </a:solidFill>
                <a:latin typeface="OpenSans"/>
              </a:rPr>
              <a:t>loay hoay cả tối </a:t>
            </a:r>
            <a:r>
              <a:rPr lang="vi-VN" dirty="0" smtClean="0">
                <a:solidFill>
                  <a:srgbClr val="000000"/>
                </a:solidFill>
                <a:latin typeface="OpenSans"/>
              </a:rPr>
              <a:t>để</a:t>
            </a:r>
            <a:r>
              <a:rPr lang="en-US" dirty="0" smtClean="0">
                <a:solidFill>
                  <a:srgbClr val="000000"/>
                </a:solidFill>
                <a:latin typeface="OpenSans"/>
              </a:rPr>
              <a:t> </a:t>
            </a:r>
            <a:r>
              <a:rPr lang="vi-VN" dirty="0" smtClean="0">
                <a:solidFill>
                  <a:srgbClr val="000000"/>
                </a:solidFill>
                <a:latin typeface="OpenSans"/>
              </a:rPr>
              <a:t>làm </a:t>
            </a:r>
            <a:r>
              <a:rPr lang="vi-VN" dirty="0">
                <a:solidFill>
                  <a:srgbClr val="000000"/>
                </a:solidFill>
                <a:latin typeface="OpenSans"/>
              </a:rPr>
              <a:t>cô bé búp bê bằng giấy bồi tặng em. </a:t>
            </a:r>
            <a:endParaRPr lang="en-US" dirty="0" smtClean="0">
              <a:solidFill>
                <a:srgbClr val="000000"/>
              </a:solidFill>
              <a:latin typeface="OpenSans"/>
            </a:endParaRPr>
          </a:p>
          <a:p>
            <a:pPr algn="just"/>
            <a:r>
              <a:rPr lang="en-US" dirty="0">
                <a:solidFill>
                  <a:srgbClr val="000000"/>
                </a:solidFill>
                <a:latin typeface="OpenSans"/>
              </a:rPr>
              <a:t> </a:t>
            </a:r>
            <a:r>
              <a:rPr lang="en-US" dirty="0" smtClean="0">
                <a:solidFill>
                  <a:srgbClr val="000000"/>
                </a:solidFill>
                <a:latin typeface="OpenSans"/>
              </a:rPr>
              <a:t>                                                                               </a:t>
            </a:r>
            <a:r>
              <a:rPr lang="vi-VN" dirty="0" smtClean="0">
                <a:solidFill>
                  <a:srgbClr val="000000"/>
                </a:solidFill>
                <a:latin typeface="OpenSans"/>
              </a:rPr>
              <a:t>Theo </a:t>
            </a:r>
            <a:r>
              <a:rPr lang="vi-VN" dirty="0">
                <a:solidFill>
                  <a:srgbClr val="000000"/>
                </a:solidFill>
                <a:latin typeface="OpenSans"/>
              </a:rPr>
              <a:t>NGUYỄN THỊ TRÀ </a:t>
            </a:r>
            <a:r>
              <a:rPr lang="vi-VN" dirty="0" smtClean="0">
                <a:solidFill>
                  <a:srgbClr val="000000"/>
                </a:solidFill>
                <a:latin typeface="OpenSans"/>
              </a:rPr>
              <a:t>GIANG</a:t>
            </a:r>
            <a:endParaRPr lang="vi-VN" dirty="0">
              <a:solidFill>
                <a:srgbClr val="000000"/>
              </a:solidFill>
              <a:latin typeface="OpenSans"/>
            </a:endParaRPr>
          </a:p>
        </p:txBody>
      </p:sp>
      <p:grpSp>
        <p:nvGrpSpPr>
          <p:cNvPr id="37" name="Group 36">
            <a:extLst>
              <a:ext uri="{FF2B5EF4-FFF2-40B4-BE49-F238E27FC236}">
                <a16:creationId xmlns:a16="http://schemas.microsoft.com/office/drawing/2014/main" xmlns="" id="{A531F938-0B51-47B2-A785-D293BA780DF2}"/>
              </a:ext>
            </a:extLst>
          </p:cNvPr>
          <p:cNvGrpSpPr/>
          <p:nvPr/>
        </p:nvGrpSpPr>
        <p:grpSpPr>
          <a:xfrm>
            <a:off x="114814" y="1544875"/>
            <a:ext cx="8742594" cy="2280866"/>
            <a:chOff x="76240" y="2536994"/>
            <a:chExt cx="8693269" cy="1894862"/>
          </a:xfrm>
        </p:grpSpPr>
        <p:grpSp>
          <p:nvGrpSpPr>
            <p:cNvPr id="38" name="Group 37">
              <a:extLst>
                <a:ext uri="{FF2B5EF4-FFF2-40B4-BE49-F238E27FC236}">
                  <a16:creationId xmlns:a16="http://schemas.microsoft.com/office/drawing/2014/main" xmlns="" id="{91A10BC1-EA8E-461A-87B6-8B35A7D55D97}"/>
                </a:ext>
              </a:extLst>
            </p:cNvPr>
            <p:cNvGrpSpPr/>
            <p:nvPr/>
          </p:nvGrpSpPr>
          <p:grpSpPr>
            <a:xfrm>
              <a:off x="177553" y="2536994"/>
              <a:ext cx="8591956" cy="1894862"/>
              <a:chOff x="177553" y="2536994"/>
              <a:chExt cx="8591956" cy="1894862"/>
            </a:xfrm>
          </p:grpSpPr>
          <p:cxnSp>
            <p:nvCxnSpPr>
              <p:cNvPr id="40" name="Straight Connector 39">
                <a:extLst>
                  <a:ext uri="{FF2B5EF4-FFF2-40B4-BE49-F238E27FC236}">
                    <a16:creationId xmlns:a16="http://schemas.microsoft.com/office/drawing/2014/main" xmlns="" id="{1CAF13C2-BC27-4687-811A-004A38310B6A}"/>
                  </a:ext>
                </a:extLst>
              </p:cNvPr>
              <p:cNvCxnSpPr/>
              <p:nvPr/>
            </p:nvCxnSpPr>
            <p:spPr>
              <a:xfrm>
                <a:off x="179514" y="2571750"/>
                <a:ext cx="8589995" cy="0"/>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11DBBBF0-E131-43E4-B046-36DFEC22ACFB}"/>
                  </a:ext>
                </a:extLst>
              </p:cNvPr>
              <p:cNvCxnSpPr>
                <a:cxnSpLocks/>
              </p:cNvCxnSpPr>
              <p:nvPr/>
            </p:nvCxnSpPr>
            <p:spPr>
              <a:xfrm flipV="1">
                <a:off x="179514" y="4377930"/>
                <a:ext cx="6350284" cy="18542"/>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7D88025C-962E-45D3-8C78-59C83C19C99C}"/>
                  </a:ext>
                </a:extLst>
              </p:cNvPr>
              <p:cNvCxnSpPr>
                <a:cxnSpLocks/>
              </p:cNvCxnSpPr>
              <p:nvPr/>
            </p:nvCxnSpPr>
            <p:spPr>
              <a:xfrm flipV="1">
                <a:off x="177553" y="2536994"/>
                <a:ext cx="0" cy="1894862"/>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AF6AF370-1CCB-4908-B4C3-324DF3C2E842}"/>
                  </a:ext>
                </a:extLst>
              </p:cNvPr>
              <p:cNvCxnSpPr>
                <a:cxnSpLocks/>
              </p:cNvCxnSpPr>
              <p:nvPr/>
            </p:nvCxnSpPr>
            <p:spPr>
              <a:xfrm flipV="1">
                <a:off x="8769414" y="2606507"/>
                <a:ext cx="95" cy="1321973"/>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grpSp>
        <p:sp>
          <p:nvSpPr>
            <p:cNvPr id="39" name="Oval 38">
              <a:extLst>
                <a:ext uri="{FF2B5EF4-FFF2-40B4-BE49-F238E27FC236}">
                  <a16:creationId xmlns:a16="http://schemas.microsoft.com/office/drawing/2014/main" xmlns="" id="{D80A629E-C6D6-4416-BF23-36638BB175B7}"/>
                </a:ext>
              </a:extLst>
            </p:cNvPr>
            <p:cNvSpPr/>
            <p:nvPr/>
          </p:nvSpPr>
          <p:spPr>
            <a:xfrm>
              <a:off x="76240" y="2546761"/>
              <a:ext cx="259378" cy="246958"/>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000000"/>
                  </a:solidFill>
                </a:rPr>
                <a:t>2</a:t>
              </a:r>
              <a:endParaRPr lang="en-US" sz="2400" dirty="0">
                <a:solidFill>
                  <a:srgbClr val="000000"/>
                </a:solidFill>
              </a:endParaRPr>
            </a:p>
          </p:txBody>
        </p:sp>
      </p:grpSp>
      <p:grpSp>
        <p:nvGrpSpPr>
          <p:cNvPr id="34" name="Group 33">
            <a:extLst>
              <a:ext uri="{FF2B5EF4-FFF2-40B4-BE49-F238E27FC236}">
                <a16:creationId xmlns:a16="http://schemas.microsoft.com/office/drawing/2014/main" xmlns="" id="{1D2C2E50-9E72-4E52-9F8F-DE4954DF4977}"/>
              </a:ext>
            </a:extLst>
          </p:cNvPr>
          <p:cNvGrpSpPr/>
          <p:nvPr/>
        </p:nvGrpSpPr>
        <p:grpSpPr>
          <a:xfrm>
            <a:off x="71681" y="3825741"/>
            <a:ext cx="6893291" cy="1058884"/>
            <a:chOff x="940781" y="2584216"/>
            <a:chExt cx="2267626" cy="880619"/>
          </a:xfrm>
        </p:grpSpPr>
        <p:sp>
          <p:nvSpPr>
            <p:cNvPr id="35" name="Rectangle 34">
              <a:extLst>
                <a:ext uri="{FF2B5EF4-FFF2-40B4-BE49-F238E27FC236}">
                  <a16:creationId xmlns:a16="http://schemas.microsoft.com/office/drawing/2014/main" xmlns="" id="{FEE87B51-E8D0-4A84-86AE-8EC45266E5DC}"/>
                </a:ext>
              </a:extLst>
            </p:cNvPr>
            <p:cNvSpPr/>
            <p:nvPr/>
          </p:nvSpPr>
          <p:spPr>
            <a:xfrm>
              <a:off x="993242" y="2584216"/>
              <a:ext cx="2215165" cy="880619"/>
            </a:xfrm>
            <a:prstGeom prst="rect">
              <a:avLst/>
            </a:prstGeom>
            <a:noFill/>
            <a:ln w="28575">
              <a:solidFill>
                <a:srgbClr val="FF00FF"/>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6" name="Oval 35">
              <a:extLst>
                <a:ext uri="{FF2B5EF4-FFF2-40B4-BE49-F238E27FC236}">
                  <a16:creationId xmlns:a16="http://schemas.microsoft.com/office/drawing/2014/main" xmlns="" id="{FDC4759E-376B-45CA-84E0-3086B1629BDE}"/>
                </a:ext>
              </a:extLst>
            </p:cNvPr>
            <p:cNvSpPr/>
            <p:nvPr/>
          </p:nvSpPr>
          <p:spPr>
            <a:xfrm>
              <a:off x="940781" y="2597651"/>
              <a:ext cx="102116" cy="240459"/>
            </a:xfrm>
            <a:prstGeom prst="ellipse">
              <a:avLst/>
            </a:prstGeom>
            <a:ln>
              <a:solidFill>
                <a:srgbClr val="FF00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3</a:t>
              </a:r>
            </a:p>
          </p:txBody>
        </p:sp>
      </p:grpSp>
      <p:grpSp>
        <p:nvGrpSpPr>
          <p:cNvPr id="11" name="Group 10">
            <a:extLst>
              <a:ext uri="{FF2B5EF4-FFF2-40B4-BE49-F238E27FC236}">
                <a16:creationId xmlns:a16="http://schemas.microsoft.com/office/drawing/2014/main" xmlns="" id="{1D2C2E50-9E72-4E52-9F8F-DE4954DF4977}"/>
              </a:ext>
            </a:extLst>
          </p:cNvPr>
          <p:cNvGrpSpPr/>
          <p:nvPr/>
        </p:nvGrpSpPr>
        <p:grpSpPr>
          <a:xfrm>
            <a:off x="28599" y="671068"/>
            <a:ext cx="8774005" cy="890226"/>
            <a:chOff x="948180" y="2534153"/>
            <a:chExt cx="2260534" cy="1056987"/>
          </a:xfrm>
        </p:grpSpPr>
        <p:sp>
          <p:nvSpPr>
            <p:cNvPr id="12" name="Rectangle 11">
              <a:extLst>
                <a:ext uri="{FF2B5EF4-FFF2-40B4-BE49-F238E27FC236}">
                  <a16:creationId xmlns:a16="http://schemas.microsoft.com/office/drawing/2014/main" xmlns="" id="{FEE87B51-E8D0-4A84-86AE-8EC45266E5DC}"/>
                </a:ext>
              </a:extLst>
            </p:cNvPr>
            <p:cNvSpPr/>
            <p:nvPr/>
          </p:nvSpPr>
          <p:spPr>
            <a:xfrm>
              <a:off x="984720" y="2607489"/>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xmlns="" id="{FDC4759E-376B-45CA-84E0-3086B1629BDE}"/>
                </a:ext>
              </a:extLst>
            </p:cNvPr>
            <p:cNvSpPr/>
            <p:nvPr/>
          </p:nvSpPr>
          <p:spPr>
            <a:xfrm>
              <a:off x="948180" y="2534153"/>
              <a:ext cx="73079" cy="33087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t>1</a:t>
              </a:r>
              <a:endParaRPr lang="en-US" sz="2400" dirty="0"/>
            </a:p>
          </p:txBody>
        </p:sp>
      </p:grpSp>
      <p:cxnSp>
        <p:nvCxnSpPr>
          <p:cNvPr id="46" name="Straight Connector 45">
            <a:extLst>
              <a:ext uri="{FF2B5EF4-FFF2-40B4-BE49-F238E27FC236}">
                <a16:creationId xmlns:a16="http://schemas.microsoft.com/office/drawing/2014/main" xmlns="" id="{AF6AF370-1CCB-4908-B4C3-324DF3C2E842}"/>
              </a:ext>
            </a:extLst>
          </p:cNvPr>
          <p:cNvCxnSpPr>
            <a:cxnSpLocks/>
          </p:cNvCxnSpPr>
          <p:nvPr/>
        </p:nvCxnSpPr>
        <p:spPr>
          <a:xfrm flipV="1">
            <a:off x="6765400" y="3228154"/>
            <a:ext cx="9196" cy="563927"/>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11DBBBF0-E131-43E4-B046-36DFEC22ACFB}"/>
              </a:ext>
            </a:extLst>
          </p:cNvPr>
          <p:cNvCxnSpPr>
            <a:cxnSpLocks/>
          </p:cNvCxnSpPr>
          <p:nvPr/>
        </p:nvCxnSpPr>
        <p:spPr>
          <a:xfrm flipV="1">
            <a:off x="6765400" y="3219822"/>
            <a:ext cx="2099979" cy="8332"/>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7422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left)">
                                      <p:cBhvr>
                                        <p:cTn id="20" dur="500"/>
                                        <p:tgtEl>
                                          <p:spTgt spid="37"/>
                                        </p:tgtEl>
                                      </p:cBhvr>
                                    </p:animEffect>
                                  </p:childTnLst>
                                </p:cTn>
                              </p:par>
                              <p:par>
                                <p:cTn id="21" presetID="22" presetClass="entr" presetSubtype="8"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left)">
                                      <p:cBhvr>
                                        <p:cTn id="23" dur="500"/>
                                        <p:tgtEl>
                                          <p:spTgt spid="49"/>
                                        </p:tgtEl>
                                      </p:cBhvr>
                                    </p:animEffect>
                                  </p:childTnLst>
                                </p:cTn>
                              </p:par>
                              <p:par>
                                <p:cTn id="24" presetID="22" presetClass="entr" presetSubtype="8"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left)">
                                      <p:cBhvr>
                                        <p:cTn id="26" dur="5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left)">
                                      <p:cBhvr>
                                        <p:cTn id="31" dur="500"/>
                                        <p:tgtEl>
                                          <p:spTgt spid="34"/>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0-#ppt_w/2"/>
                                          </p:val>
                                        </p:tav>
                                        <p:tav tm="100000">
                                          <p:val>
                                            <p:strVal val="#ppt_x"/>
                                          </p:val>
                                        </p:tav>
                                      </p:tavLst>
                                    </p:anim>
                                    <p:anim calcmode="lin" valueType="num">
                                      <p:cBhvr additive="base">
                                        <p:cTn id="37" dur="500" fill="hold"/>
                                        <p:tgtEl>
                                          <p:spTgt spid="25"/>
                                        </p:tgtEl>
                                        <p:attrNameLst>
                                          <p:attrName>ppt_y</p:attrName>
                                        </p:attrNameLst>
                                      </p:cBhvr>
                                      <p:tavLst>
                                        <p:tav tm="0">
                                          <p:val>
                                            <p:strVal val="#ppt_y"/>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anim calcmode="lin" valueType="num">
                                      <p:cBhvr>
                                        <p:cTn id="41" dur="500" fill="hold"/>
                                        <p:tgtEl>
                                          <p:spTgt spid="24"/>
                                        </p:tgtEl>
                                        <p:attrNameLst>
                                          <p:attrName>ppt_x</p:attrName>
                                        </p:attrNameLst>
                                      </p:cBhvr>
                                      <p:tavLst>
                                        <p:tav tm="0">
                                          <p:val>
                                            <p:strVal val="#ppt_x"/>
                                          </p:val>
                                        </p:tav>
                                        <p:tav tm="100000">
                                          <p:val>
                                            <p:strVal val="#ppt_x"/>
                                          </p:val>
                                        </p:tav>
                                      </p:tavLst>
                                    </p:anim>
                                    <p:anim calcmode="lin" valueType="num">
                                      <p:cBhvr>
                                        <p:cTn id="42"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 name="Rounded Rectangle 3">
            <a:extLst>
              <a:ext uri="{FF2B5EF4-FFF2-40B4-BE49-F238E27FC236}">
                <a16:creationId xmlns:a16="http://schemas.microsoft.com/office/drawing/2014/main" xmlns="" id="{18786087-A7D5-4BA3-8D54-8C400F4721FA}"/>
              </a:ext>
            </a:extLst>
          </p:cNvPr>
          <p:cNvSpPr/>
          <p:nvPr/>
        </p:nvSpPr>
        <p:spPr>
          <a:xfrm>
            <a:off x="1804034" y="549337"/>
            <a:ext cx="6499863" cy="955834"/>
          </a:xfrm>
          <a:prstGeom prst="roundRect">
            <a:avLst/>
          </a:prstGeom>
          <a:solidFill>
            <a:schemeClr val="accent2">
              <a:lumMod val="20000"/>
              <a:lumOff val="80000"/>
            </a:schemeClr>
          </a:solidFill>
          <a:ln>
            <a:solidFill>
              <a:srgbClr val="496E9C"/>
            </a:solidFill>
            <a:prstDash val="dashDot"/>
          </a:ln>
        </p:spPr>
        <p:style>
          <a:lnRef idx="2">
            <a:schemeClr val="accent3"/>
          </a:lnRef>
          <a:fillRef idx="1">
            <a:schemeClr val="lt1"/>
          </a:fillRef>
          <a:effectRef idx="0">
            <a:schemeClr val="accent3"/>
          </a:effectRef>
          <a:fontRef idx="minor">
            <a:schemeClr val="dk1"/>
          </a:fontRef>
        </p:style>
        <p:txBody>
          <a:bodyPr rtlCol="0" anchor="ctr"/>
          <a:lstStyle/>
          <a:p>
            <a:r>
              <a:rPr lang="en-US" sz="2400" dirty="0" err="1" smtClean="0">
                <a:solidFill>
                  <a:srgbClr val="000000"/>
                </a:solidFill>
                <a:cs typeface="Calibri" panose="020F0502020204030204" pitchFamily="34" charset="0"/>
              </a:rPr>
              <a:t>Giấy</a:t>
            </a:r>
            <a:r>
              <a:rPr lang="en-US" sz="2400" dirty="0" smtClean="0">
                <a:solidFill>
                  <a:srgbClr val="000000"/>
                </a:solidFill>
                <a:cs typeface="Calibri" panose="020F0502020204030204" pitchFamily="34" charset="0"/>
              </a:rPr>
              <a:t> </a:t>
            </a:r>
            <a:r>
              <a:rPr lang="en-US" sz="2400" dirty="0" err="1" smtClean="0">
                <a:solidFill>
                  <a:srgbClr val="000000"/>
                </a:solidFill>
                <a:cs typeface="Calibri" panose="020F0502020204030204" pitchFamily="34" charset="0"/>
              </a:rPr>
              <a:t>bồi</a:t>
            </a:r>
            <a:r>
              <a:rPr lang="en-US" sz="2400" dirty="0" smtClean="0">
                <a:solidFill>
                  <a:srgbClr val="000000"/>
                </a:solidFill>
                <a:cs typeface="Calibri" panose="020F0502020204030204" pitchFamily="34" charset="0"/>
              </a:rPr>
              <a:t>: </a:t>
            </a:r>
            <a:r>
              <a:rPr lang="en-US" sz="2400" dirty="0" err="1" smtClean="0">
                <a:solidFill>
                  <a:srgbClr val="000000"/>
                </a:solidFill>
                <a:cs typeface="Calibri" panose="020F0502020204030204" pitchFamily="34" charset="0"/>
              </a:rPr>
              <a:t>giấy</a:t>
            </a:r>
            <a:r>
              <a:rPr lang="en-US" sz="2400" dirty="0" smtClean="0">
                <a:solidFill>
                  <a:srgbClr val="000000"/>
                </a:solidFill>
                <a:cs typeface="Calibri" panose="020F0502020204030204" pitchFamily="34" charset="0"/>
              </a:rPr>
              <a:t> </a:t>
            </a:r>
            <a:r>
              <a:rPr lang="en-US" sz="2400" dirty="0" err="1" smtClean="0">
                <a:solidFill>
                  <a:srgbClr val="000000"/>
                </a:solidFill>
                <a:cs typeface="Calibri" panose="020F0502020204030204" pitchFamily="34" charset="0"/>
              </a:rPr>
              <a:t>dày</a:t>
            </a:r>
            <a:r>
              <a:rPr lang="en-US" sz="2400" dirty="0" smtClean="0">
                <a:solidFill>
                  <a:srgbClr val="000000"/>
                </a:solidFill>
                <a:cs typeface="Calibri" panose="020F0502020204030204" pitchFamily="34" charset="0"/>
              </a:rPr>
              <a:t> do </a:t>
            </a:r>
            <a:r>
              <a:rPr lang="en-US" sz="2400" dirty="0" err="1" smtClean="0">
                <a:solidFill>
                  <a:srgbClr val="000000"/>
                </a:solidFill>
                <a:cs typeface="Calibri" panose="020F0502020204030204" pitchFamily="34" charset="0"/>
              </a:rPr>
              <a:t>nhiều</a:t>
            </a:r>
            <a:r>
              <a:rPr lang="en-US" sz="2400" dirty="0" smtClean="0">
                <a:solidFill>
                  <a:srgbClr val="000000"/>
                </a:solidFill>
                <a:cs typeface="Calibri" panose="020F0502020204030204" pitchFamily="34" charset="0"/>
              </a:rPr>
              <a:t> </a:t>
            </a:r>
            <a:r>
              <a:rPr lang="en-US" sz="2400" dirty="0" err="1" smtClean="0">
                <a:solidFill>
                  <a:srgbClr val="000000"/>
                </a:solidFill>
                <a:cs typeface="Calibri" panose="020F0502020204030204" pitchFamily="34" charset="0"/>
              </a:rPr>
              <a:t>lớp</a:t>
            </a:r>
            <a:r>
              <a:rPr lang="en-US" sz="2400" dirty="0" smtClean="0">
                <a:solidFill>
                  <a:srgbClr val="000000"/>
                </a:solidFill>
                <a:cs typeface="Calibri" panose="020F0502020204030204" pitchFamily="34" charset="0"/>
              </a:rPr>
              <a:t> </a:t>
            </a:r>
            <a:r>
              <a:rPr lang="en-US" sz="2400" dirty="0" err="1" smtClean="0">
                <a:solidFill>
                  <a:srgbClr val="000000"/>
                </a:solidFill>
                <a:cs typeface="Calibri" panose="020F0502020204030204" pitchFamily="34" charset="0"/>
              </a:rPr>
              <a:t>được</a:t>
            </a:r>
            <a:r>
              <a:rPr lang="en-US" sz="2400" dirty="0" smtClean="0">
                <a:solidFill>
                  <a:srgbClr val="000000"/>
                </a:solidFill>
                <a:cs typeface="Calibri" panose="020F0502020204030204" pitchFamily="34" charset="0"/>
              </a:rPr>
              <a:t> </a:t>
            </a:r>
            <a:r>
              <a:rPr lang="en-US" sz="2400" dirty="0" err="1" smtClean="0">
                <a:solidFill>
                  <a:srgbClr val="000000"/>
                </a:solidFill>
                <a:cs typeface="Calibri" panose="020F0502020204030204" pitchFamily="34" charset="0"/>
              </a:rPr>
              <a:t>dán</a:t>
            </a:r>
            <a:r>
              <a:rPr lang="en-US" sz="2400" dirty="0" smtClean="0">
                <a:solidFill>
                  <a:srgbClr val="000000"/>
                </a:solidFill>
                <a:cs typeface="Calibri" panose="020F0502020204030204" pitchFamily="34" charset="0"/>
              </a:rPr>
              <a:t> </a:t>
            </a:r>
            <a:r>
              <a:rPr lang="en-US" sz="2400" dirty="0" err="1" smtClean="0">
                <a:solidFill>
                  <a:srgbClr val="000000"/>
                </a:solidFill>
                <a:cs typeface="Calibri" panose="020F0502020204030204" pitchFamily="34" charset="0"/>
              </a:rPr>
              <a:t>chồng</a:t>
            </a:r>
            <a:r>
              <a:rPr lang="en-US" sz="2400" dirty="0" smtClean="0">
                <a:solidFill>
                  <a:srgbClr val="000000"/>
                </a:solidFill>
                <a:cs typeface="Calibri" panose="020F0502020204030204" pitchFamily="34" charset="0"/>
              </a:rPr>
              <a:t> </a:t>
            </a:r>
            <a:r>
              <a:rPr lang="en-US" sz="2400" dirty="0" err="1" smtClean="0">
                <a:solidFill>
                  <a:srgbClr val="000000"/>
                </a:solidFill>
                <a:cs typeface="Calibri" panose="020F0502020204030204" pitchFamily="34" charset="0"/>
              </a:rPr>
              <a:t>lên</a:t>
            </a:r>
            <a:r>
              <a:rPr lang="en-US" sz="2400" dirty="0" smtClean="0">
                <a:solidFill>
                  <a:srgbClr val="000000"/>
                </a:solidFill>
                <a:cs typeface="Calibri" panose="020F0502020204030204" pitchFamily="34" charset="0"/>
              </a:rPr>
              <a:t> </a:t>
            </a:r>
            <a:r>
              <a:rPr lang="en-US" sz="2400" dirty="0" err="1" smtClean="0">
                <a:solidFill>
                  <a:srgbClr val="000000"/>
                </a:solidFill>
                <a:cs typeface="Calibri" panose="020F0502020204030204" pitchFamily="34" charset="0"/>
              </a:rPr>
              <a:t>nhau</a:t>
            </a:r>
            <a:r>
              <a:rPr lang="en-US" sz="2400" dirty="0" smtClean="0">
                <a:solidFill>
                  <a:srgbClr val="000000"/>
                </a:solidFill>
                <a:cs typeface="Calibri" panose="020F0502020204030204" pitchFamily="34" charset="0"/>
              </a:rPr>
              <a:t>, </a:t>
            </a:r>
            <a:r>
              <a:rPr lang="en-US" sz="2400" dirty="0" err="1" smtClean="0">
                <a:solidFill>
                  <a:srgbClr val="000000"/>
                </a:solidFill>
                <a:cs typeface="Calibri" panose="020F0502020204030204" pitchFamily="34" charset="0"/>
              </a:rPr>
              <a:t>thường</a:t>
            </a:r>
            <a:r>
              <a:rPr lang="en-US" sz="2400" dirty="0" smtClean="0">
                <a:solidFill>
                  <a:srgbClr val="000000"/>
                </a:solidFill>
                <a:cs typeface="Calibri" panose="020F0502020204030204" pitchFamily="34" charset="0"/>
              </a:rPr>
              <a:t> </a:t>
            </a:r>
            <a:r>
              <a:rPr lang="en-US" sz="2400" dirty="0" err="1" smtClean="0">
                <a:solidFill>
                  <a:srgbClr val="000000"/>
                </a:solidFill>
                <a:cs typeface="Calibri" panose="020F0502020204030204" pitchFamily="34" charset="0"/>
              </a:rPr>
              <a:t>dùng</a:t>
            </a:r>
            <a:r>
              <a:rPr lang="en-US" sz="2400" dirty="0" smtClean="0">
                <a:solidFill>
                  <a:srgbClr val="000000"/>
                </a:solidFill>
                <a:cs typeface="Calibri" panose="020F0502020204030204" pitchFamily="34" charset="0"/>
              </a:rPr>
              <a:t> </a:t>
            </a:r>
            <a:r>
              <a:rPr lang="en-US" sz="2400" dirty="0" err="1" smtClean="0">
                <a:solidFill>
                  <a:srgbClr val="000000"/>
                </a:solidFill>
                <a:cs typeface="Calibri" panose="020F0502020204030204" pitchFamily="34" charset="0"/>
              </a:rPr>
              <a:t>để</a:t>
            </a:r>
            <a:r>
              <a:rPr lang="en-US" sz="2400" dirty="0" smtClean="0">
                <a:solidFill>
                  <a:srgbClr val="000000"/>
                </a:solidFill>
                <a:cs typeface="Calibri" panose="020F0502020204030204" pitchFamily="34" charset="0"/>
              </a:rPr>
              <a:t> </a:t>
            </a:r>
            <a:r>
              <a:rPr lang="en-US" sz="2400" dirty="0" err="1" smtClean="0">
                <a:solidFill>
                  <a:srgbClr val="000000"/>
                </a:solidFill>
                <a:cs typeface="Calibri" panose="020F0502020204030204" pitchFamily="34" charset="0"/>
              </a:rPr>
              <a:t>gói</a:t>
            </a:r>
            <a:r>
              <a:rPr lang="en-US" sz="2400" dirty="0" smtClean="0">
                <a:solidFill>
                  <a:srgbClr val="000000"/>
                </a:solidFill>
                <a:cs typeface="Calibri" panose="020F0502020204030204" pitchFamily="34" charset="0"/>
              </a:rPr>
              <a:t> </a:t>
            </a:r>
            <a:r>
              <a:rPr lang="en-US" sz="2400" dirty="0" err="1" smtClean="0">
                <a:solidFill>
                  <a:srgbClr val="000000"/>
                </a:solidFill>
                <a:cs typeface="Calibri" panose="020F0502020204030204" pitchFamily="34" charset="0"/>
              </a:rPr>
              <a:t>hàng</a:t>
            </a:r>
            <a:r>
              <a:rPr lang="en-US" sz="2400" dirty="0" smtClean="0">
                <a:solidFill>
                  <a:srgbClr val="000000"/>
                </a:solidFill>
                <a:cs typeface="Calibri" panose="020F0502020204030204" pitchFamily="34" charset="0"/>
              </a:rPr>
              <a:t> </a:t>
            </a:r>
            <a:r>
              <a:rPr lang="en-US" sz="2400" dirty="0" err="1" smtClean="0">
                <a:solidFill>
                  <a:srgbClr val="000000"/>
                </a:solidFill>
                <a:cs typeface="Calibri" panose="020F0502020204030204" pitchFamily="34" charset="0"/>
              </a:rPr>
              <a:t>hóa</a:t>
            </a:r>
            <a:r>
              <a:rPr lang="en-US" sz="2400" dirty="0" smtClean="0">
                <a:solidFill>
                  <a:srgbClr val="000000"/>
                </a:solidFill>
                <a:cs typeface="Calibri" panose="020F0502020204030204" pitchFamily="34" charset="0"/>
              </a:rPr>
              <a:t>.</a:t>
            </a:r>
            <a:endParaRPr lang="en-US" sz="2400" dirty="0">
              <a:solidFill>
                <a:srgbClr val="000000"/>
              </a:solidFill>
              <a:cs typeface="Calibri" panose="020F0502020204030204" pitchFamily="34" charset="0"/>
            </a:endParaRPr>
          </a:p>
        </p:txBody>
      </p:sp>
      <p:sp>
        <p:nvSpPr>
          <p:cNvPr id="4" name="Freeform: Shape 3">
            <a:extLst>
              <a:ext uri="{FF2B5EF4-FFF2-40B4-BE49-F238E27FC236}">
                <a16:creationId xmlns:a16="http://schemas.microsoft.com/office/drawing/2014/main" xmlns="" id="{12502596-28EA-4E28-BB97-82FC8175E0A3}"/>
              </a:ext>
            </a:extLst>
          </p:cNvPr>
          <p:cNvSpPr/>
          <p:nvPr/>
        </p:nvSpPr>
        <p:spPr>
          <a:xfrm>
            <a:off x="219491" y="1446885"/>
            <a:ext cx="9012476" cy="427462"/>
          </a:xfrm>
          <a:custGeom>
            <a:avLst/>
            <a:gdLst>
              <a:gd name="connsiteX0" fmla="*/ 0 w 9012476"/>
              <a:gd name="connsiteY0" fmla="*/ 427462 h 427462"/>
              <a:gd name="connsiteX1" fmla="*/ 150312 w 9012476"/>
              <a:gd name="connsiteY1" fmla="*/ 396147 h 427462"/>
              <a:gd name="connsiteX2" fmla="*/ 169101 w 9012476"/>
              <a:gd name="connsiteY2" fmla="*/ 383621 h 427462"/>
              <a:gd name="connsiteX3" fmla="*/ 231731 w 9012476"/>
              <a:gd name="connsiteY3" fmla="*/ 371095 h 427462"/>
              <a:gd name="connsiteX4" fmla="*/ 388306 w 9012476"/>
              <a:gd name="connsiteY4" fmla="*/ 346042 h 427462"/>
              <a:gd name="connsiteX5" fmla="*/ 444674 w 9012476"/>
              <a:gd name="connsiteY5" fmla="*/ 327253 h 427462"/>
              <a:gd name="connsiteX6" fmla="*/ 688931 w 9012476"/>
              <a:gd name="connsiteY6" fmla="*/ 295938 h 427462"/>
              <a:gd name="connsiteX7" fmla="*/ 739035 w 9012476"/>
              <a:gd name="connsiteY7" fmla="*/ 289675 h 427462"/>
              <a:gd name="connsiteX8" fmla="*/ 914400 w 9012476"/>
              <a:gd name="connsiteY8" fmla="*/ 264623 h 427462"/>
              <a:gd name="connsiteX9" fmla="*/ 989556 w 9012476"/>
              <a:gd name="connsiteY9" fmla="*/ 258360 h 427462"/>
              <a:gd name="connsiteX10" fmla="*/ 1077238 w 9012476"/>
              <a:gd name="connsiteY10" fmla="*/ 245834 h 427462"/>
              <a:gd name="connsiteX11" fmla="*/ 1171183 w 9012476"/>
              <a:gd name="connsiteY11" fmla="*/ 239571 h 427462"/>
              <a:gd name="connsiteX12" fmla="*/ 1258865 w 9012476"/>
              <a:gd name="connsiteY12" fmla="*/ 220782 h 427462"/>
              <a:gd name="connsiteX13" fmla="*/ 1659698 w 9012476"/>
              <a:gd name="connsiteY13" fmla="*/ 220782 h 427462"/>
              <a:gd name="connsiteX14" fmla="*/ 1803748 w 9012476"/>
              <a:gd name="connsiteY14" fmla="*/ 233308 h 427462"/>
              <a:gd name="connsiteX15" fmla="*/ 1860115 w 9012476"/>
              <a:gd name="connsiteY15" fmla="*/ 245834 h 427462"/>
              <a:gd name="connsiteX16" fmla="*/ 2022953 w 9012476"/>
              <a:gd name="connsiteY16" fmla="*/ 258360 h 427462"/>
              <a:gd name="connsiteX17" fmla="*/ 2235895 w 9012476"/>
              <a:gd name="connsiteY17" fmla="*/ 283412 h 427462"/>
              <a:gd name="connsiteX18" fmla="*/ 2467627 w 9012476"/>
              <a:gd name="connsiteY18" fmla="*/ 308464 h 427462"/>
              <a:gd name="connsiteX19" fmla="*/ 2668043 w 9012476"/>
              <a:gd name="connsiteY19" fmla="*/ 333516 h 427462"/>
              <a:gd name="connsiteX20" fmla="*/ 2755726 w 9012476"/>
              <a:gd name="connsiteY20" fmla="*/ 339779 h 427462"/>
              <a:gd name="connsiteX21" fmla="*/ 2962405 w 9012476"/>
              <a:gd name="connsiteY21" fmla="*/ 358569 h 427462"/>
              <a:gd name="connsiteX22" fmla="*/ 3062613 w 9012476"/>
              <a:gd name="connsiteY22" fmla="*/ 371095 h 427462"/>
              <a:gd name="connsiteX23" fmla="*/ 3162822 w 9012476"/>
              <a:gd name="connsiteY23" fmla="*/ 377358 h 427462"/>
              <a:gd name="connsiteX24" fmla="*/ 3231715 w 9012476"/>
              <a:gd name="connsiteY24" fmla="*/ 383621 h 427462"/>
              <a:gd name="connsiteX25" fmla="*/ 3313134 w 9012476"/>
              <a:gd name="connsiteY25" fmla="*/ 389884 h 427462"/>
              <a:gd name="connsiteX26" fmla="*/ 4089748 w 9012476"/>
              <a:gd name="connsiteY26" fmla="*/ 377358 h 427462"/>
              <a:gd name="connsiteX27" fmla="*/ 4158641 w 9012476"/>
              <a:gd name="connsiteY27" fmla="*/ 358569 h 427462"/>
              <a:gd name="connsiteX28" fmla="*/ 4221271 w 9012476"/>
              <a:gd name="connsiteY28" fmla="*/ 352305 h 427462"/>
              <a:gd name="connsiteX29" fmla="*/ 4496843 w 9012476"/>
              <a:gd name="connsiteY29" fmla="*/ 327253 h 427462"/>
              <a:gd name="connsiteX30" fmla="*/ 4665945 w 9012476"/>
              <a:gd name="connsiteY30" fmla="*/ 283412 h 427462"/>
              <a:gd name="connsiteX31" fmla="*/ 4828783 w 9012476"/>
              <a:gd name="connsiteY31" fmla="*/ 245834 h 427462"/>
              <a:gd name="connsiteX32" fmla="*/ 4928991 w 9012476"/>
              <a:gd name="connsiteY32" fmla="*/ 201993 h 427462"/>
              <a:gd name="connsiteX33" fmla="*/ 4997885 w 9012476"/>
              <a:gd name="connsiteY33" fmla="*/ 189467 h 427462"/>
              <a:gd name="connsiteX34" fmla="*/ 5079304 w 9012476"/>
              <a:gd name="connsiteY34" fmla="*/ 164415 h 427462"/>
              <a:gd name="connsiteX35" fmla="*/ 5179512 w 9012476"/>
              <a:gd name="connsiteY35" fmla="*/ 126837 h 427462"/>
              <a:gd name="connsiteX36" fmla="*/ 5367402 w 9012476"/>
              <a:gd name="connsiteY36" fmla="*/ 82996 h 427462"/>
              <a:gd name="connsiteX37" fmla="*/ 5430032 w 9012476"/>
              <a:gd name="connsiteY37" fmla="*/ 76733 h 427462"/>
              <a:gd name="connsiteX38" fmla="*/ 5749446 w 9012476"/>
              <a:gd name="connsiteY38" fmla="*/ 14103 h 427462"/>
              <a:gd name="connsiteX39" fmla="*/ 5824602 w 9012476"/>
              <a:gd name="connsiteY39" fmla="*/ 1577 h 427462"/>
              <a:gd name="connsiteX40" fmla="*/ 6501008 w 9012476"/>
              <a:gd name="connsiteY40" fmla="*/ 26629 h 427462"/>
              <a:gd name="connsiteX41" fmla="*/ 6795369 w 9012476"/>
              <a:gd name="connsiteY41" fmla="*/ 76733 h 427462"/>
              <a:gd name="connsiteX42" fmla="*/ 6976997 w 9012476"/>
              <a:gd name="connsiteY42" fmla="*/ 139363 h 427462"/>
              <a:gd name="connsiteX43" fmla="*/ 7058416 w 9012476"/>
              <a:gd name="connsiteY43" fmla="*/ 170678 h 427462"/>
              <a:gd name="connsiteX44" fmla="*/ 7146098 w 9012476"/>
              <a:gd name="connsiteY44" fmla="*/ 189467 h 427462"/>
              <a:gd name="connsiteX45" fmla="*/ 7371567 w 9012476"/>
              <a:gd name="connsiteY45" fmla="*/ 233308 h 427462"/>
              <a:gd name="connsiteX46" fmla="*/ 7672191 w 9012476"/>
              <a:gd name="connsiteY46" fmla="*/ 245834 h 427462"/>
              <a:gd name="connsiteX47" fmla="*/ 7759874 w 9012476"/>
              <a:gd name="connsiteY47" fmla="*/ 252097 h 427462"/>
              <a:gd name="connsiteX48" fmla="*/ 8173232 w 9012476"/>
              <a:gd name="connsiteY48" fmla="*/ 239571 h 427462"/>
              <a:gd name="connsiteX49" fmla="*/ 8304756 w 9012476"/>
              <a:gd name="connsiteY49" fmla="*/ 208256 h 427462"/>
              <a:gd name="connsiteX50" fmla="*/ 8455068 w 9012476"/>
              <a:gd name="connsiteY50" fmla="*/ 195730 h 427462"/>
              <a:gd name="connsiteX51" fmla="*/ 8693063 w 9012476"/>
              <a:gd name="connsiteY51" fmla="*/ 176941 h 427462"/>
              <a:gd name="connsiteX52" fmla="*/ 8755693 w 9012476"/>
              <a:gd name="connsiteY52" fmla="*/ 170678 h 427462"/>
              <a:gd name="connsiteX53" fmla="*/ 8849638 w 9012476"/>
              <a:gd name="connsiteY53" fmla="*/ 158152 h 427462"/>
              <a:gd name="connsiteX54" fmla="*/ 8949846 w 9012476"/>
              <a:gd name="connsiteY54" fmla="*/ 145626 h 427462"/>
              <a:gd name="connsiteX55" fmla="*/ 9012476 w 9012476"/>
              <a:gd name="connsiteY55" fmla="*/ 120574 h 42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012476" h="427462">
                <a:moveTo>
                  <a:pt x="0" y="427462"/>
                </a:moveTo>
                <a:cubicBezTo>
                  <a:pt x="50104" y="417024"/>
                  <a:pt x="107728" y="424536"/>
                  <a:pt x="150312" y="396147"/>
                </a:cubicBezTo>
                <a:cubicBezTo>
                  <a:pt x="156575" y="391972"/>
                  <a:pt x="161907" y="385835"/>
                  <a:pt x="169101" y="383621"/>
                </a:cubicBezTo>
                <a:cubicBezTo>
                  <a:pt x="189450" y="377360"/>
                  <a:pt x="210772" y="374838"/>
                  <a:pt x="231731" y="371095"/>
                </a:cubicBezTo>
                <a:cubicBezTo>
                  <a:pt x="316613" y="355937"/>
                  <a:pt x="323186" y="355345"/>
                  <a:pt x="388306" y="346042"/>
                </a:cubicBezTo>
                <a:cubicBezTo>
                  <a:pt x="407095" y="339779"/>
                  <a:pt x="425180" y="330752"/>
                  <a:pt x="444674" y="327253"/>
                </a:cubicBezTo>
                <a:cubicBezTo>
                  <a:pt x="539183" y="310290"/>
                  <a:pt x="603312" y="306011"/>
                  <a:pt x="688931" y="295938"/>
                </a:cubicBezTo>
                <a:lnTo>
                  <a:pt x="739035" y="289675"/>
                </a:lnTo>
                <a:cubicBezTo>
                  <a:pt x="797522" y="281552"/>
                  <a:pt x="855556" y="269527"/>
                  <a:pt x="914400" y="264623"/>
                </a:cubicBezTo>
                <a:cubicBezTo>
                  <a:pt x="939452" y="262535"/>
                  <a:pt x="964583" y="261242"/>
                  <a:pt x="989556" y="258360"/>
                </a:cubicBezTo>
                <a:cubicBezTo>
                  <a:pt x="1018885" y="254976"/>
                  <a:pt x="1047871" y="248872"/>
                  <a:pt x="1077238" y="245834"/>
                </a:cubicBezTo>
                <a:cubicBezTo>
                  <a:pt x="1108456" y="242605"/>
                  <a:pt x="1139868" y="241659"/>
                  <a:pt x="1171183" y="239571"/>
                </a:cubicBezTo>
                <a:cubicBezTo>
                  <a:pt x="1200410" y="233308"/>
                  <a:pt x="1229157" y="224083"/>
                  <a:pt x="1258865" y="220782"/>
                </a:cubicBezTo>
                <a:cubicBezTo>
                  <a:pt x="1374580" y="207925"/>
                  <a:pt x="1559936" y="218407"/>
                  <a:pt x="1659698" y="220782"/>
                </a:cubicBezTo>
                <a:cubicBezTo>
                  <a:pt x="1707715" y="224957"/>
                  <a:pt x="1755922" y="227330"/>
                  <a:pt x="1803748" y="233308"/>
                </a:cubicBezTo>
                <a:cubicBezTo>
                  <a:pt x="1822847" y="235695"/>
                  <a:pt x="1840992" y="243649"/>
                  <a:pt x="1860115" y="245834"/>
                </a:cubicBezTo>
                <a:cubicBezTo>
                  <a:pt x="1914203" y="252015"/>
                  <a:pt x="2022953" y="258360"/>
                  <a:pt x="2022953" y="258360"/>
                </a:cubicBezTo>
                <a:cubicBezTo>
                  <a:pt x="2277873" y="306157"/>
                  <a:pt x="1958861" y="250820"/>
                  <a:pt x="2235895" y="283412"/>
                </a:cubicBezTo>
                <a:cubicBezTo>
                  <a:pt x="2522231" y="317098"/>
                  <a:pt x="2117493" y="291791"/>
                  <a:pt x="2467627" y="308464"/>
                </a:cubicBezTo>
                <a:cubicBezTo>
                  <a:pt x="2553515" y="320734"/>
                  <a:pt x="2576196" y="324905"/>
                  <a:pt x="2668043" y="333516"/>
                </a:cubicBezTo>
                <a:cubicBezTo>
                  <a:pt x="2697217" y="336251"/>
                  <a:pt x="2726529" y="337294"/>
                  <a:pt x="2755726" y="339779"/>
                </a:cubicBezTo>
                <a:lnTo>
                  <a:pt x="2962405" y="358569"/>
                </a:lnTo>
                <a:cubicBezTo>
                  <a:pt x="2995894" y="361986"/>
                  <a:pt x="3029097" y="367953"/>
                  <a:pt x="3062613" y="371095"/>
                </a:cubicBezTo>
                <a:cubicBezTo>
                  <a:pt x="3095935" y="374219"/>
                  <a:pt x="3129445" y="374886"/>
                  <a:pt x="3162822" y="377358"/>
                </a:cubicBezTo>
                <a:cubicBezTo>
                  <a:pt x="3185818" y="379061"/>
                  <a:pt x="3208736" y="381706"/>
                  <a:pt x="3231715" y="383621"/>
                </a:cubicBezTo>
                <a:lnTo>
                  <a:pt x="3313134" y="389884"/>
                </a:lnTo>
                <a:cubicBezTo>
                  <a:pt x="3572005" y="385709"/>
                  <a:pt x="3831020" y="386940"/>
                  <a:pt x="4089748" y="377358"/>
                </a:cubicBezTo>
                <a:cubicBezTo>
                  <a:pt x="4113535" y="376477"/>
                  <a:pt x="4135258" y="363023"/>
                  <a:pt x="4158641" y="358569"/>
                </a:cubicBezTo>
                <a:cubicBezTo>
                  <a:pt x="4179251" y="354643"/>
                  <a:pt x="4200380" y="354239"/>
                  <a:pt x="4221271" y="352305"/>
                </a:cubicBezTo>
                <a:lnTo>
                  <a:pt x="4496843" y="327253"/>
                </a:lnTo>
                <a:cubicBezTo>
                  <a:pt x="4802640" y="256685"/>
                  <a:pt x="4338938" y="365164"/>
                  <a:pt x="4665945" y="283412"/>
                </a:cubicBezTo>
                <a:cubicBezTo>
                  <a:pt x="4695959" y="275908"/>
                  <a:pt x="4796262" y="257449"/>
                  <a:pt x="4828783" y="245834"/>
                </a:cubicBezTo>
                <a:cubicBezTo>
                  <a:pt x="4863118" y="233571"/>
                  <a:pt x="4894402" y="213522"/>
                  <a:pt x="4928991" y="201993"/>
                </a:cubicBezTo>
                <a:cubicBezTo>
                  <a:pt x="4951134" y="194612"/>
                  <a:pt x="4975241" y="195128"/>
                  <a:pt x="4997885" y="189467"/>
                </a:cubicBezTo>
                <a:cubicBezTo>
                  <a:pt x="5025433" y="182580"/>
                  <a:pt x="5052460" y="173672"/>
                  <a:pt x="5079304" y="164415"/>
                </a:cubicBezTo>
                <a:cubicBezTo>
                  <a:pt x="5113029" y="152786"/>
                  <a:pt x="5145462" y="137478"/>
                  <a:pt x="5179512" y="126837"/>
                </a:cubicBezTo>
                <a:cubicBezTo>
                  <a:pt x="5207702" y="118028"/>
                  <a:pt x="5333750" y="88605"/>
                  <a:pt x="5367402" y="82996"/>
                </a:cubicBezTo>
                <a:cubicBezTo>
                  <a:pt x="5388097" y="79547"/>
                  <a:pt x="5409155" y="78821"/>
                  <a:pt x="5430032" y="76733"/>
                </a:cubicBezTo>
                <a:cubicBezTo>
                  <a:pt x="5685948" y="12754"/>
                  <a:pt x="5578203" y="25519"/>
                  <a:pt x="5749446" y="14103"/>
                </a:cubicBezTo>
                <a:cubicBezTo>
                  <a:pt x="5774498" y="9928"/>
                  <a:pt x="5799204" y="1577"/>
                  <a:pt x="5824602" y="1577"/>
                </a:cubicBezTo>
                <a:cubicBezTo>
                  <a:pt x="6505781" y="1577"/>
                  <a:pt x="6203647" y="-9415"/>
                  <a:pt x="6501008" y="26629"/>
                </a:cubicBezTo>
                <a:cubicBezTo>
                  <a:pt x="6593550" y="37846"/>
                  <a:pt x="6710210" y="44799"/>
                  <a:pt x="6795369" y="76733"/>
                </a:cubicBezTo>
                <a:cubicBezTo>
                  <a:pt x="7115694" y="196854"/>
                  <a:pt x="6707440" y="46055"/>
                  <a:pt x="6976997" y="139363"/>
                </a:cubicBezTo>
                <a:cubicBezTo>
                  <a:pt x="7004475" y="148875"/>
                  <a:pt x="7030536" y="162417"/>
                  <a:pt x="7058416" y="170678"/>
                </a:cubicBezTo>
                <a:cubicBezTo>
                  <a:pt x="7087075" y="179170"/>
                  <a:pt x="7116973" y="182746"/>
                  <a:pt x="7146098" y="189467"/>
                </a:cubicBezTo>
                <a:cubicBezTo>
                  <a:pt x="7228402" y="208460"/>
                  <a:pt x="7278656" y="227843"/>
                  <a:pt x="7371567" y="233308"/>
                </a:cubicBezTo>
                <a:cubicBezTo>
                  <a:pt x="7542678" y="243373"/>
                  <a:pt x="7442505" y="238425"/>
                  <a:pt x="7672191" y="245834"/>
                </a:cubicBezTo>
                <a:cubicBezTo>
                  <a:pt x="7701419" y="247922"/>
                  <a:pt x="7730572" y="252097"/>
                  <a:pt x="7759874" y="252097"/>
                </a:cubicBezTo>
                <a:cubicBezTo>
                  <a:pt x="8065203" y="252097"/>
                  <a:pt x="8006164" y="256278"/>
                  <a:pt x="8173232" y="239571"/>
                </a:cubicBezTo>
                <a:cubicBezTo>
                  <a:pt x="8181219" y="237574"/>
                  <a:pt x="8287163" y="210388"/>
                  <a:pt x="8304756" y="208256"/>
                </a:cubicBezTo>
                <a:cubicBezTo>
                  <a:pt x="8354668" y="202206"/>
                  <a:pt x="8404953" y="199772"/>
                  <a:pt x="8455068" y="195730"/>
                </a:cubicBezTo>
                <a:cubicBezTo>
                  <a:pt x="8534389" y="189333"/>
                  <a:pt x="8613879" y="184859"/>
                  <a:pt x="8693063" y="176941"/>
                </a:cubicBezTo>
                <a:lnTo>
                  <a:pt x="8755693" y="170678"/>
                </a:lnTo>
                <a:cubicBezTo>
                  <a:pt x="8787060" y="166914"/>
                  <a:pt x="8818271" y="161916"/>
                  <a:pt x="8849638" y="158152"/>
                </a:cubicBezTo>
                <a:cubicBezTo>
                  <a:pt x="8957161" y="145249"/>
                  <a:pt x="8872049" y="158592"/>
                  <a:pt x="8949846" y="145626"/>
                </a:cubicBezTo>
                <a:lnTo>
                  <a:pt x="9012476" y="120574"/>
                </a:lnTo>
              </a:path>
            </a:pathLst>
          </a:custGeom>
          <a:noFill/>
          <a:ln w="1905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Freeform: Shape 5">
            <a:extLst>
              <a:ext uri="{FF2B5EF4-FFF2-40B4-BE49-F238E27FC236}">
                <a16:creationId xmlns:a16="http://schemas.microsoft.com/office/drawing/2014/main" xmlns="" id="{CED0EC1D-D437-4F1F-986E-8734A4E8B4F2}"/>
              </a:ext>
            </a:extLst>
          </p:cNvPr>
          <p:cNvSpPr/>
          <p:nvPr/>
        </p:nvSpPr>
        <p:spPr>
          <a:xfrm>
            <a:off x="165054" y="2813844"/>
            <a:ext cx="9050055" cy="682685"/>
          </a:xfrm>
          <a:custGeom>
            <a:avLst/>
            <a:gdLst>
              <a:gd name="connsiteX0" fmla="*/ 0 w 9050055"/>
              <a:gd name="connsiteY0" fmla="*/ 369534 h 682685"/>
              <a:gd name="connsiteX1" fmla="*/ 106472 w 9050055"/>
              <a:gd name="connsiteY1" fmla="*/ 382060 h 682685"/>
              <a:gd name="connsiteX2" fmla="*/ 150313 w 9050055"/>
              <a:gd name="connsiteY2" fmla="*/ 400849 h 682685"/>
              <a:gd name="connsiteX3" fmla="*/ 175365 w 9050055"/>
              <a:gd name="connsiteY3" fmla="*/ 407112 h 682685"/>
              <a:gd name="connsiteX4" fmla="*/ 237995 w 9050055"/>
              <a:gd name="connsiteY4" fmla="*/ 438427 h 682685"/>
              <a:gd name="connsiteX5" fmla="*/ 331940 w 9050055"/>
              <a:gd name="connsiteY5" fmla="*/ 469742 h 682685"/>
              <a:gd name="connsiteX6" fmla="*/ 450937 w 9050055"/>
              <a:gd name="connsiteY6" fmla="*/ 526109 h 682685"/>
              <a:gd name="connsiteX7" fmla="*/ 613776 w 9050055"/>
              <a:gd name="connsiteY7" fmla="*/ 563687 h 682685"/>
              <a:gd name="connsiteX8" fmla="*/ 726510 w 9050055"/>
              <a:gd name="connsiteY8" fmla="*/ 588739 h 682685"/>
              <a:gd name="connsiteX9" fmla="*/ 795403 w 9050055"/>
              <a:gd name="connsiteY9" fmla="*/ 595002 h 682685"/>
              <a:gd name="connsiteX10" fmla="*/ 983293 w 9050055"/>
              <a:gd name="connsiteY10" fmla="*/ 632580 h 682685"/>
              <a:gd name="connsiteX11" fmla="*/ 1089765 w 9050055"/>
              <a:gd name="connsiteY11" fmla="*/ 645106 h 682685"/>
              <a:gd name="connsiteX12" fmla="*/ 1340285 w 9050055"/>
              <a:gd name="connsiteY12" fmla="*/ 676422 h 682685"/>
              <a:gd name="connsiteX13" fmla="*/ 1791222 w 9050055"/>
              <a:gd name="connsiteY13" fmla="*/ 682685 h 682685"/>
              <a:gd name="connsiteX14" fmla="*/ 2223370 w 9050055"/>
              <a:gd name="connsiteY14" fmla="*/ 676422 h 682685"/>
              <a:gd name="connsiteX15" fmla="*/ 2361157 w 9050055"/>
              <a:gd name="connsiteY15" fmla="*/ 651369 h 682685"/>
              <a:gd name="connsiteX16" fmla="*/ 2611677 w 9050055"/>
              <a:gd name="connsiteY16" fmla="*/ 588739 h 682685"/>
              <a:gd name="connsiteX17" fmla="*/ 2718148 w 9050055"/>
              <a:gd name="connsiteY17" fmla="*/ 569950 h 682685"/>
              <a:gd name="connsiteX18" fmla="*/ 2987458 w 9050055"/>
              <a:gd name="connsiteY18" fmla="*/ 526109 h 682685"/>
              <a:gd name="connsiteX19" fmla="*/ 3194137 w 9050055"/>
              <a:gd name="connsiteY19" fmla="*/ 463479 h 682685"/>
              <a:gd name="connsiteX20" fmla="*/ 3382028 w 9050055"/>
              <a:gd name="connsiteY20" fmla="*/ 425901 h 682685"/>
              <a:gd name="connsiteX21" fmla="*/ 3475973 w 9050055"/>
              <a:gd name="connsiteY21" fmla="*/ 388323 h 682685"/>
              <a:gd name="connsiteX22" fmla="*/ 3632548 w 9050055"/>
              <a:gd name="connsiteY22" fmla="*/ 382060 h 682685"/>
              <a:gd name="connsiteX23" fmla="*/ 3851754 w 9050055"/>
              <a:gd name="connsiteY23" fmla="*/ 369534 h 682685"/>
              <a:gd name="connsiteX24" fmla="*/ 4227535 w 9050055"/>
              <a:gd name="connsiteY24" fmla="*/ 375797 h 682685"/>
              <a:gd name="connsiteX25" fmla="*/ 4334006 w 9050055"/>
              <a:gd name="connsiteY25" fmla="*/ 407112 h 682685"/>
              <a:gd name="connsiteX26" fmla="*/ 4415425 w 9050055"/>
              <a:gd name="connsiteY26" fmla="*/ 425901 h 682685"/>
              <a:gd name="connsiteX27" fmla="*/ 4572000 w 9050055"/>
              <a:gd name="connsiteY27" fmla="*/ 476005 h 682685"/>
              <a:gd name="connsiteX28" fmla="*/ 4665946 w 9050055"/>
              <a:gd name="connsiteY28" fmla="*/ 507320 h 682685"/>
              <a:gd name="connsiteX29" fmla="*/ 4716050 w 9050055"/>
              <a:gd name="connsiteY29" fmla="*/ 526109 h 682685"/>
              <a:gd name="connsiteX30" fmla="*/ 4791206 w 9050055"/>
              <a:gd name="connsiteY30" fmla="*/ 532372 h 682685"/>
              <a:gd name="connsiteX31" fmla="*/ 5035463 w 9050055"/>
              <a:gd name="connsiteY31" fmla="*/ 557424 h 682685"/>
              <a:gd name="connsiteX32" fmla="*/ 5342351 w 9050055"/>
              <a:gd name="connsiteY32" fmla="*/ 551161 h 682685"/>
              <a:gd name="connsiteX33" fmla="*/ 5473874 w 9050055"/>
              <a:gd name="connsiteY33" fmla="*/ 538635 h 682685"/>
              <a:gd name="connsiteX34" fmla="*/ 5680554 w 9050055"/>
              <a:gd name="connsiteY34" fmla="*/ 463479 h 682685"/>
              <a:gd name="connsiteX35" fmla="*/ 5774499 w 9050055"/>
              <a:gd name="connsiteY35" fmla="*/ 432164 h 682685"/>
              <a:gd name="connsiteX36" fmla="*/ 5799551 w 9050055"/>
              <a:gd name="connsiteY36" fmla="*/ 419638 h 682685"/>
              <a:gd name="connsiteX37" fmla="*/ 5843392 w 9050055"/>
              <a:gd name="connsiteY37" fmla="*/ 394586 h 682685"/>
              <a:gd name="connsiteX38" fmla="*/ 5887233 w 9050055"/>
              <a:gd name="connsiteY38" fmla="*/ 369534 h 682685"/>
              <a:gd name="connsiteX39" fmla="*/ 5949863 w 9050055"/>
              <a:gd name="connsiteY39" fmla="*/ 338219 h 682685"/>
              <a:gd name="connsiteX40" fmla="*/ 5981178 w 9050055"/>
              <a:gd name="connsiteY40" fmla="*/ 319430 h 682685"/>
              <a:gd name="connsiteX41" fmla="*/ 6018757 w 9050055"/>
              <a:gd name="connsiteY41" fmla="*/ 300641 h 682685"/>
              <a:gd name="connsiteX42" fmla="*/ 6056335 w 9050055"/>
              <a:gd name="connsiteY42" fmla="*/ 275589 h 682685"/>
              <a:gd name="connsiteX43" fmla="*/ 6087650 w 9050055"/>
              <a:gd name="connsiteY43" fmla="*/ 250537 h 682685"/>
              <a:gd name="connsiteX44" fmla="*/ 6181595 w 9050055"/>
              <a:gd name="connsiteY44" fmla="*/ 219222 h 682685"/>
              <a:gd name="connsiteX45" fmla="*/ 6231699 w 9050055"/>
              <a:gd name="connsiteY45" fmla="*/ 212959 h 682685"/>
              <a:gd name="connsiteX46" fmla="*/ 6288066 w 9050055"/>
              <a:gd name="connsiteY46" fmla="*/ 200432 h 682685"/>
              <a:gd name="connsiteX47" fmla="*/ 6350696 w 9050055"/>
              <a:gd name="connsiteY47" fmla="*/ 187906 h 682685"/>
              <a:gd name="connsiteX48" fmla="*/ 6394537 w 9050055"/>
              <a:gd name="connsiteY48" fmla="*/ 175380 h 682685"/>
              <a:gd name="connsiteX49" fmla="*/ 6457167 w 9050055"/>
              <a:gd name="connsiteY49" fmla="*/ 169117 h 682685"/>
              <a:gd name="connsiteX50" fmla="*/ 6494746 w 9050055"/>
              <a:gd name="connsiteY50" fmla="*/ 162854 h 682685"/>
              <a:gd name="connsiteX51" fmla="*/ 6707688 w 9050055"/>
              <a:gd name="connsiteY51" fmla="*/ 156591 h 682685"/>
              <a:gd name="connsiteX52" fmla="*/ 7114784 w 9050055"/>
              <a:gd name="connsiteY52" fmla="*/ 150328 h 682685"/>
              <a:gd name="connsiteX53" fmla="*/ 7747348 w 9050055"/>
              <a:gd name="connsiteY53" fmla="*/ 156591 h 682685"/>
              <a:gd name="connsiteX54" fmla="*/ 8342335 w 9050055"/>
              <a:gd name="connsiteY54" fmla="*/ 144065 h 682685"/>
              <a:gd name="connsiteX55" fmla="*/ 8392439 w 9050055"/>
              <a:gd name="connsiteY55" fmla="*/ 131539 h 682685"/>
              <a:gd name="connsiteX56" fmla="*/ 8505173 w 9050055"/>
              <a:gd name="connsiteY56" fmla="*/ 125276 h 682685"/>
              <a:gd name="connsiteX57" fmla="*/ 8542751 w 9050055"/>
              <a:gd name="connsiteY57" fmla="*/ 106487 h 682685"/>
              <a:gd name="connsiteX58" fmla="*/ 8686800 w 9050055"/>
              <a:gd name="connsiteY58" fmla="*/ 75172 h 682685"/>
              <a:gd name="connsiteX59" fmla="*/ 8724378 w 9050055"/>
              <a:gd name="connsiteY59" fmla="*/ 68909 h 682685"/>
              <a:gd name="connsiteX60" fmla="*/ 8949847 w 9050055"/>
              <a:gd name="connsiteY60" fmla="*/ 12542 h 682685"/>
              <a:gd name="connsiteX61" fmla="*/ 9025003 w 9050055"/>
              <a:gd name="connsiteY61" fmla="*/ 6279 h 682685"/>
              <a:gd name="connsiteX62" fmla="*/ 9050055 w 9050055"/>
              <a:gd name="connsiteY62" fmla="*/ 16 h 682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050055" h="682685">
                <a:moveTo>
                  <a:pt x="0" y="369534"/>
                </a:moveTo>
                <a:cubicBezTo>
                  <a:pt x="35196" y="372734"/>
                  <a:pt x="71671" y="374326"/>
                  <a:pt x="106472" y="382060"/>
                </a:cubicBezTo>
                <a:cubicBezTo>
                  <a:pt x="131921" y="387715"/>
                  <a:pt x="122463" y="390405"/>
                  <a:pt x="150313" y="400849"/>
                </a:cubicBezTo>
                <a:cubicBezTo>
                  <a:pt x="158373" y="403871"/>
                  <a:pt x="167453" y="403721"/>
                  <a:pt x="175365" y="407112"/>
                </a:cubicBezTo>
                <a:cubicBezTo>
                  <a:pt x="196819" y="416306"/>
                  <a:pt x="215852" y="431046"/>
                  <a:pt x="237995" y="438427"/>
                </a:cubicBezTo>
                <a:cubicBezTo>
                  <a:pt x="269310" y="448865"/>
                  <a:pt x="302416" y="454980"/>
                  <a:pt x="331940" y="469742"/>
                </a:cubicBezTo>
                <a:cubicBezTo>
                  <a:pt x="354160" y="480852"/>
                  <a:pt x="425039" y="517476"/>
                  <a:pt x="450937" y="526109"/>
                </a:cubicBezTo>
                <a:cubicBezTo>
                  <a:pt x="545501" y="557630"/>
                  <a:pt x="539812" y="554442"/>
                  <a:pt x="613776" y="563687"/>
                </a:cubicBezTo>
                <a:cubicBezTo>
                  <a:pt x="663443" y="577878"/>
                  <a:pt x="668182" y="580785"/>
                  <a:pt x="726510" y="588739"/>
                </a:cubicBezTo>
                <a:cubicBezTo>
                  <a:pt x="749358" y="591855"/>
                  <a:pt x="772439" y="592914"/>
                  <a:pt x="795403" y="595002"/>
                </a:cubicBezTo>
                <a:cubicBezTo>
                  <a:pt x="875577" y="613504"/>
                  <a:pt x="896440" y="619807"/>
                  <a:pt x="983293" y="632580"/>
                </a:cubicBezTo>
                <a:cubicBezTo>
                  <a:pt x="1018648" y="637779"/>
                  <a:pt x="1054320" y="640562"/>
                  <a:pt x="1089765" y="645106"/>
                </a:cubicBezTo>
                <a:cubicBezTo>
                  <a:pt x="1120455" y="649041"/>
                  <a:pt x="1299393" y="675059"/>
                  <a:pt x="1340285" y="676422"/>
                </a:cubicBezTo>
                <a:cubicBezTo>
                  <a:pt x="1490528" y="681430"/>
                  <a:pt x="1640910" y="680597"/>
                  <a:pt x="1791222" y="682685"/>
                </a:cubicBezTo>
                <a:lnTo>
                  <a:pt x="2223370" y="676422"/>
                </a:lnTo>
                <a:cubicBezTo>
                  <a:pt x="2269982" y="673861"/>
                  <a:pt x="2315465" y="660933"/>
                  <a:pt x="2361157" y="651369"/>
                </a:cubicBezTo>
                <a:cubicBezTo>
                  <a:pt x="2716621" y="576968"/>
                  <a:pt x="2281598" y="662090"/>
                  <a:pt x="2611677" y="588739"/>
                </a:cubicBezTo>
                <a:cubicBezTo>
                  <a:pt x="2646858" y="580921"/>
                  <a:pt x="2682809" y="577018"/>
                  <a:pt x="2718148" y="569950"/>
                </a:cubicBezTo>
                <a:cubicBezTo>
                  <a:pt x="2935384" y="526503"/>
                  <a:pt x="2785822" y="546273"/>
                  <a:pt x="2987458" y="526109"/>
                </a:cubicBezTo>
                <a:cubicBezTo>
                  <a:pt x="3056351" y="505232"/>
                  <a:pt x="3123246" y="475989"/>
                  <a:pt x="3194137" y="463479"/>
                </a:cubicBezTo>
                <a:cubicBezTo>
                  <a:pt x="3233735" y="456491"/>
                  <a:pt x="3338375" y="439932"/>
                  <a:pt x="3382028" y="425901"/>
                </a:cubicBezTo>
                <a:cubicBezTo>
                  <a:pt x="3414137" y="415580"/>
                  <a:pt x="3442751" y="394137"/>
                  <a:pt x="3475973" y="388323"/>
                </a:cubicBezTo>
                <a:cubicBezTo>
                  <a:pt x="3527424" y="379319"/>
                  <a:pt x="3580380" y="384668"/>
                  <a:pt x="3632548" y="382060"/>
                </a:cubicBezTo>
                <a:lnTo>
                  <a:pt x="3851754" y="369534"/>
                </a:lnTo>
                <a:lnTo>
                  <a:pt x="4227535" y="375797"/>
                </a:lnTo>
                <a:cubicBezTo>
                  <a:pt x="4264417" y="378671"/>
                  <a:pt x="4298492" y="396754"/>
                  <a:pt x="4334006" y="407112"/>
                </a:cubicBezTo>
                <a:cubicBezTo>
                  <a:pt x="4387388" y="422682"/>
                  <a:pt x="4365085" y="417511"/>
                  <a:pt x="4415425" y="425901"/>
                </a:cubicBezTo>
                <a:cubicBezTo>
                  <a:pt x="4537460" y="476151"/>
                  <a:pt x="4483811" y="464981"/>
                  <a:pt x="4572000" y="476005"/>
                </a:cubicBezTo>
                <a:cubicBezTo>
                  <a:pt x="4644589" y="512300"/>
                  <a:pt x="4571449" y="479527"/>
                  <a:pt x="4665946" y="507320"/>
                </a:cubicBezTo>
                <a:cubicBezTo>
                  <a:pt x="4683058" y="512353"/>
                  <a:pt x="4698559" y="522611"/>
                  <a:pt x="4716050" y="526109"/>
                </a:cubicBezTo>
                <a:cubicBezTo>
                  <a:pt x="4740701" y="531039"/>
                  <a:pt x="4766250" y="529347"/>
                  <a:pt x="4791206" y="532372"/>
                </a:cubicBezTo>
                <a:cubicBezTo>
                  <a:pt x="5015629" y="559575"/>
                  <a:pt x="4831224" y="546077"/>
                  <a:pt x="5035463" y="557424"/>
                </a:cubicBezTo>
                <a:lnTo>
                  <a:pt x="5342351" y="551161"/>
                </a:lnTo>
                <a:cubicBezTo>
                  <a:pt x="5375687" y="550068"/>
                  <a:pt x="5438139" y="542606"/>
                  <a:pt x="5473874" y="538635"/>
                </a:cubicBezTo>
                <a:cubicBezTo>
                  <a:pt x="5585827" y="504188"/>
                  <a:pt x="5548642" y="518063"/>
                  <a:pt x="5680554" y="463479"/>
                </a:cubicBezTo>
                <a:cubicBezTo>
                  <a:pt x="5756957" y="431864"/>
                  <a:pt x="5711432" y="442675"/>
                  <a:pt x="5774499" y="432164"/>
                </a:cubicBezTo>
                <a:cubicBezTo>
                  <a:pt x="5782850" y="427989"/>
                  <a:pt x="5791634" y="424586"/>
                  <a:pt x="5799551" y="419638"/>
                </a:cubicBezTo>
                <a:cubicBezTo>
                  <a:pt x="5842884" y="392555"/>
                  <a:pt x="5806478" y="406891"/>
                  <a:pt x="5843392" y="394586"/>
                </a:cubicBezTo>
                <a:cubicBezTo>
                  <a:pt x="5885578" y="352400"/>
                  <a:pt x="5836766" y="394768"/>
                  <a:pt x="5887233" y="369534"/>
                </a:cubicBezTo>
                <a:cubicBezTo>
                  <a:pt x="5961800" y="332251"/>
                  <a:pt x="5893152" y="352397"/>
                  <a:pt x="5949863" y="338219"/>
                </a:cubicBezTo>
                <a:cubicBezTo>
                  <a:pt x="5960301" y="331956"/>
                  <a:pt x="5970491" y="325259"/>
                  <a:pt x="5981178" y="319430"/>
                </a:cubicBezTo>
                <a:cubicBezTo>
                  <a:pt x="5993473" y="312724"/>
                  <a:pt x="6006660" y="307698"/>
                  <a:pt x="6018757" y="300641"/>
                </a:cubicBezTo>
                <a:cubicBezTo>
                  <a:pt x="6031761" y="293056"/>
                  <a:pt x="6044160" y="284444"/>
                  <a:pt x="6056335" y="275589"/>
                </a:cubicBezTo>
                <a:cubicBezTo>
                  <a:pt x="6067146" y="267727"/>
                  <a:pt x="6075880" y="256875"/>
                  <a:pt x="6087650" y="250537"/>
                </a:cubicBezTo>
                <a:cubicBezTo>
                  <a:pt x="6102786" y="242387"/>
                  <a:pt x="6162524" y="223036"/>
                  <a:pt x="6181595" y="219222"/>
                </a:cubicBezTo>
                <a:cubicBezTo>
                  <a:pt x="6198099" y="215921"/>
                  <a:pt x="6215124" y="215884"/>
                  <a:pt x="6231699" y="212959"/>
                </a:cubicBezTo>
                <a:cubicBezTo>
                  <a:pt x="6250654" y="209614"/>
                  <a:pt x="6269231" y="204397"/>
                  <a:pt x="6288066" y="200432"/>
                </a:cubicBezTo>
                <a:cubicBezTo>
                  <a:pt x="6308899" y="196046"/>
                  <a:pt x="6329972" y="192782"/>
                  <a:pt x="6350696" y="187906"/>
                </a:cubicBezTo>
                <a:cubicBezTo>
                  <a:pt x="6365490" y="184425"/>
                  <a:pt x="6379570" y="178021"/>
                  <a:pt x="6394537" y="175380"/>
                </a:cubicBezTo>
                <a:cubicBezTo>
                  <a:pt x="6415199" y="171734"/>
                  <a:pt x="6436348" y="171719"/>
                  <a:pt x="6457167" y="169117"/>
                </a:cubicBezTo>
                <a:cubicBezTo>
                  <a:pt x="6469768" y="167542"/>
                  <a:pt x="6482063" y="163488"/>
                  <a:pt x="6494746" y="162854"/>
                </a:cubicBezTo>
                <a:cubicBezTo>
                  <a:pt x="6565669" y="159308"/>
                  <a:pt x="6636691" y="158025"/>
                  <a:pt x="6707688" y="156591"/>
                </a:cubicBezTo>
                <a:lnTo>
                  <a:pt x="7114784" y="150328"/>
                </a:lnTo>
                <a:lnTo>
                  <a:pt x="7747348" y="156591"/>
                </a:lnTo>
                <a:cubicBezTo>
                  <a:pt x="8257408" y="156591"/>
                  <a:pt x="8116780" y="172259"/>
                  <a:pt x="8342335" y="144065"/>
                </a:cubicBezTo>
                <a:cubicBezTo>
                  <a:pt x="8359036" y="139890"/>
                  <a:pt x="8375337" y="133512"/>
                  <a:pt x="8392439" y="131539"/>
                </a:cubicBezTo>
                <a:cubicBezTo>
                  <a:pt x="8429827" y="127225"/>
                  <a:pt x="8468049" y="131463"/>
                  <a:pt x="8505173" y="125276"/>
                </a:cubicBezTo>
                <a:cubicBezTo>
                  <a:pt x="8518987" y="122974"/>
                  <a:pt x="8529397" y="110704"/>
                  <a:pt x="8542751" y="106487"/>
                </a:cubicBezTo>
                <a:cubicBezTo>
                  <a:pt x="8565744" y="99226"/>
                  <a:pt x="8657375" y="80689"/>
                  <a:pt x="8686800" y="75172"/>
                </a:cubicBezTo>
                <a:cubicBezTo>
                  <a:pt x="8699281" y="72832"/>
                  <a:pt x="8712004" y="71764"/>
                  <a:pt x="8724378" y="68909"/>
                </a:cubicBezTo>
                <a:cubicBezTo>
                  <a:pt x="8815380" y="47909"/>
                  <a:pt x="8805589" y="24563"/>
                  <a:pt x="8949847" y="12542"/>
                </a:cubicBezTo>
                <a:lnTo>
                  <a:pt x="9025003" y="6279"/>
                </a:lnTo>
                <a:cubicBezTo>
                  <a:pt x="9045773" y="-644"/>
                  <a:pt x="9037190" y="16"/>
                  <a:pt x="9050055" y="16"/>
                </a:cubicBezTo>
              </a:path>
            </a:pathLst>
          </a:custGeom>
          <a:noFill/>
          <a:ln w="1905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descr="A picture containing text, doll&#10;&#10;Description automatically generated">
            <a:extLst>
              <a:ext uri="{FF2B5EF4-FFF2-40B4-BE49-F238E27FC236}">
                <a16:creationId xmlns:a16="http://schemas.microsoft.com/office/drawing/2014/main" xmlns="" id="{5D6AC78B-F05B-4794-811D-D61C18D23B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054" y="261658"/>
            <a:ext cx="1635646" cy="163564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60" y="1897304"/>
            <a:ext cx="4896544" cy="2868507"/>
          </a:xfrm>
          <a:prstGeom prst="rect">
            <a:avLst/>
          </a:prstGeom>
          <a:ln>
            <a:noFill/>
          </a:ln>
          <a:effectLst>
            <a:softEdge rad="112500"/>
          </a:effectLst>
        </p:spPr>
      </p:pic>
    </p:spTree>
    <p:extLst>
      <p:ext uri="{BB962C8B-B14F-4D97-AF65-F5344CB8AC3E}">
        <p14:creationId xmlns:p14="http://schemas.microsoft.com/office/powerpoint/2010/main" val="210762811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 fill="hold"/>
                                        <p:tgtEl>
                                          <p:spTgt spid="24"/>
                                        </p:tgtEl>
                                        <p:attrNameLst>
                                          <p:attrName>ppt_x</p:attrName>
                                        </p:attrNameLst>
                                      </p:cBhvr>
                                      <p:tavLst>
                                        <p:tav tm="0">
                                          <p:val>
                                            <p:strVal val="0-#ppt_w/2"/>
                                          </p:val>
                                        </p:tav>
                                        <p:tav tm="100000">
                                          <p:val>
                                            <p:strVal val="#ppt_x"/>
                                          </p:val>
                                        </p:tav>
                                      </p:tavLst>
                                    </p:anim>
                                    <p:anim calcmode="lin" valueType="num">
                                      <p:cBhvr additive="base">
                                        <p:cTn id="8" dur="10" fill="hold"/>
                                        <p:tgtEl>
                                          <p:spTgt spid="24"/>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1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6A506FFE-0155-41E2-8676-344914A78B6B}"/>
              </a:ext>
            </a:extLst>
          </p:cNvPr>
          <p:cNvGrpSpPr/>
          <p:nvPr/>
        </p:nvGrpSpPr>
        <p:grpSpPr>
          <a:xfrm>
            <a:off x="6112" y="51469"/>
            <a:ext cx="9144000" cy="5156405"/>
            <a:chOff x="0" y="0"/>
            <a:chExt cx="9144000" cy="5092030"/>
          </a:xfrm>
        </p:grpSpPr>
        <p:sp>
          <p:nvSpPr>
            <p:cNvPr id="3" name="Rectangle: Rounded Corners 2">
              <a:extLst>
                <a:ext uri="{FF2B5EF4-FFF2-40B4-BE49-F238E27FC236}">
                  <a16:creationId xmlns:a16="http://schemas.microsoft.com/office/drawing/2014/main" xmlns="" id="{576463CA-F802-45C1-BB04-F55345F5B278}"/>
                </a:ext>
              </a:extLst>
            </p:cNvPr>
            <p:cNvSpPr/>
            <p:nvPr/>
          </p:nvSpPr>
          <p:spPr>
            <a:xfrm>
              <a:off x="0" y="0"/>
              <a:ext cx="9144000" cy="50920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Rounded Corners 4">
              <a:extLst>
                <a:ext uri="{FF2B5EF4-FFF2-40B4-BE49-F238E27FC236}">
                  <a16:creationId xmlns:a16="http://schemas.microsoft.com/office/drawing/2014/main" xmlns="" id="{690860D0-296C-49B5-810E-5FBDB9719112}"/>
                </a:ext>
              </a:extLst>
            </p:cNvPr>
            <p:cNvSpPr/>
            <p:nvPr/>
          </p:nvSpPr>
          <p:spPr>
            <a:xfrm>
              <a:off x="78374" y="71110"/>
              <a:ext cx="8952010" cy="4957350"/>
            </a:xfrm>
            <a:prstGeom prst="roundRect">
              <a:avLst/>
            </a:prstGeom>
            <a:solidFill>
              <a:schemeClr val="bg1"/>
            </a:solidFill>
            <a:ln>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pic>
        <p:nvPicPr>
          <p:cNvPr id="9" name="Picture 8">
            <a:extLst>
              <a:ext uri="{FF2B5EF4-FFF2-40B4-BE49-F238E27FC236}">
                <a16:creationId xmlns="" xmlns:a16="http://schemas.microsoft.com/office/drawing/2014/main" id="{323E2FA1-B3D1-414D-8B3D-9D1BA326F73B}"/>
              </a:ext>
            </a:extLst>
          </p:cNvPr>
          <p:cNvPicPr>
            <a:picLocks noChangeAspect="1"/>
          </p:cNvPicPr>
          <p:nvPr/>
        </p:nvPicPr>
        <p:blipFill>
          <a:blip r:embed="rId3"/>
          <a:stretch>
            <a:fillRect/>
          </a:stretch>
        </p:blipFill>
        <p:spPr>
          <a:xfrm>
            <a:off x="6334737" y="3150803"/>
            <a:ext cx="2625116" cy="1769000"/>
          </a:xfrm>
          <a:prstGeom prst="rect">
            <a:avLst/>
          </a:prstGeom>
          <a:ln>
            <a:noFill/>
          </a:ln>
          <a:effectLst>
            <a:softEdge rad="112500"/>
          </a:effectLst>
        </p:spPr>
      </p:pic>
      <p:sp>
        <p:nvSpPr>
          <p:cNvPr id="25" name="Rounded Rectangle 11">
            <a:extLst>
              <a:ext uri="{FF2B5EF4-FFF2-40B4-BE49-F238E27FC236}">
                <a16:creationId xmlns:a16="http://schemas.microsoft.com/office/drawing/2014/main" xmlns="" id="{3ED6684F-9F41-43F5-8D27-97C3F32D49B2}"/>
              </a:ext>
            </a:extLst>
          </p:cNvPr>
          <p:cNvSpPr/>
          <p:nvPr/>
        </p:nvSpPr>
        <p:spPr>
          <a:xfrm>
            <a:off x="48349" y="119594"/>
            <a:ext cx="3896648" cy="355119"/>
          </a:xfrm>
          <a:prstGeom prst="roundRect">
            <a:avLst/>
          </a:prstGeom>
          <a:solidFill>
            <a:srgbClr val="66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r>
              <a:rPr lang="vi-VN" sz="2400" dirty="0">
                <a:solidFill>
                  <a:srgbClr val="000000"/>
                </a:solidFill>
                <a:latin typeface="Calibri" panose="020F0502020204030204" pitchFamily="34" charset="0"/>
                <a:cs typeface="Calibri" panose="020F0502020204030204" pitchFamily="34" charset="0"/>
              </a:rPr>
              <a:t>Luyện đọc nối tiếp theo đoạn</a:t>
            </a:r>
            <a:endParaRPr lang="en-US" sz="2400" dirty="0">
              <a:solidFill>
                <a:srgbClr val="000000"/>
              </a:solidFill>
              <a:cs typeface="Calibri" panose="020F0502020204030204" pitchFamily="34" charset="0"/>
            </a:endParaRPr>
          </a:p>
        </p:txBody>
      </p:sp>
      <p:sp>
        <p:nvSpPr>
          <p:cNvPr id="10" name="TextBox 9"/>
          <p:cNvSpPr txBox="1"/>
          <p:nvPr/>
        </p:nvSpPr>
        <p:spPr>
          <a:xfrm>
            <a:off x="3944997" y="240175"/>
            <a:ext cx="2036135" cy="400110"/>
          </a:xfrm>
          <a:prstGeom prst="rect">
            <a:avLst/>
          </a:prstGeom>
          <a:noFill/>
        </p:spPr>
        <p:txBody>
          <a:bodyPr wrap="none" rtlCol="0">
            <a:spAutoFit/>
          </a:bodyPr>
          <a:lstStyle/>
          <a:p>
            <a:r>
              <a:rPr lang="en-US" sz="2000" b="1" dirty="0" smtClean="0">
                <a:solidFill>
                  <a:srgbClr val="0070C0"/>
                </a:solidFill>
                <a:latin typeface="微软雅黑" panose="020B0503020204020204" pitchFamily="34" charset="-122"/>
                <a:ea typeface="微软雅黑" panose="020B0503020204020204" pitchFamily="34" charset="-122"/>
              </a:rPr>
              <a:t>Ba con </a:t>
            </a:r>
            <a:r>
              <a:rPr lang="en-US" sz="2000" b="1" dirty="0" err="1" smtClean="0">
                <a:solidFill>
                  <a:srgbClr val="0070C0"/>
                </a:solidFill>
                <a:latin typeface="微软雅黑" panose="020B0503020204020204" pitchFamily="34" charset="-122"/>
                <a:ea typeface="微软雅黑" panose="020B0503020204020204" pitchFamily="34" charset="-122"/>
              </a:rPr>
              <a:t>búp</a:t>
            </a:r>
            <a:r>
              <a:rPr lang="en-US" sz="2000" b="1" dirty="0" smtClean="0">
                <a:solidFill>
                  <a:srgbClr val="0070C0"/>
                </a:solidFill>
                <a:latin typeface="微软雅黑" panose="020B0503020204020204" pitchFamily="34" charset="-122"/>
                <a:ea typeface="微软雅黑" panose="020B0503020204020204" pitchFamily="34" charset="-122"/>
              </a:rPr>
              <a:t> </a:t>
            </a:r>
            <a:r>
              <a:rPr lang="en-US" sz="2000" b="1" dirty="0" err="1" smtClean="0">
                <a:solidFill>
                  <a:srgbClr val="0070C0"/>
                </a:solidFill>
                <a:latin typeface="微软雅黑" panose="020B0503020204020204" pitchFamily="34" charset="-122"/>
                <a:ea typeface="微软雅黑" panose="020B0503020204020204" pitchFamily="34" charset="-122"/>
              </a:rPr>
              <a:t>bê</a:t>
            </a:r>
            <a:endParaRPr lang="en-US" sz="2000" b="1" dirty="0" smtClean="0">
              <a:solidFill>
                <a:srgbClr val="0070C0"/>
              </a:solidFill>
              <a:latin typeface="微软雅黑" panose="020B0503020204020204" pitchFamily="34" charset="-122"/>
              <a:ea typeface="微软雅黑" panose="020B0503020204020204" pitchFamily="34" charset="-122"/>
            </a:endParaRPr>
          </a:p>
        </p:txBody>
      </p:sp>
      <p:sp>
        <p:nvSpPr>
          <p:cNvPr id="2" name="Rectangle 1"/>
          <p:cNvSpPr/>
          <p:nvPr/>
        </p:nvSpPr>
        <p:spPr>
          <a:xfrm>
            <a:off x="178491" y="723449"/>
            <a:ext cx="8623211" cy="4524315"/>
          </a:xfrm>
          <a:prstGeom prst="rect">
            <a:avLst/>
          </a:prstGeom>
        </p:spPr>
        <p:txBody>
          <a:bodyPr wrap="square">
            <a:spAutoFit/>
          </a:bodyPr>
          <a:lstStyle/>
          <a:p>
            <a:r>
              <a:rPr lang="en-US" dirty="0" smtClean="0">
                <a:solidFill>
                  <a:srgbClr val="000000"/>
                </a:solidFill>
                <a:latin typeface="OpenSans"/>
              </a:rPr>
              <a:t>    </a:t>
            </a:r>
            <a:r>
              <a:rPr lang="vi-VN" dirty="0" smtClean="0">
                <a:solidFill>
                  <a:srgbClr val="000000"/>
                </a:solidFill>
                <a:latin typeface="OpenSans"/>
              </a:rPr>
              <a:t>Hồi </a:t>
            </a:r>
            <a:r>
              <a:rPr lang="vi-VN" dirty="0">
                <a:solidFill>
                  <a:srgbClr val="000000"/>
                </a:solidFill>
                <a:latin typeface="OpenSans"/>
              </a:rPr>
              <a:t>Mai 5 tuổi, gia đình em rất nghèo. Anh em Mai không </a:t>
            </a:r>
            <a:r>
              <a:rPr lang="vi-VN" dirty="0" smtClean="0">
                <a:solidFill>
                  <a:srgbClr val="000000"/>
                </a:solidFill>
                <a:latin typeface="OpenSans"/>
              </a:rPr>
              <a:t>có nhiều </a:t>
            </a:r>
            <a:r>
              <a:rPr lang="vi-VN" dirty="0">
                <a:solidFill>
                  <a:srgbClr val="000000"/>
                </a:solidFill>
                <a:latin typeface="OpenSans"/>
              </a:rPr>
              <a:t>đồ chơi. </a:t>
            </a:r>
            <a:r>
              <a:rPr lang="vi-VN" dirty="0" smtClean="0">
                <a:solidFill>
                  <a:srgbClr val="000000"/>
                </a:solidFill>
                <a:latin typeface="OpenSans"/>
              </a:rPr>
              <a:t>Mai</a:t>
            </a:r>
            <a:r>
              <a:rPr lang="en-US" dirty="0" smtClean="0">
                <a:solidFill>
                  <a:srgbClr val="000000"/>
                </a:solidFill>
                <a:latin typeface="OpenSans"/>
              </a:rPr>
              <a:t> </a:t>
            </a:r>
            <a:r>
              <a:rPr lang="vi-VN" dirty="0" smtClean="0">
                <a:solidFill>
                  <a:srgbClr val="000000"/>
                </a:solidFill>
                <a:latin typeface="OpenSans"/>
              </a:rPr>
              <a:t>thường </a:t>
            </a:r>
            <a:r>
              <a:rPr lang="vi-VN" dirty="0">
                <a:solidFill>
                  <a:srgbClr val="000000"/>
                </a:solidFill>
                <a:latin typeface="OpenSans"/>
              </a:rPr>
              <a:t>sang chơi chung búp bê với </a:t>
            </a:r>
            <a:r>
              <a:rPr lang="vi-VN" dirty="0" smtClean="0">
                <a:solidFill>
                  <a:srgbClr val="000000"/>
                </a:solidFill>
                <a:latin typeface="OpenSans"/>
              </a:rPr>
              <a:t>Na </a:t>
            </a:r>
            <a:r>
              <a:rPr lang="vi-VN" dirty="0">
                <a:solidFill>
                  <a:srgbClr val="000000"/>
                </a:solidFill>
                <a:latin typeface="OpenSans"/>
              </a:rPr>
              <a:t>là </a:t>
            </a:r>
            <a:r>
              <a:rPr lang="vi-VN" dirty="0" smtClean="0">
                <a:solidFill>
                  <a:srgbClr val="000000"/>
                </a:solidFill>
                <a:latin typeface="OpenSans"/>
              </a:rPr>
              <a:t>bạn </a:t>
            </a:r>
            <a:r>
              <a:rPr lang="vi-VN" dirty="0">
                <a:solidFill>
                  <a:srgbClr val="000000"/>
                </a:solidFill>
                <a:latin typeface="OpenSans"/>
              </a:rPr>
              <a:t>hàng xóm. Mai luôn ao ước có một con búp bê.</a:t>
            </a:r>
          </a:p>
          <a:p>
            <a:pPr algn="just"/>
            <a:r>
              <a:rPr lang="en-US" dirty="0" smtClean="0">
                <a:solidFill>
                  <a:srgbClr val="000000"/>
                </a:solidFill>
                <a:latin typeface="OpenSans"/>
              </a:rPr>
              <a:t>    </a:t>
            </a:r>
            <a:r>
              <a:rPr lang="vi-VN" dirty="0" smtClean="0">
                <a:solidFill>
                  <a:srgbClr val="000000"/>
                </a:solidFill>
                <a:latin typeface="OpenSans"/>
              </a:rPr>
              <a:t>Đêm </a:t>
            </a:r>
            <a:r>
              <a:rPr lang="vi-VN" dirty="0">
                <a:solidFill>
                  <a:srgbClr val="000000"/>
                </a:solidFill>
                <a:latin typeface="OpenSans"/>
              </a:rPr>
              <a:t>Nô-en năm ấy, bố bảo Mai:</a:t>
            </a:r>
          </a:p>
          <a:p>
            <a:pPr algn="just"/>
            <a:r>
              <a:rPr lang="en-US" dirty="0" smtClean="0">
                <a:solidFill>
                  <a:srgbClr val="000000"/>
                </a:solidFill>
                <a:latin typeface="OpenSans"/>
              </a:rPr>
              <a:t>    </a:t>
            </a:r>
            <a:r>
              <a:rPr lang="vi-VN" dirty="0" smtClean="0">
                <a:solidFill>
                  <a:srgbClr val="000000"/>
                </a:solidFill>
                <a:latin typeface="OpenSans"/>
              </a:rPr>
              <a:t>- </a:t>
            </a:r>
            <a:r>
              <a:rPr lang="vi-VN" dirty="0">
                <a:solidFill>
                  <a:srgbClr val="000000"/>
                </a:solidFill>
                <a:latin typeface="OpenSans"/>
              </a:rPr>
              <a:t>Đêm nay, con hãy xin Ông già Nô-en một món quà con thích. Thế nào điều ước ấy cũng thành sự thật.</a:t>
            </a:r>
          </a:p>
          <a:p>
            <a:pPr algn="just"/>
            <a:r>
              <a:rPr lang="en-US" dirty="0" smtClean="0">
                <a:solidFill>
                  <a:srgbClr val="000000"/>
                </a:solidFill>
                <a:latin typeface="OpenSans"/>
              </a:rPr>
              <a:t>    </a:t>
            </a:r>
            <a:r>
              <a:rPr lang="vi-VN" dirty="0" smtClean="0">
                <a:solidFill>
                  <a:srgbClr val="000000"/>
                </a:solidFill>
                <a:latin typeface="OpenSans"/>
              </a:rPr>
              <a:t>Sáng </a:t>
            </a:r>
            <a:r>
              <a:rPr lang="vi-VN" dirty="0">
                <a:solidFill>
                  <a:srgbClr val="000000"/>
                </a:solidFill>
                <a:latin typeface="OpenSans"/>
              </a:rPr>
              <a:t>hôm sau, Mai reo lên khi thấy trong chiếc </a:t>
            </a:r>
            <a:r>
              <a:rPr lang="en-US" dirty="0" err="1" smtClean="0">
                <a:solidFill>
                  <a:srgbClr val="000000"/>
                </a:solidFill>
                <a:latin typeface="OpenSans"/>
              </a:rPr>
              <a:t>túi</a:t>
            </a:r>
            <a:r>
              <a:rPr lang="en-US" dirty="0" smtClean="0">
                <a:solidFill>
                  <a:srgbClr val="000000"/>
                </a:solidFill>
                <a:latin typeface="OpenSans"/>
              </a:rPr>
              <a:t> </a:t>
            </a:r>
            <a:r>
              <a:rPr lang="vi-VN" dirty="0" smtClean="0">
                <a:solidFill>
                  <a:srgbClr val="000000"/>
                </a:solidFill>
                <a:latin typeface="OpenSans"/>
              </a:rPr>
              <a:t>treo </a:t>
            </a:r>
            <a:r>
              <a:rPr lang="vi-VN" dirty="0">
                <a:solidFill>
                  <a:srgbClr val="000000"/>
                </a:solidFill>
                <a:latin typeface="OpenSans"/>
              </a:rPr>
              <a:t>ở đầu giường ló ra một cái đầu búp bê. Dốc ngược chiếc </a:t>
            </a:r>
            <a:r>
              <a:rPr lang="en-US" dirty="0" err="1" smtClean="0">
                <a:solidFill>
                  <a:srgbClr val="000000"/>
                </a:solidFill>
                <a:latin typeface="OpenSans"/>
              </a:rPr>
              <a:t>túi</a:t>
            </a:r>
            <a:r>
              <a:rPr lang="vi-VN" dirty="0" smtClean="0">
                <a:solidFill>
                  <a:srgbClr val="000000"/>
                </a:solidFill>
                <a:latin typeface="OpenSans"/>
              </a:rPr>
              <a:t>, </a:t>
            </a:r>
            <a:r>
              <a:rPr lang="vi-VN" dirty="0">
                <a:solidFill>
                  <a:srgbClr val="000000"/>
                </a:solidFill>
                <a:latin typeface="OpenSans"/>
              </a:rPr>
              <a:t>em thấy không phải một mà là ba con búp bê: một búp bê trai bằng gỗ, một búp bê gái bằng vải và một cô bé búp bê mũm mĩm, nhỏ xíu, bằng giấy bồi. Có một mảnh giấy rơi </a:t>
            </a:r>
            <a:r>
              <a:rPr lang="vi-VN" dirty="0" smtClean="0">
                <a:solidFill>
                  <a:srgbClr val="000000"/>
                </a:solidFill>
                <a:latin typeface="OpenSans"/>
              </a:rPr>
              <a:t>ra.Bố </a:t>
            </a:r>
            <a:r>
              <a:rPr lang="vi-VN" dirty="0">
                <a:solidFill>
                  <a:srgbClr val="000000"/>
                </a:solidFill>
                <a:latin typeface="OpenSans"/>
              </a:rPr>
              <a:t>đọc </a:t>
            </a:r>
            <a:r>
              <a:rPr lang="vi-VN" dirty="0" smtClean="0">
                <a:solidFill>
                  <a:srgbClr val="000000"/>
                </a:solidFill>
                <a:latin typeface="OpenSans"/>
              </a:rPr>
              <a:t>cho</a:t>
            </a:r>
            <a:endParaRPr lang="en-US" dirty="0" smtClean="0">
              <a:solidFill>
                <a:srgbClr val="000000"/>
              </a:solidFill>
              <a:latin typeface="OpenSans"/>
            </a:endParaRPr>
          </a:p>
          <a:p>
            <a:pPr algn="just"/>
            <a:r>
              <a:rPr lang="vi-VN" dirty="0" smtClean="0">
                <a:solidFill>
                  <a:srgbClr val="000000"/>
                </a:solidFill>
                <a:latin typeface="OpenSans"/>
              </a:rPr>
              <a:t>Mai </a:t>
            </a:r>
            <a:r>
              <a:rPr lang="vi-VN" dirty="0">
                <a:solidFill>
                  <a:srgbClr val="000000"/>
                </a:solidFill>
                <a:latin typeface="OpenSans"/>
              </a:rPr>
              <a:t>nghe những chữ viết trên đó: “Ông già Nô-en </a:t>
            </a:r>
            <a:r>
              <a:rPr lang="vi-VN" dirty="0" smtClean="0">
                <a:solidFill>
                  <a:srgbClr val="000000"/>
                </a:solidFill>
                <a:latin typeface="OpenSans"/>
              </a:rPr>
              <a:t>tặng </a:t>
            </a:r>
            <a:r>
              <a:rPr lang="vi-VN" dirty="0">
                <a:solidFill>
                  <a:srgbClr val="000000"/>
                </a:solidFill>
                <a:latin typeface="OpenSans"/>
              </a:rPr>
              <a:t>bé Mai.”.</a:t>
            </a:r>
          </a:p>
          <a:p>
            <a:pPr algn="just"/>
            <a:r>
              <a:rPr lang="en-US" dirty="0" smtClean="0">
                <a:solidFill>
                  <a:srgbClr val="000000"/>
                </a:solidFill>
                <a:latin typeface="OpenSans"/>
              </a:rPr>
              <a:t>    </a:t>
            </a:r>
            <a:r>
              <a:rPr lang="vi-VN" dirty="0" smtClean="0">
                <a:solidFill>
                  <a:srgbClr val="000000"/>
                </a:solidFill>
                <a:latin typeface="OpenSans"/>
              </a:rPr>
              <a:t>Về </a:t>
            </a:r>
            <a:r>
              <a:rPr lang="vi-VN" dirty="0">
                <a:solidFill>
                  <a:srgbClr val="000000"/>
                </a:solidFill>
                <a:latin typeface="OpenSans"/>
              </a:rPr>
              <a:t>sau, khi đã lớn, Mai mới biết không có Ông già Nô-en </a:t>
            </a:r>
            <a:endParaRPr lang="en-US" dirty="0" smtClean="0">
              <a:solidFill>
                <a:srgbClr val="000000"/>
              </a:solidFill>
              <a:latin typeface="OpenSans"/>
            </a:endParaRPr>
          </a:p>
          <a:p>
            <a:pPr algn="just"/>
            <a:r>
              <a:rPr lang="vi-VN" dirty="0" smtClean="0">
                <a:solidFill>
                  <a:srgbClr val="000000"/>
                </a:solidFill>
                <a:latin typeface="OpenSans"/>
              </a:rPr>
              <a:t>nào </a:t>
            </a:r>
            <a:r>
              <a:rPr lang="vi-VN" dirty="0">
                <a:solidFill>
                  <a:srgbClr val="000000"/>
                </a:solidFill>
                <a:latin typeface="OpenSans"/>
              </a:rPr>
              <a:t>cả. Hôm đó, bố đã đẽo gọt khúc gỗ thành búp bê trai, </a:t>
            </a:r>
            <a:endParaRPr lang="en-US" dirty="0" smtClean="0">
              <a:solidFill>
                <a:srgbClr val="000000"/>
              </a:solidFill>
              <a:latin typeface="OpenSans"/>
            </a:endParaRPr>
          </a:p>
          <a:p>
            <a:pPr algn="just"/>
            <a:r>
              <a:rPr lang="vi-VN" dirty="0" smtClean="0">
                <a:solidFill>
                  <a:srgbClr val="000000"/>
                </a:solidFill>
                <a:latin typeface="OpenSans"/>
              </a:rPr>
              <a:t>mẹ </a:t>
            </a:r>
            <a:r>
              <a:rPr lang="vi-VN" dirty="0">
                <a:solidFill>
                  <a:srgbClr val="000000"/>
                </a:solidFill>
                <a:latin typeface="OpenSans"/>
              </a:rPr>
              <a:t>chắp những mảnh vải vụn thành búp bê gái, còn anh </a:t>
            </a:r>
            <a:endParaRPr lang="en-US" dirty="0" smtClean="0">
              <a:solidFill>
                <a:srgbClr val="000000"/>
              </a:solidFill>
              <a:latin typeface="OpenSans"/>
            </a:endParaRPr>
          </a:p>
          <a:p>
            <a:pPr algn="just"/>
            <a:r>
              <a:rPr lang="en-US" dirty="0">
                <a:solidFill>
                  <a:srgbClr val="000000"/>
                </a:solidFill>
                <a:latin typeface="OpenSans"/>
              </a:rPr>
              <a:t> </a:t>
            </a:r>
            <a:r>
              <a:rPr lang="en-US" dirty="0" smtClean="0">
                <a:solidFill>
                  <a:srgbClr val="000000"/>
                </a:solidFill>
                <a:latin typeface="OpenSans"/>
              </a:rPr>
              <a:t> </a:t>
            </a:r>
            <a:r>
              <a:rPr lang="vi-VN" dirty="0" smtClean="0">
                <a:solidFill>
                  <a:srgbClr val="000000"/>
                </a:solidFill>
                <a:latin typeface="OpenSans"/>
              </a:rPr>
              <a:t>trai </a:t>
            </a:r>
            <a:r>
              <a:rPr lang="vi-VN" dirty="0">
                <a:solidFill>
                  <a:srgbClr val="000000"/>
                </a:solidFill>
                <a:latin typeface="OpenSans"/>
              </a:rPr>
              <a:t>loay hoay cả tối </a:t>
            </a:r>
            <a:r>
              <a:rPr lang="vi-VN" dirty="0" smtClean="0">
                <a:solidFill>
                  <a:srgbClr val="000000"/>
                </a:solidFill>
                <a:latin typeface="OpenSans"/>
              </a:rPr>
              <a:t>để</a:t>
            </a:r>
            <a:r>
              <a:rPr lang="en-US" dirty="0" smtClean="0">
                <a:solidFill>
                  <a:srgbClr val="000000"/>
                </a:solidFill>
                <a:latin typeface="OpenSans"/>
              </a:rPr>
              <a:t> </a:t>
            </a:r>
            <a:r>
              <a:rPr lang="vi-VN" dirty="0" smtClean="0">
                <a:solidFill>
                  <a:srgbClr val="000000"/>
                </a:solidFill>
                <a:latin typeface="OpenSans"/>
              </a:rPr>
              <a:t>làm </a:t>
            </a:r>
            <a:r>
              <a:rPr lang="vi-VN" dirty="0">
                <a:solidFill>
                  <a:srgbClr val="000000"/>
                </a:solidFill>
                <a:latin typeface="OpenSans"/>
              </a:rPr>
              <a:t>cô bé búp bê bằng giấy bồi tặng em. </a:t>
            </a:r>
            <a:endParaRPr lang="en-US" dirty="0" smtClean="0">
              <a:solidFill>
                <a:srgbClr val="000000"/>
              </a:solidFill>
              <a:latin typeface="OpenSans"/>
            </a:endParaRPr>
          </a:p>
          <a:p>
            <a:pPr algn="just"/>
            <a:r>
              <a:rPr lang="en-US" dirty="0">
                <a:solidFill>
                  <a:srgbClr val="000000"/>
                </a:solidFill>
                <a:latin typeface="OpenSans"/>
              </a:rPr>
              <a:t> </a:t>
            </a:r>
            <a:r>
              <a:rPr lang="en-US" dirty="0" smtClean="0">
                <a:solidFill>
                  <a:srgbClr val="000000"/>
                </a:solidFill>
                <a:latin typeface="OpenSans"/>
              </a:rPr>
              <a:t>                                                                               </a:t>
            </a:r>
            <a:r>
              <a:rPr lang="vi-VN" dirty="0" smtClean="0">
                <a:solidFill>
                  <a:srgbClr val="000000"/>
                </a:solidFill>
                <a:latin typeface="OpenSans"/>
              </a:rPr>
              <a:t>Theo </a:t>
            </a:r>
            <a:r>
              <a:rPr lang="vi-VN" dirty="0">
                <a:solidFill>
                  <a:srgbClr val="000000"/>
                </a:solidFill>
                <a:latin typeface="OpenSans"/>
              </a:rPr>
              <a:t>NGUYỄN THỊ TRÀ </a:t>
            </a:r>
            <a:r>
              <a:rPr lang="vi-VN" dirty="0" smtClean="0">
                <a:solidFill>
                  <a:srgbClr val="000000"/>
                </a:solidFill>
                <a:latin typeface="OpenSans"/>
              </a:rPr>
              <a:t>GIANG</a:t>
            </a:r>
            <a:endParaRPr lang="vi-VN" dirty="0">
              <a:solidFill>
                <a:srgbClr val="000000"/>
              </a:solidFill>
              <a:latin typeface="OpenSans"/>
            </a:endParaRPr>
          </a:p>
        </p:txBody>
      </p:sp>
      <p:grpSp>
        <p:nvGrpSpPr>
          <p:cNvPr id="37" name="Group 36">
            <a:extLst>
              <a:ext uri="{FF2B5EF4-FFF2-40B4-BE49-F238E27FC236}">
                <a16:creationId xmlns:a16="http://schemas.microsoft.com/office/drawing/2014/main" xmlns="" id="{A531F938-0B51-47B2-A785-D293BA780DF2}"/>
              </a:ext>
            </a:extLst>
          </p:cNvPr>
          <p:cNvGrpSpPr/>
          <p:nvPr/>
        </p:nvGrpSpPr>
        <p:grpSpPr>
          <a:xfrm>
            <a:off x="114814" y="1544875"/>
            <a:ext cx="8742594" cy="2280866"/>
            <a:chOff x="76240" y="2536994"/>
            <a:chExt cx="8693269" cy="1894862"/>
          </a:xfrm>
        </p:grpSpPr>
        <p:grpSp>
          <p:nvGrpSpPr>
            <p:cNvPr id="38" name="Group 37">
              <a:extLst>
                <a:ext uri="{FF2B5EF4-FFF2-40B4-BE49-F238E27FC236}">
                  <a16:creationId xmlns:a16="http://schemas.microsoft.com/office/drawing/2014/main" xmlns="" id="{91A10BC1-EA8E-461A-87B6-8B35A7D55D97}"/>
                </a:ext>
              </a:extLst>
            </p:cNvPr>
            <p:cNvGrpSpPr/>
            <p:nvPr/>
          </p:nvGrpSpPr>
          <p:grpSpPr>
            <a:xfrm>
              <a:off x="177553" y="2536994"/>
              <a:ext cx="8591956" cy="1894862"/>
              <a:chOff x="177553" y="2536994"/>
              <a:chExt cx="8591956" cy="1894862"/>
            </a:xfrm>
          </p:grpSpPr>
          <p:cxnSp>
            <p:nvCxnSpPr>
              <p:cNvPr id="40" name="Straight Connector 39">
                <a:extLst>
                  <a:ext uri="{FF2B5EF4-FFF2-40B4-BE49-F238E27FC236}">
                    <a16:creationId xmlns:a16="http://schemas.microsoft.com/office/drawing/2014/main" xmlns="" id="{1CAF13C2-BC27-4687-811A-004A38310B6A}"/>
                  </a:ext>
                </a:extLst>
              </p:cNvPr>
              <p:cNvCxnSpPr/>
              <p:nvPr/>
            </p:nvCxnSpPr>
            <p:spPr>
              <a:xfrm>
                <a:off x="179514" y="2571750"/>
                <a:ext cx="8589995" cy="0"/>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11DBBBF0-E131-43E4-B046-36DFEC22ACFB}"/>
                  </a:ext>
                </a:extLst>
              </p:cNvPr>
              <p:cNvCxnSpPr>
                <a:cxnSpLocks/>
              </p:cNvCxnSpPr>
              <p:nvPr/>
            </p:nvCxnSpPr>
            <p:spPr>
              <a:xfrm flipV="1">
                <a:off x="179514" y="4377930"/>
                <a:ext cx="6350284" cy="18542"/>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7D88025C-962E-45D3-8C78-59C83C19C99C}"/>
                  </a:ext>
                </a:extLst>
              </p:cNvPr>
              <p:cNvCxnSpPr>
                <a:cxnSpLocks/>
              </p:cNvCxnSpPr>
              <p:nvPr/>
            </p:nvCxnSpPr>
            <p:spPr>
              <a:xfrm flipV="1">
                <a:off x="177553" y="2536994"/>
                <a:ext cx="0" cy="1894862"/>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AF6AF370-1CCB-4908-B4C3-324DF3C2E842}"/>
                  </a:ext>
                </a:extLst>
              </p:cNvPr>
              <p:cNvCxnSpPr>
                <a:cxnSpLocks/>
              </p:cNvCxnSpPr>
              <p:nvPr/>
            </p:nvCxnSpPr>
            <p:spPr>
              <a:xfrm flipV="1">
                <a:off x="8769414" y="2606507"/>
                <a:ext cx="95" cy="1321973"/>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grpSp>
        <p:sp>
          <p:nvSpPr>
            <p:cNvPr id="39" name="Oval 38">
              <a:extLst>
                <a:ext uri="{FF2B5EF4-FFF2-40B4-BE49-F238E27FC236}">
                  <a16:creationId xmlns:a16="http://schemas.microsoft.com/office/drawing/2014/main" xmlns="" id="{D80A629E-C6D6-4416-BF23-36638BB175B7}"/>
                </a:ext>
              </a:extLst>
            </p:cNvPr>
            <p:cNvSpPr/>
            <p:nvPr/>
          </p:nvSpPr>
          <p:spPr>
            <a:xfrm>
              <a:off x="76240" y="2546761"/>
              <a:ext cx="259378" cy="246958"/>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000000"/>
                  </a:solidFill>
                </a:rPr>
                <a:t>2</a:t>
              </a:r>
              <a:endParaRPr lang="en-US" sz="2400" dirty="0">
                <a:solidFill>
                  <a:srgbClr val="000000"/>
                </a:solidFill>
              </a:endParaRPr>
            </a:p>
          </p:txBody>
        </p:sp>
      </p:grpSp>
      <p:grpSp>
        <p:nvGrpSpPr>
          <p:cNvPr id="34" name="Group 33">
            <a:extLst>
              <a:ext uri="{FF2B5EF4-FFF2-40B4-BE49-F238E27FC236}">
                <a16:creationId xmlns:a16="http://schemas.microsoft.com/office/drawing/2014/main" xmlns="" id="{1D2C2E50-9E72-4E52-9F8F-DE4954DF4977}"/>
              </a:ext>
            </a:extLst>
          </p:cNvPr>
          <p:cNvGrpSpPr/>
          <p:nvPr/>
        </p:nvGrpSpPr>
        <p:grpSpPr>
          <a:xfrm>
            <a:off x="71681" y="3825741"/>
            <a:ext cx="6893291" cy="1058884"/>
            <a:chOff x="940781" y="2584216"/>
            <a:chExt cx="2267626" cy="880619"/>
          </a:xfrm>
        </p:grpSpPr>
        <p:sp>
          <p:nvSpPr>
            <p:cNvPr id="35" name="Rectangle 34">
              <a:extLst>
                <a:ext uri="{FF2B5EF4-FFF2-40B4-BE49-F238E27FC236}">
                  <a16:creationId xmlns:a16="http://schemas.microsoft.com/office/drawing/2014/main" xmlns="" id="{FEE87B51-E8D0-4A84-86AE-8EC45266E5DC}"/>
                </a:ext>
              </a:extLst>
            </p:cNvPr>
            <p:cNvSpPr/>
            <p:nvPr/>
          </p:nvSpPr>
          <p:spPr>
            <a:xfrm>
              <a:off x="993242" y="2584216"/>
              <a:ext cx="2215165" cy="880619"/>
            </a:xfrm>
            <a:prstGeom prst="rect">
              <a:avLst/>
            </a:prstGeom>
            <a:noFill/>
            <a:ln w="28575">
              <a:solidFill>
                <a:srgbClr val="FF00FF"/>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0000"/>
                </a:solidFill>
              </a:endParaRPr>
            </a:p>
          </p:txBody>
        </p:sp>
        <p:sp>
          <p:nvSpPr>
            <p:cNvPr id="36" name="Oval 35">
              <a:extLst>
                <a:ext uri="{FF2B5EF4-FFF2-40B4-BE49-F238E27FC236}">
                  <a16:creationId xmlns:a16="http://schemas.microsoft.com/office/drawing/2014/main" xmlns="" id="{FDC4759E-376B-45CA-84E0-3086B1629BDE}"/>
                </a:ext>
              </a:extLst>
            </p:cNvPr>
            <p:cNvSpPr/>
            <p:nvPr/>
          </p:nvSpPr>
          <p:spPr>
            <a:xfrm>
              <a:off x="940781" y="2597651"/>
              <a:ext cx="102116" cy="240459"/>
            </a:xfrm>
            <a:prstGeom prst="ellipse">
              <a:avLst/>
            </a:prstGeom>
            <a:ln>
              <a:solidFill>
                <a:srgbClr val="FF00FF"/>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000000"/>
                  </a:solidFill>
                </a:rPr>
                <a:t>3</a:t>
              </a:r>
            </a:p>
          </p:txBody>
        </p:sp>
      </p:grpSp>
      <p:grpSp>
        <p:nvGrpSpPr>
          <p:cNvPr id="11" name="Group 10">
            <a:extLst>
              <a:ext uri="{FF2B5EF4-FFF2-40B4-BE49-F238E27FC236}">
                <a16:creationId xmlns:a16="http://schemas.microsoft.com/office/drawing/2014/main" xmlns="" id="{1D2C2E50-9E72-4E52-9F8F-DE4954DF4977}"/>
              </a:ext>
            </a:extLst>
          </p:cNvPr>
          <p:cNvGrpSpPr/>
          <p:nvPr/>
        </p:nvGrpSpPr>
        <p:grpSpPr>
          <a:xfrm>
            <a:off x="28599" y="671068"/>
            <a:ext cx="8774005" cy="890226"/>
            <a:chOff x="948180" y="2534153"/>
            <a:chExt cx="2260534" cy="1056987"/>
          </a:xfrm>
        </p:grpSpPr>
        <p:sp>
          <p:nvSpPr>
            <p:cNvPr id="12" name="Rectangle 11">
              <a:extLst>
                <a:ext uri="{FF2B5EF4-FFF2-40B4-BE49-F238E27FC236}">
                  <a16:creationId xmlns:a16="http://schemas.microsoft.com/office/drawing/2014/main" xmlns="" id="{FEE87B51-E8D0-4A84-86AE-8EC45266E5DC}"/>
                </a:ext>
              </a:extLst>
            </p:cNvPr>
            <p:cNvSpPr/>
            <p:nvPr/>
          </p:nvSpPr>
          <p:spPr>
            <a:xfrm>
              <a:off x="984720" y="2607489"/>
              <a:ext cx="2223994" cy="983651"/>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solidFill>
                  <a:srgbClr val="000000"/>
                </a:solidFill>
              </a:endParaRPr>
            </a:p>
          </p:txBody>
        </p:sp>
        <p:sp>
          <p:nvSpPr>
            <p:cNvPr id="13" name="Oval 12">
              <a:extLst>
                <a:ext uri="{FF2B5EF4-FFF2-40B4-BE49-F238E27FC236}">
                  <a16:creationId xmlns:a16="http://schemas.microsoft.com/office/drawing/2014/main" xmlns="" id="{FDC4759E-376B-45CA-84E0-3086B1629BDE}"/>
                </a:ext>
              </a:extLst>
            </p:cNvPr>
            <p:cNvSpPr/>
            <p:nvPr/>
          </p:nvSpPr>
          <p:spPr>
            <a:xfrm>
              <a:off x="948180" y="2534153"/>
              <a:ext cx="73079" cy="330877"/>
            </a:xfrm>
            <a:prstGeom prst="ellipse">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000000"/>
                  </a:solidFill>
                </a:rPr>
                <a:t>1</a:t>
              </a:r>
              <a:endParaRPr lang="en-US" sz="2400" dirty="0">
                <a:solidFill>
                  <a:srgbClr val="000000"/>
                </a:solidFill>
              </a:endParaRPr>
            </a:p>
          </p:txBody>
        </p:sp>
      </p:grpSp>
      <p:cxnSp>
        <p:nvCxnSpPr>
          <p:cNvPr id="46" name="Straight Connector 45">
            <a:extLst>
              <a:ext uri="{FF2B5EF4-FFF2-40B4-BE49-F238E27FC236}">
                <a16:creationId xmlns:a16="http://schemas.microsoft.com/office/drawing/2014/main" xmlns="" id="{AF6AF370-1CCB-4908-B4C3-324DF3C2E842}"/>
              </a:ext>
            </a:extLst>
          </p:cNvPr>
          <p:cNvCxnSpPr>
            <a:cxnSpLocks/>
          </p:cNvCxnSpPr>
          <p:nvPr/>
        </p:nvCxnSpPr>
        <p:spPr>
          <a:xfrm flipV="1">
            <a:off x="6765400" y="3228154"/>
            <a:ext cx="9196" cy="563927"/>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11DBBBF0-E131-43E4-B046-36DFEC22ACFB}"/>
              </a:ext>
            </a:extLst>
          </p:cNvPr>
          <p:cNvCxnSpPr>
            <a:cxnSpLocks/>
          </p:cNvCxnSpPr>
          <p:nvPr/>
        </p:nvCxnSpPr>
        <p:spPr>
          <a:xfrm flipV="1">
            <a:off x="6765400" y="3219822"/>
            <a:ext cx="2099979" cy="8332"/>
          </a:xfrm>
          <a:prstGeom prst="line">
            <a:avLst/>
          </a:prstGeom>
          <a:ln w="28575">
            <a:solidFill>
              <a:srgbClr val="00B050"/>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04640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第一PPT模板网-WWW.1PPT.COM"/>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10.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11.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1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1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2.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3.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4.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5.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6.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7.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8.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ppt/theme/themeOverride9.xml><?xml version="1.0" encoding="utf-8"?>
<a:themeOverride xmlns:a="http://schemas.openxmlformats.org/drawingml/2006/main">
  <a:clrScheme name="自定义 237">
    <a:dk1>
      <a:srgbClr val="000000"/>
    </a:dk1>
    <a:lt1>
      <a:srgbClr val="FFFFFF"/>
    </a:lt1>
    <a:dk2>
      <a:srgbClr val="778495"/>
    </a:dk2>
    <a:lt2>
      <a:srgbClr val="F0F0F0"/>
    </a:lt2>
    <a:accent1>
      <a:srgbClr val="F6E068"/>
    </a:accent1>
    <a:accent2>
      <a:srgbClr val="F6E068"/>
    </a:accent2>
    <a:accent3>
      <a:srgbClr val="F6E068"/>
    </a:accent3>
    <a:accent4>
      <a:srgbClr val="F6E068"/>
    </a:accent4>
    <a:accent5>
      <a:srgbClr val="F6E068"/>
    </a:accent5>
    <a:accent6>
      <a:srgbClr val="F6E068"/>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4830</TotalTime>
  <Words>1458</Words>
  <Application>Microsoft Office PowerPoint</Application>
  <PresentationFormat>On-screen Show (16:9)</PresentationFormat>
  <Paragraphs>107</Paragraphs>
  <Slides>20</Slides>
  <Notes>7</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20</vt:i4>
      </vt:variant>
    </vt:vector>
  </HeadingPairs>
  <TitlesOfParts>
    <vt:vector size="34" baseType="lpstr">
      <vt:lpstr>微软雅黑</vt:lpstr>
      <vt:lpstr>宋体</vt:lpstr>
      <vt:lpstr>Arial</vt:lpstr>
      <vt:lpstr>Calibri</vt:lpstr>
      <vt:lpstr>Calibri Light</vt:lpstr>
      <vt:lpstr>Coiny</vt:lpstr>
      <vt:lpstr>inpin heiti</vt:lpstr>
      <vt:lpstr>OpenSans</vt:lpstr>
      <vt:lpstr>Times New Roman</vt:lpstr>
      <vt:lpstr>Wingdings</vt:lpstr>
      <vt:lpstr>仓耳今楷05-6763 W05</vt:lpstr>
      <vt:lpstr>方正静蕾简体</vt:lpstr>
      <vt:lpstr>第一PPT，www.1ppt.com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keywords/>
  <dc:description>http://www.ypppt.com/</dc:description>
  <cp:lastModifiedBy>Admin</cp:lastModifiedBy>
  <cp:revision>355</cp:revision>
  <dcterms:created xsi:type="dcterms:W3CDTF">2015-12-11T17:46:17Z</dcterms:created>
  <dcterms:modified xsi:type="dcterms:W3CDTF">2023-10-25T04:42:10Z</dcterms:modified>
</cp:coreProperties>
</file>