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8" r:id="rId3"/>
    <p:sldId id="299" r:id="rId4"/>
    <p:sldId id="300" r:id="rId5"/>
    <p:sldId id="260" r:id="rId6"/>
    <p:sldId id="262" r:id="rId7"/>
    <p:sldId id="264" r:id="rId8"/>
    <p:sldId id="266" r:id="rId9"/>
    <p:sldId id="268" r:id="rId10"/>
    <p:sldId id="274" r:id="rId11"/>
    <p:sldId id="273" r:id="rId12"/>
    <p:sldId id="272" r:id="rId13"/>
    <p:sldId id="271" r:id="rId14"/>
    <p:sldId id="301" r:id="rId15"/>
    <p:sldId id="294" r:id="rId16"/>
    <p:sldId id="270" r:id="rId17"/>
    <p:sldId id="276" r:id="rId18"/>
    <p:sldId id="293" r:id="rId19"/>
    <p:sldId id="302" r:id="rId20"/>
    <p:sldId id="285" r:id="rId21"/>
    <p:sldId id="297" r:id="rId22"/>
    <p:sldId id="303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65DF2-338F-48B1-8DFF-33885AA1D5F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B55DC-DAE2-4936-9530-EDDF78B00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7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DB44829-15C2-40FB-A173-95204F4CEA8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57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BDD58DE5-47F0-4B1C-9F48-321C88FB7E30}" type="slidenum">
              <a:rPr lang="en-US" altLang="en-US" sz="1200">
                <a:solidFill>
                  <a:prstClr val="black"/>
                </a:solidFill>
                <a:cs typeface="Tahoma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20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83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4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7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7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8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5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4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4F8C-2D03-4B55-A076-84EB509CA13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4CC10-949E-461A-8A36-09C2AE6F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" y="-28575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HOLLY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14851" y="1515648"/>
            <a:ext cx="4724400" cy="16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09" y="304803"/>
            <a:ext cx="2336496" cy="17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64125" y="175837"/>
            <a:ext cx="1752600" cy="23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OLLY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82451" y="1515648"/>
            <a:ext cx="4724400" cy="16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 rot="187873">
            <a:off x="1734121" y="1077915"/>
            <a:ext cx="9517411" cy="3021012"/>
          </a:xfrm>
          <a:prstGeom prst="rect">
            <a:avLst/>
          </a:prstGeom>
        </p:spPr>
        <p:txBody>
          <a:bodyPr spcFirstLastPara="1" wrap="none" lIns="91415" tIns="45707" rIns="91415" bIns="45707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00" name="Picture 8" descr="bo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91" y="3352806"/>
            <a:ext cx="198729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10"/>
          <p:cNvGrpSpPr>
            <a:grpSpLocks/>
          </p:cNvGrpSpPr>
          <p:nvPr/>
        </p:nvGrpSpPr>
        <p:grpSpPr bwMode="auto">
          <a:xfrm>
            <a:off x="407142" y="5868991"/>
            <a:ext cx="1320628" cy="989012"/>
            <a:chOff x="3785" y="3491"/>
            <a:chExt cx="857" cy="821"/>
          </a:xfrm>
        </p:grpSpPr>
        <p:grpSp>
          <p:nvGrpSpPr>
            <p:cNvPr id="8407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8464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7"/>
                  <a:gd name="T100" fmla="*/ 0 h 87"/>
                  <a:gd name="T101" fmla="*/ 597 w 597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"/>
                  <a:gd name="T28" fmla="*/ 0 h 607"/>
                  <a:gd name="T29" fmla="*/ 90 w 90"/>
                  <a:gd name="T30" fmla="*/ 607 h 6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595"/>
                  <a:gd name="T29" fmla="*/ 91 w 91"/>
                  <a:gd name="T30" fmla="*/ 595 h 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3"/>
                  <a:gd name="T106" fmla="*/ 0 h 82"/>
                  <a:gd name="T107" fmla="*/ 233 w 233"/>
                  <a:gd name="T108" fmla="*/ 82 h 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3"/>
                  <a:gd name="T106" fmla="*/ 0 h 82"/>
                  <a:gd name="T107" fmla="*/ 233 w 233"/>
                  <a:gd name="T108" fmla="*/ 82 h 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8"/>
                  <a:gd name="T97" fmla="*/ 0 h 35"/>
                  <a:gd name="T98" fmla="*/ 238 w 238"/>
                  <a:gd name="T99" fmla="*/ 35 h 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8"/>
                  <a:gd name="T97" fmla="*/ 0 h 35"/>
                  <a:gd name="T98" fmla="*/ 238 w 238"/>
                  <a:gd name="T99" fmla="*/ 35 h 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0"/>
                  <a:gd name="T82" fmla="*/ 0 h 132"/>
                  <a:gd name="T83" fmla="*/ 140 w 140"/>
                  <a:gd name="T84" fmla="*/ 132 h 1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0"/>
                  <a:gd name="T82" fmla="*/ 0 h 133"/>
                  <a:gd name="T83" fmla="*/ 140 w 140"/>
                  <a:gd name="T84" fmla="*/ 133 h 1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154"/>
                  <a:gd name="T86" fmla="*/ 68 w 68"/>
                  <a:gd name="T87" fmla="*/ 154 h 1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9"/>
                  <a:gd name="T85" fmla="*/ 0 h 155"/>
                  <a:gd name="T86" fmla="*/ 69 w 69"/>
                  <a:gd name="T87" fmla="*/ 155 h 15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0"/>
                  <a:gd name="T85" fmla="*/ 0 h 121"/>
                  <a:gd name="T86" fmla="*/ 180 w 180"/>
                  <a:gd name="T87" fmla="*/ 121 h 1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0"/>
                  <a:gd name="T85" fmla="*/ 0 h 120"/>
                  <a:gd name="T86" fmla="*/ 180 w 180"/>
                  <a:gd name="T87" fmla="*/ 120 h 1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2"/>
                  <a:gd name="T109" fmla="*/ 0 h 68"/>
                  <a:gd name="T110" fmla="*/ 232 w 232"/>
                  <a:gd name="T111" fmla="*/ 68 h 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2"/>
                  <a:gd name="T109" fmla="*/ 0 h 69"/>
                  <a:gd name="T110" fmla="*/ 232 w 232"/>
                  <a:gd name="T111" fmla="*/ 69 h 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9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3"/>
                  <a:gd name="T82" fmla="*/ 0 h 153"/>
                  <a:gd name="T83" fmla="*/ 103 w 103"/>
                  <a:gd name="T84" fmla="*/ 153 h 15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"/>
                  <a:gd name="T82" fmla="*/ 0 h 154"/>
                  <a:gd name="T83" fmla="*/ 102 w 102"/>
                  <a:gd name="T84" fmla="*/ 154 h 1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25"/>
                  <a:gd name="T110" fmla="*/ 85 w 85"/>
                  <a:gd name="T111" fmla="*/ 25 h 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25"/>
                  <a:gd name="T110" fmla="*/ 85 w 85"/>
                  <a:gd name="T111" fmla="*/ 25 h 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4"/>
                  <a:gd name="T85" fmla="*/ 0 h 49"/>
                  <a:gd name="T86" fmla="*/ 74 w 74"/>
                  <a:gd name="T87" fmla="*/ 49 h 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2"/>
                  <a:gd name="T85" fmla="*/ 0 h 49"/>
                  <a:gd name="T86" fmla="*/ 72 w 72"/>
                  <a:gd name="T87" fmla="*/ 49 h 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9"/>
                  <a:gd name="T82" fmla="*/ 0 h 43"/>
                  <a:gd name="T83" fmla="*/ 39 w 39"/>
                  <a:gd name="T84" fmla="*/ 43 h 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6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9"/>
                  <a:gd name="T82" fmla="*/ 0 h 44"/>
                  <a:gd name="T83" fmla="*/ 39 w 3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"/>
                  <a:gd name="T106" fmla="*/ 0 h 146"/>
                  <a:gd name="T107" fmla="*/ 132 w 132"/>
                  <a:gd name="T108" fmla="*/ 146 h 1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1"/>
                  <a:gd name="T106" fmla="*/ 0 h 146"/>
                  <a:gd name="T107" fmla="*/ 131 w 131"/>
                  <a:gd name="T108" fmla="*/ 146 h 1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9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"/>
                  <a:gd name="T97" fmla="*/ 0 h 149"/>
                  <a:gd name="T98" fmla="*/ 55 w 55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0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"/>
                  <a:gd name="T97" fmla="*/ 0 h 149"/>
                  <a:gd name="T98" fmla="*/ 55 w 55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1"/>
                  <a:gd name="T82" fmla="*/ 0 h 87"/>
                  <a:gd name="T83" fmla="*/ 211 w 211"/>
                  <a:gd name="T84" fmla="*/ 87 h 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2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1"/>
                  <a:gd name="T82" fmla="*/ 0 h 87"/>
                  <a:gd name="T83" fmla="*/ 211 w 211"/>
                  <a:gd name="T84" fmla="*/ 87 h 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3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7"/>
                  <a:gd name="T85" fmla="*/ 0 h 42"/>
                  <a:gd name="T86" fmla="*/ 247 w 247"/>
                  <a:gd name="T87" fmla="*/ 42 h 4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4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7"/>
                  <a:gd name="T85" fmla="*/ 0 h 43"/>
                  <a:gd name="T86" fmla="*/ 247 w 247"/>
                  <a:gd name="T87" fmla="*/ 43 h 4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5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496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497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2"/>
                  <a:gd name="T85" fmla="*/ 0 h 112"/>
                  <a:gd name="T86" fmla="*/ 192 w 192"/>
                  <a:gd name="T87" fmla="*/ 112 h 1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8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2"/>
                  <a:gd name="T85" fmla="*/ 0 h 112"/>
                  <a:gd name="T86" fmla="*/ 192 w 192"/>
                  <a:gd name="T87" fmla="*/ 112 h 1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45"/>
                  <a:gd name="T110" fmla="*/ 110 w 110"/>
                  <a:gd name="T111" fmla="*/ 145 h 1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9"/>
                  <a:gd name="T109" fmla="*/ 0 h 145"/>
                  <a:gd name="T110" fmla="*/ 109 w 109"/>
                  <a:gd name="T111" fmla="*/ 145 h 1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5"/>
                  <a:gd name="T82" fmla="*/ 0 h 64"/>
                  <a:gd name="T83" fmla="*/ 245 w 245"/>
                  <a:gd name="T84" fmla="*/ 64 h 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5"/>
                  <a:gd name="T82" fmla="*/ 0 h 64"/>
                  <a:gd name="T83" fmla="*/ 245 w 245"/>
                  <a:gd name="T84" fmla="*/ 64 h 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"/>
                  <a:gd name="T109" fmla="*/ 0 h 54"/>
                  <a:gd name="T110" fmla="*/ 40 w 40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"/>
                  <a:gd name="T109" fmla="*/ 0 h 54"/>
                  <a:gd name="T110" fmla="*/ 40 w 40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"/>
                  <a:gd name="T85" fmla="*/ 0 h 46"/>
                  <a:gd name="T86" fmla="*/ 76 w 76"/>
                  <a:gd name="T87" fmla="*/ 46 h 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8"/>
                  <a:gd name="T85" fmla="*/ 0 h 45"/>
                  <a:gd name="T86" fmla="*/ 78 w 78"/>
                  <a:gd name="T87" fmla="*/ 45 h 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7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24"/>
                  <a:gd name="T83" fmla="*/ 70 w 70"/>
                  <a:gd name="T84" fmla="*/ 24 h 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25"/>
                  <a:gd name="T83" fmla="*/ 70 w 70"/>
                  <a:gd name="T84" fmla="*/ 25 h 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10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11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3"/>
                  <a:gd name="T106" fmla="*/ 0 h 82"/>
                  <a:gd name="T107" fmla="*/ 233 w 233"/>
                  <a:gd name="T108" fmla="*/ 82 h 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2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3"/>
                  <a:gd name="T106" fmla="*/ 0 h 83"/>
                  <a:gd name="T107" fmla="*/ 233 w 233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3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8"/>
                  <a:gd name="T97" fmla="*/ 0 h 35"/>
                  <a:gd name="T98" fmla="*/ 238 w 238"/>
                  <a:gd name="T99" fmla="*/ 35 h 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8"/>
                  <a:gd name="T97" fmla="*/ 0 h 34"/>
                  <a:gd name="T98" fmla="*/ 238 w 238"/>
                  <a:gd name="T99" fmla="*/ 34 h 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"/>
                  <a:gd name="T82" fmla="*/ 0 h 133"/>
                  <a:gd name="T83" fmla="*/ 139 w 139"/>
                  <a:gd name="T84" fmla="*/ 133 h 1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"/>
                  <a:gd name="T82" fmla="*/ 0 h 133"/>
                  <a:gd name="T83" fmla="*/ 139 w 139"/>
                  <a:gd name="T84" fmla="*/ 133 h 1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7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155"/>
                  <a:gd name="T86" fmla="*/ 68 w 68"/>
                  <a:gd name="T87" fmla="*/ 155 h 15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8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9"/>
                  <a:gd name="T85" fmla="*/ 0 h 155"/>
                  <a:gd name="T86" fmla="*/ 69 w 69"/>
                  <a:gd name="T87" fmla="*/ 155 h 15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9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20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21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0"/>
                  <a:gd name="T85" fmla="*/ 0 h 120"/>
                  <a:gd name="T86" fmla="*/ 180 w 180"/>
                  <a:gd name="T87" fmla="*/ 120 h 1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2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0"/>
                  <a:gd name="T85" fmla="*/ 0 h 120"/>
                  <a:gd name="T86" fmla="*/ 180 w 180"/>
                  <a:gd name="T87" fmla="*/ 120 h 1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3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2"/>
                  <a:gd name="T109" fmla="*/ 0 h 69"/>
                  <a:gd name="T110" fmla="*/ 232 w 232"/>
                  <a:gd name="T111" fmla="*/ 69 h 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4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2"/>
                  <a:gd name="T109" fmla="*/ 0 h 69"/>
                  <a:gd name="T110" fmla="*/ 232 w 232"/>
                  <a:gd name="T111" fmla="*/ 69 h 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5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"/>
                  <a:gd name="T82" fmla="*/ 0 h 153"/>
                  <a:gd name="T83" fmla="*/ 102 w 102"/>
                  <a:gd name="T84" fmla="*/ 153 h 15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6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3"/>
                  <a:gd name="T82" fmla="*/ 0 h 154"/>
                  <a:gd name="T83" fmla="*/ 103 w 103"/>
                  <a:gd name="T84" fmla="*/ 154 h 1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7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25"/>
                  <a:gd name="T110" fmla="*/ 85 w 85"/>
                  <a:gd name="T111" fmla="*/ 25 h 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8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"/>
                  <a:gd name="T109" fmla="*/ 0 h 25"/>
                  <a:gd name="T110" fmla="*/ 85 w 85"/>
                  <a:gd name="T111" fmla="*/ 25 h 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9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3"/>
                  <a:gd name="T85" fmla="*/ 0 h 48"/>
                  <a:gd name="T86" fmla="*/ 73 w 73"/>
                  <a:gd name="T87" fmla="*/ 48 h 4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0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2"/>
                  <a:gd name="T85" fmla="*/ 0 h 48"/>
                  <a:gd name="T86" fmla="*/ 72 w 72"/>
                  <a:gd name="T87" fmla="*/ 48 h 4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1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9"/>
                  <a:gd name="T82" fmla="*/ 0 h 44"/>
                  <a:gd name="T83" fmla="*/ 39 w 3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2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9"/>
                  <a:gd name="T82" fmla="*/ 0 h 44"/>
                  <a:gd name="T83" fmla="*/ 39 w 3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3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34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35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"/>
                  <a:gd name="T106" fmla="*/ 0 h 146"/>
                  <a:gd name="T107" fmla="*/ 132 w 132"/>
                  <a:gd name="T108" fmla="*/ 146 h 1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6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1"/>
                  <a:gd name="T106" fmla="*/ 0 h 146"/>
                  <a:gd name="T107" fmla="*/ 131 w 131"/>
                  <a:gd name="T108" fmla="*/ 146 h 1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7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"/>
                  <a:gd name="T97" fmla="*/ 0 h 148"/>
                  <a:gd name="T98" fmla="*/ 55 w 55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8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5"/>
                  <a:gd name="T97" fmla="*/ 0 h 148"/>
                  <a:gd name="T98" fmla="*/ 55 w 55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9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0"/>
                  <a:gd name="T82" fmla="*/ 0 h 87"/>
                  <a:gd name="T83" fmla="*/ 210 w 210"/>
                  <a:gd name="T84" fmla="*/ 87 h 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0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1"/>
                  <a:gd name="T82" fmla="*/ 0 h 87"/>
                  <a:gd name="T83" fmla="*/ 211 w 211"/>
                  <a:gd name="T84" fmla="*/ 87 h 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1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7"/>
                  <a:gd name="T85" fmla="*/ 0 h 43"/>
                  <a:gd name="T86" fmla="*/ 247 w 247"/>
                  <a:gd name="T87" fmla="*/ 43 h 4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2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7"/>
                  <a:gd name="T85" fmla="*/ 0 h 43"/>
                  <a:gd name="T86" fmla="*/ 247 w 247"/>
                  <a:gd name="T87" fmla="*/ 43 h 4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3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44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45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46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47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2"/>
                  <a:gd name="T85" fmla="*/ 0 h 113"/>
                  <a:gd name="T86" fmla="*/ 192 w 192"/>
                  <a:gd name="T87" fmla="*/ 113 h 11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8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2"/>
                  <a:gd name="T85" fmla="*/ 0 h 113"/>
                  <a:gd name="T86" fmla="*/ 192 w 192"/>
                  <a:gd name="T87" fmla="*/ 113 h 11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9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44"/>
                  <a:gd name="T110" fmla="*/ 110 w 110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0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9"/>
                  <a:gd name="T109" fmla="*/ 0 h 144"/>
                  <a:gd name="T110" fmla="*/ 109 w 109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1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5"/>
                  <a:gd name="T82" fmla="*/ 0 h 64"/>
                  <a:gd name="T83" fmla="*/ 245 w 245"/>
                  <a:gd name="T84" fmla="*/ 64 h 6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2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5"/>
                  <a:gd name="T82" fmla="*/ 0 h 65"/>
                  <a:gd name="T83" fmla="*/ 245 w 245"/>
                  <a:gd name="T84" fmla="*/ 65 h 6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3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54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55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9"/>
                  <a:gd name="T109" fmla="*/ 0 h 54"/>
                  <a:gd name="T110" fmla="*/ 39 w 39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6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"/>
                  <a:gd name="T109" fmla="*/ 0 h 53"/>
                  <a:gd name="T110" fmla="*/ 40 w 40"/>
                  <a:gd name="T111" fmla="*/ 53 h 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7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8"/>
                  <a:gd name="T85" fmla="*/ 0 h 45"/>
                  <a:gd name="T86" fmla="*/ 78 w 78"/>
                  <a:gd name="T87" fmla="*/ 45 h 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8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7"/>
                  <a:gd name="T85" fmla="*/ 0 h 45"/>
                  <a:gd name="T86" fmla="*/ 77 w 77"/>
                  <a:gd name="T87" fmla="*/ 45 h 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9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25"/>
                  <a:gd name="T83" fmla="*/ 70 w 70"/>
                  <a:gd name="T84" fmla="*/ 25 h 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0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1"/>
                  <a:gd name="T82" fmla="*/ 0 h 25"/>
                  <a:gd name="T83" fmla="*/ 71 w 71"/>
                  <a:gd name="T84" fmla="*/ 25 h 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1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62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63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64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65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66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67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68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69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0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1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2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3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4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5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6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7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8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79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80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81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82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583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4"/>
                  <a:gd name="T82" fmla="*/ 0 h 101"/>
                  <a:gd name="T83" fmla="*/ 214 w 214"/>
                  <a:gd name="T84" fmla="*/ 101 h 10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4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3"/>
                  <a:gd name="T49" fmla="*/ 0 h 204"/>
                  <a:gd name="T50" fmla="*/ 143 w 143"/>
                  <a:gd name="T51" fmla="*/ 204 h 2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5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234"/>
                  <a:gd name="T77" fmla="*/ 177 w 177"/>
                  <a:gd name="T78" fmla="*/ 234 h 2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6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0"/>
                  <a:gd name="T151" fmla="*/ 0 h 231"/>
                  <a:gd name="T152" fmla="*/ 390 w 390"/>
                  <a:gd name="T153" fmla="*/ 231 h 23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7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57"/>
                  <a:gd name="T91" fmla="*/ 0 h 219"/>
                  <a:gd name="T92" fmla="*/ 257 w 257"/>
                  <a:gd name="T93" fmla="*/ 219 h 21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8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6"/>
                  <a:gd name="T70" fmla="*/ 0 h 110"/>
                  <a:gd name="T71" fmla="*/ 226 w 226"/>
                  <a:gd name="T72" fmla="*/ 110 h 1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9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3"/>
                  <a:gd name="T70" fmla="*/ 0 h 80"/>
                  <a:gd name="T71" fmla="*/ 183 w 183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0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7"/>
                  <a:gd name="T70" fmla="*/ 0 h 68"/>
                  <a:gd name="T71" fmla="*/ 147 w 147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1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3"/>
                  <a:gd name="T70" fmla="*/ 0 h 113"/>
                  <a:gd name="T71" fmla="*/ 233 w 233"/>
                  <a:gd name="T72" fmla="*/ 113 h 1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2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51"/>
                  <a:gd name="T91" fmla="*/ 0 h 102"/>
                  <a:gd name="T92" fmla="*/ 151 w 151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3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4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5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6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"/>
                  <a:gd name="T70" fmla="*/ 0 h 47"/>
                  <a:gd name="T71" fmla="*/ 102 w 102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7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06"/>
                  <a:gd name="T29" fmla="*/ 91 w 91"/>
                  <a:gd name="T30" fmla="*/ 406 h 4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8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1"/>
                  <a:gd name="T103" fmla="*/ 0 h 57"/>
                  <a:gd name="T104" fmla="*/ 161 w 161"/>
                  <a:gd name="T105" fmla="*/ 57 h 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9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1"/>
                  <a:gd name="T106" fmla="*/ 0 h 57"/>
                  <a:gd name="T107" fmla="*/ 161 w 161"/>
                  <a:gd name="T108" fmla="*/ 57 h 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0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5"/>
                  <a:gd name="T97" fmla="*/ 0 h 24"/>
                  <a:gd name="T98" fmla="*/ 165 w 165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1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5"/>
                  <a:gd name="T97" fmla="*/ 0 h 24"/>
                  <a:gd name="T98" fmla="*/ 165 w 165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7"/>
                  <a:gd name="T82" fmla="*/ 0 h 92"/>
                  <a:gd name="T83" fmla="*/ 97 w 97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3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7"/>
                  <a:gd name="T82" fmla="*/ 0 h 91"/>
                  <a:gd name="T83" fmla="*/ 97 w 97"/>
                  <a:gd name="T84" fmla="*/ 91 h 9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4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"/>
                  <a:gd name="T85" fmla="*/ 0 h 107"/>
                  <a:gd name="T86" fmla="*/ 47 w 47"/>
                  <a:gd name="T87" fmla="*/ 107 h 1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"/>
                  <a:gd name="T85" fmla="*/ 0 h 107"/>
                  <a:gd name="T86" fmla="*/ 47 w 47"/>
                  <a:gd name="T87" fmla="*/ 107 h 1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5"/>
                  <a:gd name="T85" fmla="*/ 0 h 83"/>
                  <a:gd name="T86" fmla="*/ 125 w 125"/>
                  <a:gd name="T87" fmla="*/ 83 h 8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5"/>
                  <a:gd name="T85" fmla="*/ 0 h 84"/>
                  <a:gd name="T86" fmla="*/ 125 w 125"/>
                  <a:gd name="T87" fmla="*/ 84 h 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0"/>
                  <a:gd name="T109" fmla="*/ 0 h 48"/>
                  <a:gd name="T110" fmla="*/ 160 w 160"/>
                  <a:gd name="T111" fmla="*/ 48 h 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0"/>
                  <a:gd name="T109" fmla="*/ 0 h 48"/>
                  <a:gd name="T110" fmla="*/ 160 w 160"/>
                  <a:gd name="T111" fmla="*/ 48 h 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1"/>
                  <a:gd name="T82" fmla="*/ 0 h 106"/>
                  <a:gd name="T83" fmla="*/ 71 w 71"/>
                  <a:gd name="T84" fmla="*/ 106 h 1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1"/>
                  <a:gd name="T82" fmla="*/ 0 h 106"/>
                  <a:gd name="T83" fmla="*/ 71 w 71"/>
                  <a:gd name="T84" fmla="*/ 106 h 1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9"/>
                  <a:gd name="T109" fmla="*/ 0 h 17"/>
                  <a:gd name="T110" fmla="*/ 59 w 59"/>
                  <a:gd name="T111" fmla="*/ 17 h 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"/>
                  <a:gd name="T106" fmla="*/ 0 h 17"/>
                  <a:gd name="T107" fmla="*/ 60 w 60"/>
                  <a:gd name="T108" fmla="*/ 17 h 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1"/>
                  <a:gd name="T85" fmla="*/ 0 h 34"/>
                  <a:gd name="T86" fmla="*/ 51 w 51"/>
                  <a:gd name="T87" fmla="*/ 34 h 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0"/>
                  <a:gd name="T85" fmla="*/ 0 h 33"/>
                  <a:gd name="T86" fmla="*/ 50 w 50"/>
                  <a:gd name="T87" fmla="*/ 33 h 3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"/>
                  <a:gd name="T82" fmla="*/ 0 h 30"/>
                  <a:gd name="T83" fmla="*/ 28 w 28"/>
                  <a:gd name="T84" fmla="*/ 30 h 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"/>
                  <a:gd name="T79" fmla="*/ 0 h 30"/>
                  <a:gd name="T80" fmla="*/ 27 w 27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8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9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0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"/>
                  <a:gd name="T97" fmla="*/ 0 h 104"/>
                  <a:gd name="T98" fmla="*/ 38 w 38"/>
                  <a:gd name="T99" fmla="*/ 104 h 1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1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"/>
                  <a:gd name="T97" fmla="*/ 0 h 104"/>
                  <a:gd name="T98" fmla="*/ 37 w 37"/>
                  <a:gd name="T99" fmla="*/ 104 h 1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2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1"/>
                  <a:gd name="T83" fmla="*/ 146 w 146"/>
                  <a:gd name="T84" fmla="*/ 61 h 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3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1"/>
                  <a:gd name="T83" fmla="*/ 146 w 146"/>
                  <a:gd name="T84" fmla="*/ 61 h 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4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2"/>
                  <a:gd name="T85" fmla="*/ 0 h 30"/>
                  <a:gd name="T86" fmla="*/ 172 w 172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5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6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627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628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1"/>
                  <a:gd name="T110" fmla="*/ 76 w 76"/>
                  <a:gd name="T111" fmla="*/ 101 h 10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5"/>
                  <a:gd name="T109" fmla="*/ 0 h 101"/>
                  <a:gd name="T110" fmla="*/ 75 w 75"/>
                  <a:gd name="T111" fmla="*/ 101 h 10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0"/>
                  <a:gd name="T82" fmla="*/ 0 h 44"/>
                  <a:gd name="T83" fmla="*/ 170 w 170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"/>
                  <a:gd name="T109" fmla="*/ 0 h 37"/>
                  <a:gd name="T110" fmla="*/ 27 w 27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2"/>
                  <a:gd name="T86" fmla="*/ 53 w 53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1"/>
                  <a:gd name="T86" fmla="*/ 54 w 54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"/>
                  <a:gd name="T82" fmla="*/ 0 h 17"/>
                  <a:gd name="T83" fmla="*/ 50 w 50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641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642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1"/>
                  <a:gd name="T106" fmla="*/ 0 h 57"/>
                  <a:gd name="T107" fmla="*/ 161 w 161"/>
                  <a:gd name="T108" fmla="*/ 57 h 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1"/>
                  <a:gd name="T106" fmla="*/ 0 h 57"/>
                  <a:gd name="T107" fmla="*/ 161 w 161"/>
                  <a:gd name="T108" fmla="*/ 57 h 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5"/>
                  <a:gd name="T97" fmla="*/ 0 h 25"/>
                  <a:gd name="T98" fmla="*/ 165 w 165"/>
                  <a:gd name="T99" fmla="*/ 25 h 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5"/>
                  <a:gd name="T97" fmla="*/ 0 h 24"/>
                  <a:gd name="T98" fmla="*/ 165 w 165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6"/>
                  <a:gd name="T82" fmla="*/ 0 h 92"/>
                  <a:gd name="T83" fmla="*/ 96 w 96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7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6"/>
                  <a:gd name="T82" fmla="*/ 0 h 92"/>
                  <a:gd name="T83" fmla="*/ 96 w 96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8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"/>
                  <a:gd name="T85" fmla="*/ 0 h 107"/>
                  <a:gd name="T86" fmla="*/ 47 w 47"/>
                  <a:gd name="T87" fmla="*/ 107 h 1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9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8"/>
                  <a:gd name="T85" fmla="*/ 0 h 107"/>
                  <a:gd name="T86" fmla="*/ 48 w 48"/>
                  <a:gd name="T87" fmla="*/ 107 h 1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0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651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00"/>
              </a:p>
            </p:txBody>
          </p:sp>
          <p:sp>
            <p:nvSpPr>
              <p:cNvPr id="8652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5"/>
                  <a:gd name="T85" fmla="*/ 0 h 83"/>
                  <a:gd name="T86" fmla="*/ 125 w 125"/>
                  <a:gd name="T87" fmla="*/ 83 h 8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3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5"/>
                  <a:gd name="T85" fmla="*/ 0 h 84"/>
                  <a:gd name="T86" fmla="*/ 125 w 125"/>
                  <a:gd name="T87" fmla="*/ 84 h 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4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1"/>
                  <a:gd name="T109" fmla="*/ 0 h 48"/>
                  <a:gd name="T110" fmla="*/ 161 w 161"/>
                  <a:gd name="T111" fmla="*/ 48 h 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5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1"/>
                  <a:gd name="T109" fmla="*/ 0 h 48"/>
                  <a:gd name="T110" fmla="*/ 161 w 161"/>
                  <a:gd name="T111" fmla="*/ 48 h 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6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107"/>
                  <a:gd name="T83" fmla="*/ 70 w 70"/>
                  <a:gd name="T84" fmla="*/ 107 h 10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7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1"/>
                  <a:gd name="T82" fmla="*/ 0 h 107"/>
                  <a:gd name="T83" fmla="*/ 71 w 71"/>
                  <a:gd name="T84" fmla="*/ 107 h 10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8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0"/>
                  <a:gd name="T109" fmla="*/ 0 h 17"/>
                  <a:gd name="T110" fmla="*/ 60 w 60"/>
                  <a:gd name="T111" fmla="*/ 17 h 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9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8"/>
                  <a:gd name="T109" fmla="*/ 0 h 17"/>
                  <a:gd name="T110" fmla="*/ 58 w 58"/>
                  <a:gd name="T111" fmla="*/ 17 h 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0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1"/>
                  <a:gd name="T85" fmla="*/ 0 h 33"/>
                  <a:gd name="T86" fmla="*/ 51 w 51"/>
                  <a:gd name="T87" fmla="*/ 33 h 3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1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0"/>
                  <a:gd name="T85" fmla="*/ 0 h 33"/>
                  <a:gd name="T86" fmla="*/ 50 w 50"/>
                  <a:gd name="T87" fmla="*/ 33 h 3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2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31"/>
                  <a:gd name="T83" fmla="*/ 27 w 27"/>
                  <a:gd name="T84" fmla="*/ 31 h 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3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30"/>
                  <a:gd name="T83" fmla="*/ 27 w 27"/>
                  <a:gd name="T84" fmla="*/ 30 h 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8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09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10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"/>
                <a:gd name="T106" fmla="*/ 0 h 101"/>
                <a:gd name="T107" fmla="*/ 91 w 91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1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"/>
                <a:gd name="T106" fmla="*/ 0 h 101"/>
                <a:gd name="T107" fmla="*/ 91 w 91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2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103"/>
                <a:gd name="T98" fmla="*/ 39 w 39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3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103"/>
                <a:gd name="T98" fmla="*/ 39 w 39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60"/>
                <a:gd name="T83" fmla="*/ 146 w 146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5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60"/>
                <a:gd name="T83" fmla="*/ 146 w 146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1"/>
                <a:gd name="T85" fmla="*/ 0 h 30"/>
                <a:gd name="T86" fmla="*/ 171 w 171"/>
                <a:gd name="T87" fmla="*/ 30 h 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7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1"/>
                <a:gd name="T85" fmla="*/ 0 h 30"/>
                <a:gd name="T86" fmla="*/ 171 w 171"/>
                <a:gd name="T87" fmla="*/ 30 h 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19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20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21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22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3"/>
                <a:gd name="T85" fmla="*/ 0 h 78"/>
                <a:gd name="T86" fmla="*/ 133 w 133"/>
                <a:gd name="T87" fmla="*/ 78 h 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3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3"/>
                <a:gd name="T85" fmla="*/ 0 h 78"/>
                <a:gd name="T86" fmla="*/ 133 w 133"/>
                <a:gd name="T87" fmla="*/ 78 h 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"/>
                <a:gd name="T109" fmla="*/ 0 h 100"/>
                <a:gd name="T110" fmla="*/ 76 w 76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5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"/>
                <a:gd name="T109" fmla="*/ 0 h 100"/>
                <a:gd name="T110" fmla="*/ 77 w 77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6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9"/>
                <a:gd name="T82" fmla="*/ 0 h 44"/>
                <a:gd name="T83" fmla="*/ 169 w 169"/>
                <a:gd name="T84" fmla="*/ 44 h 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7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9"/>
                <a:gd name="T82" fmla="*/ 0 h 45"/>
                <a:gd name="T83" fmla="*/ 169 w 169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8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29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30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37"/>
                <a:gd name="T110" fmla="*/ 28 w 28"/>
                <a:gd name="T111" fmla="*/ 37 h 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1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"/>
                <a:gd name="T109" fmla="*/ 0 h 37"/>
                <a:gd name="T110" fmla="*/ 28 w 28"/>
                <a:gd name="T111" fmla="*/ 37 h 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2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32"/>
                <a:gd name="T86" fmla="*/ 54 w 54"/>
                <a:gd name="T87" fmla="*/ 32 h 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3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31"/>
                <a:gd name="T86" fmla="*/ 53 w 53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4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"/>
                <a:gd name="T82" fmla="*/ 0 h 17"/>
                <a:gd name="T83" fmla="*/ 49 w 49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5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17"/>
                <a:gd name="T83" fmla="*/ 48 w 48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6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37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38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39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0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1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2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3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4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5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6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7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8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49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50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51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52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53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54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55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56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57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5"/>
                <a:gd name="T151" fmla="*/ 0 h 110"/>
                <a:gd name="T152" fmla="*/ 215 w 215"/>
                <a:gd name="T153" fmla="*/ 110 h 1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8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9"/>
                <a:gd name="T91" fmla="*/ 0 h 102"/>
                <a:gd name="T92" fmla="*/ 179 w 179"/>
                <a:gd name="T93" fmla="*/ 102 h 1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9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3"/>
                <a:gd name="T70" fmla="*/ 0 h 50"/>
                <a:gd name="T71" fmla="*/ 113 w 113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0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5"/>
                <a:gd name="T70" fmla="*/ 0 h 66"/>
                <a:gd name="T71" fmla="*/ 135 w 13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1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9"/>
                <a:gd name="T70" fmla="*/ 0 h 80"/>
                <a:gd name="T71" fmla="*/ 219 w 219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2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"/>
                <a:gd name="T70" fmla="*/ 0 h 77"/>
                <a:gd name="T71" fmla="*/ 230 w 230"/>
                <a:gd name="T72" fmla="*/ 77 h 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3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79"/>
                <a:gd name="T71" fmla="*/ 161 w 161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2" name="Group 269"/>
          <p:cNvGrpSpPr>
            <a:grpSpLocks/>
          </p:cNvGrpSpPr>
          <p:nvPr/>
        </p:nvGrpSpPr>
        <p:grpSpPr bwMode="auto">
          <a:xfrm>
            <a:off x="10565819" y="5867400"/>
            <a:ext cx="1625388" cy="990600"/>
            <a:chOff x="2873" y="3490"/>
            <a:chExt cx="956" cy="818"/>
          </a:xfrm>
        </p:grpSpPr>
        <p:sp>
          <p:nvSpPr>
            <p:cNvPr id="8314" name="Freeform 270"/>
            <p:cNvSpPr>
              <a:spLocks/>
            </p:cNvSpPr>
            <p:nvPr/>
          </p:nvSpPr>
          <p:spPr bwMode="auto">
            <a:xfrm>
              <a:off x="2873" y="3776"/>
              <a:ext cx="220" cy="530"/>
            </a:xfrm>
            <a:custGeom>
              <a:avLst/>
              <a:gdLst>
                <a:gd name="T0" fmla="*/ 172 w 220"/>
                <a:gd name="T1" fmla="*/ 530 h 530"/>
                <a:gd name="T2" fmla="*/ 140 w 220"/>
                <a:gd name="T3" fmla="*/ 505 h 530"/>
                <a:gd name="T4" fmla="*/ 115 w 220"/>
                <a:gd name="T5" fmla="*/ 483 h 530"/>
                <a:gd name="T6" fmla="*/ 93 w 220"/>
                <a:gd name="T7" fmla="*/ 452 h 530"/>
                <a:gd name="T8" fmla="*/ 74 w 220"/>
                <a:gd name="T9" fmla="*/ 426 h 530"/>
                <a:gd name="T10" fmla="*/ 55 w 220"/>
                <a:gd name="T11" fmla="*/ 395 h 530"/>
                <a:gd name="T12" fmla="*/ 41 w 220"/>
                <a:gd name="T13" fmla="*/ 363 h 530"/>
                <a:gd name="T14" fmla="*/ 32 w 220"/>
                <a:gd name="T15" fmla="*/ 323 h 530"/>
                <a:gd name="T16" fmla="*/ 23 w 220"/>
                <a:gd name="T17" fmla="*/ 280 h 530"/>
                <a:gd name="T18" fmla="*/ 19 w 220"/>
                <a:gd name="T19" fmla="*/ 249 h 530"/>
                <a:gd name="T20" fmla="*/ 17 w 220"/>
                <a:gd name="T21" fmla="*/ 211 h 530"/>
                <a:gd name="T22" fmla="*/ 17 w 220"/>
                <a:gd name="T23" fmla="*/ 171 h 530"/>
                <a:gd name="T24" fmla="*/ 17 w 220"/>
                <a:gd name="T25" fmla="*/ 141 h 530"/>
                <a:gd name="T26" fmla="*/ 19 w 220"/>
                <a:gd name="T27" fmla="*/ 105 h 530"/>
                <a:gd name="T28" fmla="*/ 19 w 220"/>
                <a:gd name="T29" fmla="*/ 73 h 530"/>
                <a:gd name="T30" fmla="*/ 11 w 220"/>
                <a:gd name="T31" fmla="*/ 40 h 530"/>
                <a:gd name="T32" fmla="*/ 0 w 220"/>
                <a:gd name="T33" fmla="*/ 0 h 530"/>
                <a:gd name="T34" fmla="*/ 32 w 220"/>
                <a:gd name="T35" fmla="*/ 38 h 530"/>
                <a:gd name="T36" fmla="*/ 45 w 220"/>
                <a:gd name="T37" fmla="*/ 69 h 530"/>
                <a:gd name="T38" fmla="*/ 57 w 220"/>
                <a:gd name="T39" fmla="*/ 94 h 530"/>
                <a:gd name="T40" fmla="*/ 68 w 220"/>
                <a:gd name="T41" fmla="*/ 132 h 530"/>
                <a:gd name="T42" fmla="*/ 76 w 220"/>
                <a:gd name="T43" fmla="*/ 179 h 530"/>
                <a:gd name="T44" fmla="*/ 80 w 220"/>
                <a:gd name="T45" fmla="*/ 217 h 530"/>
                <a:gd name="T46" fmla="*/ 80 w 220"/>
                <a:gd name="T47" fmla="*/ 249 h 530"/>
                <a:gd name="T48" fmla="*/ 85 w 220"/>
                <a:gd name="T49" fmla="*/ 291 h 530"/>
                <a:gd name="T50" fmla="*/ 91 w 220"/>
                <a:gd name="T51" fmla="*/ 327 h 530"/>
                <a:gd name="T52" fmla="*/ 104 w 220"/>
                <a:gd name="T53" fmla="*/ 357 h 530"/>
                <a:gd name="T54" fmla="*/ 119 w 220"/>
                <a:gd name="T55" fmla="*/ 392 h 530"/>
                <a:gd name="T56" fmla="*/ 140 w 220"/>
                <a:gd name="T57" fmla="*/ 426 h 530"/>
                <a:gd name="T58" fmla="*/ 163 w 220"/>
                <a:gd name="T59" fmla="*/ 462 h 530"/>
                <a:gd name="T60" fmla="*/ 188 w 220"/>
                <a:gd name="T61" fmla="*/ 498 h 530"/>
                <a:gd name="T62" fmla="*/ 220 w 220"/>
                <a:gd name="T63" fmla="*/ 530 h 530"/>
                <a:gd name="T64" fmla="*/ 172 w 220"/>
                <a:gd name="T65" fmla="*/ 530 h 5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530"/>
                <a:gd name="T101" fmla="*/ 220 w 220"/>
                <a:gd name="T102" fmla="*/ 530 h 5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530">
                  <a:moveTo>
                    <a:pt x="172" y="530"/>
                  </a:moveTo>
                  <a:lnTo>
                    <a:pt x="140" y="505"/>
                  </a:lnTo>
                  <a:lnTo>
                    <a:pt x="115" y="483"/>
                  </a:lnTo>
                  <a:lnTo>
                    <a:pt x="93" y="452"/>
                  </a:lnTo>
                  <a:lnTo>
                    <a:pt x="74" y="426"/>
                  </a:lnTo>
                  <a:lnTo>
                    <a:pt x="55" y="395"/>
                  </a:lnTo>
                  <a:lnTo>
                    <a:pt x="41" y="363"/>
                  </a:lnTo>
                  <a:lnTo>
                    <a:pt x="32" y="323"/>
                  </a:lnTo>
                  <a:lnTo>
                    <a:pt x="23" y="280"/>
                  </a:lnTo>
                  <a:lnTo>
                    <a:pt x="19" y="249"/>
                  </a:lnTo>
                  <a:lnTo>
                    <a:pt x="17" y="211"/>
                  </a:lnTo>
                  <a:lnTo>
                    <a:pt x="17" y="171"/>
                  </a:lnTo>
                  <a:lnTo>
                    <a:pt x="17" y="141"/>
                  </a:lnTo>
                  <a:lnTo>
                    <a:pt x="19" y="105"/>
                  </a:lnTo>
                  <a:lnTo>
                    <a:pt x="19" y="73"/>
                  </a:lnTo>
                  <a:lnTo>
                    <a:pt x="11" y="40"/>
                  </a:lnTo>
                  <a:lnTo>
                    <a:pt x="0" y="0"/>
                  </a:lnTo>
                  <a:lnTo>
                    <a:pt x="32" y="38"/>
                  </a:lnTo>
                  <a:lnTo>
                    <a:pt x="45" y="69"/>
                  </a:lnTo>
                  <a:lnTo>
                    <a:pt x="57" y="94"/>
                  </a:lnTo>
                  <a:lnTo>
                    <a:pt x="68" y="132"/>
                  </a:lnTo>
                  <a:lnTo>
                    <a:pt x="76" y="179"/>
                  </a:lnTo>
                  <a:lnTo>
                    <a:pt x="80" y="217"/>
                  </a:lnTo>
                  <a:lnTo>
                    <a:pt x="80" y="249"/>
                  </a:lnTo>
                  <a:lnTo>
                    <a:pt x="85" y="291"/>
                  </a:lnTo>
                  <a:lnTo>
                    <a:pt x="91" y="327"/>
                  </a:lnTo>
                  <a:lnTo>
                    <a:pt x="104" y="357"/>
                  </a:lnTo>
                  <a:lnTo>
                    <a:pt x="119" y="392"/>
                  </a:lnTo>
                  <a:lnTo>
                    <a:pt x="140" y="426"/>
                  </a:lnTo>
                  <a:lnTo>
                    <a:pt x="163" y="462"/>
                  </a:lnTo>
                  <a:lnTo>
                    <a:pt x="188" y="498"/>
                  </a:lnTo>
                  <a:lnTo>
                    <a:pt x="220" y="530"/>
                  </a:lnTo>
                  <a:lnTo>
                    <a:pt x="172" y="53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" name="Freeform 271"/>
            <p:cNvSpPr>
              <a:spLocks/>
            </p:cNvSpPr>
            <p:nvPr/>
          </p:nvSpPr>
          <p:spPr bwMode="auto">
            <a:xfrm>
              <a:off x="2909" y="3866"/>
              <a:ext cx="104" cy="389"/>
            </a:xfrm>
            <a:custGeom>
              <a:avLst/>
              <a:gdLst>
                <a:gd name="T0" fmla="*/ 0 w 104"/>
                <a:gd name="T1" fmla="*/ 0 h 389"/>
                <a:gd name="T2" fmla="*/ 4 w 104"/>
                <a:gd name="T3" fmla="*/ 32 h 389"/>
                <a:gd name="T4" fmla="*/ 5 w 104"/>
                <a:gd name="T5" fmla="*/ 60 h 389"/>
                <a:gd name="T6" fmla="*/ 5 w 104"/>
                <a:gd name="T7" fmla="*/ 95 h 389"/>
                <a:gd name="T8" fmla="*/ 5 w 104"/>
                <a:gd name="T9" fmla="*/ 121 h 389"/>
                <a:gd name="T10" fmla="*/ 13 w 104"/>
                <a:gd name="T11" fmla="*/ 167 h 389"/>
                <a:gd name="T12" fmla="*/ 23 w 104"/>
                <a:gd name="T13" fmla="*/ 211 h 389"/>
                <a:gd name="T14" fmla="*/ 32 w 104"/>
                <a:gd name="T15" fmla="*/ 248 h 389"/>
                <a:gd name="T16" fmla="*/ 44 w 104"/>
                <a:gd name="T17" fmla="*/ 288 h 389"/>
                <a:gd name="T18" fmla="*/ 68 w 104"/>
                <a:gd name="T19" fmla="*/ 341 h 389"/>
                <a:gd name="T20" fmla="*/ 104 w 104"/>
                <a:gd name="T21" fmla="*/ 389 h 389"/>
                <a:gd name="T22" fmla="*/ 76 w 104"/>
                <a:gd name="T23" fmla="*/ 334 h 389"/>
                <a:gd name="T24" fmla="*/ 53 w 104"/>
                <a:gd name="T25" fmla="*/ 294 h 389"/>
                <a:gd name="T26" fmla="*/ 34 w 104"/>
                <a:gd name="T27" fmla="*/ 233 h 389"/>
                <a:gd name="T28" fmla="*/ 26 w 104"/>
                <a:gd name="T29" fmla="*/ 193 h 389"/>
                <a:gd name="T30" fmla="*/ 15 w 104"/>
                <a:gd name="T31" fmla="*/ 152 h 389"/>
                <a:gd name="T32" fmla="*/ 11 w 104"/>
                <a:gd name="T33" fmla="*/ 108 h 389"/>
                <a:gd name="T34" fmla="*/ 9 w 104"/>
                <a:gd name="T35" fmla="*/ 74 h 389"/>
                <a:gd name="T36" fmla="*/ 0 w 104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89"/>
                <a:gd name="T59" fmla="*/ 104 w 104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89">
                  <a:moveTo>
                    <a:pt x="0" y="0"/>
                  </a:moveTo>
                  <a:lnTo>
                    <a:pt x="4" y="32"/>
                  </a:lnTo>
                  <a:lnTo>
                    <a:pt x="5" y="60"/>
                  </a:lnTo>
                  <a:lnTo>
                    <a:pt x="5" y="95"/>
                  </a:lnTo>
                  <a:lnTo>
                    <a:pt x="5" y="121"/>
                  </a:lnTo>
                  <a:lnTo>
                    <a:pt x="13" y="167"/>
                  </a:lnTo>
                  <a:lnTo>
                    <a:pt x="23" y="211"/>
                  </a:lnTo>
                  <a:lnTo>
                    <a:pt x="32" y="248"/>
                  </a:lnTo>
                  <a:lnTo>
                    <a:pt x="44" y="288"/>
                  </a:lnTo>
                  <a:lnTo>
                    <a:pt x="68" y="341"/>
                  </a:lnTo>
                  <a:lnTo>
                    <a:pt x="104" y="389"/>
                  </a:lnTo>
                  <a:lnTo>
                    <a:pt x="76" y="334"/>
                  </a:lnTo>
                  <a:lnTo>
                    <a:pt x="53" y="294"/>
                  </a:lnTo>
                  <a:lnTo>
                    <a:pt x="34" y="233"/>
                  </a:lnTo>
                  <a:lnTo>
                    <a:pt x="26" y="193"/>
                  </a:lnTo>
                  <a:lnTo>
                    <a:pt x="15" y="152"/>
                  </a:lnTo>
                  <a:lnTo>
                    <a:pt x="11" y="108"/>
                  </a:lnTo>
                  <a:lnTo>
                    <a:pt x="9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Freeform 272"/>
            <p:cNvSpPr>
              <a:spLocks/>
            </p:cNvSpPr>
            <p:nvPr/>
          </p:nvSpPr>
          <p:spPr bwMode="auto">
            <a:xfrm>
              <a:off x="3044" y="3707"/>
              <a:ext cx="53" cy="598"/>
            </a:xfrm>
            <a:custGeom>
              <a:avLst/>
              <a:gdLst>
                <a:gd name="T0" fmla="*/ 27 w 53"/>
                <a:gd name="T1" fmla="*/ 0 h 598"/>
                <a:gd name="T2" fmla="*/ 22 w 53"/>
                <a:gd name="T3" fmla="*/ 15 h 598"/>
                <a:gd name="T4" fmla="*/ 17 w 53"/>
                <a:gd name="T5" fmla="*/ 35 h 598"/>
                <a:gd name="T6" fmla="*/ 13 w 53"/>
                <a:gd name="T7" fmla="*/ 56 h 598"/>
                <a:gd name="T8" fmla="*/ 10 w 53"/>
                <a:gd name="T9" fmla="*/ 77 h 598"/>
                <a:gd name="T10" fmla="*/ 7 w 53"/>
                <a:gd name="T11" fmla="*/ 100 h 598"/>
                <a:gd name="T12" fmla="*/ 6 w 53"/>
                <a:gd name="T13" fmla="*/ 126 h 598"/>
                <a:gd name="T14" fmla="*/ 3 w 53"/>
                <a:gd name="T15" fmla="*/ 158 h 598"/>
                <a:gd name="T16" fmla="*/ 2 w 53"/>
                <a:gd name="T17" fmla="*/ 184 h 598"/>
                <a:gd name="T18" fmla="*/ 0 w 53"/>
                <a:gd name="T19" fmla="*/ 234 h 598"/>
                <a:gd name="T20" fmla="*/ 0 w 53"/>
                <a:gd name="T21" fmla="*/ 254 h 598"/>
                <a:gd name="T22" fmla="*/ 0 w 53"/>
                <a:gd name="T23" fmla="*/ 275 h 598"/>
                <a:gd name="T24" fmla="*/ 0 w 53"/>
                <a:gd name="T25" fmla="*/ 297 h 598"/>
                <a:gd name="T26" fmla="*/ 0 w 53"/>
                <a:gd name="T27" fmla="*/ 323 h 598"/>
                <a:gd name="T28" fmla="*/ 3 w 53"/>
                <a:gd name="T29" fmla="*/ 361 h 598"/>
                <a:gd name="T30" fmla="*/ 5 w 53"/>
                <a:gd name="T31" fmla="*/ 385 h 598"/>
                <a:gd name="T32" fmla="*/ 6 w 53"/>
                <a:gd name="T33" fmla="*/ 404 h 598"/>
                <a:gd name="T34" fmla="*/ 9 w 53"/>
                <a:gd name="T35" fmla="*/ 435 h 598"/>
                <a:gd name="T36" fmla="*/ 12 w 53"/>
                <a:gd name="T37" fmla="*/ 460 h 598"/>
                <a:gd name="T38" fmla="*/ 16 w 53"/>
                <a:gd name="T39" fmla="*/ 489 h 598"/>
                <a:gd name="T40" fmla="*/ 21 w 53"/>
                <a:gd name="T41" fmla="*/ 516 h 598"/>
                <a:gd name="T42" fmla="*/ 24 w 53"/>
                <a:gd name="T43" fmla="*/ 538 h 598"/>
                <a:gd name="T44" fmla="*/ 27 w 53"/>
                <a:gd name="T45" fmla="*/ 558 h 598"/>
                <a:gd name="T46" fmla="*/ 30 w 53"/>
                <a:gd name="T47" fmla="*/ 576 h 598"/>
                <a:gd name="T48" fmla="*/ 34 w 53"/>
                <a:gd name="T49" fmla="*/ 598 h 598"/>
                <a:gd name="T50" fmla="*/ 53 w 53"/>
                <a:gd name="T51" fmla="*/ 598 h 598"/>
                <a:gd name="T52" fmla="*/ 50 w 53"/>
                <a:gd name="T53" fmla="*/ 586 h 598"/>
                <a:gd name="T54" fmla="*/ 46 w 53"/>
                <a:gd name="T55" fmla="*/ 566 h 598"/>
                <a:gd name="T56" fmla="*/ 44 w 53"/>
                <a:gd name="T57" fmla="*/ 548 h 598"/>
                <a:gd name="T58" fmla="*/ 40 w 53"/>
                <a:gd name="T59" fmla="*/ 528 h 598"/>
                <a:gd name="T60" fmla="*/ 37 w 53"/>
                <a:gd name="T61" fmla="*/ 505 h 598"/>
                <a:gd name="T62" fmla="*/ 32 w 53"/>
                <a:gd name="T63" fmla="*/ 478 h 598"/>
                <a:gd name="T64" fmla="*/ 29 w 53"/>
                <a:gd name="T65" fmla="*/ 456 h 598"/>
                <a:gd name="T66" fmla="*/ 27 w 53"/>
                <a:gd name="T67" fmla="*/ 435 h 598"/>
                <a:gd name="T68" fmla="*/ 23 w 53"/>
                <a:gd name="T69" fmla="*/ 401 h 598"/>
                <a:gd name="T70" fmla="*/ 21 w 53"/>
                <a:gd name="T71" fmla="*/ 378 h 598"/>
                <a:gd name="T72" fmla="*/ 19 w 53"/>
                <a:gd name="T73" fmla="*/ 350 h 598"/>
                <a:gd name="T74" fmla="*/ 17 w 53"/>
                <a:gd name="T75" fmla="*/ 331 h 598"/>
                <a:gd name="T76" fmla="*/ 16 w 53"/>
                <a:gd name="T77" fmla="*/ 304 h 598"/>
                <a:gd name="T78" fmla="*/ 16 w 53"/>
                <a:gd name="T79" fmla="*/ 271 h 598"/>
                <a:gd name="T80" fmla="*/ 16 w 53"/>
                <a:gd name="T81" fmla="*/ 248 h 598"/>
                <a:gd name="T82" fmla="*/ 17 w 53"/>
                <a:gd name="T83" fmla="*/ 222 h 598"/>
                <a:gd name="T84" fmla="*/ 19 w 53"/>
                <a:gd name="T85" fmla="*/ 175 h 598"/>
                <a:gd name="T86" fmla="*/ 21 w 53"/>
                <a:gd name="T87" fmla="*/ 139 h 598"/>
                <a:gd name="T88" fmla="*/ 23 w 53"/>
                <a:gd name="T89" fmla="*/ 109 h 598"/>
                <a:gd name="T90" fmla="*/ 24 w 53"/>
                <a:gd name="T91" fmla="*/ 90 h 598"/>
                <a:gd name="T92" fmla="*/ 27 w 53"/>
                <a:gd name="T93" fmla="*/ 69 h 598"/>
                <a:gd name="T94" fmla="*/ 31 w 53"/>
                <a:gd name="T95" fmla="*/ 47 h 598"/>
                <a:gd name="T96" fmla="*/ 35 w 53"/>
                <a:gd name="T97" fmla="*/ 26 h 598"/>
                <a:gd name="T98" fmla="*/ 42 w 53"/>
                <a:gd name="T99" fmla="*/ 2 h 598"/>
                <a:gd name="T100" fmla="*/ 27 w 53"/>
                <a:gd name="T101" fmla="*/ 0 h 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"/>
                <a:gd name="T154" fmla="*/ 0 h 598"/>
                <a:gd name="T155" fmla="*/ 53 w 53"/>
                <a:gd name="T156" fmla="*/ 598 h 5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" h="598">
                  <a:moveTo>
                    <a:pt x="27" y="0"/>
                  </a:moveTo>
                  <a:lnTo>
                    <a:pt x="22" y="15"/>
                  </a:lnTo>
                  <a:lnTo>
                    <a:pt x="17" y="35"/>
                  </a:lnTo>
                  <a:lnTo>
                    <a:pt x="13" y="56"/>
                  </a:lnTo>
                  <a:lnTo>
                    <a:pt x="10" y="77"/>
                  </a:lnTo>
                  <a:lnTo>
                    <a:pt x="7" y="100"/>
                  </a:lnTo>
                  <a:lnTo>
                    <a:pt x="6" y="126"/>
                  </a:lnTo>
                  <a:lnTo>
                    <a:pt x="3" y="158"/>
                  </a:lnTo>
                  <a:lnTo>
                    <a:pt x="2" y="184"/>
                  </a:lnTo>
                  <a:lnTo>
                    <a:pt x="0" y="234"/>
                  </a:lnTo>
                  <a:lnTo>
                    <a:pt x="0" y="254"/>
                  </a:lnTo>
                  <a:lnTo>
                    <a:pt x="0" y="275"/>
                  </a:lnTo>
                  <a:lnTo>
                    <a:pt x="0" y="297"/>
                  </a:lnTo>
                  <a:lnTo>
                    <a:pt x="0" y="323"/>
                  </a:lnTo>
                  <a:lnTo>
                    <a:pt x="3" y="361"/>
                  </a:lnTo>
                  <a:lnTo>
                    <a:pt x="5" y="385"/>
                  </a:lnTo>
                  <a:lnTo>
                    <a:pt x="6" y="404"/>
                  </a:lnTo>
                  <a:lnTo>
                    <a:pt x="9" y="435"/>
                  </a:lnTo>
                  <a:lnTo>
                    <a:pt x="12" y="460"/>
                  </a:lnTo>
                  <a:lnTo>
                    <a:pt x="16" y="489"/>
                  </a:lnTo>
                  <a:lnTo>
                    <a:pt x="21" y="516"/>
                  </a:lnTo>
                  <a:lnTo>
                    <a:pt x="24" y="538"/>
                  </a:lnTo>
                  <a:lnTo>
                    <a:pt x="27" y="558"/>
                  </a:lnTo>
                  <a:lnTo>
                    <a:pt x="30" y="576"/>
                  </a:lnTo>
                  <a:lnTo>
                    <a:pt x="34" y="598"/>
                  </a:lnTo>
                  <a:lnTo>
                    <a:pt x="53" y="598"/>
                  </a:lnTo>
                  <a:lnTo>
                    <a:pt x="50" y="586"/>
                  </a:lnTo>
                  <a:lnTo>
                    <a:pt x="46" y="566"/>
                  </a:lnTo>
                  <a:lnTo>
                    <a:pt x="44" y="548"/>
                  </a:lnTo>
                  <a:lnTo>
                    <a:pt x="40" y="528"/>
                  </a:lnTo>
                  <a:lnTo>
                    <a:pt x="37" y="505"/>
                  </a:lnTo>
                  <a:lnTo>
                    <a:pt x="32" y="478"/>
                  </a:lnTo>
                  <a:lnTo>
                    <a:pt x="29" y="456"/>
                  </a:lnTo>
                  <a:lnTo>
                    <a:pt x="27" y="435"/>
                  </a:lnTo>
                  <a:lnTo>
                    <a:pt x="23" y="401"/>
                  </a:lnTo>
                  <a:lnTo>
                    <a:pt x="21" y="378"/>
                  </a:lnTo>
                  <a:lnTo>
                    <a:pt x="19" y="350"/>
                  </a:lnTo>
                  <a:lnTo>
                    <a:pt x="17" y="331"/>
                  </a:lnTo>
                  <a:lnTo>
                    <a:pt x="16" y="304"/>
                  </a:lnTo>
                  <a:lnTo>
                    <a:pt x="16" y="271"/>
                  </a:lnTo>
                  <a:lnTo>
                    <a:pt x="16" y="248"/>
                  </a:lnTo>
                  <a:lnTo>
                    <a:pt x="17" y="222"/>
                  </a:lnTo>
                  <a:lnTo>
                    <a:pt x="19" y="175"/>
                  </a:lnTo>
                  <a:lnTo>
                    <a:pt x="21" y="139"/>
                  </a:lnTo>
                  <a:lnTo>
                    <a:pt x="23" y="109"/>
                  </a:lnTo>
                  <a:lnTo>
                    <a:pt x="24" y="90"/>
                  </a:lnTo>
                  <a:lnTo>
                    <a:pt x="27" y="69"/>
                  </a:lnTo>
                  <a:lnTo>
                    <a:pt x="31" y="47"/>
                  </a:lnTo>
                  <a:lnTo>
                    <a:pt x="35" y="26"/>
                  </a:lnTo>
                  <a:lnTo>
                    <a:pt x="4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" name="Freeform 273"/>
            <p:cNvSpPr>
              <a:spLocks/>
            </p:cNvSpPr>
            <p:nvPr/>
          </p:nvSpPr>
          <p:spPr bwMode="auto">
            <a:xfrm>
              <a:off x="3054" y="3666"/>
              <a:ext cx="67" cy="47"/>
            </a:xfrm>
            <a:custGeom>
              <a:avLst/>
              <a:gdLst>
                <a:gd name="T0" fmla="*/ 0 w 67"/>
                <a:gd name="T1" fmla="*/ 0 h 47"/>
                <a:gd name="T2" fmla="*/ 1 w 67"/>
                <a:gd name="T3" fmla="*/ 8 h 47"/>
                <a:gd name="T4" fmla="*/ 6 w 67"/>
                <a:gd name="T5" fmla="*/ 15 h 47"/>
                <a:gd name="T6" fmla="*/ 15 w 67"/>
                <a:gd name="T7" fmla="*/ 19 h 47"/>
                <a:gd name="T8" fmla="*/ 19 w 67"/>
                <a:gd name="T9" fmla="*/ 20 h 47"/>
                <a:gd name="T10" fmla="*/ 18 w 67"/>
                <a:gd name="T11" fmla="*/ 26 h 47"/>
                <a:gd name="T12" fmla="*/ 16 w 67"/>
                <a:gd name="T13" fmla="*/ 36 h 47"/>
                <a:gd name="T14" fmla="*/ 14 w 67"/>
                <a:gd name="T15" fmla="*/ 44 h 47"/>
                <a:gd name="T16" fmla="*/ 20 w 67"/>
                <a:gd name="T17" fmla="*/ 46 h 47"/>
                <a:gd name="T18" fmla="*/ 29 w 67"/>
                <a:gd name="T19" fmla="*/ 47 h 47"/>
                <a:gd name="T20" fmla="*/ 32 w 67"/>
                <a:gd name="T21" fmla="*/ 47 h 47"/>
                <a:gd name="T22" fmla="*/ 35 w 67"/>
                <a:gd name="T23" fmla="*/ 36 h 47"/>
                <a:gd name="T24" fmla="*/ 37 w 67"/>
                <a:gd name="T25" fmla="*/ 26 h 47"/>
                <a:gd name="T26" fmla="*/ 39 w 67"/>
                <a:gd name="T27" fmla="*/ 24 h 47"/>
                <a:gd name="T28" fmla="*/ 49 w 67"/>
                <a:gd name="T29" fmla="*/ 24 h 47"/>
                <a:gd name="T30" fmla="*/ 58 w 67"/>
                <a:gd name="T31" fmla="*/ 21 h 47"/>
                <a:gd name="T32" fmla="*/ 64 w 67"/>
                <a:gd name="T33" fmla="*/ 15 h 47"/>
                <a:gd name="T34" fmla="*/ 66 w 67"/>
                <a:gd name="T35" fmla="*/ 11 h 47"/>
                <a:gd name="T36" fmla="*/ 67 w 67"/>
                <a:gd name="T37" fmla="*/ 1 h 47"/>
                <a:gd name="T38" fmla="*/ 0 w 67"/>
                <a:gd name="T39" fmla="*/ 0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47"/>
                <a:gd name="T62" fmla="*/ 67 w 67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47">
                  <a:moveTo>
                    <a:pt x="0" y="0"/>
                  </a:moveTo>
                  <a:lnTo>
                    <a:pt x="1" y="8"/>
                  </a:lnTo>
                  <a:lnTo>
                    <a:pt x="6" y="15"/>
                  </a:lnTo>
                  <a:lnTo>
                    <a:pt x="15" y="19"/>
                  </a:lnTo>
                  <a:lnTo>
                    <a:pt x="19" y="20"/>
                  </a:lnTo>
                  <a:lnTo>
                    <a:pt x="18" y="26"/>
                  </a:lnTo>
                  <a:lnTo>
                    <a:pt x="16" y="36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9" y="47"/>
                  </a:lnTo>
                  <a:lnTo>
                    <a:pt x="32" y="47"/>
                  </a:lnTo>
                  <a:lnTo>
                    <a:pt x="35" y="36"/>
                  </a:lnTo>
                  <a:lnTo>
                    <a:pt x="37" y="26"/>
                  </a:lnTo>
                  <a:lnTo>
                    <a:pt x="39" y="24"/>
                  </a:lnTo>
                  <a:lnTo>
                    <a:pt x="49" y="24"/>
                  </a:lnTo>
                  <a:lnTo>
                    <a:pt x="58" y="21"/>
                  </a:lnTo>
                  <a:lnTo>
                    <a:pt x="64" y="15"/>
                  </a:lnTo>
                  <a:lnTo>
                    <a:pt x="66" y="11"/>
                  </a:lnTo>
                  <a:lnTo>
                    <a:pt x="6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Freeform 274"/>
            <p:cNvSpPr>
              <a:spLocks/>
            </p:cNvSpPr>
            <p:nvPr/>
          </p:nvSpPr>
          <p:spPr bwMode="auto">
            <a:xfrm>
              <a:off x="3084" y="3753"/>
              <a:ext cx="298" cy="555"/>
            </a:xfrm>
            <a:custGeom>
              <a:avLst/>
              <a:gdLst>
                <a:gd name="T0" fmla="*/ 0 w 298"/>
                <a:gd name="T1" fmla="*/ 555 h 555"/>
                <a:gd name="T2" fmla="*/ 9 w 298"/>
                <a:gd name="T3" fmla="*/ 446 h 555"/>
                <a:gd name="T4" fmla="*/ 19 w 298"/>
                <a:gd name="T5" fmla="*/ 400 h 555"/>
                <a:gd name="T6" fmla="*/ 25 w 298"/>
                <a:gd name="T7" fmla="*/ 349 h 555"/>
                <a:gd name="T8" fmla="*/ 34 w 298"/>
                <a:gd name="T9" fmla="*/ 294 h 555"/>
                <a:gd name="T10" fmla="*/ 47 w 298"/>
                <a:gd name="T11" fmla="*/ 244 h 555"/>
                <a:gd name="T12" fmla="*/ 59 w 298"/>
                <a:gd name="T13" fmla="*/ 204 h 555"/>
                <a:gd name="T14" fmla="*/ 76 w 298"/>
                <a:gd name="T15" fmla="*/ 165 h 555"/>
                <a:gd name="T16" fmla="*/ 99 w 298"/>
                <a:gd name="T17" fmla="*/ 125 h 555"/>
                <a:gd name="T18" fmla="*/ 120 w 298"/>
                <a:gd name="T19" fmla="*/ 95 h 555"/>
                <a:gd name="T20" fmla="*/ 138 w 298"/>
                <a:gd name="T21" fmla="*/ 70 h 555"/>
                <a:gd name="T22" fmla="*/ 159 w 298"/>
                <a:gd name="T23" fmla="*/ 51 h 555"/>
                <a:gd name="T24" fmla="*/ 197 w 298"/>
                <a:gd name="T25" fmla="*/ 28 h 555"/>
                <a:gd name="T26" fmla="*/ 241 w 298"/>
                <a:gd name="T27" fmla="*/ 11 h 555"/>
                <a:gd name="T28" fmla="*/ 298 w 298"/>
                <a:gd name="T29" fmla="*/ 0 h 555"/>
                <a:gd name="T30" fmla="*/ 269 w 298"/>
                <a:gd name="T31" fmla="*/ 24 h 555"/>
                <a:gd name="T32" fmla="*/ 250 w 298"/>
                <a:gd name="T33" fmla="*/ 43 h 555"/>
                <a:gd name="T34" fmla="*/ 229 w 298"/>
                <a:gd name="T35" fmla="*/ 70 h 555"/>
                <a:gd name="T36" fmla="*/ 214 w 298"/>
                <a:gd name="T37" fmla="*/ 89 h 555"/>
                <a:gd name="T38" fmla="*/ 194 w 298"/>
                <a:gd name="T39" fmla="*/ 112 h 555"/>
                <a:gd name="T40" fmla="*/ 174 w 298"/>
                <a:gd name="T41" fmla="*/ 134 h 555"/>
                <a:gd name="T42" fmla="*/ 148 w 298"/>
                <a:gd name="T43" fmla="*/ 166 h 555"/>
                <a:gd name="T44" fmla="*/ 127 w 298"/>
                <a:gd name="T45" fmla="*/ 191 h 555"/>
                <a:gd name="T46" fmla="*/ 110 w 298"/>
                <a:gd name="T47" fmla="*/ 220 h 555"/>
                <a:gd name="T48" fmla="*/ 93 w 298"/>
                <a:gd name="T49" fmla="*/ 252 h 555"/>
                <a:gd name="T50" fmla="*/ 82 w 298"/>
                <a:gd name="T51" fmla="*/ 281 h 555"/>
                <a:gd name="T52" fmla="*/ 64 w 298"/>
                <a:gd name="T53" fmla="*/ 318 h 555"/>
                <a:gd name="T54" fmla="*/ 49 w 298"/>
                <a:gd name="T55" fmla="*/ 362 h 555"/>
                <a:gd name="T56" fmla="*/ 36 w 298"/>
                <a:gd name="T57" fmla="*/ 410 h 555"/>
                <a:gd name="T58" fmla="*/ 26 w 298"/>
                <a:gd name="T59" fmla="*/ 461 h 555"/>
                <a:gd name="T60" fmla="*/ 19 w 298"/>
                <a:gd name="T61" fmla="*/ 512 h 555"/>
                <a:gd name="T62" fmla="*/ 21 w 298"/>
                <a:gd name="T63" fmla="*/ 555 h 555"/>
                <a:gd name="T64" fmla="*/ 0 w 298"/>
                <a:gd name="T65" fmla="*/ 555 h 5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8"/>
                <a:gd name="T100" fmla="*/ 0 h 555"/>
                <a:gd name="T101" fmla="*/ 298 w 298"/>
                <a:gd name="T102" fmla="*/ 555 h 5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8" h="555">
                  <a:moveTo>
                    <a:pt x="0" y="555"/>
                  </a:moveTo>
                  <a:lnTo>
                    <a:pt x="9" y="446"/>
                  </a:lnTo>
                  <a:lnTo>
                    <a:pt x="19" y="400"/>
                  </a:lnTo>
                  <a:lnTo>
                    <a:pt x="25" y="349"/>
                  </a:lnTo>
                  <a:lnTo>
                    <a:pt x="34" y="294"/>
                  </a:lnTo>
                  <a:lnTo>
                    <a:pt x="47" y="244"/>
                  </a:lnTo>
                  <a:lnTo>
                    <a:pt x="59" y="204"/>
                  </a:lnTo>
                  <a:lnTo>
                    <a:pt x="76" y="165"/>
                  </a:lnTo>
                  <a:lnTo>
                    <a:pt x="99" y="125"/>
                  </a:lnTo>
                  <a:lnTo>
                    <a:pt x="120" y="95"/>
                  </a:lnTo>
                  <a:lnTo>
                    <a:pt x="138" y="70"/>
                  </a:lnTo>
                  <a:lnTo>
                    <a:pt x="159" y="51"/>
                  </a:lnTo>
                  <a:lnTo>
                    <a:pt x="197" y="28"/>
                  </a:lnTo>
                  <a:lnTo>
                    <a:pt x="241" y="11"/>
                  </a:lnTo>
                  <a:lnTo>
                    <a:pt x="298" y="0"/>
                  </a:lnTo>
                  <a:lnTo>
                    <a:pt x="269" y="24"/>
                  </a:lnTo>
                  <a:lnTo>
                    <a:pt x="250" y="43"/>
                  </a:lnTo>
                  <a:lnTo>
                    <a:pt x="229" y="70"/>
                  </a:lnTo>
                  <a:lnTo>
                    <a:pt x="214" y="89"/>
                  </a:lnTo>
                  <a:lnTo>
                    <a:pt x="194" y="112"/>
                  </a:lnTo>
                  <a:lnTo>
                    <a:pt x="174" y="134"/>
                  </a:lnTo>
                  <a:lnTo>
                    <a:pt x="148" y="166"/>
                  </a:lnTo>
                  <a:lnTo>
                    <a:pt x="127" y="191"/>
                  </a:lnTo>
                  <a:lnTo>
                    <a:pt x="110" y="220"/>
                  </a:lnTo>
                  <a:lnTo>
                    <a:pt x="93" y="252"/>
                  </a:lnTo>
                  <a:lnTo>
                    <a:pt x="82" y="281"/>
                  </a:lnTo>
                  <a:lnTo>
                    <a:pt x="64" y="318"/>
                  </a:lnTo>
                  <a:lnTo>
                    <a:pt x="49" y="362"/>
                  </a:lnTo>
                  <a:lnTo>
                    <a:pt x="36" y="410"/>
                  </a:lnTo>
                  <a:lnTo>
                    <a:pt x="26" y="461"/>
                  </a:lnTo>
                  <a:lnTo>
                    <a:pt x="19" y="512"/>
                  </a:lnTo>
                  <a:lnTo>
                    <a:pt x="21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Freeform 275"/>
            <p:cNvSpPr>
              <a:spLocks/>
            </p:cNvSpPr>
            <p:nvPr/>
          </p:nvSpPr>
          <p:spPr bwMode="auto">
            <a:xfrm>
              <a:off x="3114" y="3794"/>
              <a:ext cx="188" cy="340"/>
            </a:xfrm>
            <a:custGeom>
              <a:avLst/>
              <a:gdLst>
                <a:gd name="T0" fmla="*/ 188 w 188"/>
                <a:gd name="T1" fmla="*/ 0 h 340"/>
                <a:gd name="T2" fmla="*/ 161 w 188"/>
                <a:gd name="T3" fmla="*/ 21 h 340"/>
                <a:gd name="T4" fmla="*/ 125 w 188"/>
                <a:gd name="T5" fmla="*/ 61 h 340"/>
                <a:gd name="T6" fmla="*/ 99 w 188"/>
                <a:gd name="T7" fmla="*/ 95 h 340"/>
                <a:gd name="T8" fmla="*/ 70 w 188"/>
                <a:gd name="T9" fmla="*/ 139 h 340"/>
                <a:gd name="T10" fmla="*/ 48 w 188"/>
                <a:gd name="T11" fmla="*/ 188 h 340"/>
                <a:gd name="T12" fmla="*/ 27 w 188"/>
                <a:gd name="T13" fmla="*/ 234 h 340"/>
                <a:gd name="T14" fmla="*/ 13 w 188"/>
                <a:gd name="T15" fmla="*/ 287 h 340"/>
                <a:gd name="T16" fmla="*/ 0 w 188"/>
                <a:gd name="T17" fmla="*/ 340 h 340"/>
                <a:gd name="T18" fmla="*/ 13 w 188"/>
                <a:gd name="T19" fmla="*/ 262 h 340"/>
                <a:gd name="T20" fmla="*/ 34 w 188"/>
                <a:gd name="T21" fmla="*/ 196 h 340"/>
                <a:gd name="T22" fmla="*/ 59 w 188"/>
                <a:gd name="T23" fmla="*/ 141 h 340"/>
                <a:gd name="T24" fmla="*/ 87 w 188"/>
                <a:gd name="T25" fmla="*/ 99 h 340"/>
                <a:gd name="T26" fmla="*/ 114 w 188"/>
                <a:gd name="T27" fmla="*/ 63 h 340"/>
                <a:gd name="T28" fmla="*/ 188 w 1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"/>
                <a:gd name="T46" fmla="*/ 0 h 340"/>
                <a:gd name="T47" fmla="*/ 188 w 1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" h="340">
                  <a:moveTo>
                    <a:pt x="188" y="0"/>
                  </a:moveTo>
                  <a:lnTo>
                    <a:pt x="161" y="21"/>
                  </a:lnTo>
                  <a:lnTo>
                    <a:pt x="125" y="61"/>
                  </a:lnTo>
                  <a:lnTo>
                    <a:pt x="99" y="95"/>
                  </a:lnTo>
                  <a:lnTo>
                    <a:pt x="70" y="139"/>
                  </a:lnTo>
                  <a:lnTo>
                    <a:pt x="48" y="188"/>
                  </a:lnTo>
                  <a:lnTo>
                    <a:pt x="27" y="234"/>
                  </a:lnTo>
                  <a:lnTo>
                    <a:pt x="13" y="287"/>
                  </a:lnTo>
                  <a:lnTo>
                    <a:pt x="0" y="340"/>
                  </a:lnTo>
                  <a:lnTo>
                    <a:pt x="13" y="262"/>
                  </a:lnTo>
                  <a:lnTo>
                    <a:pt x="34" y="196"/>
                  </a:lnTo>
                  <a:lnTo>
                    <a:pt x="59" y="141"/>
                  </a:lnTo>
                  <a:lnTo>
                    <a:pt x="87" y="99"/>
                  </a:lnTo>
                  <a:lnTo>
                    <a:pt x="114" y="6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0" name="Freeform 276"/>
            <p:cNvSpPr>
              <a:spLocks/>
            </p:cNvSpPr>
            <p:nvPr/>
          </p:nvSpPr>
          <p:spPr bwMode="auto">
            <a:xfrm>
              <a:off x="2956" y="3799"/>
              <a:ext cx="133" cy="509"/>
            </a:xfrm>
            <a:custGeom>
              <a:avLst/>
              <a:gdLst>
                <a:gd name="T0" fmla="*/ 133 w 133"/>
                <a:gd name="T1" fmla="*/ 509 h 509"/>
                <a:gd name="T2" fmla="*/ 123 w 133"/>
                <a:gd name="T3" fmla="*/ 478 h 509"/>
                <a:gd name="T4" fmla="*/ 108 w 133"/>
                <a:gd name="T5" fmla="*/ 448 h 509"/>
                <a:gd name="T6" fmla="*/ 95 w 133"/>
                <a:gd name="T7" fmla="*/ 414 h 509"/>
                <a:gd name="T8" fmla="*/ 84 w 133"/>
                <a:gd name="T9" fmla="*/ 378 h 509"/>
                <a:gd name="T10" fmla="*/ 76 w 133"/>
                <a:gd name="T11" fmla="*/ 342 h 509"/>
                <a:gd name="T12" fmla="*/ 70 w 133"/>
                <a:gd name="T13" fmla="*/ 308 h 509"/>
                <a:gd name="T14" fmla="*/ 68 w 133"/>
                <a:gd name="T15" fmla="*/ 279 h 509"/>
                <a:gd name="T16" fmla="*/ 61 w 133"/>
                <a:gd name="T17" fmla="*/ 236 h 509"/>
                <a:gd name="T18" fmla="*/ 57 w 133"/>
                <a:gd name="T19" fmla="*/ 188 h 509"/>
                <a:gd name="T20" fmla="*/ 57 w 133"/>
                <a:gd name="T21" fmla="*/ 145 h 509"/>
                <a:gd name="T22" fmla="*/ 57 w 133"/>
                <a:gd name="T23" fmla="*/ 101 h 509"/>
                <a:gd name="T24" fmla="*/ 59 w 133"/>
                <a:gd name="T25" fmla="*/ 63 h 509"/>
                <a:gd name="T26" fmla="*/ 65 w 133"/>
                <a:gd name="T27" fmla="*/ 0 h 509"/>
                <a:gd name="T28" fmla="*/ 50 w 133"/>
                <a:gd name="T29" fmla="*/ 38 h 509"/>
                <a:gd name="T30" fmla="*/ 36 w 133"/>
                <a:gd name="T31" fmla="*/ 78 h 509"/>
                <a:gd name="T32" fmla="*/ 23 w 133"/>
                <a:gd name="T33" fmla="*/ 114 h 509"/>
                <a:gd name="T34" fmla="*/ 11 w 133"/>
                <a:gd name="T35" fmla="*/ 154 h 509"/>
                <a:gd name="T36" fmla="*/ 8 w 133"/>
                <a:gd name="T37" fmla="*/ 186 h 509"/>
                <a:gd name="T38" fmla="*/ 4 w 133"/>
                <a:gd name="T39" fmla="*/ 213 h 509"/>
                <a:gd name="T40" fmla="*/ 0 w 133"/>
                <a:gd name="T41" fmla="*/ 247 h 509"/>
                <a:gd name="T42" fmla="*/ 2 w 133"/>
                <a:gd name="T43" fmla="*/ 291 h 509"/>
                <a:gd name="T44" fmla="*/ 8 w 133"/>
                <a:gd name="T45" fmla="*/ 329 h 509"/>
                <a:gd name="T46" fmla="*/ 14 w 133"/>
                <a:gd name="T47" fmla="*/ 359 h 509"/>
                <a:gd name="T48" fmla="*/ 21 w 133"/>
                <a:gd name="T49" fmla="*/ 386 h 509"/>
                <a:gd name="T50" fmla="*/ 31 w 133"/>
                <a:gd name="T51" fmla="*/ 416 h 509"/>
                <a:gd name="T52" fmla="*/ 44 w 133"/>
                <a:gd name="T53" fmla="*/ 448 h 509"/>
                <a:gd name="T54" fmla="*/ 59 w 133"/>
                <a:gd name="T55" fmla="*/ 471 h 509"/>
                <a:gd name="T56" fmla="*/ 72 w 133"/>
                <a:gd name="T57" fmla="*/ 490 h 509"/>
                <a:gd name="T58" fmla="*/ 89 w 133"/>
                <a:gd name="T59" fmla="*/ 509 h 509"/>
                <a:gd name="T60" fmla="*/ 133 w 133"/>
                <a:gd name="T61" fmla="*/ 509 h 5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509"/>
                <a:gd name="T95" fmla="*/ 133 w 133"/>
                <a:gd name="T96" fmla="*/ 509 h 5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509">
                  <a:moveTo>
                    <a:pt x="133" y="509"/>
                  </a:moveTo>
                  <a:lnTo>
                    <a:pt x="123" y="478"/>
                  </a:lnTo>
                  <a:lnTo>
                    <a:pt x="108" y="448"/>
                  </a:lnTo>
                  <a:lnTo>
                    <a:pt x="95" y="414"/>
                  </a:lnTo>
                  <a:lnTo>
                    <a:pt x="84" y="378"/>
                  </a:lnTo>
                  <a:lnTo>
                    <a:pt x="76" y="342"/>
                  </a:lnTo>
                  <a:lnTo>
                    <a:pt x="70" y="308"/>
                  </a:lnTo>
                  <a:lnTo>
                    <a:pt x="68" y="279"/>
                  </a:lnTo>
                  <a:lnTo>
                    <a:pt x="61" y="236"/>
                  </a:lnTo>
                  <a:lnTo>
                    <a:pt x="57" y="188"/>
                  </a:lnTo>
                  <a:lnTo>
                    <a:pt x="57" y="145"/>
                  </a:lnTo>
                  <a:lnTo>
                    <a:pt x="57" y="101"/>
                  </a:lnTo>
                  <a:lnTo>
                    <a:pt x="59" y="63"/>
                  </a:lnTo>
                  <a:lnTo>
                    <a:pt x="65" y="0"/>
                  </a:lnTo>
                  <a:lnTo>
                    <a:pt x="50" y="38"/>
                  </a:lnTo>
                  <a:lnTo>
                    <a:pt x="36" y="78"/>
                  </a:lnTo>
                  <a:lnTo>
                    <a:pt x="23" y="114"/>
                  </a:lnTo>
                  <a:lnTo>
                    <a:pt x="11" y="154"/>
                  </a:lnTo>
                  <a:lnTo>
                    <a:pt x="8" y="186"/>
                  </a:lnTo>
                  <a:lnTo>
                    <a:pt x="4" y="213"/>
                  </a:lnTo>
                  <a:lnTo>
                    <a:pt x="0" y="247"/>
                  </a:lnTo>
                  <a:lnTo>
                    <a:pt x="2" y="291"/>
                  </a:lnTo>
                  <a:lnTo>
                    <a:pt x="8" y="329"/>
                  </a:lnTo>
                  <a:lnTo>
                    <a:pt x="14" y="359"/>
                  </a:lnTo>
                  <a:lnTo>
                    <a:pt x="21" y="386"/>
                  </a:lnTo>
                  <a:lnTo>
                    <a:pt x="31" y="416"/>
                  </a:lnTo>
                  <a:lnTo>
                    <a:pt x="44" y="448"/>
                  </a:lnTo>
                  <a:lnTo>
                    <a:pt x="59" y="471"/>
                  </a:lnTo>
                  <a:lnTo>
                    <a:pt x="72" y="490"/>
                  </a:lnTo>
                  <a:lnTo>
                    <a:pt x="89" y="509"/>
                  </a:lnTo>
                  <a:lnTo>
                    <a:pt x="133" y="50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1" name="Freeform 277"/>
            <p:cNvSpPr>
              <a:spLocks/>
            </p:cNvSpPr>
            <p:nvPr/>
          </p:nvSpPr>
          <p:spPr bwMode="auto">
            <a:xfrm>
              <a:off x="2981" y="3949"/>
              <a:ext cx="72" cy="342"/>
            </a:xfrm>
            <a:custGeom>
              <a:avLst/>
              <a:gdLst>
                <a:gd name="T0" fmla="*/ 7 w 72"/>
                <a:gd name="T1" fmla="*/ 0 h 342"/>
                <a:gd name="T2" fmla="*/ 0 w 72"/>
                <a:gd name="T3" fmla="*/ 46 h 342"/>
                <a:gd name="T4" fmla="*/ 2 w 72"/>
                <a:gd name="T5" fmla="*/ 97 h 342"/>
                <a:gd name="T6" fmla="*/ 9 w 72"/>
                <a:gd name="T7" fmla="*/ 156 h 342"/>
                <a:gd name="T8" fmla="*/ 19 w 72"/>
                <a:gd name="T9" fmla="*/ 216 h 342"/>
                <a:gd name="T10" fmla="*/ 34 w 72"/>
                <a:gd name="T11" fmla="*/ 268 h 342"/>
                <a:gd name="T12" fmla="*/ 59 w 72"/>
                <a:gd name="T13" fmla="*/ 317 h 342"/>
                <a:gd name="T14" fmla="*/ 72 w 72"/>
                <a:gd name="T15" fmla="*/ 342 h 342"/>
                <a:gd name="T16" fmla="*/ 55 w 72"/>
                <a:gd name="T17" fmla="*/ 296 h 342"/>
                <a:gd name="T18" fmla="*/ 38 w 72"/>
                <a:gd name="T19" fmla="*/ 253 h 342"/>
                <a:gd name="T20" fmla="*/ 25 w 72"/>
                <a:gd name="T21" fmla="*/ 199 h 342"/>
                <a:gd name="T22" fmla="*/ 15 w 72"/>
                <a:gd name="T23" fmla="*/ 150 h 342"/>
                <a:gd name="T24" fmla="*/ 7 w 72"/>
                <a:gd name="T25" fmla="*/ 93 h 342"/>
                <a:gd name="T26" fmla="*/ 2 w 72"/>
                <a:gd name="T27" fmla="*/ 59 h 342"/>
                <a:gd name="T28" fmla="*/ 7 w 72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342"/>
                <a:gd name="T47" fmla="*/ 72 w 72"/>
                <a:gd name="T48" fmla="*/ 342 h 3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342">
                  <a:moveTo>
                    <a:pt x="7" y="0"/>
                  </a:moveTo>
                  <a:lnTo>
                    <a:pt x="0" y="46"/>
                  </a:lnTo>
                  <a:lnTo>
                    <a:pt x="2" y="97"/>
                  </a:lnTo>
                  <a:lnTo>
                    <a:pt x="9" y="156"/>
                  </a:lnTo>
                  <a:lnTo>
                    <a:pt x="19" y="216"/>
                  </a:lnTo>
                  <a:lnTo>
                    <a:pt x="34" y="268"/>
                  </a:lnTo>
                  <a:lnTo>
                    <a:pt x="59" y="317"/>
                  </a:lnTo>
                  <a:lnTo>
                    <a:pt x="72" y="342"/>
                  </a:lnTo>
                  <a:lnTo>
                    <a:pt x="55" y="296"/>
                  </a:lnTo>
                  <a:lnTo>
                    <a:pt x="38" y="253"/>
                  </a:lnTo>
                  <a:lnTo>
                    <a:pt x="25" y="199"/>
                  </a:lnTo>
                  <a:lnTo>
                    <a:pt x="15" y="150"/>
                  </a:lnTo>
                  <a:lnTo>
                    <a:pt x="7" y="93"/>
                  </a:lnTo>
                  <a:lnTo>
                    <a:pt x="2" y="5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2" name="Freeform 278"/>
            <p:cNvSpPr>
              <a:spLocks/>
            </p:cNvSpPr>
            <p:nvPr/>
          </p:nvSpPr>
          <p:spPr bwMode="auto">
            <a:xfrm>
              <a:off x="3076" y="3490"/>
              <a:ext cx="62" cy="79"/>
            </a:xfrm>
            <a:custGeom>
              <a:avLst/>
              <a:gdLst>
                <a:gd name="T0" fmla="*/ 0 w 62"/>
                <a:gd name="T1" fmla="*/ 38 h 79"/>
                <a:gd name="T2" fmla="*/ 5 w 62"/>
                <a:gd name="T3" fmla="*/ 29 h 79"/>
                <a:gd name="T4" fmla="*/ 11 w 62"/>
                <a:gd name="T5" fmla="*/ 21 h 79"/>
                <a:gd name="T6" fmla="*/ 24 w 62"/>
                <a:gd name="T7" fmla="*/ 11 h 79"/>
                <a:gd name="T8" fmla="*/ 37 w 62"/>
                <a:gd name="T9" fmla="*/ 6 h 79"/>
                <a:gd name="T10" fmla="*/ 50 w 62"/>
                <a:gd name="T11" fmla="*/ 0 h 79"/>
                <a:gd name="T12" fmla="*/ 52 w 62"/>
                <a:gd name="T13" fmla="*/ 10 h 79"/>
                <a:gd name="T14" fmla="*/ 54 w 62"/>
                <a:gd name="T15" fmla="*/ 21 h 79"/>
                <a:gd name="T16" fmla="*/ 58 w 62"/>
                <a:gd name="T17" fmla="*/ 29 h 79"/>
                <a:gd name="T18" fmla="*/ 62 w 62"/>
                <a:gd name="T19" fmla="*/ 44 h 79"/>
                <a:gd name="T20" fmla="*/ 60 w 62"/>
                <a:gd name="T21" fmla="*/ 62 h 79"/>
                <a:gd name="T22" fmla="*/ 19 w 62"/>
                <a:gd name="T23" fmla="*/ 79 h 79"/>
                <a:gd name="T24" fmla="*/ 0 w 62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79"/>
                <a:gd name="T41" fmla="*/ 62 w 62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79">
                  <a:moveTo>
                    <a:pt x="0" y="38"/>
                  </a:moveTo>
                  <a:lnTo>
                    <a:pt x="5" y="29"/>
                  </a:lnTo>
                  <a:lnTo>
                    <a:pt x="11" y="21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0" y="0"/>
                  </a:lnTo>
                  <a:lnTo>
                    <a:pt x="52" y="10"/>
                  </a:lnTo>
                  <a:lnTo>
                    <a:pt x="54" y="21"/>
                  </a:lnTo>
                  <a:lnTo>
                    <a:pt x="58" y="29"/>
                  </a:lnTo>
                  <a:lnTo>
                    <a:pt x="62" y="44"/>
                  </a:lnTo>
                  <a:lnTo>
                    <a:pt x="60" y="62"/>
                  </a:lnTo>
                  <a:lnTo>
                    <a:pt x="19" y="7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3" name="Freeform 279"/>
            <p:cNvSpPr>
              <a:spLocks/>
            </p:cNvSpPr>
            <p:nvPr/>
          </p:nvSpPr>
          <p:spPr bwMode="auto">
            <a:xfrm>
              <a:off x="3081" y="3496"/>
              <a:ext cx="41" cy="48"/>
            </a:xfrm>
            <a:custGeom>
              <a:avLst/>
              <a:gdLst>
                <a:gd name="T0" fmla="*/ 11 w 41"/>
                <a:gd name="T1" fmla="*/ 15 h 48"/>
                <a:gd name="T2" fmla="*/ 20 w 41"/>
                <a:gd name="T3" fmla="*/ 10 h 48"/>
                <a:gd name="T4" fmla="*/ 27 w 41"/>
                <a:gd name="T5" fmla="*/ 5 h 48"/>
                <a:gd name="T6" fmla="*/ 34 w 41"/>
                <a:gd name="T7" fmla="*/ 2 h 48"/>
                <a:gd name="T8" fmla="*/ 41 w 41"/>
                <a:gd name="T9" fmla="*/ 0 h 48"/>
                <a:gd name="T10" fmla="*/ 35 w 41"/>
                <a:gd name="T11" fmla="*/ 10 h 48"/>
                <a:gd name="T12" fmla="*/ 31 w 41"/>
                <a:gd name="T13" fmla="*/ 20 h 48"/>
                <a:gd name="T14" fmla="*/ 28 w 41"/>
                <a:gd name="T15" fmla="*/ 29 h 48"/>
                <a:gd name="T16" fmla="*/ 26 w 41"/>
                <a:gd name="T17" fmla="*/ 38 h 48"/>
                <a:gd name="T18" fmla="*/ 21 w 41"/>
                <a:gd name="T19" fmla="*/ 48 h 48"/>
                <a:gd name="T20" fmla="*/ 0 w 41"/>
                <a:gd name="T21" fmla="*/ 24 h 48"/>
                <a:gd name="T22" fmla="*/ 11 w 41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8"/>
                <a:gd name="T38" fmla="*/ 41 w 41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8">
                  <a:moveTo>
                    <a:pt x="11" y="15"/>
                  </a:moveTo>
                  <a:lnTo>
                    <a:pt x="20" y="10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35" y="10"/>
                  </a:lnTo>
                  <a:lnTo>
                    <a:pt x="31" y="20"/>
                  </a:lnTo>
                  <a:lnTo>
                    <a:pt x="28" y="29"/>
                  </a:lnTo>
                  <a:lnTo>
                    <a:pt x="26" y="38"/>
                  </a:lnTo>
                  <a:lnTo>
                    <a:pt x="21" y="48"/>
                  </a:lnTo>
                  <a:lnTo>
                    <a:pt x="0" y="24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4" name="Freeform 280"/>
            <p:cNvSpPr>
              <a:spLocks/>
            </p:cNvSpPr>
            <p:nvPr/>
          </p:nvSpPr>
          <p:spPr bwMode="auto">
            <a:xfrm>
              <a:off x="3108" y="3499"/>
              <a:ext cx="28" cy="44"/>
            </a:xfrm>
            <a:custGeom>
              <a:avLst/>
              <a:gdLst>
                <a:gd name="T0" fmla="*/ 15 w 28"/>
                <a:gd name="T1" fmla="*/ 0 h 44"/>
                <a:gd name="T2" fmla="*/ 9 w 28"/>
                <a:gd name="T3" fmla="*/ 13 h 44"/>
                <a:gd name="T4" fmla="*/ 5 w 28"/>
                <a:gd name="T5" fmla="*/ 23 h 44"/>
                <a:gd name="T6" fmla="*/ 4 w 28"/>
                <a:gd name="T7" fmla="*/ 31 h 44"/>
                <a:gd name="T8" fmla="*/ 0 w 28"/>
                <a:gd name="T9" fmla="*/ 44 h 44"/>
                <a:gd name="T10" fmla="*/ 25 w 28"/>
                <a:gd name="T11" fmla="*/ 42 h 44"/>
                <a:gd name="T12" fmla="*/ 28 w 28"/>
                <a:gd name="T13" fmla="*/ 27 h 44"/>
                <a:gd name="T14" fmla="*/ 21 w 28"/>
                <a:gd name="T15" fmla="*/ 21 h 44"/>
                <a:gd name="T16" fmla="*/ 17 w 28"/>
                <a:gd name="T17" fmla="*/ 13 h 44"/>
                <a:gd name="T18" fmla="*/ 16 w 28"/>
                <a:gd name="T19" fmla="*/ 9 h 44"/>
                <a:gd name="T20" fmla="*/ 15 w 28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4"/>
                <a:gd name="T35" fmla="*/ 28 w 28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4">
                  <a:moveTo>
                    <a:pt x="15" y="0"/>
                  </a:moveTo>
                  <a:lnTo>
                    <a:pt x="9" y="13"/>
                  </a:lnTo>
                  <a:lnTo>
                    <a:pt x="5" y="23"/>
                  </a:lnTo>
                  <a:lnTo>
                    <a:pt x="4" y="31"/>
                  </a:lnTo>
                  <a:lnTo>
                    <a:pt x="0" y="44"/>
                  </a:lnTo>
                  <a:lnTo>
                    <a:pt x="25" y="42"/>
                  </a:lnTo>
                  <a:lnTo>
                    <a:pt x="28" y="27"/>
                  </a:lnTo>
                  <a:lnTo>
                    <a:pt x="21" y="21"/>
                  </a:lnTo>
                  <a:lnTo>
                    <a:pt x="17" y="13"/>
                  </a:lnTo>
                  <a:lnTo>
                    <a:pt x="16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Freeform 281"/>
            <p:cNvSpPr>
              <a:spLocks/>
            </p:cNvSpPr>
            <p:nvPr/>
          </p:nvSpPr>
          <p:spPr bwMode="auto">
            <a:xfrm>
              <a:off x="3024" y="3499"/>
              <a:ext cx="101" cy="175"/>
            </a:xfrm>
            <a:custGeom>
              <a:avLst/>
              <a:gdLst>
                <a:gd name="T0" fmla="*/ 24 w 101"/>
                <a:gd name="T1" fmla="*/ 10 h 175"/>
                <a:gd name="T2" fmla="*/ 28 w 101"/>
                <a:gd name="T3" fmla="*/ 21 h 175"/>
                <a:gd name="T4" fmla="*/ 28 w 101"/>
                <a:gd name="T5" fmla="*/ 29 h 175"/>
                <a:gd name="T6" fmla="*/ 27 w 101"/>
                <a:gd name="T7" fmla="*/ 37 h 175"/>
                <a:gd name="T8" fmla="*/ 25 w 101"/>
                <a:gd name="T9" fmla="*/ 44 h 175"/>
                <a:gd name="T10" fmla="*/ 22 w 101"/>
                <a:gd name="T11" fmla="*/ 51 h 175"/>
                <a:gd name="T12" fmla="*/ 18 w 101"/>
                <a:gd name="T13" fmla="*/ 61 h 175"/>
                <a:gd name="T14" fmla="*/ 15 w 101"/>
                <a:gd name="T15" fmla="*/ 69 h 175"/>
                <a:gd name="T16" fmla="*/ 10 w 101"/>
                <a:gd name="T17" fmla="*/ 77 h 175"/>
                <a:gd name="T18" fmla="*/ 5 w 101"/>
                <a:gd name="T19" fmla="*/ 91 h 175"/>
                <a:gd name="T20" fmla="*/ 2 w 101"/>
                <a:gd name="T21" fmla="*/ 101 h 175"/>
                <a:gd name="T22" fmla="*/ 0 w 101"/>
                <a:gd name="T23" fmla="*/ 111 h 175"/>
                <a:gd name="T24" fmla="*/ 0 w 101"/>
                <a:gd name="T25" fmla="*/ 122 h 175"/>
                <a:gd name="T26" fmla="*/ 0 w 101"/>
                <a:gd name="T27" fmla="*/ 131 h 175"/>
                <a:gd name="T28" fmla="*/ 2 w 101"/>
                <a:gd name="T29" fmla="*/ 140 h 175"/>
                <a:gd name="T30" fmla="*/ 6 w 101"/>
                <a:gd name="T31" fmla="*/ 149 h 175"/>
                <a:gd name="T32" fmla="*/ 9 w 101"/>
                <a:gd name="T33" fmla="*/ 155 h 175"/>
                <a:gd name="T34" fmla="*/ 17 w 101"/>
                <a:gd name="T35" fmla="*/ 164 h 175"/>
                <a:gd name="T36" fmla="*/ 28 w 101"/>
                <a:gd name="T37" fmla="*/ 169 h 175"/>
                <a:gd name="T38" fmla="*/ 45 w 101"/>
                <a:gd name="T39" fmla="*/ 172 h 175"/>
                <a:gd name="T40" fmla="*/ 67 w 101"/>
                <a:gd name="T41" fmla="*/ 175 h 175"/>
                <a:gd name="T42" fmla="*/ 81 w 101"/>
                <a:gd name="T43" fmla="*/ 170 h 175"/>
                <a:gd name="T44" fmla="*/ 91 w 101"/>
                <a:gd name="T45" fmla="*/ 162 h 175"/>
                <a:gd name="T46" fmla="*/ 96 w 101"/>
                <a:gd name="T47" fmla="*/ 149 h 175"/>
                <a:gd name="T48" fmla="*/ 99 w 101"/>
                <a:gd name="T49" fmla="*/ 133 h 175"/>
                <a:gd name="T50" fmla="*/ 101 w 101"/>
                <a:gd name="T51" fmla="*/ 120 h 175"/>
                <a:gd name="T52" fmla="*/ 101 w 101"/>
                <a:gd name="T53" fmla="*/ 106 h 175"/>
                <a:gd name="T54" fmla="*/ 100 w 101"/>
                <a:gd name="T55" fmla="*/ 94 h 175"/>
                <a:gd name="T56" fmla="*/ 99 w 101"/>
                <a:gd name="T57" fmla="*/ 81 h 175"/>
                <a:gd name="T58" fmla="*/ 97 w 101"/>
                <a:gd name="T59" fmla="*/ 69 h 175"/>
                <a:gd name="T60" fmla="*/ 94 w 101"/>
                <a:gd name="T61" fmla="*/ 54 h 175"/>
                <a:gd name="T62" fmla="*/ 89 w 101"/>
                <a:gd name="T63" fmla="*/ 42 h 175"/>
                <a:gd name="T64" fmla="*/ 82 w 101"/>
                <a:gd name="T65" fmla="*/ 30 h 175"/>
                <a:gd name="T66" fmla="*/ 74 w 101"/>
                <a:gd name="T67" fmla="*/ 20 h 175"/>
                <a:gd name="T68" fmla="*/ 65 w 101"/>
                <a:gd name="T69" fmla="*/ 15 h 175"/>
                <a:gd name="T70" fmla="*/ 54 w 101"/>
                <a:gd name="T71" fmla="*/ 8 h 175"/>
                <a:gd name="T72" fmla="*/ 44 w 101"/>
                <a:gd name="T73" fmla="*/ 5 h 175"/>
                <a:gd name="T74" fmla="*/ 34 w 101"/>
                <a:gd name="T75" fmla="*/ 2 h 175"/>
                <a:gd name="T76" fmla="*/ 20 w 101"/>
                <a:gd name="T77" fmla="*/ 0 h 175"/>
                <a:gd name="T78" fmla="*/ 24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24" y="10"/>
                  </a:moveTo>
                  <a:lnTo>
                    <a:pt x="28" y="21"/>
                  </a:lnTo>
                  <a:lnTo>
                    <a:pt x="28" y="29"/>
                  </a:lnTo>
                  <a:lnTo>
                    <a:pt x="27" y="37"/>
                  </a:lnTo>
                  <a:lnTo>
                    <a:pt x="25" y="44"/>
                  </a:lnTo>
                  <a:lnTo>
                    <a:pt x="22" y="51"/>
                  </a:lnTo>
                  <a:lnTo>
                    <a:pt x="18" y="61"/>
                  </a:lnTo>
                  <a:lnTo>
                    <a:pt x="15" y="69"/>
                  </a:lnTo>
                  <a:lnTo>
                    <a:pt x="10" y="77"/>
                  </a:lnTo>
                  <a:lnTo>
                    <a:pt x="5" y="91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0" y="131"/>
                  </a:lnTo>
                  <a:lnTo>
                    <a:pt x="2" y="140"/>
                  </a:lnTo>
                  <a:lnTo>
                    <a:pt x="6" y="149"/>
                  </a:lnTo>
                  <a:lnTo>
                    <a:pt x="9" y="155"/>
                  </a:lnTo>
                  <a:lnTo>
                    <a:pt x="17" y="164"/>
                  </a:lnTo>
                  <a:lnTo>
                    <a:pt x="28" y="169"/>
                  </a:lnTo>
                  <a:lnTo>
                    <a:pt x="45" y="172"/>
                  </a:lnTo>
                  <a:lnTo>
                    <a:pt x="67" y="175"/>
                  </a:lnTo>
                  <a:lnTo>
                    <a:pt x="81" y="170"/>
                  </a:lnTo>
                  <a:lnTo>
                    <a:pt x="91" y="162"/>
                  </a:lnTo>
                  <a:lnTo>
                    <a:pt x="96" y="149"/>
                  </a:lnTo>
                  <a:lnTo>
                    <a:pt x="99" y="133"/>
                  </a:lnTo>
                  <a:lnTo>
                    <a:pt x="101" y="120"/>
                  </a:lnTo>
                  <a:lnTo>
                    <a:pt x="101" y="106"/>
                  </a:lnTo>
                  <a:lnTo>
                    <a:pt x="100" y="94"/>
                  </a:lnTo>
                  <a:lnTo>
                    <a:pt x="99" y="81"/>
                  </a:lnTo>
                  <a:lnTo>
                    <a:pt x="97" y="69"/>
                  </a:lnTo>
                  <a:lnTo>
                    <a:pt x="94" y="54"/>
                  </a:lnTo>
                  <a:lnTo>
                    <a:pt x="89" y="42"/>
                  </a:lnTo>
                  <a:lnTo>
                    <a:pt x="82" y="30"/>
                  </a:lnTo>
                  <a:lnTo>
                    <a:pt x="74" y="20"/>
                  </a:lnTo>
                  <a:lnTo>
                    <a:pt x="65" y="15"/>
                  </a:lnTo>
                  <a:lnTo>
                    <a:pt x="54" y="8"/>
                  </a:lnTo>
                  <a:lnTo>
                    <a:pt x="44" y="5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6" name="Freeform 282"/>
            <p:cNvSpPr>
              <a:spLocks/>
            </p:cNvSpPr>
            <p:nvPr/>
          </p:nvSpPr>
          <p:spPr bwMode="auto">
            <a:xfrm>
              <a:off x="3070" y="3499"/>
              <a:ext cx="100" cy="177"/>
            </a:xfrm>
            <a:custGeom>
              <a:avLst/>
              <a:gdLst>
                <a:gd name="T0" fmla="*/ 34 w 100"/>
                <a:gd name="T1" fmla="*/ 54 h 177"/>
                <a:gd name="T2" fmla="*/ 43 w 100"/>
                <a:gd name="T3" fmla="*/ 40 h 177"/>
                <a:gd name="T4" fmla="*/ 50 w 100"/>
                <a:gd name="T5" fmla="*/ 31 h 177"/>
                <a:gd name="T6" fmla="*/ 60 w 100"/>
                <a:gd name="T7" fmla="*/ 22 h 177"/>
                <a:gd name="T8" fmla="*/ 70 w 100"/>
                <a:gd name="T9" fmla="*/ 15 h 177"/>
                <a:gd name="T10" fmla="*/ 79 w 100"/>
                <a:gd name="T11" fmla="*/ 11 h 177"/>
                <a:gd name="T12" fmla="*/ 86 w 100"/>
                <a:gd name="T13" fmla="*/ 7 h 177"/>
                <a:gd name="T14" fmla="*/ 92 w 100"/>
                <a:gd name="T15" fmla="*/ 5 h 177"/>
                <a:gd name="T16" fmla="*/ 100 w 100"/>
                <a:gd name="T17" fmla="*/ 0 h 177"/>
                <a:gd name="T18" fmla="*/ 95 w 100"/>
                <a:gd name="T19" fmla="*/ 14 h 177"/>
                <a:gd name="T20" fmla="*/ 91 w 100"/>
                <a:gd name="T21" fmla="*/ 24 h 177"/>
                <a:gd name="T22" fmla="*/ 91 w 100"/>
                <a:gd name="T23" fmla="*/ 36 h 177"/>
                <a:gd name="T24" fmla="*/ 91 w 100"/>
                <a:gd name="T25" fmla="*/ 47 h 177"/>
                <a:gd name="T26" fmla="*/ 92 w 100"/>
                <a:gd name="T27" fmla="*/ 57 h 177"/>
                <a:gd name="T28" fmla="*/ 94 w 100"/>
                <a:gd name="T29" fmla="*/ 70 h 177"/>
                <a:gd name="T30" fmla="*/ 97 w 100"/>
                <a:gd name="T31" fmla="*/ 81 h 177"/>
                <a:gd name="T32" fmla="*/ 99 w 100"/>
                <a:gd name="T33" fmla="*/ 92 h 177"/>
                <a:gd name="T34" fmla="*/ 100 w 100"/>
                <a:gd name="T35" fmla="*/ 103 h 177"/>
                <a:gd name="T36" fmla="*/ 100 w 100"/>
                <a:gd name="T37" fmla="*/ 113 h 177"/>
                <a:gd name="T38" fmla="*/ 99 w 100"/>
                <a:gd name="T39" fmla="*/ 124 h 177"/>
                <a:gd name="T40" fmla="*/ 97 w 100"/>
                <a:gd name="T41" fmla="*/ 135 h 177"/>
                <a:gd name="T42" fmla="*/ 93 w 100"/>
                <a:gd name="T43" fmla="*/ 147 h 177"/>
                <a:gd name="T44" fmla="*/ 89 w 100"/>
                <a:gd name="T45" fmla="*/ 155 h 177"/>
                <a:gd name="T46" fmla="*/ 80 w 100"/>
                <a:gd name="T47" fmla="*/ 168 h 177"/>
                <a:gd name="T48" fmla="*/ 69 w 100"/>
                <a:gd name="T49" fmla="*/ 172 h 177"/>
                <a:gd name="T50" fmla="*/ 56 w 100"/>
                <a:gd name="T51" fmla="*/ 176 h 177"/>
                <a:gd name="T52" fmla="*/ 41 w 100"/>
                <a:gd name="T53" fmla="*/ 177 h 177"/>
                <a:gd name="T54" fmla="*/ 31 w 100"/>
                <a:gd name="T55" fmla="*/ 177 h 177"/>
                <a:gd name="T56" fmla="*/ 17 w 100"/>
                <a:gd name="T57" fmla="*/ 175 h 177"/>
                <a:gd name="T58" fmla="*/ 10 w 100"/>
                <a:gd name="T59" fmla="*/ 170 h 177"/>
                <a:gd name="T60" fmla="*/ 4 w 100"/>
                <a:gd name="T61" fmla="*/ 162 h 177"/>
                <a:gd name="T62" fmla="*/ 1 w 100"/>
                <a:gd name="T63" fmla="*/ 150 h 177"/>
                <a:gd name="T64" fmla="*/ 0 w 100"/>
                <a:gd name="T65" fmla="*/ 141 h 177"/>
                <a:gd name="T66" fmla="*/ 0 w 100"/>
                <a:gd name="T67" fmla="*/ 126 h 177"/>
                <a:gd name="T68" fmla="*/ 4 w 100"/>
                <a:gd name="T69" fmla="*/ 112 h 177"/>
                <a:gd name="T70" fmla="*/ 11 w 100"/>
                <a:gd name="T71" fmla="*/ 96 h 177"/>
                <a:gd name="T72" fmla="*/ 19 w 100"/>
                <a:gd name="T73" fmla="*/ 81 h 177"/>
                <a:gd name="T74" fmla="*/ 25 w 100"/>
                <a:gd name="T75" fmla="*/ 68 h 177"/>
                <a:gd name="T76" fmla="*/ 34 w 100"/>
                <a:gd name="T77" fmla="*/ 54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34" y="54"/>
                  </a:moveTo>
                  <a:lnTo>
                    <a:pt x="43" y="40"/>
                  </a:lnTo>
                  <a:lnTo>
                    <a:pt x="50" y="31"/>
                  </a:lnTo>
                  <a:lnTo>
                    <a:pt x="60" y="22"/>
                  </a:lnTo>
                  <a:lnTo>
                    <a:pt x="70" y="15"/>
                  </a:lnTo>
                  <a:lnTo>
                    <a:pt x="79" y="11"/>
                  </a:lnTo>
                  <a:lnTo>
                    <a:pt x="86" y="7"/>
                  </a:lnTo>
                  <a:lnTo>
                    <a:pt x="92" y="5"/>
                  </a:lnTo>
                  <a:lnTo>
                    <a:pt x="100" y="0"/>
                  </a:lnTo>
                  <a:lnTo>
                    <a:pt x="95" y="14"/>
                  </a:lnTo>
                  <a:lnTo>
                    <a:pt x="91" y="24"/>
                  </a:lnTo>
                  <a:lnTo>
                    <a:pt x="91" y="36"/>
                  </a:lnTo>
                  <a:lnTo>
                    <a:pt x="91" y="47"/>
                  </a:lnTo>
                  <a:lnTo>
                    <a:pt x="92" y="57"/>
                  </a:lnTo>
                  <a:lnTo>
                    <a:pt x="94" y="70"/>
                  </a:lnTo>
                  <a:lnTo>
                    <a:pt x="97" y="81"/>
                  </a:lnTo>
                  <a:lnTo>
                    <a:pt x="99" y="92"/>
                  </a:lnTo>
                  <a:lnTo>
                    <a:pt x="100" y="103"/>
                  </a:lnTo>
                  <a:lnTo>
                    <a:pt x="100" y="113"/>
                  </a:lnTo>
                  <a:lnTo>
                    <a:pt x="99" y="124"/>
                  </a:lnTo>
                  <a:lnTo>
                    <a:pt x="97" y="135"/>
                  </a:lnTo>
                  <a:lnTo>
                    <a:pt x="93" y="147"/>
                  </a:lnTo>
                  <a:lnTo>
                    <a:pt x="89" y="155"/>
                  </a:lnTo>
                  <a:lnTo>
                    <a:pt x="80" y="168"/>
                  </a:lnTo>
                  <a:lnTo>
                    <a:pt x="69" y="172"/>
                  </a:lnTo>
                  <a:lnTo>
                    <a:pt x="56" y="176"/>
                  </a:lnTo>
                  <a:lnTo>
                    <a:pt x="41" y="177"/>
                  </a:lnTo>
                  <a:lnTo>
                    <a:pt x="31" y="177"/>
                  </a:lnTo>
                  <a:lnTo>
                    <a:pt x="17" y="175"/>
                  </a:lnTo>
                  <a:lnTo>
                    <a:pt x="10" y="170"/>
                  </a:lnTo>
                  <a:lnTo>
                    <a:pt x="4" y="162"/>
                  </a:lnTo>
                  <a:lnTo>
                    <a:pt x="1" y="150"/>
                  </a:lnTo>
                  <a:lnTo>
                    <a:pt x="0" y="141"/>
                  </a:lnTo>
                  <a:lnTo>
                    <a:pt x="0" y="126"/>
                  </a:lnTo>
                  <a:lnTo>
                    <a:pt x="4" y="112"/>
                  </a:lnTo>
                  <a:lnTo>
                    <a:pt x="11" y="96"/>
                  </a:lnTo>
                  <a:lnTo>
                    <a:pt x="19" y="81"/>
                  </a:lnTo>
                  <a:lnTo>
                    <a:pt x="25" y="68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7" name="Freeform 283"/>
            <p:cNvSpPr>
              <a:spLocks/>
            </p:cNvSpPr>
            <p:nvPr/>
          </p:nvSpPr>
          <p:spPr bwMode="auto">
            <a:xfrm>
              <a:off x="3030" y="3562"/>
              <a:ext cx="24" cy="103"/>
            </a:xfrm>
            <a:custGeom>
              <a:avLst/>
              <a:gdLst>
                <a:gd name="T0" fmla="*/ 14 w 24"/>
                <a:gd name="T1" fmla="*/ 0 h 103"/>
                <a:gd name="T2" fmla="*/ 6 w 24"/>
                <a:gd name="T3" fmla="*/ 23 h 103"/>
                <a:gd name="T4" fmla="*/ 2 w 24"/>
                <a:gd name="T5" fmla="*/ 38 h 103"/>
                <a:gd name="T6" fmla="*/ 0 w 24"/>
                <a:gd name="T7" fmla="*/ 57 h 103"/>
                <a:gd name="T8" fmla="*/ 1 w 24"/>
                <a:gd name="T9" fmla="*/ 74 h 103"/>
                <a:gd name="T10" fmla="*/ 7 w 24"/>
                <a:gd name="T11" fmla="*/ 89 h 103"/>
                <a:gd name="T12" fmla="*/ 15 w 24"/>
                <a:gd name="T13" fmla="*/ 98 h 103"/>
                <a:gd name="T14" fmla="*/ 24 w 24"/>
                <a:gd name="T15" fmla="*/ 103 h 103"/>
                <a:gd name="T16" fmla="*/ 11 w 24"/>
                <a:gd name="T17" fmla="*/ 81 h 103"/>
                <a:gd name="T18" fmla="*/ 8 w 24"/>
                <a:gd name="T19" fmla="*/ 63 h 103"/>
                <a:gd name="T20" fmla="*/ 9 w 24"/>
                <a:gd name="T21" fmla="*/ 44 h 103"/>
                <a:gd name="T22" fmla="*/ 9 w 24"/>
                <a:gd name="T23" fmla="*/ 31 h 103"/>
                <a:gd name="T24" fmla="*/ 11 w 24"/>
                <a:gd name="T25" fmla="*/ 17 h 103"/>
                <a:gd name="T26" fmla="*/ 14 w 24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103"/>
                <a:gd name="T44" fmla="*/ 24 w 2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103">
                  <a:moveTo>
                    <a:pt x="14" y="0"/>
                  </a:moveTo>
                  <a:lnTo>
                    <a:pt x="6" y="23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1" y="74"/>
                  </a:lnTo>
                  <a:lnTo>
                    <a:pt x="7" y="89"/>
                  </a:lnTo>
                  <a:lnTo>
                    <a:pt x="15" y="98"/>
                  </a:lnTo>
                  <a:lnTo>
                    <a:pt x="24" y="103"/>
                  </a:lnTo>
                  <a:lnTo>
                    <a:pt x="11" y="81"/>
                  </a:lnTo>
                  <a:lnTo>
                    <a:pt x="8" y="63"/>
                  </a:lnTo>
                  <a:lnTo>
                    <a:pt x="9" y="44"/>
                  </a:lnTo>
                  <a:lnTo>
                    <a:pt x="9" y="31"/>
                  </a:lnTo>
                  <a:lnTo>
                    <a:pt x="11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" name="Freeform 284"/>
            <p:cNvSpPr>
              <a:spLocks/>
            </p:cNvSpPr>
            <p:nvPr/>
          </p:nvSpPr>
          <p:spPr bwMode="auto">
            <a:xfrm>
              <a:off x="3108" y="3505"/>
              <a:ext cx="59" cy="49"/>
            </a:xfrm>
            <a:custGeom>
              <a:avLst/>
              <a:gdLst>
                <a:gd name="T0" fmla="*/ 53 w 59"/>
                <a:gd name="T1" fmla="*/ 4 h 49"/>
                <a:gd name="T2" fmla="*/ 46 w 59"/>
                <a:gd name="T3" fmla="*/ 6 h 49"/>
                <a:gd name="T4" fmla="*/ 39 w 59"/>
                <a:gd name="T5" fmla="*/ 9 h 49"/>
                <a:gd name="T6" fmla="*/ 33 w 59"/>
                <a:gd name="T7" fmla="*/ 14 h 49"/>
                <a:gd name="T8" fmla="*/ 27 w 59"/>
                <a:gd name="T9" fmla="*/ 17 h 49"/>
                <a:gd name="T10" fmla="*/ 21 w 59"/>
                <a:gd name="T11" fmla="*/ 23 h 49"/>
                <a:gd name="T12" fmla="*/ 14 w 59"/>
                <a:gd name="T13" fmla="*/ 29 h 49"/>
                <a:gd name="T14" fmla="*/ 7 w 59"/>
                <a:gd name="T15" fmla="*/ 38 h 49"/>
                <a:gd name="T16" fmla="*/ 0 w 59"/>
                <a:gd name="T17" fmla="*/ 49 h 49"/>
                <a:gd name="T18" fmla="*/ 10 w 59"/>
                <a:gd name="T19" fmla="*/ 43 h 49"/>
                <a:gd name="T20" fmla="*/ 18 w 59"/>
                <a:gd name="T21" fmla="*/ 38 h 49"/>
                <a:gd name="T22" fmla="*/ 26 w 59"/>
                <a:gd name="T23" fmla="*/ 35 h 49"/>
                <a:gd name="T24" fmla="*/ 33 w 59"/>
                <a:gd name="T25" fmla="*/ 32 h 49"/>
                <a:gd name="T26" fmla="*/ 39 w 59"/>
                <a:gd name="T27" fmla="*/ 31 h 49"/>
                <a:gd name="T28" fmla="*/ 44 w 59"/>
                <a:gd name="T29" fmla="*/ 28 h 49"/>
                <a:gd name="T30" fmla="*/ 48 w 59"/>
                <a:gd name="T31" fmla="*/ 24 h 49"/>
                <a:gd name="T32" fmla="*/ 51 w 59"/>
                <a:gd name="T33" fmla="*/ 17 h 49"/>
                <a:gd name="T34" fmla="*/ 53 w 59"/>
                <a:gd name="T35" fmla="*/ 11 h 49"/>
                <a:gd name="T36" fmla="*/ 59 w 59"/>
                <a:gd name="T37" fmla="*/ 0 h 49"/>
                <a:gd name="T38" fmla="*/ 53 w 59"/>
                <a:gd name="T39" fmla="*/ 4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49"/>
                <a:gd name="T62" fmla="*/ 59 w 59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49">
                  <a:moveTo>
                    <a:pt x="53" y="4"/>
                  </a:moveTo>
                  <a:lnTo>
                    <a:pt x="46" y="6"/>
                  </a:lnTo>
                  <a:lnTo>
                    <a:pt x="39" y="9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1" y="23"/>
                  </a:lnTo>
                  <a:lnTo>
                    <a:pt x="14" y="29"/>
                  </a:lnTo>
                  <a:lnTo>
                    <a:pt x="7" y="38"/>
                  </a:lnTo>
                  <a:lnTo>
                    <a:pt x="0" y="49"/>
                  </a:lnTo>
                  <a:lnTo>
                    <a:pt x="10" y="43"/>
                  </a:lnTo>
                  <a:lnTo>
                    <a:pt x="18" y="38"/>
                  </a:lnTo>
                  <a:lnTo>
                    <a:pt x="26" y="35"/>
                  </a:lnTo>
                  <a:lnTo>
                    <a:pt x="33" y="32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8" y="24"/>
                  </a:lnTo>
                  <a:lnTo>
                    <a:pt x="51" y="17"/>
                  </a:lnTo>
                  <a:lnTo>
                    <a:pt x="53" y="11"/>
                  </a:lnTo>
                  <a:lnTo>
                    <a:pt x="59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" name="Freeform 285"/>
            <p:cNvSpPr>
              <a:spLocks/>
            </p:cNvSpPr>
            <p:nvPr/>
          </p:nvSpPr>
          <p:spPr bwMode="auto">
            <a:xfrm>
              <a:off x="3051" y="3504"/>
              <a:ext cx="44" cy="30"/>
            </a:xfrm>
            <a:custGeom>
              <a:avLst/>
              <a:gdLst>
                <a:gd name="T0" fmla="*/ 0 w 44"/>
                <a:gd name="T1" fmla="*/ 0 h 30"/>
                <a:gd name="T2" fmla="*/ 8 w 44"/>
                <a:gd name="T3" fmla="*/ 2 h 30"/>
                <a:gd name="T4" fmla="*/ 18 w 44"/>
                <a:gd name="T5" fmla="*/ 5 h 30"/>
                <a:gd name="T6" fmla="*/ 31 w 44"/>
                <a:gd name="T7" fmla="*/ 12 h 30"/>
                <a:gd name="T8" fmla="*/ 37 w 44"/>
                <a:gd name="T9" fmla="*/ 18 h 30"/>
                <a:gd name="T10" fmla="*/ 42 w 44"/>
                <a:gd name="T11" fmla="*/ 25 h 30"/>
                <a:gd name="T12" fmla="*/ 44 w 44"/>
                <a:gd name="T13" fmla="*/ 30 h 30"/>
                <a:gd name="T14" fmla="*/ 32 w 44"/>
                <a:gd name="T15" fmla="*/ 26 h 30"/>
                <a:gd name="T16" fmla="*/ 16 w 44"/>
                <a:gd name="T17" fmla="*/ 25 h 30"/>
                <a:gd name="T18" fmla="*/ 10 w 44"/>
                <a:gd name="T19" fmla="*/ 23 h 30"/>
                <a:gd name="T20" fmla="*/ 5 w 44"/>
                <a:gd name="T21" fmla="*/ 18 h 30"/>
                <a:gd name="T22" fmla="*/ 1 w 44"/>
                <a:gd name="T23" fmla="*/ 10 h 30"/>
                <a:gd name="T24" fmla="*/ 0 w 44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0"/>
                <a:gd name="T41" fmla="*/ 44 w 44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0">
                  <a:moveTo>
                    <a:pt x="0" y="0"/>
                  </a:moveTo>
                  <a:lnTo>
                    <a:pt x="8" y="2"/>
                  </a:lnTo>
                  <a:lnTo>
                    <a:pt x="18" y="5"/>
                  </a:lnTo>
                  <a:lnTo>
                    <a:pt x="31" y="12"/>
                  </a:lnTo>
                  <a:lnTo>
                    <a:pt x="37" y="18"/>
                  </a:lnTo>
                  <a:lnTo>
                    <a:pt x="42" y="25"/>
                  </a:lnTo>
                  <a:lnTo>
                    <a:pt x="44" y="30"/>
                  </a:lnTo>
                  <a:lnTo>
                    <a:pt x="32" y="26"/>
                  </a:lnTo>
                  <a:lnTo>
                    <a:pt x="16" y="25"/>
                  </a:lnTo>
                  <a:lnTo>
                    <a:pt x="10" y="23"/>
                  </a:lnTo>
                  <a:lnTo>
                    <a:pt x="5" y="18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0" name="Freeform 286"/>
            <p:cNvSpPr>
              <a:spLocks/>
            </p:cNvSpPr>
            <p:nvPr/>
          </p:nvSpPr>
          <p:spPr bwMode="auto">
            <a:xfrm>
              <a:off x="3074" y="3597"/>
              <a:ext cx="16" cy="73"/>
            </a:xfrm>
            <a:custGeom>
              <a:avLst/>
              <a:gdLst>
                <a:gd name="T0" fmla="*/ 14 w 16"/>
                <a:gd name="T1" fmla="*/ 0 h 73"/>
                <a:gd name="T2" fmla="*/ 5 w 16"/>
                <a:gd name="T3" fmla="*/ 14 h 73"/>
                <a:gd name="T4" fmla="*/ 2 w 16"/>
                <a:gd name="T5" fmla="*/ 23 h 73"/>
                <a:gd name="T6" fmla="*/ 0 w 16"/>
                <a:gd name="T7" fmla="*/ 33 h 73"/>
                <a:gd name="T8" fmla="*/ 0 w 16"/>
                <a:gd name="T9" fmla="*/ 41 h 73"/>
                <a:gd name="T10" fmla="*/ 1 w 16"/>
                <a:gd name="T11" fmla="*/ 50 h 73"/>
                <a:gd name="T12" fmla="*/ 2 w 16"/>
                <a:gd name="T13" fmla="*/ 58 h 73"/>
                <a:gd name="T14" fmla="*/ 5 w 16"/>
                <a:gd name="T15" fmla="*/ 62 h 73"/>
                <a:gd name="T16" fmla="*/ 9 w 16"/>
                <a:gd name="T17" fmla="*/ 68 h 73"/>
                <a:gd name="T18" fmla="*/ 16 w 16"/>
                <a:gd name="T19" fmla="*/ 73 h 73"/>
                <a:gd name="T20" fmla="*/ 11 w 16"/>
                <a:gd name="T21" fmla="*/ 61 h 73"/>
                <a:gd name="T22" fmla="*/ 9 w 16"/>
                <a:gd name="T23" fmla="*/ 55 h 73"/>
                <a:gd name="T24" fmla="*/ 8 w 16"/>
                <a:gd name="T25" fmla="*/ 47 h 73"/>
                <a:gd name="T26" fmla="*/ 7 w 16"/>
                <a:gd name="T27" fmla="*/ 41 h 73"/>
                <a:gd name="T28" fmla="*/ 8 w 16"/>
                <a:gd name="T29" fmla="*/ 34 h 73"/>
                <a:gd name="T30" fmla="*/ 8 w 16"/>
                <a:gd name="T31" fmla="*/ 27 h 73"/>
                <a:gd name="T32" fmla="*/ 10 w 16"/>
                <a:gd name="T33" fmla="*/ 17 h 73"/>
                <a:gd name="T34" fmla="*/ 14 w 16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73"/>
                <a:gd name="T56" fmla="*/ 16 w 16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73">
                  <a:moveTo>
                    <a:pt x="14" y="0"/>
                  </a:moveTo>
                  <a:lnTo>
                    <a:pt x="5" y="14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2" y="58"/>
                  </a:lnTo>
                  <a:lnTo>
                    <a:pt x="5" y="62"/>
                  </a:lnTo>
                  <a:lnTo>
                    <a:pt x="9" y="68"/>
                  </a:lnTo>
                  <a:lnTo>
                    <a:pt x="16" y="73"/>
                  </a:lnTo>
                  <a:lnTo>
                    <a:pt x="11" y="61"/>
                  </a:lnTo>
                  <a:lnTo>
                    <a:pt x="9" y="55"/>
                  </a:lnTo>
                  <a:lnTo>
                    <a:pt x="8" y="47"/>
                  </a:lnTo>
                  <a:lnTo>
                    <a:pt x="7" y="41"/>
                  </a:lnTo>
                  <a:lnTo>
                    <a:pt x="8" y="34"/>
                  </a:lnTo>
                  <a:lnTo>
                    <a:pt x="8" y="27"/>
                  </a:lnTo>
                  <a:lnTo>
                    <a:pt x="10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1" name="Freeform 287"/>
            <p:cNvSpPr>
              <a:spLocks/>
            </p:cNvSpPr>
            <p:nvPr/>
          </p:nvSpPr>
          <p:spPr bwMode="auto">
            <a:xfrm>
              <a:off x="3147" y="3566"/>
              <a:ext cx="20" cy="93"/>
            </a:xfrm>
            <a:custGeom>
              <a:avLst/>
              <a:gdLst>
                <a:gd name="T0" fmla="*/ 11 w 20"/>
                <a:gd name="T1" fmla="*/ 0 h 93"/>
                <a:gd name="T2" fmla="*/ 17 w 20"/>
                <a:gd name="T3" fmla="*/ 18 h 93"/>
                <a:gd name="T4" fmla="*/ 20 w 20"/>
                <a:gd name="T5" fmla="*/ 31 h 93"/>
                <a:gd name="T6" fmla="*/ 20 w 20"/>
                <a:gd name="T7" fmla="*/ 44 h 93"/>
                <a:gd name="T8" fmla="*/ 19 w 20"/>
                <a:gd name="T9" fmla="*/ 60 h 93"/>
                <a:gd name="T10" fmla="*/ 14 w 20"/>
                <a:gd name="T11" fmla="*/ 74 h 93"/>
                <a:gd name="T12" fmla="*/ 7 w 20"/>
                <a:gd name="T13" fmla="*/ 88 h 93"/>
                <a:gd name="T14" fmla="*/ 0 w 20"/>
                <a:gd name="T15" fmla="*/ 93 h 93"/>
                <a:gd name="T16" fmla="*/ 8 w 20"/>
                <a:gd name="T17" fmla="*/ 77 h 93"/>
                <a:gd name="T18" fmla="*/ 12 w 20"/>
                <a:gd name="T19" fmla="*/ 51 h 93"/>
                <a:gd name="T20" fmla="*/ 12 w 20"/>
                <a:gd name="T21" fmla="*/ 31 h 93"/>
                <a:gd name="T22" fmla="*/ 12 w 20"/>
                <a:gd name="T23" fmla="*/ 17 h 93"/>
                <a:gd name="T24" fmla="*/ 11 w 20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3"/>
                <a:gd name="T41" fmla="*/ 20 w 20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3">
                  <a:moveTo>
                    <a:pt x="11" y="0"/>
                  </a:moveTo>
                  <a:lnTo>
                    <a:pt x="17" y="18"/>
                  </a:lnTo>
                  <a:lnTo>
                    <a:pt x="20" y="31"/>
                  </a:lnTo>
                  <a:lnTo>
                    <a:pt x="20" y="44"/>
                  </a:lnTo>
                  <a:lnTo>
                    <a:pt x="19" y="60"/>
                  </a:lnTo>
                  <a:lnTo>
                    <a:pt x="14" y="74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8" y="77"/>
                  </a:lnTo>
                  <a:lnTo>
                    <a:pt x="12" y="51"/>
                  </a:lnTo>
                  <a:lnTo>
                    <a:pt x="12" y="31"/>
                  </a:lnTo>
                  <a:lnTo>
                    <a:pt x="12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2" name="Oval 288"/>
            <p:cNvSpPr>
              <a:spLocks noChangeArrowheads="1"/>
            </p:cNvSpPr>
            <p:nvPr/>
          </p:nvSpPr>
          <p:spPr bwMode="auto">
            <a:xfrm>
              <a:off x="3109" y="3621"/>
              <a:ext cx="6" cy="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33" name="Oval 289"/>
            <p:cNvSpPr>
              <a:spLocks noChangeArrowheads="1"/>
            </p:cNvSpPr>
            <p:nvPr/>
          </p:nvSpPr>
          <p:spPr bwMode="auto">
            <a:xfrm>
              <a:off x="3119" y="3597"/>
              <a:ext cx="2" cy="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34" name="Oval 290"/>
            <p:cNvSpPr>
              <a:spLocks noChangeArrowheads="1"/>
            </p:cNvSpPr>
            <p:nvPr/>
          </p:nvSpPr>
          <p:spPr bwMode="auto">
            <a:xfrm>
              <a:off x="3060" y="3569"/>
              <a:ext cx="2" cy="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35" name="Oval 291"/>
            <p:cNvSpPr>
              <a:spLocks noChangeArrowheads="1"/>
            </p:cNvSpPr>
            <p:nvPr/>
          </p:nvSpPr>
          <p:spPr bwMode="auto">
            <a:xfrm>
              <a:off x="3052" y="3620"/>
              <a:ext cx="4" cy="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36" name="Oval 292"/>
            <p:cNvSpPr>
              <a:spLocks noChangeArrowheads="1"/>
            </p:cNvSpPr>
            <p:nvPr/>
          </p:nvSpPr>
          <p:spPr bwMode="auto">
            <a:xfrm>
              <a:off x="3114" y="3648"/>
              <a:ext cx="4" cy="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37" name="Oval 293"/>
            <p:cNvSpPr>
              <a:spLocks noChangeArrowheads="1"/>
            </p:cNvSpPr>
            <p:nvPr/>
          </p:nvSpPr>
          <p:spPr bwMode="auto">
            <a:xfrm>
              <a:off x="3108" y="3620"/>
              <a:ext cx="5" cy="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38" name="Oval 294"/>
            <p:cNvSpPr>
              <a:spLocks noChangeArrowheads="1"/>
            </p:cNvSpPr>
            <p:nvPr/>
          </p:nvSpPr>
          <p:spPr bwMode="auto">
            <a:xfrm>
              <a:off x="3118" y="3596"/>
              <a:ext cx="2" cy="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39" name="Oval 295"/>
            <p:cNvSpPr>
              <a:spLocks noChangeArrowheads="1"/>
            </p:cNvSpPr>
            <p:nvPr/>
          </p:nvSpPr>
          <p:spPr bwMode="auto">
            <a:xfrm>
              <a:off x="3058" y="3568"/>
              <a:ext cx="3" cy="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40" name="Oval 296"/>
            <p:cNvSpPr>
              <a:spLocks noChangeArrowheads="1"/>
            </p:cNvSpPr>
            <p:nvPr/>
          </p:nvSpPr>
          <p:spPr bwMode="auto">
            <a:xfrm>
              <a:off x="3051" y="3619"/>
              <a:ext cx="4" cy="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41" name="Oval 297"/>
            <p:cNvSpPr>
              <a:spLocks noChangeArrowheads="1"/>
            </p:cNvSpPr>
            <p:nvPr/>
          </p:nvSpPr>
          <p:spPr bwMode="auto">
            <a:xfrm>
              <a:off x="3113" y="3647"/>
              <a:ext cx="3" cy="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42" name="Oval 298"/>
            <p:cNvSpPr>
              <a:spLocks noChangeArrowheads="1"/>
            </p:cNvSpPr>
            <p:nvPr/>
          </p:nvSpPr>
          <p:spPr bwMode="auto">
            <a:xfrm>
              <a:off x="3108" y="3622"/>
              <a:ext cx="3" cy="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43" name="Oval 299"/>
            <p:cNvSpPr>
              <a:spLocks noChangeArrowheads="1"/>
            </p:cNvSpPr>
            <p:nvPr/>
          </p:nvSpPr>
          <p:spPr bwMode="auto">
            <a:xfrm>
              <a:off x="3059" y="3570"/>
              <a:ext cx="1" cy="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44" name="Oval 300"/>
            <p:cNvSpPr>
              <a:spLocks noChangeArrowheads="1"/>
            </p:cNvSpPr>
            <p:nvPr/>
          </p:nvSpPr>
          <p:spPr bwMode="auto">
            <a:xfrm>
              <a:off x="3051" y="3620"/>
              <a:ext cx="2" cy="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45" name="Oval 301"/>
            <p:cNvSpPr>
              <a:spLocks noChangeArrowheads="1"/>
            </p:cNvSpPr>
            <p:nvPr/>
          </p:nvSpPr>
          <p:spPr bwMode="auto">
            <a:xfrm>
              <a:off x="3114" y="3648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46" name="Freeform 302"/>
            <p:cNvSpPr>
              <a:spLocks/>
            </p:cNvSpPr>
            <p:nvPr/>
          </p:nvSpPr>
          <p:spPr bwMode="auto">
            <a:xfrm>
              <a:off x="3284" y="3846"/>
              <a:ext cx="279" cy="460"/>
            </a:xfrm>
            <a:custGeom>
              <a:avLst/>
              <a:gdLst>
                <a:gd name="T0" fmla="*/ 0 w 279"/>
                <a:gd name="T1" fmla="*/ 460 h 460"/>
                <a:gd name="T2" fmla="*/ 9 w 279"/>
                <a:gd name="T3" fmla="*/ 370 h 460"/>
                <a:gd name="T4" fmla="*/ 18 w 279"/>
                <a:gd name="T5" fmla="*/ 332 h 460"/>
                <a:gd name="T6" fmla="*/ 23 w 279"/>
                <a:gd name="T7" fmla="*/ 289 h 460"/>
                <a:gd name="T8" fmla="*/ 32 w 279"/>
                <a:gd name="T9" fmla="*/ 244 h 460"/>
                <a:gd name="T10" fmla="*/ 45 w 279"/>
                <a:gd name="T11" fmla="*/ 203 h 460"/>
                <a:gd name="T12" fmla="*/ 55 w 279"/>
                <a:gd name="T13" fmla="*/ 170 h 460"/>
                <a:gd name="T14" fmla="*/ 71 w 279"/>
                <a:gd name="T15" fmla="*/ 137 h 460"/>
                <a:gd name="T16" fmla="*/ 92 w 279"/>
                <a:gd name="T17" fmla="*/ 104 h 460"/>
                <a:gd name="T18" fmla="*/ 112 w 279"/>
                <a:gd name="T19" fmla="*/ 79 h 460"/>
                <a:gd name="T20" fmla="*/ 130 w 279"/>
                <a:gd name="T21" fmla="*/ 58 h 460"/>
                <a:gd name="T22" fmla="*/ 149 w 279"/>
                <a:gd name="T23" fmla="*/ 43 h 460"/>
                <a:gd name="T24" fmla="*/ 185 w 279"/>
                <a:gd name="T25" fmla="*/ 24 h 460"/>
                <a:gd name="T26" fmla="*/ 226 w 279"/>
                <a:gd name="T27" fmla="*/ 10 h 460"/>
                <a:gd name="T28" fmla="*/ 279 w 279"/>
                <a:gd name="T29" fmla="*/ 0 h 460"/>
                <a:gd name="T30" fmla="*/ 252 w 279"/>
                <a:gd name="T31" fmla="*/ 21 h 460"/>
                <a:gd name="T32" fmla="*/ 235 w 279"/>
                <a:gd name="T33" fmla="*/ 36 h 460"/>
                <a:gd name="T34" fmla="*/ 215 w 279"/>
                <a:gd name="T35" fmla="*/ 58 h 460"/>
                <a:gd name="T36" fmla="*/ 201 w 279"/>
                <a:gd name="T37" fmla="*/ 74 h 460"/>
                <a:gd name="T38" fmla="*/ 181 w 279"/>
                <a:gd name="T39" fmla="*/ 93 h 460"/>
                <a:gd name="T40" fmla="*/ 163 w 279"/>
                <a:gd name="T41" fmla="*/ 112 h 460"/>
                <a:gd name="T42" fmla="*/ 139 w 279"/>
                <a:gd name="T43" fmla="*/ 138 h 460"/>
                <a:gd name="T44" fmla="*/ 119 w 279"/>
                <a:gd name="T45" fmla="*/ 159 h 460"/>
                <a:gd name="T46" fmla="*/ 103 w 279"/>
                <a:gd name="T47" fmla="*/ 183 h 460"/>
                <a:gd name="T48" fmla="*/ 87 w 279"/>
                <a:gd name="T49" fmla="*/ 209 h 460"/>
                <a:gd name="T50" fmla="*/ 77 w 279"/>
                <a:gd name="T51" fmla="*/ 233 h 460"/>
                <a:gd name="T52" fmla="*/ 61 w 279"/>
                <a:gd name="T53" fmla="*/ 264 h 460"/>
                <a:gd name="T54" fmla="*/ 46 w 279"/>
                <a:gd name="T55" fmla="*/ 300 h 460"/>
                <a:gd name="T56" fmla="*/ 34 w 279"/>
                <a:gd name="T57" fmla="*/ 339 h 460"/>
                <a:gd name="T58" fmla="*/ 25 w 279"/>
                <a:gd name="T59" fmla="*/ 382 h 460"/>
                <a:gd name="T60" fmla="*/ 18 w 279"/>
                <a:gd name="T61" fmla="*/ 424 h 460"/>
                <a:gd name="T62" fmla="*/ 20 w 279"/>
                <a:gd name="T63" fmla="*/ 460 h 460"/>
                <a:gd name="T64" fmla="*/ 0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0" y="460"/>
                  </a:moveTo>
                  <a:lnTo>
                    <a:pt x="9" y="370"/>
                  </a:lnTo>
                  <a:lnTo>
                    <a:pt x="18" y="332"/>
                  </a:lnTo>
                  <a:lnTo>
                    <a:pt x="23" y="289"/>
                  </a:lnTo>
                  <a:lnTo>
                    <a:pt x="32" y="244"/>
                  </a:lnTo>
                  <a:lnTo>
                    <a:pt x="45" y="203"/>
                  </a:lnTo>
                  <a:lnTo>
                    <a:pt x="55" y="170"/>
                  </a:lnTo>
                  <a:lnTo>
                    <a:pt x="71" y="137"/>
                  </a:lnTo>
                  <a:lnTo>
                    <a:pt x="92" y="104"/>
                  </a:lnTo>
                  <a:lnTo>
                    <a:pt x="112" y="79"/>
                  </a:lnTo>
                  <a:lnTo>
                    <a:pt x="130" y="58"/>
                  </a:lnTo>
                  <a:lnTo>
                    <a:pt x="149" y="43"/>
                  </a:lnTo>
                  <a:lnTo>
                    <a:pt x="185" y="24"/>
                  </a:lnTo>
                  <a:lnTo>
                    <a:pt x="226" y="10"/>
                  </a:lnTo>
                  <a:lnTo>
                    <a:pt x="279" y="0"/>
                  </a:lnTo>
                  <a:lnTo>
                    <a:pt x="252" y="21"/>
                  </a:lnTo>
                  <a:lnTo>
                    <a:pt x="235" y="36"/>
                  </a:lnTo>
                  <a:lnTo>
                    <a:pt x="215" y="58"/>
                  </a:lnTo>
                  <a:lnTo>
                    <a:pt x="201" y="74"/>
                  </a:lnTo>
                  <a:lnTo>
                    <a:pt x="181" y="93"/>
                  </a:lnTo>
                  <a:lnTo>
                    <a:pt x="163" y="112"/>
                  </a:lnTo>
                  <a:lnTo>
                    <a:pt x="139" y="138"/>
                  </a:lnTo>
                  <a:lnTo>
                    <a:pt x="119" y="159"/>
                  </a:lnTo>
                  <a:lnTo>
                    <a:pt x="103" y="183"/>
                  </a:lnTo>
                  <a:lnTo>
                    <a:pt x="87" y="209"/>
                  </a:lnTo>
                  <a:lnTo>
                    <a:pt x="77" y="233"/>
                  </a:lnTo>
                  <a:lnTo>
                    <a:pt x="61" y="264"/>
                  </a:lnTo>
                  <a:lnTo>
                    <a:pt x="46" y="300"/>
                  </a:lnTo>
                  <a:lnTo>
                    <a:pt x="34" y="339"/>
                  </a:lnTo>
                  <a:lnTo>
                    <a:pt x="25" y="382"/>
                  </a:lnTo>
                  <a:lnTo>
                    <a:pt x="18" y="424"/>
                  </a:lnTo>
                  <a:lnTo>
                    <a:pt x="2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7" name="Freeform 303"/>
            <p:cNvSpPr>
              <a:spLocks/>
            </p:cNvSpPr>
            <p:nvPr/>
          </p:nvSpPr>
          <p:spPr bwMode="auto">
            <a:xfrm>
              <a:off x="3313" y="3881"/>
              <a:ext cx="175" cy="281"/>
            </a:xfrm>
            <a:custGeom>
              <a:avLst/>
              <a:gdLst>
                <a:gd name="T0" fmla="*/ 175 w 175"/>
                <a:gd name="T1" fmla="*/ 0 h 281"/>
                <a:gd name="T2" fmla="*/ 150 w 175"/>
                <a:gd name="T3" fmla="*/ 17 h 281"/>
                <a:gd name="T4" fmla="*/ 117 w 175"/>
                <a:gd name="T5" fmla="*/ 50 h 281"/>
                <a:gd name="T6" fmla="*/ 92 w 175"/>
                <a:gd name="T7" fmla="*/ 78 h 281"/>
                <a:gd name="T8" fmla="*/ 65 w 175"/>
                <a:gd name="T9" fmla="*/ 114 h 281"/>
                <a:gd name="T10" fmla="*/ 44 w 175"/>
                <a:gd name="T11" fmla="*/ 155 h 281"/>
                <a:gd name="T12" fmla="*/ 25 w 175"/>
                <a:gd name="T13" fmla="*/ 193 h 281"/>
                <a:gd name="T14" fmla="*/ 12 w 175"/>
                <a:gd name="T15" fmla="*/ 237 h 281"/>
                <a:gd name="T16" fmla="*/ 0 w 175"/>
                <a:gd name="T17" fmla="*/ 281 h 281"/>
                <a:gd name="T18" fmla="*/ 12 w 175"/>
                <a:gd name="T19" fmla="*/ 217 h 281"/>
                <a:gd name="T20" fmla="*/ 32 w 175"/>
                <a:gd name="T21" fmla="*/ 161 h 281"/>
                <a:gd name="T22" fmla="*/ 55 w 175"/>
                <a:gd name="T23" fmla="*/ 116 h 281"/>
                <a:gd name="T24" fmla="*/ 81 w 175"/>
                <a:gd name="T25" fmla="*/ 81 h 281"/>
                <a:gd name="T26" fmla="*/ 106 w 175"/>
                <a:gd name="T27" fmla="*/ 52 h 281"/>
                <a:gd name="T28" fmla="*/ 175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175" y="0"/>
                  </a:moveTo>
                  <a:lnTo>
                    <a:pt x="150" y="17"/>
                  </a:lnTo>
                  <a:lnTo>
                    <a:pt x="117" y="50"/>
                  </a:lnTo>
                  <a:lnTo>
                    <a:pt x="92" y="78"/>
                  </a:lnTo>
                  <a:lnTo>
                    <a:pt x="65" y="114"/>
                  </a:lnTo>
                  <a:lnTo>
                    <a:pt x="44" y="155"/>
                  </a:lnTo>
                  <a:lnTo>
                    <a:pt x="25" y="193"/>
                  </a:lnTo>
                  <a:lnTo>
                    <a:pt x="12" y="237"/>
                  </a:lnTo>
                  <a:lnTo>
                    <a:pt x="0" y="281"/>
                  </a:lnTo>
                  <a:lnTo>
                    <a:pt x="12" y="217"/>
                  </a:lnTo>
                  <a:lnTo>
                    <a:pt x="32" y="161"/>
                  </a:lnTo>
                  <a:lnTo>
                    <a:pt x="55" y="116"/>
                  </a:lnTo>
                  <a:lnTo>
                    <a:pt x="81" y="81"/>
                  </a:lnTo>
                  <a:lnTo>
                    <a:pt x="106" y="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8" name="Freeform 304"/>
            <p:cNvSpPr>
              <a:spLocks/>
            </p:cNvSpPr>
            <p:nvPr/>
          </p:nvSpPr>
          <p:spPr bwMode="auto">
            <a:xfrm>
              <a:off x="3119" y="3870"/>
              <a:ext cx="206" cy="438"/>
            </a:xfrm>
            <a:custGeom>
              <a:avLst/>
              <a:gdLst>
                <a:gd name="T0" fmla="*/ 162 w 206"/>
                <a:gd name="T1" fmla="*/ 438 h 438"/>
                <a:gd name="T2" fmla="*/ 131 w 206"/>
                <a:gd name="T3" fmla="*/ 418 h 438"/>
                <a:gd name="T4" fmla="*/ 108 w 206"/>
                <a:gd name="T5" fmla="*/ 399 h 438"/>
                <a:gd name="T6" fmla="*/ 87 w 206"/>
                <a:gd name="T7" fmla="*/ 374 h 438"/>
                <a:gd name="T8" fmla="*/ 69 w 206"/>
                <a:gd name="T9" fmla="*/ 352 h 438"/>
                <a:gd name="T10" fmla="*/ 52 w 206"/>
                <a:gd name="T11" fmla="*/ 327 h 438"/>
                <a:gd name="T12" fmla="*/ 39 w 206"/>
                <a:gd name="T13" fmla="*/ 300 h 438"/>
                <a:gd name="T14" fmla="*/ 31 w 206"/>
                <a:gd name="T15" fmla="*/ 267 h 438"/>
                <a:gd name="T16" fmla="*/ 22 w 206"/>
                <a:gd name="T17" fmla="*/ 231 h 438"/>
                <a:gd name="T18" fmla="*/ 18 w 206"/>
                <a:gd name="T19" fmla="*/ 206 h 438"/>
                <a:gd name="T20" fmla="*/ 16 w 206"/>
                <a:gd name="T21" fmla="*/ 174 h 438"/>
                <a:gd name="T22" fmla="*/ 16 w 206"/>
                <a:gd name="T23" fmla="*/ 141 h 438"/>
                <a:gd name="T24" fmla="*/ 16 w 206"/>
                <a:gd name="T25" fmla="*/ 116 h 438"/>
                <a:gd name="T26" fmla="*/ 18 w 206"/>
                <a:gd name="T27" fmla="*/ 86 h 438"/>
                <a:gd name="T28" fmla="*/ 18 w 206"/>
                <a:gd name="T29" fmla="*/ 60 h 438"/>
                <a:gd name="T30" fmla="*/ 11 w 206"/>
                <a:gd name="T31" fmla="*/ 33 h 438"/>
                <a:gd name="T32" fmla="*/ 0 w 206"/>
                <a:gd name="T33" fmla="*/ 0 h 438"/>
                <a:gd name="T34" fmla="*/ 31 w 206"/>
                <a:gd name="T35" fmla="*/ 32 h 438"/>
                <a:gd name="T36" fmla="*/ 43 w 206"/>
                <a:gd name="T37" fmla="*/ 56 h 438"/>
                <a:gd name="T38" fmla="*/ 54 w 206"/>
                <a:gd name="T39" fmla="*/ 77 h 438"/>
                <a:gd name="T40" fmla="*/ 64 w 206"/>
                <a:gd name="T41" fmla="*/ 108 h 438"/>
                <a:gd name="T42" fmla="*/ 71 w 206"/>
                <a:gd name="T43" fmla="*/ 148 h 438"/>
                <a:gd name="T44" fmla="*/ 75 w 206"/>
                <a:gd name="T45" fmla="*/ 179 h 438"/>
                <a:gd name="T46" fmla="*/ 75 w 206"/>
                <a:gd name="T47" fmla="*/ 206 h 438"/>
                <a:gd name="T48" fmla="*/ 80 w 206"/>
                <a:gd name="T49" fmla="*/ 240 h 438"/>
                <a:gd name="T50" fmla="*/ 85 w 206"/>
                <a:gd name="T51" fmla="*/ 270 h 438"/>
                <a:gd name="T52" fmla="*/ 98 w 206"/>
                <a:gd name="T53" fmla="*/ 295 h 438"/>
                <a:gd name="T54" fmla="*/ 112 w 206"/>
                <a:gd name="T55" fmla="*/ 324 h 438"/>
                <a:gd name="T56" fmla="*/ 131 w 206"/>
                <a:gd name="T57" fmla="*/ 352 h 438"/>
                <a:gd name="T58" fmla="*/ 153 w 206"/>
                <a:gd name="T59" fmla="*/ 382 h 438"/>
                <a:gd name="T60" fmla="*/ 176 w 206"/>
                <a:gd name="T61" fmla="*/ 411 h 438"/>
                <a:gd name="T62" fmla="*/ 206 w 206"/>
                <a:gd name="T63" fmla="*/ 438 h 438"/>
                <a:gd name="T64" fmla="*/ 162 w 206"/>
                <a:gd name="T65" fmla="*/ 438 h 4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438"/>
                <a:gd name="T101" fmla="*/ 206 w 206"/>
                <a:gd name="T102" fmla="*/ 438 h 4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438">
                  <a:moveTo>
                    <a:pt x="162" y="438"/>
                  </a:moveTo>
                  <a:lnTo>
                    <a:pt x="131" y="418"/>
                  </a:lnTo>
                  <a:lnTo>
                    <a:pt x="108" y="399"/>
                  </a:lnTo>
                  <a:lnTo>
                    <a:pt x="87" y="374"/>
                  </a:lnTo>
                  <a:lnTo>
                    <a:pt x="69" y="352"/>
                  </a:lnTo>
                  <a:lnTo>
                    <a:pt x="52" y="327"/>
                  </a:lnTo>
                  <a:lnTo>
                    <a:pt x="39" y="300"/>
                  </a:lnTo>
                  <a:lnTo>
                    <a:pt x="31" y="267"/>
                  </a:lnTo>
                  <a:lnTo>
                    <a:pt x="22" y="231"/>
                  </a:lnTo>
                  <a:lnTo>
                    <a:pt x="18" y="206"/>
                  </a:lnTo>
                  <a:lnTo>
                    <a:pt x="16" y="174"/>
                  </a:lnTo>
                  <a:lnTo>
                    <a:pt x="16" y="141"/>
                  </a:lnTo>
                  <a:lnTo>
                    <a:pt x="16" y="116"/>
                  </a:lnTo>
                  <a:lnTo>
                    <a:pt x="18" y="86"/>
                  </a:lnTo>
                  <a:lnTo>
                    <a:pt x="18" y="60"/>
                  </a:lnTo>
                  <a:lnTo>
                    <a:pt x="11" y="33"/>
                  </a:lnTo>
                  <a:lnTo>
                    <a:pt x="0" y="0"/>
                  </a:lnTo>
                  <a:lnTo>
                    <a:pt x="31" y="32"/>
                  </a:lnTo>
                  <a:lnTo>
                    <a:pt x="43" y="56"/>
                  </a:lnTo>
                  <a:lnTo>
                    <a:pt x="54" y="77"/>
                  </a:lnTo>
                  <a:lnTo>
                    <a:pt x="64" y="108"/>
                  </a:lnTo>
                  <a:lnTo>
                    <a:pt x="71" y="148"/>
                  </a:lnTo>
                  <a:lnTo>
                    <a:pt x="75" y="179"/>
                  </a:lnTo>
                  <a:lnTo>
                    <a:pt x="75" y="206"/>
                  </a:lnTo>
                  <a:lnTo>
                    <a:pt x="80" y="240"/>
                  </a:lnTo>
                  <a:lnTo>
                    <a:pt x="85" y="270"/>
                  </a:lnTo>
                  <a:lnTo>
                    <a:pt x="98" y="295"/>
                  </a:lnTo>
                  <a:lnTo>
                    <a:pt x="112" y="324"/>
                  </a:lnTo>
                  <a:lnTo>
                    <a:pt x="131" y="352"/>
                  </a:lnTo>
                  <a:lnTo>
                    <a:pt x="153" y="382"/>
                  </a:lnTo>
                  <a:lnTo>
                    <a:pt x="176" y="411"/>
                  </a:lnTo>
                  <a:lnTo>
                    <a:pt x="206" y="438"/>
                  </a:lnTo>
                  <a:lnTo>
                    <a:pt x="162" y="4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9" name="Freeform 305"/>
            <p:cNvSpPr>
              <a:spLocks/>
            </p:cNvSpPr>
            <p:nvPr/>
          </p:nvSpPr>
          <p:spPr bwMode="auto">
            <a:xfrm>
              <a:off x="3153" y="3944"/>
              <a:ext cx="97" cy="322"/>
            </a:xfrm>
            <a:custGeom>
              <a:avLst/>
              <a:gdLst>
                <a:gd name="T0" fmla="*/ 0 w 97"/>
                <a:gd name="T1" fmla="*/ 0 h 322"/>
                <a:gd name="T2" fmla="*/ 4 w 97"/>
                <a:gd name="T3" fmla="*/ 27 h 322"/>
                <a:gd name="T4" fmla="*/ 5 w 97"/>
                <a:gd name="T5" fmla="*/ 50 h 322"/>
                <a:gd name="T6" fmla="*/ 5 w 97"/>
                <a:gd name="T7" fmla="*/ 78 h 322"/>
                <a:gd name="T8" fmla="*/ 5 w 97"/>
                <a:gd name="T9" fmla="*/ 100 h 322"/>
                <a:gd name="T10" fmla="*/ 12 w 97"/>
                <a:gd name="T11" fmla="*/ 138 h 322"/>
                <a:gd name="T12" fmla="*/ 21 w 97"/>
                <a:gd name="T13" fmla="*/ 174 h 322"/>
                <a:gd name="T14" fmla="*/ 30 w 97"/>
                <a:gd name="T15" fmla="*/ 205 h 322"/>
                <a:gd name="T16" fmla="*/ 41 w 97"/>
                <a:gd name="T17" fmla="*/ 239 h 322"/>
                <a:gd name="T18" fmla="*/ 64 w 97"/>
                <a:gd name="T19" fmla="*/ 283 h 322"/>
                <a:gd name="T20" fmla="*/ 97 w 97"/>
                <a:gd name="T21" fmla="*/ 322 h 322"/>
                <a:gd name="T22" fmla="*/ 71 w 97"/>
                <a:gd name="T23" fmla="*/ 276 h 322"/>
                <a:gd name="T24" fmla="*/ 49 w 97"/>
                <a:gd name="T25" fmla="*/ 243 h 322"/>
                <a:gd name="T26" fmla="*/ 32 w 97"/>
                <a:gd name="T27" fmla="*/ 193 h 322"/>
                <a:gd name="T28" fmla="*/ 25 w 97"/>
                <a:gd name="T29" fmla="*/ 160 h 322"/>
                <a:gd name="T30" fmla="*/ 14 w 97"/>
                <a:gd name="T31" fmla="*/ 125 h 322"/>
                <a:gd name="T32" fmla="*/ 11 w 97"/>
                <a:gd name="T33" fmla="*/ 90 h 322"/>
                <a:gd name="T34" fmla="*/ 9 w 97"/>
                <a:gd name="T35" fmla="*/ 61 h 322"/>
                <a:gd name="T36" fmla="*/ 0 w 97"/>
                <a:gd name="T37" fmla="*/ 0 h 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322"/>
                <a:gd name="T59" fmla="*/ 97 w 97"/>
                <a:gd name="T60" fmla="*/ 322 h 3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322">
                  <a:moveTo>
                    <a:pt x="0" y="0"/>
                  </a:moveTo>
                  <a:lnTo>
                    <a:pt x="4" y="27"/>
                  </a:lnTo>
                  <a:lnTo>
                    <a:pt x="5" y="50"/>
                  </a:lnTo>
                  <a:lnTo>
                    <a:pt x="5" y="78"/>
                  </a:lnTo>
                  <a:lnTo>
                    <a:pt x="5" y="100"/>
                  </a:lnTo>
                  <a:lnTo>
                    <a:pt x="12" y="138"/>
                  </a:lnTo>
                  <a:lnTo>
                    <a:pt x="21" y="174"/>
                  </a:lnTo>
                  <a:lnTo>
                    <a:pt x="30" y="205"/>
                  </a:lnTo>
                  <a:lnTo>
                    <a:pt x="41" y="239"/>
                  </a:lnTo>
                  <a:lnTo>
                    <a:pt x="64" y="283"/>
                  </a:lnTo>
                  <a:lnTo>
                    <a:pt x="97" y="322"/>
                  </a:lnTo>
                  <a:lnTo>
                    <a:pt x="71" y="276"/>
                  </a:lnTo>
                  <a:lnTo>
                    <a:pt x="49" y="243"/>
                  </a:lnTo>
                  <a:lnTo>
                    <a:pt x="32" y="193"/>
                  </a:lnTo>
                  <a:lnTo>
                    <a:pt x="25" y="160"/>
                  </a:lnTo>
                  <a:lnTo>
                    <a:pt x="14" y="125"/>
                  </a:lnTo>
                  <a:lnTo>
                    <a:pt x="11" y="90"/>
                  </a:lnTo>
                  <a:lnTo>
                    <a:pt x="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0" name="Freeform 306"/>
            <p:cNvSpPr>
              <a:spLocks/>
            </p:cNvSpPr>
            <p:nvPr/>
          </p:nvSpPr>
          <p:spPr bwMode="auto">
            <a:xfrm>
              <a:off x="3257" y="3813"/>
              <a:ext cx="50" cy="495"/>
            </a:xfrm>
            <a:custGeom>
              <a:avLst/>
              <a:gdLst>
                <a:gd name="T0" fmla="*/ 10 w 50"/>
                <a:gd name="T1" fmla="*/ 2 h 495"/>
                <a:gd name="T2" fmla="*/ 12 w 50"/>
                <a:gd name="T3" fmla="*/ 19 h 495"/>
                <a:gd name="T4" fmla="*/ 12 w 50"/>
                <a:gd name="T5" fmla="*/ 32 h 495"/>
                <a:gd name="T6" fmla="*/ 11 w 50"/>
                <a:gd name="T7" fmla="*/ 49 h 495"/>
                <a:gd name="T8" fmla="*/ 10 w 50"/>
                <a:gd name="T9" fmla="*/ 64 h 495"/>
                <a:gd name="T10" fmla="*/ 8 w 50"/>
                <a:gd name="T11" fmla="*/ 84 h 495"/>
                <a:gd name="T12" fmla="*/ 6 w 50"/>
                <a:gd name="T13" fmla="*/ 105 h 495"/>
                <a:gd name="T14" fmla="*/ 4 w 50"/>
                <a:gd name="T15" fmla="*/ 131 h 495"/>
                <a:gd name="T16" fmla="*/ 2 w 50"/>
                <a:gd name="T17" fmla="*/ 153 h 495"/>
                <a:gd name="T18" fmla="*/ 1 w 50"/>
                <a:gd name="T19" fmla="*/ 194 h 495"/>
                <a:gd name="T20" fmla="*/ 0 w 50"/>
                <a:gd name="T21" fmla="*/ 211 h 495"/>
                <a:gd name="T22" fmla="*/ 1 w 50"/>
                <a:gd name="T23" fmla="*/ 229 h 495"/>
                <a:gd name="T24" fmla="*/ 1 w 50"/>
                <a:gd name="T25" fmla="*/ 247 h 495"/>
                <a:gd name="T26" fmla="*/ 1 w 50"/>
                <a:gd name="T27" fmla="*/ 268 h 495"/>
                <a:gd name="T28" fmla="*/ 3 w 50"/>
                <a:gd name="T29" fmla="*/ 299 h 495"/>
                <a:gd name="T30" fmla="*/ 5 w 50"/>
                <a:gd name="T31" fmla="*/ 319 h 495"/>
                <a:gd name="T32" fmla="*/ 6 w 50"/>
                <a:gd name="T33" fmla="*/ 335 h 495"/>
                <a:gd name="T34" fmla="*/ 9 w 50"/>
                <a:gd name="T35" fmla="*/ 361 h 495"/>
                <a:gd name="T36" fmla="*/ 12 w 50"/>
                <a:gd name="T37" fmla="*/ 382 h 495"/>
                <a:gd name="T38" fmla="*/ 16 w 50"/>
                <a:gd name="T39" fmla="*/ 405 h 495"/>
                <a:gd name="T40" fmla="*/ 20 w 50"/>
                <a:gd name="T41" fmla="*/ 428 h 495"/>
                <a:gd name="T42" fmla="*/ 24 w 50"/>
                <a:gd name="T43" fmla="*/ 446 h 495"/>
                <a:gd name="T44" fmla="*/ 27 w 50"/>
                <a:gd name="T45" fmla="*/ 463 h 495"/>
                <a:gd name="T46" fmla="*/ 29 w 50"/>
                <a:gd name="T47" fmla="*/ 477 h 495"/>
                <a:gd name="T48" fmla="*/ 33 w 50"/>
                <a:gd name="T49" fmla="*/ 495 h 495"/>
                <a:gd name="T50" fmla="*/ 50 w 50"/>
                <a:gd name="T51" fmla="*/ 495 h 495"/>
                <a:gd name="T52" fmla="*/ 48 w 50"/>
                <a:gd name="T53" fmla="*/ 485 h 495"/>
                <a:gd name="T54" fmla="*/ 44 w 50"/>
                <a:gd name="T55" fmla="*/ 469 h 495"/>
                <a:gd name="T56" fmla="*/ 41 w 50"/>
                <a:gd name="T57" fmla="*/ 455 h 495"/>
                <a:gd name="T58" fmla="*/ 38 w 50"/>
                <a:gd name="T59" fmla="*/ 437 h 495"/>
                <a:gd name="T60" fmla="*/ 35 w 50"/>
                <a:gd name="T61" fmla="*/ 419 h 495"/>
                <a:gd name="T62" fmla="*/ 31 w 50"/>
                <a:gd name="T63" fmla="*/ 397 h 495"/>
                <a:gd name="T64" fmla="*/ 28 w 50"/>
                <a:gd name="T65" fmla="*/ 378 h 495"/>
                <a:gd name="T66" fmla="*/ 26 w 50"/>
                <a:gd name="T67" fmla="*/ 361 h 495"/>
                <a:gd name="T68" fmla="*/ 22 w 50"/>
                <a:gd name="T69" fmla="*/ 333 h 495"/>
                <a:gd name="T70" fmla="*/ 20 w 50"/>
                <a:gd name="T71" fmla="*/ 314 h 495"/>
                <a:gd name="T72" fmla="*/ 18 w 50"/>
                <a:gd name="T73" fmla="*/ 290 h 495"/>
                <a:gd name="T74" fmla="*/ 17 w 50"/>
                <a:gd name="T75" fmla="*/ 275 h 495"/>
                <a:gd name="T76" fmla="*/ 16 w 50"/>
                <a:gd name="T77" fmla="*/ 252 h 495"/>
                <a:gd name="T78" fmla="*/ 16 w 50"/>
                <a:gd name="T79" fmla="*/ 225 h 495"/>
                <a:gd name="T80" fmla="*/ 16 w 50"/>
                <a:gd name="T81" fmla="*/ 206 h 495"/>
                <a:gd name="T82" fmla="*/ 17 w 50"/>
                <a:gd name="T83" fmla="*/ 185 h 495"/>
                <a:gd name="T84" fmla="*/ 18 w 50"/>
                <a:gd name="T85" fmla="*/ 145 h 495"/>
                <a:gd name="T86" fmla="*/ 20 w 50"/>
                <a:gd name="T87" fmla="*/ 116 h 495"/>
                <a:gd name="T88" fmla="*/ 22 w 50"/>
                <a:gd name="T89" fmla="*/ 91 h 495"/>
                <a:gd name="T90" fmla="*/ 24 w 50"/>
                <a:gd name="T91" fmla="*/ 75 h 495"/>
                <a:gd name="T92" fmla="*/ 26 w 50"/>
                <a:gd name="T93" fmla="*/ 58 h 495"/>
                <a:gd name="T94" fmla="*/ 27 w 50"/>
                <a:gd name="T95" fmla="*/ 43 h 495"/>
                <a:gd name="T96" fmla="*/ 28 w 50"/>
                <a:gd name="T97" fmla="*/ 28 h 495"/>
                <a:gd name="T98" fmla="*/ 28 w 50"/>
                <a:gd name="T99" fmla="*/ 11 h 495"/>
                <a:gd name="T100" fmla="*/ 27 w 50"/>
                <a:gd name="T101" fmla="*/ 0 h 495"/>
                <a:gd name="T102" fmla="*/ 10 w 50"/>
                <a:gd name="T103" fmla="*/ 2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"/>
                <a:gd name="T157" fmla="*/ 0 h 495"/>
                <a:gd name="T158" fmla="*/ 50 w 50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" h="495">
                  <a:moveTo>
                    <a:pt x="10" y="2"/>
                  </a:moveTo>
                  <a:lnTo>
                    <a:pt x="12" y="19"/>
                  </a:lnTo>
                  <a:lnTo>
                    <a:pt x="12" y="32"/>
                  </a:lnTo>
                  <a:lnTo>
                    <a:pt x="11" y="49"/>
                  </a:lnTo>
                  <a:lnTo>
                    <a:pt x="10" y="64"/>
                  </a:lnTo>
                  <a:lnTo>
                    <a:pt x="8" y="84"/>
                  </a:lnTo>
                  <a:lnTo>
                    <a:pt x="6" y="105"/>
                  </a:lnTo>
                  <a:lnTo>
                    <a:pt x="4" y="131"/>
                  </a:lnTo>
                  <a:lnTo>
                    <a:pt x="2" y="153"/>
                  </a:lnTo>
                  <a:lnTo>
                    <a:pt x="1" y="194"/>
                  </a:lnTo>
                  <a:lnTo>
                    <a:pt x="0" y="211"/>
                  </a:lnTo>
                  <a:lnTo>
                    <a:pt x="1" y="229"/>
                  </a:lnTo>
                  <a:lnTo>
                    <a:pt x="1" y="247"/>
                  </a:lnTo>
                  <a:lnTo>
                    <a:pt x="1" y="268"/>
                  </a:lnTo>
                  <a:lnTo>
                    <a:pt x="3" y="299"/>
                  </a:lnTo>
                  <a:lnTo>
                    <a:pt x="5" y="319"/>
                  </a:lnTo>
                  <a:lnTo>
                    <a:pt x="6" y="335"/>
                  </a:lnTo>
                  <a:lnTo>
                    <a:pt x="9" y="361"/>
                  </a:lnTo>
                  <a:lnTo>
                    <a:pt x="12" y="382"/>
                  </a:lnTo>
                  <a:lnTo>
                    <a:pt x="16" y="405"/>
                  </a:lnTo>
                  <a:lnTo>
                    <a:pt x="20" y="428"/>
                  </a:lnTo>
                  <a:lnTo>
                    <a:pt x="24" y="446"/>
                  </a:lnTo>
                  <a:lnTo>
                    <a:pt x="27" y="463"/>
                  </a:lnTo>
                  <a:lnTo>
                    <a:pt x="29" y="477"/>
                  </a:lnTo>
                  <a:lnTo>
                    <a:pt x="33" y="495"/>
                  </a:lnTo>
                  <a:lnTo>
                    <a:pt x="50" y="495"/>
                  </a:lnTo>
                  <a:lnTo>
                    <a:pt x="48" y="485"/>
                  </a:lnTo>
                  <a:lnTo>
                    <a:pt x="44" y="469"/>
                  </a:lnTo>
                  <a:lnTo>
                    <a:pt x="41" y="455"/>
                  </a:lnTo>
                  <a:lnTo>
                    <a:pt x="38" y="437"/>
                  </a:lnTo>
                  <a:lnTo>
                    <a:pt x="35" y="419"/>
                  </a:lnTo>
                  <a:lnTo>
                    <a:pt x="31" y="397"/>
                  </a:lnTo>
                  <a:lnTo>
                    <a:pt x="28" y="378"/>
                  </a:lnTo>
                  <a:lnTo>
                    <a:pt x="26" y="361"/>
                  </a:lnTo>
                  <a:lnTo>
                    <a:pt x="22" y="333"/>
                  </a:lnTo>
                  <a:lnTo>
                    <a:pt x="20" y="314"/>
                  </a:lnTo>
                  <a:lnTo>
                    <a:pt x="18" y="290"/>
                  </a:lnTo>
                  <a:lnTo>
                    <a:pt x="17" y="275"/>
                  </a:lnTo>
                  <a:lnTo>
                    <a:pt x="16" y="252"/>
                  </a:lnTo>
                  <a:lnTo>
                    <a:pt x="16" y="225"/>
                  </a:lnTo>
                  <a:lnTo>
                    <a:pt x="16" y="206"/>
                  </a:lnTo>
                  <a:lnTo>
                    <a:pt x="17" y="185"/>
                  </a:lnTo>
                  <a:lnTo>
                    <a:pt x="18" y="145"/>
                  </a:lnTo>
                  <a:lnTo>
                    <a:pt x="20" y="116"/>
                  </a:lnTo>
                  <a:lnTo>
                    <a:pt x="22" y="91"/>
                  </a:lnTo>
                  <a:lnTo>
                    <a:pt x="24" y="75"/>
                  </a:lnTo>
                  <a:lnTo>
                    <a:pt x="26" y="58"/>
                  </a:lnTo>
                  <a:lnTo>
                    <a:pt x="27" y="43"/>
                  </a:lnTo>
                  <a:lnTo>
                    <a:pt x="28" y="28"/>
                  </a:lnTo>
                  <a:lnTo>
                    <a:pt x="28" y="11"/>
                  </a:lnTo>
                  <a:lnTo>
                    <a:pt x="27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1" name="Freeform 307"/>
            <p:cNvSpPr>
              <a:spLocks/>
            </p:cNvSpPr>
            <p:nvPr/>
          </p:nvSpPr>
          <p:spPr bwMode="auto">
            <a:xfrm>
              <a:off x="3236" y="3774"/>
              <a:ext cx="62" cy="43"/>
            </a:xfrm>
            <a:custGeom>
              <a:avLst/>
              <a:gdLst>
                <a:gd name="T0" fmla="*/ 0 w 62"/>
                <a:gd name="T1" fmla="*/ 0 h 43"/>
                <a:gd name="T2" fmla="*/ 1 w 62"/>
                <a:gd name="T3" fmla="*/ 6 h 43"/>
                <a:gd name="T4" fmla="*/ 6 w 62"/>
                <a:gd name="T5" fmla="*/ 12 h 43"/>
                <a:gd name="T6" fmla="*/ 12 w 62"/>
                <a:gd name="T7" fmla="*/ 15 h 43"/>
                <a:gd name="T8" fmla="*/ 18 w 62"/>
                <a:gd name="T9" fmla="*/ 18 h 43"/>
                <a:gd name="T10" fmla="*/ 24 w 62"/>
                <a:gd name="T11" fmla="*/ 19 h 43"/>
                <a:gd name="T12" fmla="*/ 28 w 62"/>
                <a:gd name="T13" fmla="*/ 26 h 43"/>
                <a:gd name="T14" fmla="*/ 30 w 62"/>
                <a:gd name="T15" fmla="*/ 34 h 43"/>
                <a:gd name="T16" fmla="*/ 31 w 62"/>
                <a:gd name="T17" fmla="*/ 43 h 43"/>
                <a:gd name="T18" fmla="*/ 39 w 62"/>
                <a:gd name="T19" fmla="*/ 43 h 43"/>
                <a:gd name="T20" fmla="*/ 44 w 62"/>
                <a:gd name="T21" fmla="*/ 42 h 43"/>
                <a:gd name="T22" fmla="*/ 48 w 62"/>
                <a:gd name="T23" fmla="*/ 40 h 43"/>
                <a:gd name="T24" fmla="*/ 45 w 62"/>
                <a:gd name="T25" fmla="*/ 31 h 43"/>
                <a:gd name="T26" fmla="*/ 44 w 62"/>
                <a:gd name="T27" fmla="*/ 24 h 43"/>
                <a:gd name="T28" fmla="*/ 46 w 62"/>
                <a:gd name="T29" fmla="*/ 19 h 43"/>
                <a:gd name="T30" fmla="*/ 54 w 62"/>
                <a:gd name="T31" fmla="*/ 17 h 43"/>
                <a:gd name="T32" fmla="*/ 60 w 62"/>
                <a:gd name="T33" fmla="*/ 12 h 43"/>
                <a:gd name="T34" fmla="*/ 62 w 62"/>
                <a:gd name="T35" fmla="*/ 8 h 43"/>
                <a:gd name="T36" fmla="*/ 62 w 62"/>
                <a:gd name="T37" fmla="*/ 0 h 43"/>
                <a:gd name="T38" fmla="*/ 0 w 62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43"/>
                <a:gd name="T62" fmla="*/ 62 w 62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43">
                  <a:moveTo>
                    <a:pt x="0" y="0"/>
                  </a:moveTo>
                  <a:lnTo>
                    <a:pt x="1" y="6"/>
                  </a:lnTo>
                  <a:lnTo>
                    <a:pt x="6" y="12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4" y="19"/>
                  </a:lnTo>
                  <a:lnTo>
                    <a:pt x="28" y="26"/>
                  </a:lnTo>
                  <a:lnTo>
                    <a:pt x="30" y="34"/>
                  </a:lnTo>
                  <a:lnTo>
                    <a:pt x="31" y="43"/>
                  </a:lnTo>
                  <a:lnTo>
                    <a:pt x="39" y="43"/>
                  </a:lnTo>
                  <a:lnTo>
                    <a:pt x="44" y="42"/>
                  </a:lnTo>
                  <a:lnTo>
                    <a:pt x="48" y="40"/>
                  </a:lnTo>
                  <a:lnTo>
                    <a:pt x="45" y="31"/>
                  </a:lnTo>
                  <a:lnTo>
                    <a:pt x="44" y="24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2" name="Freeform 308"/>
            <p:cNvSpPr>
              <a:spLocks/>
            </p:cNvSpPr>
            <p:nvPr/>
          </p:nvSpPr>
          <p:spPr bwMode="auto">
            <a:xfrm>
              <a:off x="3290" y="3888"/>
              <a:ext cx="124" cy="420"/>
            </a:xfrm>
            <a:custGeom>
              <a:avLst/>
              <a:gdLst>
                <a:gd name="T0" fmla="*/ 0 w 124"/>
                <a:gd name="T1" fmla="*/ 420 h 420"/>
                <a:gd name="T2" fmla="*/ 9 w 124"/>
                <a:gd name="T3" fmla="*/ 395 h 420"/>
                <a:gd name="T4" fmla="*/ 23 w 124"/>
                <a:gd name="T5" fmla="*/ 370 h 420"/>
                <a:gd name="T6" fmla="*/ 36 w 124"/>
                <a:gd name="T7" fmla="*/ 342 h 420"/>
                <a:gd name="T8" fmla="*/ 46 w 124"/>
                <a:gd name="T9" fmla="*/ 312 h 420"/>
                <a:gd name="T10" fmla="*/ 53 w 124"/>
                <a:gd name="T11" fmla="*/ 282 h 420"/>
                <a:gd name="T12" fmla="*/ 59 w 124"/>
                <a:gd name="T13" fmla="*/ 254 h 420"/>
                <a:gd name="T14" fmla="*/ 60 w 124"/>
                <a:gd name="T15" fmla="*/ 231 h 420"/>
                <a:gd name="T16" fmla="*/ 68 w 124"/>
                <a:gd name="T17" fmla="*/ 194 h 420"/>
                <a:gd name="T18" fmla="*/ 71 w 124"/>
                <a:gd name="T19" fmla="*/ 155 h 420"/>
                <a:gd name="T20" fmla="*/ 71 w 124"/>
                <a:gd name="T21" fmla="*/ 119 h 420"/>
                <a:gd name="T22" fmla="*/ 71 w 124"/>
                <a:gd name="T23" fmla="*/ 83 h 420"/>
                <a:gd name="T24" fmla="*/ 69 w 124"/>
                <a:gd name="T25" fmla="*/ 51 h 420"/>
                <a:gd name="T26" fmla="*/ 64 w 124"/>
                <a:gd name="T27" fmla="*/ 0 h 420"/>
                <a:gd name="T28" fmla="*/ 78 w 124"/>
                <a:gd name="T29" fmla="*/ 31 h 420"/>
                <a:gd name="T30" fmla="*/ 91 w 124"/>
                <a:gd name="T31" fmla="*/ 64 h 420"/>
                <a:gd name="T32" fmla="*/ 103 w 124"/>
                <a:gd name="T33" fmla="*/ 94 h 420"/>
                <a:gd name="T34" fmla="*/ 113 w 124"/>
                <a:gd name="T35" fmla="*/ 127 h 420"/>
                <a:gd name="T36" fmla="*/ 117 w 124"/>
                <a:gd name="T37" fmla="*/ 153 h 420"/>
                <a:gd name="T38" fmla="*/ 121 w 124"/>
                <a:gd name="T39" fmla="*/ 175 h 420"/>
                <a:gd name="T40" fmla="*/ 124 w 124"/>
                <a:gd name="T41" fmla="*/ 204 h 420"/>
                <a:gd name="T42" fmla="*/ 122 w 124"/>
                <a:gd name="T43" fmla="*/ 240 h 420"/>
                <a:gd name="T44" fmla="*/ 117 w 124"/>
                <a:gd name="T45" fmla="*/ 271 h 420"/>
                <a:gd name="T46" fmla="*/ 112 w 124"/>
                <a:gd name="T47" fmla="*/ 296 h 420"/>
                <a:gd name="T48" fmla="*/ 105 w 124"/>
                <a:gd name="T49" fmla="*/ 318 h 420"/>
                <a:gd name="T50" fmla="*/ 96 w 124"/>
                <a:gd name="T51" fmla="*/ 344 h 420"/>
                <a:gd name="T52" fmla="*/ 84 w 124"/>
                <a:gd name="T53" fmla="*/ 370 h 420"/>
                <a:gd name="T54" fmla="*/ 69 w 124"/>
                <a:gd name="T55" fmla="*/ 389 h 420"/>
                <a:gd name="T56" fmla="*/ 57 w 124"/>
                <a:gd name="T57" fmla="*/ 405 h 420"/>
                <a:gd name="T58" fmla="*/ 41 w 124"/>
                <a:gd name="T59" fmla="*/ 420 h 420"/>
                <a:gd name="T60" fmla="*/ 0 w 124"/>
                <a:gd name="T61" fmla="*/ 420 h 4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4"/>
                <a:gd name="T94" fmla="*/ 0 h 420"/>
                <a:gd name="T95" fmla="*/ 124 w 124"/>
                <a:gd name="T96" fmla="*/ 420 h 4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4" h="420">
                  <a:moveTo>
                    <a:pt x="0" y="420"/>
                  </a:moveTo>
                  <a:lnTo>
                    <a:pt x="9" y="395"/>
                  </a:lnTo>
                  <a:lnTo>
                    <a:pt x="23" y="370"/>
                  </a:lnTo>
                  <a:lnTo>
                    <a:pt x="36" y="342"/>
                  </a:lnTo>
                  <a:lnTo>
                    <a:pt x="46" y="312"/>
                  </a:lnTo>
                  <a:lnTo>
                    <a:pt x="53" y="282"/>
                  </a:lnTo>
                  <a:lnTo>
                    <a:pt x="59" y="254"/>
                  </a:lnTo>
                  <a:lnTo>
                    <a:pt x="60" y="231"/>
                  </a:lnTo>
                  <a:lnTo>
                    <a:pt x="68" y="194"/>
                  </a:lnTo>
                  <a:lnTo>
                    <a:pt x="71" y="155"/>
                  </a:lnTo>
                  <a:lnTo>
                    <a:pt x="71" y="119"/>
                  </a:lnTo>
                  <a:lnTo>
                    <a:pt x="71" y="83"/>
                  </a:lnTo>
                  <a:lnTo>
                    <a:pt x="69" y="51"/>
                  </a:lnTo>
                  <a:lnTo>
                    <a:pt x="64" y="0"/>
                  </a:lnTo>
                  <a:lnTo>
                    <a:pt x="78" y="31"/>
                  </a:lnTo>
                  <a:lnTo>
                    <a:pt x="91" y="64"/>
                  </a:lnTo>
                  <a:lnTo>
                    <a:pt x="103" y="94"/>
                  </a:lnTo>
                  <a:lnTo>
                    <a:pt x="113" y="127"/>
                  </a:lnTo>
                  <a:lnTo>
                    <a:pt x="117" y="153"/>
                  </a:lnTo>
                  <a:lnTo>
                    <a:pt x="121" y="175"/>
                  </a:lnTo>
                  <a:lnTo>
                    <a:pt x="124" y="204"/>
                  </a:lnTo>
                  <a:lnTo>
                    <a:pt x="122" y="240"/>
                  </a:lnTo>
                  <a:lnTo>
                    <a:pt x="117" y="271"/>
                  </a:lnTo>
                  <a:lnTo>
                    <a:pt x="112" y="296"/>
                  </a:lnTo>
                  <a:lnTo>
                    <a:pt x="105" y="318"/>
                  </a:lnTo>
                  <a:lnTo>
                    <a:pt x="96" y="344"/>
                  </a:lnTo>
                  <a:lnTo>
                    <a:pt x="84" y="370"/>
                  </a:lnTo>
                  <a:lnTo>
                    <a:pt x="69" y="389"/>
                  </a:lnTo>
                  <a:lnTo>
                    <a:pt x="57" y="405"/>
                  </a:lnTo>
                  <a:lnTo>
                    <a:pt x="41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3" name="Freeform 309"/>
            <p:cNvSpPr>
              <a:spLocks/>
            </p:cNvSpPr>
            <p:nvPr/>
          </p:nvSpPr>
          <p:spPr bwMode="auto">
            <a:xfrm>
              <a:off x="3324" y="4012"/>
              <a:ext cx="67" cy="282"/>
            </a:xfrm>
            <a:custGeom>
              <a:avLst/>
              <a:gdLst>
                <a:gd name="T0" fmla="*/ 60 w 67"/>
                <a:gd name="T1" fmla="*/ 0 h 282"/>
                <a:gd name="T2" fmla="*/ 67 w 67"/>
                <a:gd name="T3" fmla="*/ 38 h 282"/>
                <a:gd name="T4" fmla="*/ 65 w 67"/>
                <a:gd name="T5" fmla="*/ 80 h 282"/>
                <a:gd name="T6" fmla="*/ 58 w 67"/>
                <a:gd name="T7" fmla="*/ 129 h 282"/>
                <a:gd name="T8" fmla="*/ 50 w 67"/>
                <a:gd name="T9" fmla="*/ 179 h 282"/>
                <a:gd name="T10" fmla="*/ 35 w 67"/>
                <a:gd name="T11" fmla="*/ 221 h 282"/>
                <a:gd name="T12" fmla="*/ 12 w 67"/>
                <a:gd name="T13" fmla="*/ 262 h 282"/>
                <a:gd name="T14" fmla="*/ 0 w 67"/>
                <a:gd name="T15" fmla="*/ 282 h 282"/>
                <a:gd name="T16" fmla="*/ 16 w 67"/>
                <a:gd name="T17" fmla="*/ 245 h 282"/>
                <a:gd name="T18" fmla="*/ 32 w 67"/>
                <a:gd name="T19" fmla="*/ 209 h 282"/>
                <a:gd name="T20" fmla="*/ 44 w 67"/>
                <a:gd name="T21" fmla="*/ 164 h 282"/>
                <a:gd name="T22" fmla="*/ 53 w 67"/>
                <a:gd name="T23" fmla="*/ 124 h 282"/>
                <a:gd name="T24" fmla="*/ 60 w 67"/>
                <a:gd name="T25" fmla="*/ 77 h 282"/>
                <a:gd name="T26" fmla="*/ 65 w 67"/>
                <a:gd name="T27" fmla="*/ 48 h 282"/>
                <a:gd name="T28" fmla="*/ 60 w 67"/>
                <a:gd name="T29" fmla="*/ 0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282"/>
                <a:gd name="T47" fmla="*/ 67 w 67"/>
                <a:gd name="T48" fmla="*/ 282 h 2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282">
                  <a:moveTo>
                    <a:pt x="60" y="0"/>
                  </a:moveTo>
                  <a:lnTo>
                    <a:pt x="67" y="38"/>
                  </a:lnTo>
                  <a:lnTo>
                    <a:pt x="65" y="80"/>
                  </a:lnTo>
                  <a:lnTo>
                    <a:pt x="58" y="129"/>
                  </a:lnTo>
                  <a:lnTo>
                    <a:pt x="50" y="179"/>
                  </a:lnTo>
                  <a:lnTo>
                    <a:pt x="35" y="221"/>
                  </a:lnTo>
                  <a:lnTo>
                    <a:pt x="12" y="262"/>
                  </a:lnTo>
                  <a:lnTo>
                    <a:pt x="0" y="282"/>
                  </a:lnTo>
                  <a:lnTo>
                    <a:pt x="16" y="245"/>
                  </a:lnTo>
                  <a:lnTo>
                    <a:pt x="32" y="209"/>
                  </a:lnTo>
                  <a:lnTo>
                    <a:pt x="44" y="164"/>
                  </a:lnTo>
                  <a:lnTo>
                    <a:pt x="53" y="124"/>
                  </a:lnTo>
                  <a:lnTo>
                    <a:pt x="60" y="77"/>
                  </a:lnTo>
                  <a:lnTo>
                    <a:pt x="65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4" name="Freeform 310"/>
            <p:cNvSpPr>
              <a:spLocks/>
            </p:cNvSpPr>
            <p:nvPr/>
          </p:nvSpPr>
          <p:spPr bwMode="auto">
            <a:xfrm>
              <a:off x="3216" y="3593"/>
              <a:ext cx="63" cy="79"/>
            </a:xfrm>
            <a:custGeom>
              <a:avLst/>
              <a:gdLst>
                <a:gd name="T0" fmla="*/ 63 w 63"/>
                <a:gd name="T1" fmla="*/ 38 h 79"/>
                <a:gd name="T2" fmla="*/ 58 w 63"/>
                <a:gd name="T3" fmla="*/ 28 h 79"/>
                <a:gd name="T4" fmla="*/ 51 w 63"/>
                <a:gd name="T5" fmla="*/ 21 h 79"/>
                <a:gd name="T6" fmla="*/ 38 w 63"/>
                <a:gd name="T7" fmla="*/ 11 h 79"/>
                <a:gd name="T8" fmla="*/ 26 w 63"/>
                <a:gd name="T9" fmla="*/ 6 h 79"/>
                <a:gd name="T10" fmla="*/ 12 w 63"/>
                <a:gd name="T11" fmla="*/ 0 h 79"/>
                <a:gd name="T12" fmla="*/ 11 w 63"/>
                <a:gd name="T13" fmla="*/ 10 h 79"/>
                <a:gd name="T14" fmla="*/ 9 w 63"/>
                <a:gd name="T15" fmla="*/ 21 h 79"/>
                <a:gd name="T16" fmla="*/ 5 w 63"/>
                <a:gd name="T17" fmla="*/ 29 h 79"/>
                <a:gd name="T18" fmla="*/ 0 w 63"/>
                <a:gd name="T19" fmla="*/ 44 h 79"/>
                <a:gd name="T20" fmla="*/ 2 w 63"/>
                <a:gd name="T21" fmla="*/ 62 h 79"/>
                <a:gd name="T22" fmla="*/ 43 w 63"/>
                <a:gd name="T23" fmla="*/ 79 h 79"/>
                <a:gd name="T24" fmla="*/ 63 w 63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79"/>
                <a:gd name="T41" fmla="*/ 63 w 63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79">
                  <a:moveTo>
                    <a:pt x="63" y="38"/>
                  </a:moveTo>
                  <a:lnTo>
                    <a:pt x="58" y="28"/>
                  </a:lnTo>
                  <a:lnTo>
                    <a:pt x="51" y="21"/>
                  </a:lnTo>
                  <a:lnTo>
                    <a:pt x="38" y="11"/>
                  </a:lnTo>
                  <a:lnTo>
                    <a:pt x="26" y="6"/>
                  </a:lnTo>
                  <a:lnTo>
                    <a:pt x="12" y="0"/>
                  </a:lnTo>
                  <a:lnTo>
                    <a:pt x="11" y="10"/>
                  </a:lnTo>
                  <a:lnTo>
                    <a:pt x="9" y="21"/>
                  </a:lnTo>
                  <a:lnTo>
                    <a:pt x="5" y="29"/>
                  </a:lnTo>
                  <a:lnTo>
                    <a:pt x="0" y="44"/>
                  </a:lnTo>
                  <a:lnTo>
                    <a:pt x="2" y="62"/>
                  </a:lnTo>
                  <a:lnTo>
                    <a:pt x="43" y="79"/>
                  </a:lnTo>
                  <a:lnTo>
                    <a:pt x="63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5" name="Freeform 311"/>
            <p:cNvSpPr>
              <a:spLocks/>
            </p:cNvSpPr>
            <p:nvPr/>
          </p:nvSpPr>
          <p:spPr bwMode="auto">
            <a:xfrm>
              <a:off x="3232" y="3599"/>
              <a:ext cx="42" cy="48"/>
            </a:xfrm>
            <a:custGeom>
              <a:avLst/>
              <a:gdLst>
                <a:gd name="T0" fmla="*/ 30 w 42"/>
                <a:gd name="T1" fmla="*/ 15 h 48"/>
                <a:gd name="T2" fmla="*/ 22 w 42"/>
                <a:gd name="T3" fmla="*/ 10 h 48"/>
                <a:gd name="T4" fmla="*/ 15 w 42"/>
                <a:gd name="T5" fmla="*/ 5 h 48"/>
                <a:gd name="T6" fmla="*/ 7 w 42"/>
                <a:gd name="T7" fmla="*/ 2 h 48"/>
                <a:gd name="T8" fmla="*/ 0 w 42"/>
                <a:gd name="T9" fmla="*/ 0 h 48"/>
                <a:gd name="T10" fmla="*/ 6 w 42"/>
                <a:gd name="T11" fmla="*/ 11 h 48"/>
                <a:gd name="T12" fmla="*/ 10 w 42"/>
                <a:gd name="T13" fmla="*/ 21 h 48"/>
                <a:gd name="T14" fmla="*/ 13 w 42"/>
                <a:gd name="T15" fmla="*/ 28 h 48"/>
                <a:gd name="T16" fmla="*/ 15 w 42"/>
                <a:gd name="T17" fmla="*/ 38 h 48"/>
                <a:gd name="T18" fmla="*/ 20 w 42"/>
                <a:gd name="T19" fmla="*/ 48 h 48"/>
                <a:gd name="T20" fmla="*/ 42 w 42"/>
                <a:gd name="T21" fmla="*/ 24 h 48"/>
                <a:gd name="T22" fmla="*/ 30 w 42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8"/>
                <a:gd name="T38" fmla="*/ 42 w 42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8">
                  <a:moveTo>
                    <a:pt x="30" y="15"/>
                  </a:moveTo>
                  <a:lnTo>
                    <a:pt x="22" y="10"/>
                  </a:lnTo>
                  <a:lnTo>
                    <a:pt x="15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0" y="21"/>
                  </a:lnTo>
                  <a:lnTo>
                    <a:pt x="13" y="28"/>
                  </a:lnTo>
                  <a:lnTo>
                    <a:pt x="15" y="38"/>
                  </a:lnTo>
                  <a:lnTo>
                    <a:pt x="20" y="48"/>
                  </a:lnTo>
                  <a:lnTo>
                    <a:pt x="42" y="24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6" name="Freeform 312"/>
            <p:cNvSpPr>
              <a:spLocks/>
            </p:cNvSpPr>
            <p:nvPr/>
          </p:nvSpPr>
          <p:spPr bwMode="auto">
            <a:xfrm>
              <a:off x="3218" y="3602"/>
              <a:ext cx="28" cy="45"/>
            </a:xfrm>
            <a:custGeom>
              <a:avLst/>
              <a:gdLst>
                <a:gd name="T0" fmla="*/ 13 w 28"/>
                <a:gd name="T1" fmla="*/ 0 h 45"/>
                <a:gd name="T2" fmla="*/ 19 w 28"/>
                <a:gd name="T3" fmla="*/ 13 h 45"/>
                <a:gd name="T4" fmla="*/ 23 w 28"/>
                <a:gd name="T5" fmla="*/ 23 h 45"/>
                <a:gd name="T6" fmla="*/ 25 w 28"/>
                <a:gd name="T7" fmla="*/ 31 h 45"/>
                <a:gd name="T8" fmla="*/ 28 w 28"/>
                <a:gd name="T9" fmla="*/ 45 h 45"/>
                <a:gd name="T10" fmla="*/ 3 w 28"/>
                <a:gd name="T11" fmla="*/ 42 h 45"/>
                <a:gd name="T12" fmla="*/ 0 w 28"/>
                <a:gd name="T13" fmla="*/ 26 h 45"/>
                <a:gd name="T14" fmla="*/ 7 w 28"/>
                <a:gd name="T15" fmla="*/ 21 h 45"/>
                <a:gd name="T16" fmla="*/ 11 w 28"/>
                <a:gd name="T17" fmla="*/ 13 h 45"/>
                <a:gd name="T18" fmla="*/ 12 w 28"/>
                <a:gd name="T19" fmla="*/ 8 h 45"/>
                <a:gd name="T20" fmla="*/ 13 w 28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5"/>
                <a:gd name="T35" fmla="*/ 28 w 2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5">
                  <a:moveTo>
                    <a:pt x="13" y="0"/>
                  </a:moveTo>
                  <a:lnTo>
                    <a:pt x="19" y="13"/>
                  </a:lnTo>
                  <a:lnTo>
                    <a:pt x="23" y="23"/>
                  </a:lnTo>
                  <a:lnTo>
                    <a:pt x="25" y="31"/>
                  </a:lnTo>
                  <a:lnTo>
                    <a:pt x="28" y="45"/>
                  </a:lnTo>
                  <a:lnTo>
                    <a:pt x="3" y="42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1" y="13"/>
                  </a:lnTo>
                  <a:lnTo>
                    <a:pt x="12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Freeform 313"/>
            <p:cNvSpPr>
              <a:spLocks/>
            </p:cNvSpPr>
            <p:nvPr/>
          </p:nvSpPr>
          <p:spPr bwMode="auto">
            <a:xfrm>
              <a:off x="3230" y="3602"/>
              <a:ext cx="101" cy="175"/>
            </a:xfrm>
            <a:custGeom>
              <a:avLst/>
              <a:gdLst>
                <a:gd name="T0" fmla="*/ 76 w 101"/>
                <a:gd name="T1" fmla="*/ 10 h 175"/>
                <a:gd name="T2" fmla="*/ 72 w 101"/>
                <a:gd name="T3" fmla="*/ 21 h 175"/>
                <a:gd name="T4" fmla="*/ 72 w 101"/>
                <a:gd name="T5" fmla="*/ 29 h 175"/>
                <a:gd name="T6" fmla="*/ 73 w 101"/>
                <a:gd name="T7" fmla="*/ 36 h 175"/>
                <a:gd name="T8" fmla="*/ 75 w 101"/>
                <a:gd name="T9" fmla="*/ 44 h 175"/>
                <a:gd name="T10" fmla="*/ 78 w 101"/>
                <a:gd name="T11" fmla="*/ 51 h 175"/>
                <a:gd name="T12" fmla="*/ 82 w 101"/>
                <a:gd name="T13" fmla="*/ 61 h 175"/>
                <a:gd name="T14" fmla="*/ 86 w 101"/>
                <a:gd name="T15" fmla="*/ 69 h 175"/>
                <a:gd name="T16" fmla="*/ 91 w 101"/>
                <a:gd name="T17" fmla="*/ 77 h 175"/>
                <a:gd name="T18" fmla="*/ 95 w 101"/>
                <a:gd name="T19" fmla="*/ 90 h 175"/>
                <a:gd name="T20" fmla="*/ 98 w 101"/>
                <a:gd name="T21" fmla="*/ 101 h 175"/>
                <a:gd name="T22" fmla="*/ 100 w 101"/>
                <a:gd name="T23" fmla="*/ 111 h 175"/>
                <a:gd name="T24" fmla="*/ 101 w 101"/>
                <a:gd name="T25" fmla="*/ 122 h 175"/>
                <a:gd name="T26" fmla="*/ 100 w 101"/>
                <a:gd name="T27" fmla="*/ 130 h 175"/>
                <a:gd name="T28" fmla="*/ 98 w 101"/>
                <a:gd name="T29" fmla="*/ 140 h 175"/>
                <a:gd name="T30" fmla="*/ 95 w 101"/>
                <a:gd name="T31" fmla="*/ 148 h 175"/>
                <a:gd name="T32" fmla="*/ 91 w 101"/>
                <a:gd name="T33" fmla="*/ 155 h 175"/>
                <a:gd name="T34" fmla="*/ 83 w 101"/>
                <a:gd name="T35" fmla="*/ 164 h 175"/>
                <a:gd name="T36" fmla="*/ 72 w 101"/>
                <a:gd name="T37" fmla="*/ 169 h 175"/>
                <a:gd name="T38" fmla="*/ 55 w 101"/>
                <a:gd name="T39" fmla="*/ 172 h 175"/>
                <a:gd name="T40" fmla="*/ 34 w 101"/>
                <a:gd name="T41" fmla="*/ 175 h 175"/>
                <a:gd name="T42" fmla="*/ 19 w 101"/>
                <a:gd name="T43" fmla="*/ 170 h 175"/>
                <a:gd name="T44" fmla="*/ 10 w 101"/>
                <a:gd name="T45" fmla="*/ 162 h 175"/>
                <a:gd name="T46" fmla="*/ 4 w 101"/>
                <a:gd name="T47" fmla="*/ 148 h 175"/>
                <a:gd name="T48" fmla="*/ 1 w 101"/>
                <a:gd name="T49" fmla="*/ 133 h 175"/>
                <a:gd name="T50" fmla="*/ 0 w 101"/>
                <a:gd name="T51" fmla="*/ 120 h 175"/>
                <a:gd name="T52" fmla="*/ 0 w 101"/>
                <a:gd name="T53" fmla="*/ 106 h 175"/>
                <a:gd name="T54" fmla="*/ 0 w 101"/>
                <a:gd name="T55" fmla="*/ 94 h 175"/>
                <a:gd name="T56" fmla="*/ 1 w 101"/>
                <a:gd name="T57" fmla="*/ 81 h 175"/>
                <a:gd name="T58" fmla="*/ 3 w 101"/>
                <a:gd name="T59" fmla="*/ 69 h 175"/>
                <a:gd name="T60" fmla="*/ 6 w 101"/>
                <a:gd name="T61" fmla="*/ 53 h 175"/>
                <a:gd name="T62" fmla="*/ 12 w 101"/>
                <a:gd name="T63" fmla="*/ 42 h 175"/>
                <a:gd name="T64" fmla="*/ 18 w 101"/>
                <a:gd name="T65" fmla="*/ 30 h 175"/>
                <a:gd name="T66" fmla="*/ 27 w 101"/>
                <a:gd name="T67" fmla="*/ 20 h 175"/>
                <a:gd name="T68" fmla="*/ 35 w 101"/>
                <a:gd name="T69" fmla="*/ 15 h 175"/>
                <a:gd name="T70" fmla="*/ 46 w 101"/>
                <a:gd name="T71" fmla="*/ 8 h 175"/>
                <a:gd name="T72" fmla="*/ 57 w 101"/>
                <a:gd name="T73" fmla="*/ 5 h 175"/>
                <a:gd name="T74" fmla="*/ 67 w 101"/>
                <a:gd name="T75" fmla="*/ 2 h 175"/>
                <a:gd name="T76" fmla="*/ 80 w 101"/>
                <a:gd name="T77" fmla="*/ 0 h 175"/>
                <a:gd name="T78" fmla="*/ 76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76" y="10"/>
                  </a:moveTo>
                  <a:lnTo>
                    <a:pt x="72" y="21"/>
                  </a:lnTo>
                  <a:lnTo>
                    <a:pt x="72" y="29"/>
                  </a:lnTo>
                  <a:lnTo>
                    <a:pt x="73" y="36"/>
                  </a:lnTo>
                  <a:lnTo>
                    <a:pt x="75" y="44"/>
                  </a:lnTo>
                  <a:lnTo>
                    <a:pt x="78" y="51"/>
                  </a:lnTo>
                  <a:lnTo>
                    <a:pt x="82" y="61"/>
                  </a:lnTo>
                  <a:lnTo>
                    <a:pt x="86" y="69"/>
                  </a:lnTo>
                  <a:lnTo>
                    <a:pt x="91" y="77"/>
                  </a:lnTo>
                  <a:lnTo>
                    <a:pt x="95" y="90"/>
                  </a:lnTo>
                  <a:lnTo>
                    <a:pt x="98" y="101"/>
                  </a:lnTo>
                  <a:lnTo>
                    <a:pt x="100" y="111"/>
                  </a:lnTo>
                  <a:lnTo>
                    <a:pt x="101" y="122"/>
                  </a:lnTo>
                  <a:lnTo>
                    <a:pt x="100" y="130"/>
                  </a:lnTo>
                  <a:lnTo>
                    <a:pt x="98" y="140"/>
                  </a:lnTo>
                  <a:lnTo>
                    <a:pt x="95" y="148"/>
                  </a:lnTo>
                  <a:lnTo>
                    <a:pt x="91" y="155"/>
                  </a:lnTo>
                  <a:lnTo>
                    <a:pt x="83" y="164"/>
                  </a:lnTo>
                  <a:lnTo>
                    <a:pt x="72" y="169"/>
                  </a:lnTo>
                  <a:lnTo>
                    <a:pt x="55" y="172"/>
                  </a:lnTo>
                  <a:lnTo>
                    <a:pt x="34" y="175"/>
                  </a:lnTo>
                  <a:lnTo>
                    <a:pt x="19" y="170"/>
                  </a:lnTo>
                  <a:lnTo>
                    <a:pt x="10" y="162"/>
                  </a:lnTo>
                  <a:lnTo>
                    <a:pt x="4" y="148"/>
                  </a:lnTo>
                  <a:lnTo>
                    <a:pt x="1" y="133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3" y="69"/>
                  </a:lnTo>
                  <a:lnTo>
                    <a:pt x="6" y="53"/>
                  </a:lnTo>
                  <a:lnTo>
                    <a:pt x="12" y="42"/>
                  </a:lnTo>
                  <a:lnTo>
                    <a:pt x="18" y="30"/>
                  </a:lnTo>
                  <a:lnTo>
                    <a:pt x="27" y="20"/>
                  </a:lnTo>
                  <a:lnTo>
                    <a:pt x="35" y="15"/>
                  </a:lnTo>
                  <a:lnTo>
                    <a:pt x="46" y="8"/>
                  </a:lnTo>
                  <a:lnTo>
                    <a:pt x="57" y="5"/>
                  </a:lnTo>
                  <a:lnTo>
                    <a:pt x="67" y="2"/>
                  </a:lnTo>
                  <a:lnTo>
                    <a:pt x="80" y="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Freeform 314"/>
            <p:cNvSpPr>
              <a:spLocks/>
            </p:cNvSpPr>
            <p:nvPr/>
          </p:nvSpPr>
          <p:spPr bwMode="auto">
            <a:xfrm>
              <a:off x="3184" y="3602"/>
              <a:ext cx="100" cy="177"/>
            </a:xfrm>
            <a:custGeom>
              <a:avLst/>
              <a:gdLst>
                <a:gd name="T0" fmla="*/ 66 w 100"/>
                <a:gd name="T1" fmla="*/ 55 h 177"/>
                <a:gd name="T2" fmla="*/ 58 w 100"/>
                <a:gd name="T3" fmla="*/ 40 h 177"/>
                <a:gd name="T4" fmla="*/ 50 w 100"/>
                <a:gd name="T5" fmla="*/ 31 h 177"/>
                <a:gd name="T6" fmla="*/ 41 w 100"/>
                <a:gd name="T7" fmla="*/ 22 h 177"/>
                <a:gd name="T8" fmla="*/ 30 w 100"/>
                <a:gd name="T9" fmla="*/ 15 h 177"/>
                <a:gd name="T10" fmla="*/ 22 w 100"/>
                <a:gd name="T11" fmla="*/ 11 h 177"/>
                <a:gd name="T12" fmla="*/ 15 w 100"/>
                <a:gd name="T13" fmla="*/ 8 h 177"/>
                <a:gd name="T14" fmla="*/ 9 w 100"/>
                <a:gd name="T15" fmla="*/ 5 h 177"/>
                <a:gd name="T16" fmla="*/ 0 w 100"/>
                <a:gd name="T17" fmla="*/ 0 h 177"/>
                <a:gd name="T18" fmla="*/ 6 w 100"/>
                <a:gd name="T19" fmla="*/ 14 h 177"/>
                <a:gd name="T20" fmla="*/ 9 w 100"/>
                <a:gd name="T21" fmla="*/ 24 h 177"/>
                <a:gd name="T22" fmla="*/ 9 w 100"/>
                <a:gd name="T23" fmla="*/ 35 h 177"/>
                <a:gd name="T24" fmla="*/ 9 w 100"/>
                <a:gd name="T25" fmla="*/ 47 h 177"/>
                <a:gd name="T26" fmla="*/ 9 w 100"/>
                <a:gd name="T27" fmla="*/ 57 h 177"/>
                <a:gd name="T28" fmla="*/ 6 w 100"/>
                <a:gd name="T29" fmla="*/ 70 h 177"/>
                <a:gd name="T30" fmla="*/ 4 w 100"/>
                <a:gd name="T31" fmla="*/ 81 h 177"/>
                <a:gd name="T32" fmla="*/ 2 w 100"/>
                <a:gd name="T33" fmla="*/ 93 h 177"/>
                <a:gd name="T34" fmla="*/ 0 w 100"/>
                <a:gd name="T35" fmla="*/ 103 h 177"/>
                <a:gd name="T36" fmla="*/ 0 w 100"/>
                <a:gd name="T37" fmla="*/ 113 h 177"/>
                <a:gd name="T38" fmla="*/ 1 w 100"/>
                <a:gd name="T39" fmla="*/ 124 h 177"/>
                <a:gd name="T40" fmla="*/ 4 w 100"/>
                <a:gd name="T41" fmla="*/ 135 h 177"/>
                <a:gd name="T42" fmla="*/ 7 w 100"/>
                <a:gd name="T43" fmla="*/ 147 h 177"/>
                <a:gd name="T44" fmla="*/ 11 w 100"/>
                <a:gd name="T45" fmla="*/ 155 h 177"/>
                <a:gd name="T46" fmla="*/ 21 w 100"/>
                <a:gd name="T47" fmla="*/ 167 h 177"/>
                <a:gd name="T48" fmla="*/ 31 w 100"/>
                <a:gd name="T49" fmla="*/ 172 h 177"/>
                <a:gd name="T50" fmla="*/ 44 w 100"/>
                <a:gd name="T51" fmla="*/ 176 h 177"/>
                <a:gd name="T52" fmla="*/ 60 w 100"/>
                <a:gd name="T53" fmla="*/ 177 h 177"/>
                <a:gd name="T54" fmla="*/ 69 w 100"/>
                <a:gd name="T55" fmla="*/ 177 h 177"/>
                <a:gd name="T56" fmla="*/ 83 w 100"/>
                <a:gd name="T57" fmla="*/ 174 h 177"/>
                <a:gd name="T58" fmla="*/ 90 w 100"/>
                <a:gd name="T59" fmla="*/ 170 h 177"/>
                <a:gd name="T60" fmla="*/ 97 w 100"/>
                <a:gd name="T61" fmla="*/ 162 h 177"/>
                <a:gd name="T62" fmla="*/ 100 w 100"/>
                <a:gd name="T63" fmla="*/ 150 h 177"/>
                <a:gd name="T64" fmla="*/ 100 w 100"/>
                <a:gd name="T65" fmla="*/ 141 h 177"/>
                <a:gd name="T66" fmla="*/ 100 w 100"/>
                <a:gd name="T67" fmla="*/ 126 h 177"/>
                <a:gd name="T68" fmla="*/ 97 w 100"/>
                <a:gd name="T69" fmla="*/ 113 h 177"/>
                <a:gd name="T70" fmla="*/ 89 w 100"/>
                <a:gd name="T71" fmla="*/ 96 h 177"/>
                <a:gd name="T72" fmla="*/ 81 w 100"/>
                <a:gd name="T73" fmla="*/ 81 h 177"/>
                <a:gd name="T74" fmla="*/ 75 w 100"/>
                <a:gd name="T75" fmla="*/ 68 h 177"/>
                <a:gd name="T76" fmla="*/ 66 w 100"/>
                <a:gd name="T77" fmla="*/ 55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66" y="55"/>
                  </a:moveTo>
                  <a:lnTo>
                    <a:pt x="58" y="40"/>
                  </a:lnTo>
                  <a:lnTo>
                    <a:pt x="50" y="31"/>
                  </a:lnTo>
                  <a:lnTo>
                    <a:pt x="41" y="22"/>
                  </a:lnTo>
                  <a:lnTo>
                    <a:pt x="30" y="15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0" y="0"/>
                  </a:lnTo>
                  <a:lnTo>
                    <a:pt x="6" y="14"/>
                  </a:lnTo>
                  <a:lnTo>
                    <a:pt x="9" y="24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9" y="57"/>
                  </a:lnTo>
                  <a:lnTo>
                    <a:pt x="6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4" y="135"/>
                  </a:lnTo>
                  <a:lnTo>
                    <a:pt x="7" y="147"/>
                  </a:lnTo>
                  <a:lnTo>
                    <a:pt x="11" y="155"/>
                  </a:lnTo>
                  <a:lnTo>
                    <a:pt x="21" y="167"/>
                  </a:lnTo>
                  <a:lnTo>
                    <a:pt x="31" y="172"/>
                  </a:lnTo>
                  <a:lnTo>
                    <a:pt x="44" y="176"/>
                  </a:lnTo>
                  <a:lnTo>
                    <a:pt x="60" y="177"/>
                  </a:lnTo>
                  <a:lnTo>
                    <a:pt x="69" y="177"/>
                  </a:lnTo>
                  <a:lnTo>
                    <a:pt x="83" y="174"/>
                  </a:lnTo>
                  <a:lnTo>
                    <a:pt x="90" y="170"/>
                  </a:lnTo>
                  <a:lnTo>
                    <a:pt x="97" y="162"/>
                  </a:lnTo>
                  <a:lnTo>
                    <a:pt x="100" y="150"/>
                  </a:lnTo>
                  <a:lnTo>
                    <a:pt x="100" y="141"/>
                  </a:lnTo>
                  <a:lnTo>
                    <a:pt x="100" y="126"/>
                  </a:lnTo>
                  <a:lnTo>
                    <a:pt x="97" y="113"/>
                  </a:lnTo>
                  <a:lnTo>
                    <a:pt x="89" y="96"/>
                  </a:lnTo>
                  <a:lnTo>
                    <a:pt x="81" y="81"/>
                  </a:lnTo>
                  <a:lnTo>
                    <a:pt x="75" y="68"/>
                  </a:lnTo>
                  <a:lnTo>
                    <a:pt x="66" y="5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Freeform 315"/>
            <p:cNvSpPr>
              <a:spLocks/>
            </p:cNvSpPr>
            <p:nvPr/>
          </p:nvSpPr>
          <p:spPr bwMode="auto">
            <a:xfrm>
              <a:off x="3301" y="3665"/>
              <a:ext cx="23" cy="103"/>
            </a:xfrm>
            <a:custGeom>
              <a:avLst/>
              <a:gdLst>
                <a:gd name="T0" fmla="*/ 10 w 23"/>
                <a:gd name="T1" fmla="*/ 0 h 103"/>
                <a:gd name="T2" fmla="*/ 17 w 23"/>
                <a:gd name="T3" fmla="*/ 23 h 103"/>
                <a:gd name="T4" fmla="*/ 21 w 23"/>
                <a:gd name="T5" fmla="*/ 38 h 103"/>
                <a:gd name="T6" fmla="*/ 23 w 23"/>
                <a:gd name="T7" fmla="*/ 57 h 103"/>
                <a:gd name="T8" fmla="*/ 22 w 23"/>
                <a:gd name="T9" fmla="*/ 74 h 103"/>
                <a:gd name="T10" fmla="*/ 17 w 23"/>
                <a:gd name="T11" fmla="*/ 88 h 103"/>
                <a:gd name="T12" fmla="*/ 8 w 23"/>
                <a:gd name="T13" fmla="*/ 98 h 103"/>
                <a:gd name="T14" fmla="*/ 0 w 23"/>
                <a:gd name="T15" fmla="*/ 103 h 103"/>
                <a:gd name="T16" fmla="*/ 12 w 23"/>
                <a:gd name="T17" fmla="*/ 81 h 103"/>
                <a:gd name="T18" fmla="*/ 16 w 23"/>
                <a:gd name="T19" fmla="*/ 63 h 103"/>
                <a:gd name="T20" fmla="*/ 15 w 23"/>
                <a:gd name="T21" fmla="*/ 44 h 103"/>
                <a:gd name="T22" fmla="*/ 15 w 23"/>
                <a:gd name="T23" fmla="*/ 30 h 103"/>
                <a:gd name="T24" fmla="*/ 13 w 23"/>
                <a:gd name="T25" fmla="*/ 17 h 103"/>
                <a:gd name="T26" fmla="*/ 10 w 23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103"/>
                <a:gd name="T44" fmla="*/ 23 w 23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103">
                  <a:moveTo>
                    <a:pt x="10" y="0"/>
                  </a:moveTo>
                  <a:lnTo>
                    <a:pt x="17" y="23"/>
                  </a:lnTo>
                  <a:lnTo>
                    <a:pt x="21" y="38"/>
                  </a:lnTo>
                  <a:lnTo>
                    <a:pt x="23" y="57"/>
                  </a:lnTo>
                  <a:lnTo>
                    <a:pt x="22" y="74"/>
                  </a:lnTo>
                  <a:lnTo>
                    <a:pt x="17" y="88"/>
                  </a:lnTo>
                  <a:lnTo>
                    <a:pt x="8" y="98"/>
                  </a:lnTo>
                  <a:lnTo>
                    <a:pt x="0" y="103"/>
                  </a:lnTo>
                  <a:lnTo>
                    <a:pt x="12" y="81"/>
                  </a:lnTo>
                  <a:lnTo>
                    <a:pt x="16" y="63"/>
                  </a:lnTo>
                  <a:lnTo>
                    <a:pt x="15" y="44"/>
                  </a:lnTo>
                  <a:lnTo>
                    <a:pt x="15" y="30"/>
                  </a:lnTo>
                  <a:lnTo>
                    <a:pt x="13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0" name="Freeform 316"/>
            <p:cNvSpPr>
              <a:spLocks/>
            </p:cNvSpPr>
            <p:nvPr/>
          </p:nvSpPr>
          <p:spPr bwMode="auto">
            <a:xfrm>
              <a:off x="3188" y="3608"/>
              <a:ext cx="58" cy="49"/>
            </a:xfrm>
            <a:custGeom>
              <a:avLst/>
              <a:gdLst>
                <a:gd name="T0" fmla="*/ 6 w 58"/>
                <a:gd name="T1" fmla="*/ 3 h 49"/>
                <a:gd name="T2" fmla="*/ 12 w 58"/>
                <a:gd name="T3" fmla="*/ 6 h 49"/>
                <a:gd name="T4" fmla="*/ 19 w 58"/>
                <a:gd name="T5" fmla="*/ 9 h 49"/>
                <a:gd name="T6" fmla="*/ 26 w 58"/>
                <a:gd name="T7" fmla="*/ 13 h 49"/>
                <a:gd name="T8" fmla="*/ 31 w 58"/>
                <a:gd name="T9" fmla="*/ 17 h 49"/>
                <a:gd name="T10" fmla="*/ 38 w 58"/>
                <a:gd name="T11" fmla="*/ 23 h 49"/>
                <a:gd name="T12" fmla="*/ 44 w 58"/>
                <a:gd name="T13" fmla="*/ 29 h 49"/>
                <a:gd name="T14" fmla="*/ 51 w 58"/>
                <a:gd name="T15" fmla="*/ 38 h 49"/>
                <a:gd name="T16" fmla="*/ 58 w 58"/>
                <a:gd name="T17" fmla="*/ 49 h 49"/>
                <a:gd name="T18" fmla="*/ 48 w 58"/>
                <a:gd name="T19" fmla="*/ 43 h 49"/>
                <a:gd name="T20" fmla="*/ 40 w 58"/>
                <a:gd name="T21" fmla="*/ 39 h 49"/>
                <a:gd name="T22" fmla="*/ 33 w 58"/>
                <a:gd name="T23" fmla="*/ 35 h 49"/>
                <a:gd name="T24" fmla="*/ 25 w 58"/>
                <a:gd name="T25" fmla="*/ 32 h 49"/>
                <a:gd name="T26" fmla="*/ 19 w 58"/>
                <a:gd name="T27" fmla="*/ 30 h 49"/>
                <a:gd name="T28" fmla="*/ 14 w 58"/>
                <a:gd name="T29" fmla="*/ 28 h 49"/>
                <a:gd name="T30" fmla="*/ 10 w 58"/>
                <a:gd name="T31" fmla="*/ 24 h 49"/>
                <a:gd name="T32" fmla="*/ 7 w 58"/>
                <a:gd name="T33" fmla="*/ 17 h 49"/>
                <a:gd name="T34" fmla="*/ 5 w 58"/>
                <a:gd name="T35" fmla="*/ 11 h 49"/>
                <a:gd name="T36" fmla="*/ 0 w 58"/>
                <a:gd name="T37" fmla="*/ 0 h 49"/>
                <a:gd name="T38" fmla="*/ 6 w 58"/>
                <a:gd name="T39" fmla="*/ 3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49"/>
                <a:gd name="T62" fmla="*/ 58 w 58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49">
                  <a:moveTo>
                    <a:pt x="6" y="3"/>
                  </a:moveTo>
                  <a:lnTo>
                    <a:pt x="12" y="6"/>
                  </a:lnTo>
                  <a:lnTo>
                    <a:pt x="19" y="9"/>
                  </a:lnTo>
                  <a:lnTo>
                    <a:pt x="26" y="13"/>
                  </a:lnTo>
                  <a:lnTo>
                    <a:pt x="31" y="17"/>
                  </a:lnTo>
                  <a:lnTo>
                    <a:pt x="38" y="23"/>
                  </a:lnTo>
                  <a:lnTo>
                    <a:pt x="44" y="29"/>
                  </a:lnTo>
                  <a:lnTo>
                    <a:pt x="51" y="38"/>
                  </a:lnTo>
                  <a:lnTo>
                    <a:pt x="58" y="49"/>
                  </a:lnTo>
                  <a:lnTo>
                    <a:pt x="48" y="43"/>
                  </a:lnTo>
                  <a:lnTo>
                    <a:pt x="40" y="39"/>
                  </a:lnTo>
                  <a:lnTo>
                    <a:pt x="33" y="35"/>
                  </a:lnTo>
                  <a:lnTo>
                    <a:pt x="25" y="32"/>
                  </a:lnTo>
                  <a:lnTo>
                    <a:pt x="19" y="30"/>
                  </a:lnTo>
                  <a:lnTo>
                    <a:pt x="14" y="28"/>
                  </a:lnTo>
                  <a:lnTo>
                    <a:pt x="10" y="24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1" name="Freeform 317"/>
            <p:cNvSpPr>
              <a:spLocks/>
            </p:cNvSpPr>
            <p:nvPr/>
          </p:nvSpPr>
          <p:spPr bwMode="auto">
            <a:xfrm>
              <a:off x="3259" y="3607"/>
              <a:ext cx="45" cy="30"/>
            </a:xfrm>
            <a:custGeom>
              <a:avLst/>
              <a:gdLst>
                <a:gd name="T0" fmla="*/ 45 w 45"/>
                <a:gd name="T1" fmla="*/ 0 h 30"/>
                <a:gd name="T2" fmla="*/ 36 w 45"/>
                <a:gd name="T3" fmla="*/ 2 h 30"/>
                <a:gd name="T4" fmla="*/ 26 w 45"/>
                <a:gd name="T5" fmla="*/ 5 h 30"/>
                <a:gd name="T6" fmla="*/ 13 w 45"/>
                <a:gd name="T7" fmla="*/ 12 h 30"/>
                <a:gd name="T8" fmla="*/ 8 w 45"/>
                <a:gd name="T9" fmla="*/ 18 h 30"/>
                <a:gd name="T10" fmla="*/ 3 w 45"/>
                <a:gd name="T11" fmla="*/ 25 h 30"/>
                <a:gd name="T12" fmla="*/ 0 w 45"/>
                <a:gd name="T13" fmla="*/ 30 h 30"/>
                <a:gd name="T14" fmla="*/ 12 w 45"/>
                <a:gd name="T15" fmla="*/ 26 h 30"/>
                <a:gd name="T16" fmla="*/ 28 w 45"/>
                <a:gd name="T17" fmla="*/ 25 h 30"/>
                <a:gd name="T18" fmla="*/ 35 w 45"/>
                <a:gd name="T19" fmla="*/ 23 h 30"/>
                <a:gd name="T20" fmla="*/ 39 w 45"/>
                <a:gd name="T21" fmla="*/ 18 h 30"/>
                <a:gd name="T22" fmla="*/ 43 w 45"/>
                <a:gd name="T23" fmla="*/ 10 h 30"/>
                <a:gd name="T24" fmla="*/ 45 w 45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30"/>
                <a:gd name="T41" fmla="*/ 45 w 4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30">
                  <a:moveTo>
                    <a:pt x="45" y="0"/>
                  </a:moveTo>
                  <a:lnTo>
                    <a:pt x="36" y="2"/>
                  </a:lnTo>
                  <a:lnTo>
                    <a:pt x="26" y="5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28" y="25"/>
                  </a:lnTo>
                  <a:lnTo>
                    <a:pt x="35" y="23"/>
                  </a:lnTo>
                  <a:lnTo>
                    <a:pt x="39" y="18"/>
                  </a:lnTo>
                  <a:lnTo>
                    <a:pt x="43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2" name="Freeform 318"/>
            <p:cNvSpPr>
              <a:spLocks/>
            </p:cNvSpPr>
            <p:nvPr/>
          </p:nvSpPr>
          <p:spPr bwMode="auto">
            <a:xfrm>
              <a:off x="3264" y="3700"/>
              <a:ext cx="17" cy="73"/>
            </a:xfrm>
            <a:custGeom>
              <a:avLst/>
              <a:gdLst>
                <a:gd name="T0" fmla="*/ 3 w 17"/>
                <a:gd name="T1" fmla="*/ 0 h 73"/>
                <a:gd name="T2" fmla="*/ 11 w 17"/>
                <a:gd name="T3" fmla="*/ 14 h 73"/>
                <a:gd name="T4" fmla="*/ 15 w 17"/>
                <a:gd name="T5" fmla="*/ 23 h 73"/>
                <a:gd name="T6" fmla="*/ 17 w 17"/>
                <a:gd name="T7" fmla="*/ 33 h 73"/>
                <a:gd name="T8" fmla="*/ 17 w 17"/>
                <a:gd name="T9" fmla="*/ 42 h 73"/>
                <a:gd name="T10" fmla="*/ 16 w 17"/>
                <a:gd name="T11" fmla="*/ 49 h 73"/>
                <a:gd name="T12" fmla="*/ 14 w 17"/>
                <a:gd name="T13" fmla="*/ 58 h 73"/>
                <a:gd name="T14" fmla="*/ 11 w 17"/>
                <a:gd name="T15" fmla="*/ 62 h 73"/>
                <a:gd name="T16" fmla="*/ 7 w 17"/>
                <a:gd name="T17" fmla="*/ 68 h 73"/>
                <a:gd name="T18" fmla="*/ 0 w 17"/>
                <a:gd name="T19" fmla="*/ 73 h 73"/>
                <a:gd name="T20" fmla="*/ 5 w 17"/>
                <a:gd name="T21" fmla="*/ 61 h 73"/>
                <a:gd name="T22" fmla="*/ 7 w 17"/>
                <a:gd name="T23" fmla="*/ 55 h 73"/>
                <a:gd name="T24" fmla="*/ 9 w 17"/>
                <a:gd name="T25" fmla="*/ 48 h 73"/>
                <a:gd name="T26" fmla="*/ 9 w 17"/>
                <a:gd name="T27" fmla="*/ 41 h 73"/>
                <a:gd name="T28" fmla="*/ 9 w 17"/>
                <a:gd name="T29" fmla="*/ 34 h 73"/>
                <a:gd name="T30" fmla="*/ 9 w 17"/>
                <a:gd name="T31" fmla="*/ 27 h 73"/>
                <a:gd name="T32" fmla="*/ 7 w 17"/>
                <a:gd name="T33" fmla="*/ 17 h 73"/>
                <a:gd name="T34" fmla="*/ 3 w 17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73"/>
                <a:gd name="T56" fmla="*/ 17 w 17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73">
                  <a:moveTo>
                    <a:pt x="3" y="0"/>
                  </a:moveTo>
                  <a:lnTo>
                    <a:pt x="11" y="14"/>
                  </a:lnTo>
                  <a:lnTo>
                    <a:pt x="15" y="23"/>
                  </a:lnTo>
                  <a:lnTo>
                    <a:pt x="17" y="33"/>
                  </a:lnTo>
                  <a:lnTo>
                    <a:pt x="17" y="42"/>
                  </a:lnTo>
                  <a:lnTo>
                    <a:pt x="16" y="49"/>
                  </a:lnTo>
                  <a:lnTo>
                    <a:pt x="14" y="58"/>
                  </a:lnTo>
                  <a:lnTo>
                    <a:pt x="11" y="62"/>
                  </a:lnTo>
                  <a:lnTo>
                    <a:pt x="7" y="68"/>
                  </a:lnTo>
                  <a:lnTo>
                    <a:pt x="0" y="73"/>
                  </a:lnTo>
                  <a:lnTo>
                    <a:pt x="5" y="61"/>
                  </a:lnTo>
                  <a:lnTo>
                    <a:pt x="7" y="55"/>
                  </a:lnTo>
                  <a:lnTo>
                    <a:pt x="9" y="48"/>
                  </a:lnTo>
                  <a:lnTo>
                    <a:pt x="9" y="41"/>
                  </a:lnTo>
                  <a:lnTo>
                    <a:pt x="9" y="34"/>
                  </a:lnTo>
                  <a:lnTo>
                    <a:pt x="9" y="27"/>
                  </a:lnTo>
                  <a:lnTo>
                    <a:pt x="7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Freeform 319"/>
            <p:cNvSpPr>
              <a:spLocks/>
            </p:cNvSpPr>
            <p:nvPr/>
          </p:nvSpPr>
          <p:spPr bwMode="auto">
            <a:xfrm>
              <a:off x="3187" y="3668"/>
              <a:ext cx="20" cy="94"/>
            </a:xfrm>
            <a:custGeom>
              <a:avLst/>
              <a:gdLst>
                <a:gd name="T0" fmla="*/ 9 w 20"/>
                <a:gd name="T1" fmla="*/ 0 h 94"/>
                <a:gd name="T2" fmla="*/ 3 w 20"/>
                <a:gd name="T3" fmla="*/ 19 h 94"/>
                <a:gd name="T4" fmla="*/ 1 w 20"/>
                <a:gd name="T5" fmla="*/ 32 h 94"/>
                <a:gd name="T6" fmla="*/ 0 w 20"/>
                <a:gd name="T7" fmla="*/ 45 h 94"/>
                <a:gd name="T8" fmla="*/ 2 w 20"/>
                <a:gd name="T9" fmla="*/ 61 h 94"/>
                <a:gd name="T10" fmla="*/ 6 w 20"/>
                <a:gd name="T11" fmla="*/ 75 h 94"/>
                <a:gd name="T12" fmla="*/ 13 w 20"/>
                <a:gd name="T13" fmla="*/ 88 h 94"/>
                <a:gd name="T14" fmla="*/ 20 w 20"/>
                <a:gd name="T15" fmla="*/ 94 h 94"/>
                <a:gd name="T16" fmla="*/ 13 w 20"/>
                <a:gd name="T17" fmla="*/ 78 h 94"/>
                <a:gd name="T18" fmla="*/ 9 w 20"/>
                <a:gd name="T19" fmla="*/ 53 h 94"/>
                <a:gd name="T20" fmla="*/ 9 w 20"/>
                <a:gd name="T21" fmla="*/ 32 h 94"/>
                <a:gd name="T22" fmla="*/ 9 w 20"/>
                <a:gd name="T23" fmla="*/ 18 h 94"/>
                <a:gd name="T24" fmla="*/ 9 w 20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4"/>
                <a:gd name="T41" fmla="*/ 20 w 20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4">
                  <a:moveTo>
                    <a:pt x="9" y="0"/>
                  </a:moveTo>
                  <a:lnTo>
                    <a:pt x="3" y="19"/>
                  </a:lnTo>
                  <a:lnTo>
                    <a:pt x="1" y="32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6" y="75"/>
                  </a:lnTo>
                  <a:lnTo>
                    <a:pt x="13" y="88"/>
                  </a:lnTo>
                  <a:lnTo>
                    <a:pt x="20" y="94"/>
                  </a:lnTo>
                  <a:lnTo>
                    <a:pt x="13" y="78"/>
                  </a:lnTo>
                  <a:lnTo>
                    <a:pt x="9" y="53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Oval 320"/>
            <p:cNvSpPr>
              <a:spLocks noChangeArrowheads="1"/>
            </p:cNvSpPr>
            <p:nvPr/>
          </p:nvSpPr>
          <p:spPr bwMode="auto">
            <a:xfrm>
              <a:off x="3238" y="3724"/>
              <a:ext cx="6" cy="5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65" name="Oval 321"/>
            <p:cNvSpPr>
              <a:spLocks noChangeArrowheads="1"/>
            </p:cNvSpPr>
            <p:nvPr/>
          </p:nvSpPr>
          <p:spPr bwMode="auto">
            <a:xfrm>
              <a:off x="3231" y="3700"/>
              <a:ext cx="3" cy="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66" name="Oval 322"/>
            <p:cNvSpPr>
              <a:spLocks noChangeArrowheads="1"/>
            </p:cNvSpPr>
            <p:nvPr/>
          </p:nvSpPr>
          <p:spPr bwMode="auto">
            <a:xfrm>
              <a:off x="3291" y="3672"/>
              <a:ext cx="2" cy="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67" name="Oval 323"/>
            <p:cNvSpPr>
              <a:spLocks noChangeArrowheads="1"/>
            </p:cNvSpPr>
            <p:nvPr/>
          </p:nvSpPr>
          <p:spPr bwMode="auto">
            <a:xfrm>
              <a:off x="3296" y="3722"/>
              <a:ext cx="5" cy="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68" name="Oval 324"/>
            <p:cNvSpPr>
              <a:spLocks noChangeArrowheads="1"/>
            </p:cNvSpPr>
            <p:nvPr/>
          </p:nvSpPr>
          <p:spPr bwMode="auto">
            <a:xfrm>
              <a:off x="3235" y="3750"/>
              <a:ext cx="3" cy="5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69" name="Oval 325"/>
            <p:cNvSpPr>
              <a:spLocks noChangeArrowheads="1"/>
            </p:cNvSpPr>
            <p:nvPr/>
          </p:nvSpPr>
          <p:spPr bwMode="auto">
            <a:xfrm>
              <a:off x="3239" y="3723"/>
              <a:ext cx="6" cy="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70" name="Oval 326"/>
            <p:cNvSpPr>
              <a:spLocks noChangeArrowheads="1"/>
            </p:cNvSpPr>
            <p:nvPr/>
          </p:nvSpPr>
          <p:spPr bwMode="auto">
            <a:xfrm>
              <a:off x="3233" y="3699"/>
              <a:ext cx="2" cy="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71" name="Oval 327"/>
            <p:cNvSpPr>
              <a:spLocks noChangeArrowheads="1"/>
            </p:cNvSpPr>
            <p:nvPr/>
          </p:nvSpPr>
          <p:spPr bwMode="auto">
            <a:xfrm>
              <a:off x="3292" y="3671"/>
              <a:ext cx="3" cy="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72" name="Oval 328"/>
            <p:cNvSpPr>
              <a:spLocks noChangeArrowheads="1"/>
            </p:cNvSpPr>
            <p:nvPr/>
          </p:nvSpPr>
          <p:spPr bwMode="auto">
            <a:xfrm>
              <a:off x="3298" y="3722"/>
              <a:ext cx="4" cy="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73" name="Oval 329"/>
            <p:cNvSpPr>
              <a:spLocks noChangeArrowheads="1"/>
            </p:cNvSpPr>
            <p:nvPr/>
          </p:nvSpPr>
          <p:spPr bwMode="auto">
            <a:xfrm>
              <a:off x="3236" y="3749"/>
              <a:ext cx="4" cy="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74" name="Oval 330"/>
            <p:cNvSpPr>
              <a:spLocks noChangeArrowheads="1"/>
            </p:cNvSpPr>
            <p:nvPr/>
          </p:nvSpPr>
          <p:spPr bwMode="auto">
            <a:xfrm>
              <a:off x="3242" y="3725"/>
              <a:ext cx="2" cy="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75" name="Oval 331"/>
            <p:cNvSpPr>
              <a:spLocks noChangeArrowheads="1"/>
            </p:cNvSpPr>
            <p:nvPr/>
          </p:nvSpPr>
          <p:spPr bwMode="auto">
            <a:xfrm>
              <a:off x="3293" y="3673"/>
              <a:ext cx="1" cy="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76" name="Oval 332"/>
            <p:cNvSpPr>
              <a:spLocks noChangeArrowheads="1"/>
            </p:cNvSpPr>
            <p:nvPr/>
          </p:nvSpPr>
          <p:spPr bwMode="auto">
            <a:xfrm>
              <a:off x="3300" y="3723"/>
              <a:ext cx="1" cy="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77" name="Oval 333"/>
            <p:cNvSpPr>
              <a:spLocks noChangeArrowheads="1"/>
            </p:cNvSpPr>
            <p:nvPr/>
          </p:nvSpPr>
          <p:spPr bwMode="auto">
            <a:xfrm>
              <a:off x="3238" y="3751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78" name="Freeform 334"/>
            <p:cNvSpPr>
              <a:spLocks/>
            </p:cNvSpPr>
            <p:nvPr/>
          </p:nvSpPr>
          <p:spPr bwMode="auto">
            <a:xfrm>
              <a:off x="3576" y="3838"/>
              <a:ext cx="67" cy="63"/>
            </a:xfrm>
            <a:custGeom>
              <a:avLst/>
              <a:gdLst>
                <a:gd name="T0" fmla="*/ 16 w 67"/>
                <a:gd name="T1" fmla="*/ 0 h 63"/>
                <a:gd name="T2" fmla="*/ 10 w 67"/>
                <a:gd name="T3" fmla="*/ 13 h 63"/>
                <a:gd name="T4" fmla="*/ 10 w 67"/>
                <a:gd name="T5" fmla="*/ 24 h 63"/>
                <a:gd name="T6" fmla="*/ 14 w 67"/>
                <a:gd name="T7" fmla="*/ 37 h 63"/>
                <a:gd name="T8" fmla="*/ 0 w 67"/>
                <a:gd name="T9" fmla="*/ 52 h 63"/>
                <a:gd name="T10" fmla="*/ 13 w 67"/>
                <a:gd name="T11" fmla="*/ 63 h 63"/>
                <a:gd name="T12" fmla="*/ 23 w 67"/>
                <a:gd name="T13" fmla="*/ 52 h 63"/>
                <a:gd name="T14" fmla="*/ 40 w 67"/>
                <a:gd name="T15" fmla="*/ 58 h 63"/>
                <a:gd name="T16" fmla="*/ 57 w 67"/>
                <a:gd name="T17" fmla="*/ 58 h 63"/>
                <a:gd name="T18" fmla="*/ 67 w 67"/>
                <a:gd name="T19" fmla="*/ 50 h 63"/>
                <a:gd name="T20" fmla="*/ 16 w 6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63"/>
                <a:gd name="T35" fmla="*/ 67 w 6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63">
                  <a:moveTo>
                    <a:pt x="16" y="0"/>
                  </a:moveTo>
                  <a:lnTo>
                    <a:pt x="10" y="13"/>
                  </a:lnTo>
                  <a:lnTo>
                    <a:pt x="10" y="24"/>
                  </a:lnTo>
                  <a:lnTo>
                    <a:pt x="14" y="37"/>
                  </a:lnTo>
                  <a:lnTo>
                    <a:pt x="0" y="52"/>
                  </a:lnTo>
                  <a:lnTo>
                    <a:pt x="13" y="63"/>
                  </a:lnTo>
                  <a:lnTo>
                    <a:pt x="23" y="52"/>
                  </a:lnTo>
                  <a:lnTo>
                    <a:pt x="40" y="58"/>
                  </a:lnTo>
                  <a:lnTo>
                    <a:pt x="57" y="58"/>
                  </a:lnTo>
                  <a:lnTo>
                    <a:pt x="67" y="5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9" name="Freeform 335"/>
            <p:cNvSpPr>
              <a:spLocks/>
            </p:cNvSpPr>
            <p:nvPr/>
          </p:nvSpPr>
          <p:spPr bwMode="auto">
            <a:xfrm>
              <a:off x="3438" y="4014"/>
              <a:ext cx="391" cy="294"/>
            </a:xfrm>
            <a:custGeom>
              <a:avLst/>
              <a:gdLst>
                <a:gd name="T0" fmla="*/ 0 w 391"/>
                <a:gd name="T1" fmla="*/ 294 h 294"/>
                <a:gd name="T2" fmla="*/ 6 w 391"/>
                <a:gd name="T3" fmla="*/ 186 h 294"/>
                <a:gd name="T4" fmla="*/ 17 w 391"/>
                <a:gd name="T5" fmla="*/ 139 h 294"/>
                <a:gd name="T6" fmla="*/ 34 w 391"/>
                <a:gd name="T7" fmla="*/ 111 h 294"/>
                <a:gd name="T8" fmla="*/ 55 w 391"/>
                <a:gd name="T9" fmla="*/ 84 h 294"/>
                <a:gd name="T10" fmla="*/ 82 w 391"/>
                <a:gd name="T11" fmla="*/ 61 h 294"/>
                <a:gd name="T12" fmla="*/ 104 w 391"/>
                <a:gd name="T13" fmla="*/ 42 h 294"/>
                <a:gd name="T14" fmla="*/ 131 w 391"/>
                <a:gd name="T15" fmla="*/ 29 h 294"/>
                <a:gd name="T16" fmla="*/ 167 w 391"/>
                <a:gd name="T17" fmla="*/ 16 h 294"/>
                <a:gd name="T18" fmla="*/ 199 w 391"/>
                <a:gd name="T19" fmla="*/ 4 h 294"/>
                <a:gd name="T20" fmla="*/ 230 w 391"/>
                <a:gd name="T21" fmla="*/ 2 h 294"/>
                <a:gd name="T22" fmla="*/ 262 w 391"/>
                <a:gd name="T23" fmla="*/ 0 h 294"/>
                <a:gd name="T24" fmla="*/ 288 w 391"/>
                <a:gd name="T25" fmla="*/ 4 h 294"/>
                <a:gd name="T26" fmla="*/ 321 w 391"/>
                <a:gd name="T27" fmla="*/ 12 h 294"/>
                <a:gd name="T28" fmla="*/ 339 w 391"/>
                <a:gd name="T29" fmla="*/ 21 h 294"/>
                <a:gd name="T30" fmla="*/ 391 w 391"/>
                <a:gd name="T31" fmla="*/ 67 h 294"/>
                <a:gd name="T32" fmla="*/ 336 w 391"/>
                <a:gd name="T33" fmla="*/ 55 h 294"/>
                <a:gd name="T34" fmla="*/ 309 w 391"/>
                <a:gd name="T35" fmla="*/ 69 h 294"/>
                <a:gd name="T36" fmla="*/ 277 w 391"/>
                <a:gd name="T37" fmla="*/ 71 h 294"/>
                <a:gd name="T38" fmla="*/ 251 w 391"/>
                <a:gd name="T39" fmla="*/ 74 h 294"/>
                <a:gd name="T40" fmla="*/ 220 w 391"/>
                <a:gd name="T41" fmla="*/ 84 h 294"/>
                <a:gd name="T42" fmla="*/ 186 w 391"/>
                <a:gd name="T43" fmla="*/ 86 h 294"/>
                <a:gd name="T44" fmla="*/ 161 w 391"/>
                <a:gd name="T45" fmla="*/ 91 h 294"/>
                <a:gd name="T46" fmla="*/ 127 w 391"/>
                <a:gd name="T47" fmla="*/ 99 h 294"/>
                <a:gd name="T48" fmla="*/ 97 w 391"/>
                <a:gd name="T49" fmla="*/ 107 h 294"/>
                <a:gd name="T50" fmla="*/ 80 w 391"/>
                <a:gd name="T51" fmla="*/ 124 h 294"/>
                <a:gd name="T52" fmla="*/ 57 w 391"/>
                <a:gd name="T53" fmla="*/ 160 h 294"/>
                <a:gd name="T54" fmla="*/ 45 w 391"/>
                <a:gd name="T55" fmla="*/ 198 h 294"/>
                <a:gd name="T56" fmla="*/ 40 w 391"/>
                <a:gd name="T57" fmla="*/ 230 h 294"/>
                <a:gd name="T58" fmla="*/ 38 w 391"/>
                <a:gd name="T59" fmla="*/ 294 h 294"/>
                <a:gd name="T60" fmla="*/ 0 w 391"/>
                <a:gd name="T61" fmla="*/ 294 h 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91"/>
                <a:gd name="T94" fmla="*/ 0 h 294"/>
                <a:gd name="T95" fmla="*/ 391 w 391"/>
                <a:gd name="T96" fmla="*/ 294 h 2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91" h="294">
                  <a:moveTo>
                    <a:pt x="0" y="294"/>
                  </a:moveTo>
                  <a:lnTo>
                    <a:pt x="6" y="186"/>
                  </a:lnTo>
                  <a:lnTo>
                    <a:pt x="17" y="139"/>
                  </a:lnTo>
                  <a:lnTo>
                    <a:pt x="34" y="111"/>
                  </a:lnTo>
                  <a:lnTo>
                    <a:pt x="55" y="84"/>
                  </a:lnTo>
                  <a:lnTo>
                    <a:pt x="82" y="61"/>
                  </a:lnTo>
                  <a:lnTo>
                    <a:pt x="104" y="42"/>
                  </a:lnTo>
                  <a:lnTo>
                    <a:pt x="131" y="29"/>
                  </a:lnTo>
                  <a:lnTo>
                    <a:pt x="167" y="16"/>
                  </a:lnTo>
                  <a:lnTo>
                    <a:pt x="199" y="4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88" y="4"/>
                  </a:lnTo>
                  <a:lnTo>
                    <a:pt x="321" y="12"/>
                  </a:lnTo>
                  <a:lnTo>
                    <a:pt x="339" y="21"/>
                  </a:lnTo>
                  <a:lnTo>
                    <a:pt x="391" y="67"/>
                  </a:lnTo>
                  <a:lnTo>
                    <a:pt x="336" y="55"/>
                  </a:lnTo>
                  <a:lnTo>
                    <a:pt x="309" y="69"/>
                  </a:lnTo>
                  <a:lnTo>
                    <a:pt x="277" y="71"/>
                  </a:lnTo>
                  <a:lnTo>
                    <a:pt x="251" y="74"/>
                  </a:lnTo>
                  <a:lnTo>
                    <a:pt x="220" y="84"/>
                  </a:lnTo>
                  <a:lnTo>
                    <a:pt x="186" y="86"/>
                  </a:lnTo>
                  <a:lnTo>
                    <a:pt x="161" y="91"/>
                  </a:lnTo>
                  <a:lnTo>
                    <a:pt x="127" y="99"/>
                  </a:lnTo>
                  <a:lnTo>
                    <a:pt x="97" y="107"/>
                  </a:lnTo>
                  <a:lnTo>
                    <a:pt x="80" y="124"/>
                  </a:lnTo>
                  <a:lnTo>
                    <a:pt x="57" y="160"/>
                  </a:lnTo>
                  <a:lnTo>
                    <a:pt x="45" y="198"/>
                  </a:lnTo>
                  <a:lnTo>
                    <a:pt x="40" y="230"/>
                  </a:lnTo>
                  <a:lnTo>
                    <a:pt x="38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Freeform 336"/>
            <p:cNvSpPr>
              <a:spLocks/>
            </p:cNvSpPr>
            <p:nvPr/>
          </p:nvSpPr>
          <p:spPr bwMode="auto">
            <a:xfrm>
              <a:off x="3457" y="4045"/>
              <a:ext cx="288" cy="216"/>
            </a:xfrm>
            <a:custGeom>
              <a:avLst/>
              <a:gdLst>
                <a:gd name="T0" fmla="*/ 0 w 288"/>
                <a:gd name="T1" fmla="*/ 216 h 216"/>
                <a:gd name="T2" fmla="*/ 4 w 288"/>
                <a:gd name="T3" fmla="*/ 159 h 216"/>
                <a:gd name="T4" fmla="*/ 25 w 288"/>
                <a:gd name="T5" fmla="*/ 100 h 216"/>
                <a:gd name="T6" fmla="*/ 68 w 288"/>
                <a:gd name="T7" fmla="*/ 60 h 216"/>
                <a:gd name="T8" fmla="*/ 135 w 288"/>
                <a:gd name="T9" fmla="*/ 36 h 216"/>
                <a:gd name="T10" fmla="*/ 188 w 288"/>
                <a:gd name="T11" fmla="*/ 24 h 216"/>
                <a:gd name="T12" fmla="*/ 250 w 288"/>
                <a:gd name="T13" fmla="*/ 6 h 216"/>
                <a:gd name="T14" fmla="*/ 288 w 288"/>
                <a:gd name="T15" fmla="*/ 6 h 216"/>
                <a:gd name="T16" fmla="*/ 239 w 288"/>
                <a:gd name="T17" fmla="*/ 0 h 216"/>
                <a:gd name="T18" fmla="*/ 197 w 288"/>
                <a:gd name="T19" fmla="*/ 7 h 216"/>
                <a:gd name="T20" fmla="*/ 154 w 288"/>
                <a:gd name="T21" fmla="*/ 26 h 216"/>
                <a:gd name="T22" fmla="*/ 85 w 288"/>
                <a:gd name="T23" fmla="*/ 51 h 216"/>
                <a:gd name="T24" fmla="*/ 23 w 288"/>
                <a:gd name="T25" fmla="*/ 89 h 216"/>
                <a:gd name="T26" fmla="*/ 9 w 288"/>
                <a:gd name="T27" fmla="*/ 121 h 216"/>
                <a:gd name="T28" fmla="*/ 0 w 288"/>
                <a:gd name="T29" fmla="*/ 216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216"/>
                <a:gd name="T47" fmla="*/ 288 w 288"/>
                <a:gd name="T48" fmla="*/ 216 h 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216">
                  <a:moveTo>
                    <a:pt x="0" y="216"/>
                  </a:moveTo>
                  <a:lnTo>
                    <a:pt x="4" y="159"/>
                  </a:lnTo>
                  <a:lnTo>
                    <a:pt x="25" y="100"/>
                  </a:lnTo>
                  <a:lnTo>
                    <a:pt x="68" y="60"/>
                  </a:lnTo>
                  <a:lnTo>
                    <a:pt x="135" y="36"/>
                  </a:lnTo>
                  <a:lnTo>
                    <a:pt x="188" y="24"/>
                  </a:lnTo>
                  <a:lnTo>
                    <a:pt x="250" y="6"/>
                  </a:lnTo>
                  <a:lnTo>
                    <a:pt x="288" y="6"/>
                  </a:lnTo>
                  <a:lnTo>
                    <a:pt x="239" y="0"/>
                  </a:lnTo>
                  <a:lnTo>
                    <a:pt x="197" y="7"/>
                  </a:lnTo>
                  <a:lnTo>
                    <a:pt x="154" y="26"/>
                  </a:lnTo>
                  <a:lnTo>
                    <a:pt x="85" y="51"/>
                  </a:lnTo>
                  <a:lnTo>
                    <a:pt x="23" y="89"/>
                  </a:lnTo>
                  <a:lnTo>
                    <a:pt x="9" y="12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1" name="Freeform 337"/>
            <p:cNvSpPr>
              <a:spLocks/>
            </p:cNvSpPr>
            <p:nvPr/>
          </p:nvSpPr>
          <p:spPr bwMode="auto">
            <a:xfrm>
              <a:off x="3437" y="3887"/>
              <a:ext cx="153" cy="421"/>
            </a:xfrm>
            <a:custGeom>
              <a:avLst/>
              <a:gdLst>
                <a:gd name="T0" fmla="*/ 143 w 153"/>
                <a:gd name="T1" fmla="*/ 0 h 421"/>
                <a:gd name="T2" fmla="*/ 127 w 153"/>
                <a:gd name="T3" fmla="*/ 14 h 421"/>
                <a:gd name="T4" fmla="*/ 113 w 153"/>
                <a:gd name="T5" fmla="*/ 28 h 421"/>
                <a:gd name="T6" fmla="*/ 93 w 153"/>
                <a:gd name="T7" fmla="*/ 49 h 421"/>
                <a:gd name="T8" fmla="*/ 79 w 153"/>
                <a:gd name="T9" fmla="*/ 69 h 421"/>
                <a:gd name="T10" fmla="*/ 66 w 153"/>
                <a:gd name="T11" fmla="*/ 89 h 421"/>
                <a:gd name="T12" fmla="*/ 55 w 153"/>
                <a:gd name="T13" fmla="*/ 108 h 421"/>
                <a:gd name="T14" fmla="*/ 47 w 153"/>
                <a:gd name="T15" fmla="*/ 127 h 421"/>
                <a:gd name="T16" fmla="*/ 40 w 153"/>
                <a:gd name="T17" fmla="*/ 147 h 421"/>
                <a:gd name="T18" fmla="*/ 35 w 153"/>
                <a:gd name="T19" fmla="*/ 170 h 421"/>
                <a:gd name="T20" fmla="*/ 31 w 153"/>
                <a:gd name="T21" fmla="*/ 194 h 421"/>
                <a:gd name="T22" fmla="*/ 26 w 153"/>
                <a:gd name="T23" fmla="*/ 220 h 421"/>
                <a:gd name="T24" fmla="*/ 20 w 153"/>
                <a:gd name="T25" fmla="*/ 253 h 421"/>
                <a:gd name="T26" fmla="*/ 14 w 153"/>
                <a:gd name="T27" fmla="*/ 279 h 421"/>
                <a:gd name="T28" fmla="*/ 7 w 153"/>
                <a:gd name="T29" fmla="*/ 310 h 421"/>
                <a:gd name="T30" fmla="*/ 4 w 153"/>
                <a:gd name="T31" fmla="*/ 333 h 421"/>
                <a:gd name="T32" fmla="*/ 2 w 153"/>
                <a:gd name="T33" fmla="*/ 352 h 421"/>
                <a:gd name="T34" fmla="*/ 0 w 153"/>
                <a:gd name="T35" fmla="*/ 377 h 421"/>
                <a:gd name="T36" fmla="*/ 0 w 153"/>
                <a:gd name="T37" fmla="*/ 400 h 421"/>
                <a:gd name="T38" fmla="*/ 0 w 153"/>
                <a:gd name="T39" fmla="*/ 421 h 421"/>
                <a:gd name="T40" fmla="*/ 15 w 153"/>
                <a:gd name="T41" fmla="*/ 421 h 421"/>
                <a:gd name="T42" fmla="*/ 15 w 153"/>
                <a:gd name="T43" fmla="*/ 389 h 421"/>
                <a:gd name="T44" fmla="*/ 17 w 153"/>
                <a:gd name="T45" fmla="*/ 363 h 421"/>
                <a:gd name="T46" fmla="*/ 19 w 153"/>
                <a:gd name="T47" fmla="*/ 345 h 421"/>
                <a:gd name="T48" fmla="*/ 21 w 153"/>
                <a:gd name="T49" fmla="*/ 324 h 421"/>
                <a:gd name="T50" fmla="*/ 24 w 153"/>
                <a:gd name="T51" fmla="*/ 305 h 421"/>
                <a:gd name="T52" fmla="*/ 28 w 153"/>
                <a:gd name="T53" fmla="*/ 287 h 421"/>
                <a:gd name="T54" fmla="*/ 33 w 153"/>
                <a:gd name="T55" fmla="*/ 270 h 421"/>
                <a:gd name="T56" fmla="*/ 37 w 153"/>
                <a:gd name="T57" fmla="*/ 250 h 421"/>
                <a:gd name="T58" fmla="*/ 42 w 153"/>
                <a:gd name="T59" fmla="*/ 227 h 421"/>
                <a:gd name="T60" fmla="*/ 46 w 153"/>
                <a:gd name="T61" fmla="*/ 200 h 421"/>
                <a:gd name="T62" fmla="*/ 49 w 153"/>
                <a:gd name="T63" fmla="*/ 174 h 421"/>
                <a:gd name="T64" fmla="*/ 57 w 153"/>
                <a:gd name="T65" fmla="*/ 140 h 421"/>
                <a:gd name="T66" fmla="*/ 65 w 153"/>
                <a:gd name="T67" fmla="*/ 119 h 421"/>
                <a:gd name="T68" fmla="*/ 75 w 153"/>
                <a:gd name="T69" fmla="*/ 101 h 421"/>
                <a:gd name="T70" fmla="*/ 89 w 153"/>
                <a:gd name="T71" fmla="*/ 80 h 421"/>
                <a:gd name="T72" fmla="*/ 106 w 153"/>
                <a:gd name="T73" fmla="*/ 56 h 421"/>
                <a:gd name="T74" fmla="*/ 120 w 153"/>
                <a:gd name="T75" fmla="*/ 40 h 421"/>
                <a:gd name="T76" fmla="*/ 140 w 153"/>
                <a:gd name="T77" fmla="*/ 22 h 421"/>
                <a:gd name="T78" fmla="*/ 153 w 153"/>
                <a:gd name="T79" fmla="*/ 9 h 421"/>
                <a:gd name="T80" fmla="*/ 143 w 153"/>
                <a:gd name="T81" fmla="*/ 0 h 4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3"/>
                <a:gd name="T124" fmla="*/ 0 h 421"/>
                <a:gd name="T125" fmla="*/ 153 w 153"/>
                <a:gd name="T126" fmla="*/ 421 h 4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3" h="421">
                  <a:moveTo>
                    <a:pt x="143" y="0"/>
                  </a:moveTo>
                  <a:lnTo>
                    <a:pt x="127" y="14"/>
                  </a:lnTo>
                  <a:lnTo>
                    <a:pt x="113" y="28"/>
                  </a:lnTo>
                  <a:lnTo>
                    <a:pt x="93" y="49"/>
                  </a:lnTo>
                  <a:lnTo>
                    <a:pt x="79" y="69"/>
                  </a:lnTo>
                  <a:lnTo>
                    <a:pt x="66" y="89"/>
                  </a:lnTo>
                  <a:lnTo>
                    <a:pt x="55" y="108"/>
                  </a:lnTo>
                  <a:lnTo>
                    <a:pt x="47" y="127"/>
                  </a:lnTo>
                  <a:lnTo>
                    <a:pt x="40" y="147"/>
                  </a:lnTo>
                  <a:lnTo>
                    <a:pt x="35" y="170"/>
                  </a:lnTo>
                  <a:lnTo>
                    <a:pt x="31" y="194"/>
                  </a:lnTo>
                  <a:lnTo>
                    <a:pt x="26" y="220"/>
                  </a:lnTo>
                  <a:lnTo>
                    <a:pt x="20" y="253"/>
                  </a:lnTo>
                  <a:lnTo>
                    <a:pt x="14" y="279"/>
                  </a:lnTo>
                  <a:lnTo>
                    <a:pt x="7" y="310"/>
                  </a:lnTo>
                  <a:lnTo>
                    <a:pt x="4" y="333"/>
                  </a:lnTo>
                  <a:lnTo>
                    <a:pt x="2" y="352"/>
                  </a:lnTo>
                  <a:lnTo>
                    <a:pt x="0" y="377"/>
                  </a:lnTo>
                  <a:lnTo>
                    <a:pt x="0" y="400"/>
                  </a:lnTo>
                  <a:lnTo>
                    <a:pt x="0" y="421"/>
                  </a:lnTo>
                  <a:lnTo>
                    <a:pt x="15" y="421"/>
                  </a:lnTo>
                  <a:lnTo>
                    <a:pt x="15" y="389"/>
                  </a:lnTo>
                  <a:lnTo>
                    <a:pt x="17" y="363"/>
                  </a:lnTo>
                  <a:lnTo>
                    <a:pt x="19" y="345"/>
                  </a:lnTo>
                  <a:lnTo>
                    <a:pt x="21" y="324"/>
                  </a:lnTo>
                  <a:lnTo>
                    <a:pt x="24" y="305"/>
                  </a:lnTo>
                  <a:lnTo>
                    <a:pt x="28" y="287"/>
                  </a:lnTo>
                  <a:lnTo>
                    <a:pt x="33" y="270"/>
                  </a:lnTo>
                  <a:lnTo>
                    <a:pt x="37" y="250"/>
                  </a:lnTo>
                  <a:lnTo>
                    <a:pt x="42" y="227"/>
                  </a:lnTo>
                  <a:lnTo>
                    <a:pt x="46" y="200"/>
                  </a:lnTo>
                  <a:lnTo>
                    <a:pt x="49" y="174"/>
                  </a:lnTo>
                  <a:lnTo>
                    <a:pt x="57" y="140"/>
                  </a:lnTo>
                  <a:lnTo>
                    <a:pt x="65" y="119"/>
                  </a:lnTo>
                  <a:lnTo>
                    <a:pt x="75" y="101"/>
                  </a:lnTo>
                  <a:lnTo>
                    <a:pt x="89" y="80"/>
                  </a:lnTo>
                  <a:lnTo>
                    <a:pt x="106" y="56"/>
                  </a:lnTo>
                  <a:lnTo>
                    <a:pt x="120" y="40"/>
                  </a:lnTo>
                  <a:lnTo>
                    <a:pt x="140" y="22"/>
                  </a:lnTo>
                  <a:lnTo>
                    <a:pt x="153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2" name="Freeform 338"/>
            <p:cNvSpPr>
              <a:spLocks/>
            </p:cNvSpPr>
            <p:nvPr/>
          </p:nvSpPr>
          <p:spPr bwMode="auto">
            <a:xfrm>
              <a:off x="3172" y="3848"/>
              <a:ext cx="279" cy="460"/>
            </a:xfrm>
            <a:custGeom>
              <a:avLst/>
              <a:gdLst>
                <a:gd name="T0" fmla="*/ 279 w 279"/>
                <a:gd name="T1" fmla="*/ 460 h 460"/>
                <a:gd name="T2" fmla="*/ 270 w 279"/>
                <a:gd name="T3" fmla="*/ 369 h 460"/>
                <a:gd name="T4" fmla="*/ 261 w 279"/>
                <a:gd name="T5" fmla="*/ 331 h 460"/>
                <a:gd name="T6" fmla="*/ 256 w 279"/>
                <a:gd name="T7" fmla="*/ 289 h 460"/>
                <a:gd name="T8" fmla="*/ 247 w 279"/>
                <a:gd name="T9" fmla="*/ 243 h 460"/>
                <a:gd name="T10" fmla="*/ 234 w 279"/>
                <a:gd name="T11" fmla="*/ 202 h 460"/>
                <a:gd name="T12" fmla="*/ 224 w 279"/>
                <a:gd name="T13" fmla="*/ 169 h 460"/>
                <a:gd name="T14" fmla="*/ 208 w 279"/>
                <a:gd name="T15" fmla="*/ 136 h 460"/>
                <a:gd name="T16" fmla="*/ 187 w 279"/>
                <a:gd name="T17" fmla="*/ 103 h 460"/>
                <a:gd name="T18" fmla="*/ 167 w 279"/>
                <a:gd name="T19" fmla="*/ 78 h 460"/>
                <a:gd name="T20" fmla="*/ 149 w 279"/>
                <a:gd name="T21" fmla="*/ 58 h 460"/>
                <a:gd name="T22" fmla="*/ 130 w 279"/>
                <a:gd name="T23" fmla="*/ 42 h 460"/>
                <a:gd name="T24" fmla="*/ 94 w 279"/>
                <a:gd name="T25" fmla="*/ 23 h 460"/>
                <a:gd name="T26" fmla="*/ 53 w 279"/>
                <a:gd name="T27" fmla="*/ 9 h 460"/>
                <a:gd name="T28" fmla="*/ 0 w 279"/>
                <a:gd name="T29" fmla="*/ 0 h 460"/>
                <a:gd name="T30" fmla="*/ 27 w 279"/>
                <a:gd name="T31" fmla="*/ 20 h 460"/>
                <a:gd name="T32" fmla="*/ 45 w 279"/>
                <a:gd name="T33" fmla="*/ 36 h 460"/>
                <a:gd name="T34" fmla="*/ 64 w 279"/>
                <a:gd name="T35" fmla="*/ 58 h 460"/>
                <a:gd name="T36" fmla="*/ 78 w 279"/>
                <a:gd name="T37" fmla="*/ 73 h 460"/>
                <a:gd name="T38" fmla="*/ 98 w 279"/>
                <a:gd name="T39" fmla="*/ 92 h 460"/>
                <a:gd name="T40" fmla="*/ 115 w 279"/>
                <a:gd name="T41" fmla="*/ 111 h 460"/>
                <a:gd name="T42" fmla="*/ 140 w 279"/>
                <a:gd name="T43" fmla="*/ 138 h 460"/>
                <a:gd name="T44" fmla="*/ 160 w 279"/>
                <a:gd name="T45" fmla="*/ 158 h 460"/>
                <a:gd name="T46" fmla="*/ 176 w 279"/>
                <a:gd name="T47" fmla="*/ 182 h 460"/>
                <a:gd name="T48" fmla="*/ 192 w 279"/>
                <a:gd name="T49" fmla="*/ 209 h 460"/>
                <a:gd name="T50" fmla="*/ 203 w 279"/>
                <a:gd name="T51" fmla="*/ 232 h 460"/>
                <a:gd name="T52" fmla="*/ 219 w 279"/>
                <a:gd name="T53" fmla="*/ 263 h 460"/>
                <a:gd name="T54" fmla="*/ 233 w 279"/>
                <a:gd name="T55" fmla="*/ 300 h 460"/>
                <a:gd name="T56" fmla="*/ 245 w 279"/>
                <a:gd name="T57" fmla="*/ 339 h 460"/>
                <a:gd name="T58" fmla="*/ 254 w 279"/>
                <a:gd name="T59" fmla="*/ 381 h 460"/>
                <a:gd name="T60" fmla="*/ 261 w 279"/>
                <a:gd name="T61" fmla="*/ 423 h 460"/>
                <a:gd name="T62" fmla="*/ 259 w 279"/>
                <a:gd name="T63" fmla="*/ 460 h 460"/>
                <a:gd name="T64" fmla="*/ 279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279" y="460"/>
                  </a:moveTo>
                  <a:lnTo>
                    <a:pt x="270" y="369"/>
                  </a:lnTo>
                  <a:lnTo>
                    <a:pt x="261" y="331"/>
                  </a:lnTo>
                  <a:lnTo>
                    <a:pt x="256" y="289"/>
                  </a:lnTo>
                  <a:lnTo>
                    <a:pt x="247" y="243"/>
                  </a:lnTo>
                  <a:lnTo>
                    <a:pt x="234" y="202"/>
                  </a:lnTo>
                  <a:lnTo>
                    <a:pt x="224" y="169"/>
                  </a:lnTo>
                  <a:lnTo>
                    <a:pt x="208" y="136"/>
                  </a:lnTo>
                  <a:lnTo>
                    <a:pt x="187" y="103"/>
                  </a:lnTo>
                  <a:lnTo>
                    <a:pt x="167" y="78"/>
                  </a:lnTo>
                  <a:lnTo>
                    <a:pt x="149" y="58"/>
                  </a:lnTo>
                  <a:lnTo>
                    <a:pt x="130" y="42"/>
                  </a:lnTo>
                  <a:lnTo>
                    <a:pt x="94" y="23"/>
                  </a:lnTo>
                  <a:lnTo>
                    <a:pt x="53" y="9"/>
                  </a:lnTo>
                  <a:lnTo>
                    <a:pt x="0" y="0"/>
                  </a:lnTo>
                  <a:lnTo>
                    <a:pt x="27" y="20"/>
                  </a:lnTo>
                  <a:lnTo>
                    <a:pt x="45" y="36"/>
                  </a:lnTo>
                  <a:lnTo>
                    <a:pt x="64" y="58"/>
                  </a:lnTo>
                  <a:lnTo>
                    <a:pt x="78" y="73"/>
                  </a:lnTo>
                  <a:lnTo>
                    <a:pt x="98" y="92"/>
                  </a:lnTo>
                  <a:lnTo>
                    <a:pt x="115" y="111"/>
                  </a:lnTo>
                  <a:lnTo>
                    <a:pt x="140" y="138"/>
                  </a:lnTo>
                  <a:lnTo>
                    <a:pt x="160" y="158"/>
                  </a:lnTo>
                  <a:lnTo>
                    <a:pt x="176" y="182"/>
                  </a:lnTo>
                  <a:lnTo>
                    <a:pt x="192" y="209"/>
                  </a:lnTo>
                  <a:lnTo>
                    <a:pt x="203" y="232"/>
                  </a:lnTo>
                  <a:lnTo>
                    <a:pt x="219" y="263"/>
                  </a:lnTo>
                  <a:lnTo>
                    <a:pt x="233" y="300"/>
                  </a:lnTo>
                  <a:lnTo>
                    <a:pt x="245" y="339"/>
                  </a:lnTo>
                  <a:lnTo>
                    <a:pt x="254" y="381"/>
                  </a:lnTo>
                  <a:lnTo>
                    <a:pt x="261" y="423"/>
                  </a:lnTo>
                  <a:lnTo>
                    <a:pt x="259" y="460"/>
                  </a:lnTo>
                  <a:lnTo>
                    <a:pt x="279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3" name="Freeform 339"/>
            <p:cNvSpPr>
              <a:spLocks/>
            </p:cNvSpPr>
            <p:nvPr/>
          </p:nvSpPr>
          <p:spPr bwMode="auto">
            <a:xfrm>
              <a:off x="3247" y="3882"/>
              <a:ext cx="175" cy="281"/>
            </a:xfrm>
            <a:custGeom>
              <a:avLst/>
              <a:gdLst>
                <a:gd name="T0" fmla="*/ 0 w 175"/>
                <a:gd name="T1" fmla="*/ 0 h 281"/>
                <a:gd name="T2" fmla="*/ 24 w 175"/>
                <a:gd name="T3" fmla="*/ 17 h 281"/>
                <a:gd name="T4" fmla="*/ 58 w 175"/>
                <a:gd name="T5" fmla="*/ 51 h 281"/>
                <a:gd name="T6" fmla="*/ 83 w 175"/>
                <a:gd name="T7" fmla="*/ 79 h 281"/>
                <a:gd name="T8" fmla="*/ 110 w 175"/>
                <a:gd name="T9" fmla="*/ 115 h 281"/>
                <a:gd name="T10" fmla="*/ 131 w 175"/>
                <a:gd name="T11" fmla="*/ 156 h 281"/>
                <a:gd name="T12" fmla="*/ 151 w 175"/>
                <a:gd name="T13" fmla="*/ 193 h 281"/>
                <a:gd name="T14" fmla="*/ 163 w 175"/>
                <a:gd name="T15" fmla="*/ 237 h 281"/>
                <a:gd name="T16" fmla="*/ 175 w 175"/>
                <a:gd name="T17" fmla="*/ 281 h 281"/>
                <a:gd name="T18" fmla="*/ 163 w 175"/>
                <a:gd name="T19" fmla="*/ 217 h 281"/>
                <a:gd name="T20" fmla="*/ 144 w 175"/>
                <a:gd name="T21" fmla="*/ 162 h 281"/>
                <a:gd name="T22" fmla="*/ 120 w 175"/>
                <a:gd name="T23" fmla="*/ 116 h 281"/>
                <a:gd name="T24" fmla="*/ 94 w 175"/>
                <a:gd name="T25" fmla="*/ 82 h 281"/>
                <a:gd name="T26" fmla="*/ 69 w 175"/>
                <a:gd name="T27" fmla="*/ 52 h 281"/>
                <a:gd name="T28" fmla="*/ 0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0" y="0"/>
                  </a:moveTo>
                  <a:lnTo>
                    <a:pt x="24" y="17"/>
                  </a:lnTo>
                  <a:lnTo>
                    <a:pt x="58" y="51"/>
                  </a:lnTo>
                  <a:lnTo>
                    <a:pt x="83" y="79"/>
                  </a:lnTo>
                  <a:lnTo>
                    <a:pt x="110" y="115"/>
                  </a:lnTo>
                  <a:lnTo>
                    <a:pt x="131" y="156"/>
                  </a:lnTo>
                  <a:lnTo>
                    <a:pt x="151" y="193"/>
                  </a:lnTo>
                  <a:lnTo>
                    <a:pt x="163" y="237"/>
                  </a:lnTo>
                  <a:lnTo>
                    <a:pt x="175" y="281"/>
                  </a:lnTo>
                  <a:lnTo>
                    <a:pt x="163" y="217"/>
                  </a:lnTo>
                  <a:lnTo>
                    <a:pt x="144" y="162"/>
                  </a:lnTo>
                  <a:lnTo>
                    <a:pt x="120" y="116"/>
                  </a:lnTo>
                  <a:lnTo>
                    <a:pt x="94" y="82"/>
                  </a:lnTo>
                  <a:lnTo>
                    <a:pt x="6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4" name="Freeform 340"/>
            <p:cNvSpPr>
              <a:spLocks/>
            </p:cNvSpPr>
            <p:nvPr/>
          </p:nvSpPr>
          <p:spPr bwMode="auto">
            <a:xfrm>
              <a:off x="3663" y="3755"/>
              <a:ext cx="105" cy="75"/>
            </a:xfrm>
            <a:custGeom>
              <a:avLst/>
              <a:gdLst>
                <a:gd name="T0" fmla="*/ 21 w 105"/>
                <a:gd name="T1" fmla="*/ 5 h 75"/>
                <a:gd name="T2" fmla="*/ 39 w 105"/>
                <a:gd name="T3" fmla="*/ 3 h 75"/>
                <a:gd name="T4" fmla="*/ 54 w 105"/>
                <a:gd name="T5" fmla="*/ 0 h 75"/>
                <a:gd name="T6" fmla="*/ 66 w 105"/>
                <a:gd name="T7" fmla="*/ 0 h 75"/>
                <a:gd name="T8" fmla="*/ 76 w 105"/>
                <a:gd name="T9" fmla="*/ 2 h 75"/>
                <a:gd name="T10" fmla="*/ 83 w 105"/>
                <a:gd name="T11" fmla="*/ 5 h 75"/>
                <a:gd name="T12" fmla="*/ 89 w 105"/>
                <a:gd name="T13" fmla="*/ 9 h 75"/>
                <a:gd name="T14" fmla="*/ 97 w 105"/>
                <a:gd name="T15" fmla="*/ 14 h 75"/>
                <a:gd name="T16" fmla="*/ 105 w 105"/>
                <a:gd name="T17" fmla="*/ 17 h 75"/>
                <a:gd name="T18" fmla="*/ 98 w 105"/>
                <a:gd name="T19" fmla="*/ 20 h 75"/>
                <a:gd name="T20" fmla="*/ 92 w 105"/>
                <a:gd name="T21" fmla="*/ 26 h 75"/>
                <a:gd name="T22" fmla="*/ 87 w 105"/>
                <a:gd name="T23" fmla="*/ 39 h 75"/>
                <a:gd name="T24" fmla="*/ 76 w 105"/>
                <a:gd name="T25" fmla="*/ 50 h 75"/>
                <a:gd name="T26" fmla="*/ 2 w 105"/>
                <a:gd name="T27" fmla="*/ 75 h 75"/>
                <a:gd name="T28" fmla="*/ 0 w 105"/>
                <a:gd name="T29" fmla="*/ 33 h 75"/>
                <a:gd name="T30" fmla="*/ 21 w 105"/>
                <a:gd name="T31" fmla="*/ 5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75"/>
                <a:gd name="T50" fmla="*/ 105 w 105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75">
                  <a:moveTo>
                    <a:pt x="21" y="5"/>
                  </a:moveTo>
                  <a:lnTo>
                    <a:pt x="39" y="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7" y="14"/>
                  </a:lnTo>
                  <a:lnTo>
                    <a:pt x="105" y="17"/>
                  </a:lnTo>
                  <a:lnTo>
                    <a:pt x="98" y="20"/>
                  </a:lnTo>
                  <a:lnTo>
                    <a:pt x="92" y="26"/>
                  </a:lnTo>
                  <a:lnTo>
                    <a:pt x="87" y="39"/>
                  </a:lnTo>
                  <a:lnTo>
                    <a:pt x="76" y="50"/>
                  </a:lnTo>
                  <a:lnTo>
                    <a:pt x="2" y="75"/>
                  </a:lnTo>
                  <a:lnTo>
                    <a:pt x="0" y="3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5" name="Freeform 341"/>
            <p:cNvSpPr>
              <a:spLocks/>
            </p:cNvSpPr>
            <p:nvPr/>
          </p:nvSpPr>
          <p:spPr bwMode="auto">
            <a:xfrm>
              <a:off x="3671" y="3760"/>
              <a:ext cx="85" cy="38"/>
            </a:xfrm>
            <a:custGeom>
              <a:avLst/>
              <a:gdLst>
                <a:gd name="T0" fmla="*/ 33 w 85"/>
                <a:gd name="T1" fmla="*/ 2 h 38"/>
                <a:gd name="T2" fmla="*/ 47 w 85"/>
                <a:gd name="T3" fmla="*/ 0 h 38"/>
                <a:gd name="T4" fmla="*/ 56 w 85"/>
                <a:gd name="T5" fmla="*/ 0 h 38"/>
                <a:gd name="T6" fmla="*/ 63 w 85"/>
                <a:gd name="T7" fmla="*/ 1 h 38"/>
                <a:gd name="T8" fmla="*/ 72 w 85"/>
                <a:gd name="T9" fmla="*/ 3 h 38"/>
                <a:gd name="T10" fmla="*/ 78 w 85"/>
                <a:gd name="T11" fmla="*/ 8 h 38"/>
                <a:gd name="T12" fmla="*/ 85 w 85"/>
                <a:gd name="T13" fmla="*/ 10 h 38"/>
                <a:gd name="T14" fmla="*/ 71 w 85"/>
                <a:gd name="T15" fmla="*/ 12 h 38"/>
                <a:gd name="T16" fmla="*/ 61 w 85"/>
                <a:gd name="T17" fmla="*/ 15 h 38"/>
                <a:gd name="T18" fmla="*/ 51 w 85"/>
                <a:gd name="T19" fmla="*/ 19 h 38"/>
                <a:gd name="T20" fmla="*/ 38 w 85"/>
                <a:gd name="T21" fmla="*/ 25 h 38"/>
                <a:gd name="T22" fmla="*/ 22 w 85"/>
                <a:gd name="T23" fmla="*/ 38 h 38"/>
                <a:gd name="T24" fmla="*/ 0 w 85"/>
                <a:gd name="T25" fmla="*/ 18 h 38"/>
                <a:gd name="T26" fmla="*/ 33 w 85"/>
                <a:gd name="T27" fmla="*/ 2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38"/>
                <a:gd name="T44" fmla="*/ 85 w 85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38">
                  <a:moveTo>
                    <a:pt x="33" y="2"/>
                  </a:moveTo>
                  <a:lnTo>
                    <a:pt x="47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71" y="12"/>
                  </a:lnTo>
                  <a:lnTo>
                    <a:pt x="61" y="15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2" y="38"/>
                  </a:lnTo>
                  <a:lnTo>
                    <a:pt x="0" y="18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" name="Freeform 342"/>
            <p:cNvSpPr>
              <a:spLocks/>
            </p:cNvSpPr>
            <p:nvPr/>
          </p:nvSpPr>
          <p:spPr bwMode="auto">
            <a:xfrm>
              <a:off x="3692" y="3773"/>
              <a:ext cx="68" cy="31"/>
            </a:xfrm>
            <a:custGeom>
              <a:avLst/>
              <a:gdLst>
                <a:gd name="T0" fmla="*/ 16 w 68"/>
                <a:gd name="T1" fmla="*/ 18 h 31"/>
                <a:gd name="T2" fmla="*/ 29 w 68"/>
                <a:gd name="T3" fmla="*/ 9 h 31"/>
                <a:gd name="T4" fmla="*/ 38 w 68"/>
                <a:gd name="T5" fmla="*/ 6 h 31"/>
                <a:gd name="T6" fmla="*/ 48 w 68"/>
                <a:gd name="T7" fmla="*/ 3 h 31"/>
                <a:gd name="T8" fmla="*/ 57 w 68"/>
                <a:gd name="T9" fmla="*/ 1 h 31"/>
                <a:gd name="T10" fmla="*/ 64 w 68"/>
                <a:gd name="T11" fmla="*/ 0 h 31"/>
                <a:gd name="T12" fmla="*/ 68 w 68"/>
                <a:gd name="T13" fmla="*/ 0 h 31"/>
                <a:gd name="T14" fmla="*/ 62 w 68"/>
                <a:gd name="T15" fmla="*/ 3 h 31"/>
                <a:gd name="T16" fmla="*/ 59 w 68"/>
                <a:gd name="T17" fmla="*/ 9 h 31"/>
                <a:gd name="T18" fmla="*/ 57 w 68"/>
                <a:gd name="T19" fmla="*/ 14 h 31"/>
                <a:gd name="T20" fmla="*/ 54 w 68"/>
                <a:gd name="T21" fmla="*/ 28 h 31"/>
                <a:gd name="T22" fmla="*/ 0 w 68"/>
                <a:gd name="T23" fmla="*/ 31 h 31"/>
                <a:gd name="T24" fmla="*/ 16 w 68"/>
                <a:gd name="T25" fmla="*/ 1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31"/>
                <a:gd name="T41" fmla="*/ 68 w 6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31">
                  <a:moveTo>
                    <a:pt x="16" y="18"/>
                  </a:moveTo>
                  <a:lnTo>
                    <a:pt x="29" y="9"/>
                  </a:lnTo>
                  <a:lnTo>
                    <a:pt x="38" y="6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9" y="9"/>
                  </a:lnTo>
                  <a:lnTo>
                    <a:pt x="57" y="14"/>
                  </a:lnTo>
                  <a:lnTo>
                    <a:pt x="54" y="28"/>
                  </a:lnTo>
                  <a:lnTo>
                    <a:pt x="0" y="31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Freeform 343"/>
            <p:cNvSpPr>
              <a:spLocks/>
            </p:cNvSpPr>
            <p:nvPr/>
          </p:nvSpPr>
          <p:spPr bwMode="auto">
            <a:xfrm>
              <a:off x="3597" y="3789"/>
              <a:ext cx="185" cy="104"/>
            </a:xfrm>
            <a:custGeom>
              <a:avLst/>
              <a:gdLst>
                <a:gd name="T0" fmla="*/ 0 w 185"/>
                <a:gd name="T1" fmla="*/ 76 h 104"/>
                <a:gd name="T2" fmla="*/ 11 w 185"/>
                <a:gd name="T3" fmla="*/ 88 h 104"/>
                <a:gd name="T4" fmla="*/ 23 w 185"/>
                <a:gd name="T5" fmla="*/ 96 h 104"/>
                <a:gd name="T6" fmla="*/ 36 w 185"/>
                <a:gd name="T7" fmla="*/ 100 h 104"/>
                <a:gd name="T8" fmla="*/ 47 w 185"/>
                <a:gd name="T9" fmla="*/ 103 h 104"/>
                <a:gd name="T10" fmla="*/ 60 w 185"/>
                <a:gd name="T11" fmla="*/ 104 h 104"/>
                <a:gd name="T12" fmla="*/ 71 w 185"/>
                <a:gd name="T13" fmla="*/ 104 h 104"/>
                <a:gd name="T14" fmla="*/ 84 w 185"/>
                <a:gd name="T15" fmla="*/ 103 h 104"/>
                <a:gd name="T16" fmla="*/ 95 w 185"/>
                <a:gd name="T17" fmla="*/ 101 h 104"/>
                <a:gd name="T18" fmla="*/ 104 w 185"/>
                <a:gd name="T19" fmla="*/ 97 h 104"/>
                <a:gd name="T20" fmla="*/ 112 w 185"/>
                <a:gd name="T21" fmla="*/ 93 h 104"/>
                <a:gd name="T22" fmla="*/ 118 w 185"/>
                <a:gd name="T23" fmla="*/ 88 h 104"/>
                <a:gd name="T24" fmla="*/ 124 w 185"/>
                <a:gd name="T25" fmla="*/ 82 h 104"/>
                <a:gd name="T26" fmla="*/ 132 w 185"/>
                <a:gd name="T27" fmla="*/ 73 h 104"/>
                <a:gd name="T28" fmla="*/ 137 w 185"/>
                <a:gd name="T29" fmla="*/ 65 h 104"/>
                <a:gd name="T30" fmla="*/ 140 w 185"/>
                <a:gd name="T31" fmla="*/ 53 h 104"/>
                <a:gd name="T32" fmla="*/ 146 w 185"/>
                <a:gd name="T33" fmla="*/ 42 h 104"/>
                <a:gd name="T34" fmla="*/ 151 w 185"/>
                <a:gd name="T35" fmla="*/ 35 h 104"/>
                <a:gd name="T36" fmla="*/ 155 w 185"/>
                <a:gd name="T37" fmla="*/ 29 h 104"/>
                <a:gd name="T38" fmla="*/ 161 w 185"/>
                <a:gd name="T39" fmla="*/ 25 h 104"/>
                <a:gd name="T40" fmla="*/ 166 w 185"/>
                <a:gd name="T41" fmla="*/ 22 h 104"/>
                <a:gd name="T42" fmla="*/ 175 w 185"/>
                <a:gd name="T43" fmla="*/ 19 h 104"/>
                <a:gd name="T44" fmla="*/ 185 w 185"/>
                <a:gd name="T45" fmla="*/ 13 h 104"/>
                <a:gd name="T46" fmla="*/ 169 w 185"/>
                <a:gd name="T47" fmla="*/ 9 h 104"/>
                <a:gd name="T48" fmla="*/ 152 w 185"/>
                <a:gd name="T49" fmla="*/ 5 h 104"/>
                <a:gd name="T50" fmla="*/ 138 w 185"/>
                <a:gd name="T51" fmla="*/ 2 h 104"/>
                <a:gd name="T52" fmla="*/ 121 w 185"/>
                <a:gd name="T53" fmla="*/ 1 h 104"/>
                <a:gd name="T54" fmla="*/ 102 w 185"/>
                <a:gd name="T55" fmla="*/ 0 h 104"/>
                <a:gd name="T56" fmla="*/ 82 w 185"/>
                <a:gd name="T57" fmla="*/ 3 h 104"/>
                <a:gd name="T58" fmla="*/ 66 w 185"/>
                <a:gd name="T59" fmla="*/ 8 h 104"/>
                <a:gd name="T60" fmla="*/ 50 w 185"/>
                <a:gd name="T61" fmla="*/ 15 h 104"/>
                <a:gd name="T62" fmla="*/ 40 w 185"/>
                <a:gd name="T63" fmla="*/ 24 h 104"/>
                <a:gd name="T64" fmla="*/ 25 w 185"/>
                <a:gd name="T65" fmla="*/ 36 h 104"/>
                <a:gd name="T66" fmla="*/ 14 w 185"/>
                <a:gd name="T67" fmla="*/ 50 h 104"/>
                <a:gd name="T68" fmla="*/ 6 w 185"/>
                <a:gd name="T69" fmla="*/ 67 h 104"/>
                <a:gd name="T70" fmla="*/ 0 w 185"/>
                <a:gd name="T71" fmla="*/ 76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04"/>
                <a:gd name="T110" fmla="*/ 185 w 185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04">
                  <a:moveTo>
                    <a:pt x="0" y="76"/>
                  </a:moveTo>
                  <a:lnTo>
                    <a:pt x="11" y="88"/>
                  </a:lnTo>
                  <a:lnTo>
                    <a:pt x="23" y="96"/>
                  </a:lnTo>
                  <a:lnTo>
                    <a:pt x="36" y="100"/>
                  </a:lnTo>
                  <a:lnTo>
                    <a:pt x="47" y="103"/>
                  </a:lnTo>
                  <a:lnTo>
                    <a:pt x="60" y="104"/>
                  </a:lnTo>
                  <a:lnTo>
                    <a:pt x="71" y="104"/>
                  </a:lnTo>
                  <a:lnTo>
                    <a:pt x="84" y="103"/>
                  </a:lnTo>
                  <a:lnTo>
                    <a:pt x="95" y="101"/>
                  </a:lnTo>
                  <a:lnTo>
                    <a:pt x="104" y="97"/>
                  </a:lnTo>
                  <a:lnTo>
                    <a:pt x="112" y="93"/>
                  </a:lnTo>
                  <a:lnTo>
                    <a:pt x="118" y="88"/>
                  </a:lnTo>
                  <a:lnTo>
                    <a:pt x="124" y="82"/>
                  </a:lnTo>
                  <a:lnTo>
                    <a:pt x="132" y="73"/>
                  </a:lnTo>
                  <a:lnTo>
                    <a:pt x="137" y="65"/>
                  </a:lnTo>
                  <a:lnTo>
                    <a:pt x="140" y="53"/>
                  </a:lnTo>
                  <a:lnTo>
                    <a:pt x="146" y="42"/>
                  </a:lnTo>
                  <a:lnTo>
                    <a:pt x="151" y="35"/>
                  </a:lnTo>
                  <a:lnTo>
                    <a:pt x="155" y="29"/>
                  </a:lnTo>
                  <a:lnTo>
                    <a:pt x="161" y="25"/>
                  </a:lnTo>
                  <a:lnTo>
                    <a:pt x="166" y="22"/>
                  </a:lnTo>
                  <a:lnTo>
                    <a:pt x="175" y="19"/>
                  </a:lnTo>
                  <a:lnTo>
                    <a:pt x="185" y="13"/>
                  </a:lnTo>
                  <a:lnTo>
                    <a:pt x="169" y="9"/>
                  </a:lnTo>
                  <a:lnTo>
                    <a:pt x="152" y="5"/>
                  </a:lnTo>
                  <a:lnTo>
                    <a:pt x="138" y="2"/>
                  </a:lnTo>
                  <a:lnTo>
                    <a:pt x="121" y="1"/>
                  </a:lnTo>
                  <a:lnTo>
                    <a:pt x="102" y="0"/>
                  </a:lnTo>
                  <a:lnTo>
                    <a:pt x="82" y="3"/>
                  </a:lnTo>
                  <a:lnTo>
                    <a:pt x="66" y="8"/>
                  </a:lnTo>
                  <a:lnTo>
                    <a:pt x="50" y="15"/>
                  </a:lnTo>
                  <a:lnTo>
                    <a:pt x="40" y="24"/>
                  </a:lnTo>
                  <a:lnTo>
                    <a:pt x="25" y="36"/>
                  </a:lnTo>
                  <a:lnTo>
                    <a:pt x="14" y="50"/>
                  </a:lnTo>
                  <a:lnTo>
                    <a:pt x="6" y="67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8" name="Freeform 344"/>
            <p:cNvSpPr>
              <a:spLocks/>
            </p:cNvSpPr>
            <p:nvPr/>
          </p:nvSpPr>
          <p:spPr bwMode="auto">
            <a:xfrm>
              <a:off x="3712" y="3794"/>
              <a:ext cx="61" cy="19"/>
            </a:xfrm>
            <a:custGeom>
              <a:avLst/>
              <a:gdLst>
                <a:gd name="T0" fmla="*/ 0 w 61"/>
                <a:gd name="T1" fmla="*/ 0 h 19"/>
                <a:gd name="T2" fmla="*/ 17 w 61"/>
                <a:gd name="T3" fmla="*/ 1 h 19"/>
                <a:gd name="T4" fmla="*/ 34 w 61"/>
                <a:gd name="T5" fmla="*/ 3 h 19"/>
                <a:gd name="T6" fmla="*/ 41 w 61"/>
                <a:gd name="T7" fmla="*/ 5 h 19"/>
                <a:gd name="T8" fmla="*/ 50 w 61"/>
                <a:gd name="T9" fmla="*/ 8 h 19"/>
                <a:gd name="T10" fmla="*/ 57 w 61"/>
                <a:gd name="T11" fmla="*/ 9 h 19"/>
                <a:gd name="T12" fmla="*/ 61 w 61"/>
                <a:gd name="T13" fmla="*/ 9 h 19"/>
                <a:gd name="T14" fmla="*/ 49 w 61"/>
                <a:gd name="T15" fmla="*/ 14 h 19"/>
                <a:gd name="T16" fmla="*/ 42 w 61"/>
                <a:gd name="T17" fmla="*/ 18 h 19"/>
                <a:gd name="T18" fmla="*/ 30 w 61"/>
                <a:gd name="T19" fmla="*/ 19 h 19"/>
                <a:gd name="T20" fmla="*/ 16 w 61"/>
                <a:gd name="T21" fmla="*/ 17 h 19"/>
                <a:gd name="T22" fmla="*/ 3 w 61"/>
                <a:gd name="T23" fmla="*/ 9 h 19"/>
                <a:gd name="T24" fmla="*/ 0 w 61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19"/>
                <a:gd name="T41" fmla="*/ 61 w 61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19">
                  <a:moveTo>
                    <a:pt x="0" y="0"/>
                  </a:moveTo>
                  <a:lnTo>
                    <a:pt x="17" y="1"/>
                  </a:lnTo>
                  <a:lnTo>
                    <a:pt x="34" y="3"/>
                  </a:lnTo>
                  <a:lnTo>
                    <a:pt x="41" y="5"/>
                  </a:lnTo>
                  <a:lnTo>
                    <a:pt x="50" y="8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49" y="14"/>
                  </a:lnTo>
                  <a:lnTo>
                    <a:pt x="42" y="18"/>
                  </a:lnTo>
                  <a:lnTo>
                    <a:pt x="30" y="19"/>
                  </a:lnTo>
                  <a:lnTo>
                    <a:pt x="16" y="17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9" name="Freeform 345"/>
            <p:cNvSpPr>
              <a:spLocks/>
            </p:cNvSpPr>
            <p:nvPr/>
          </p:nvSpPr>
          <p:spPr bwMode="auto">
            <a:xfrm>
              <a:off x="3611" y="3852"/>
              <a:ext cx="116" cy="38"/>
            </a:xfrm>
            <a:custGeom>
              <a:avLst/>
              <a:gdLst>
                <a:gd name="T0" fmla="*/ 10 w 116"/>
                <a:gd name="T1" fmla="*/ 25 h 38"/>
                <a:gd name="T2" fmla="*/ 20 w 116"/>
                <a:gd name="T3" fmla="*/ 27 h 38"/>
                <a:gd name="T4" fmla="*/ 30 w 116"/>
                <a:gd name="T5" fmla="*/ 29 h 38"/>
                <a:gd name="T6" fmla="*/ 48 w 116"/>
                <a:gd name="T7" fmla="*/ 30 h 38"/>
                <a:gd name="T8" fmla="*/ 67 w 116"/>
                <a:gd name="T9" fmla="*/ 28 h 38"/>
                <a:gd name="T10" fmla="*/ 81 w 116"/>
                <a:gd name="T11" fmla="*/ 24 h 38"/>
                <a:gd name="T12" fmla="*/ 95 w 116"/>
                <a:gd name="T13" fmla="*/ 19 h 38"/>
                <a:gd name="T14" fmla="*/ 108 w 116"/>
                <a:gd name="T15" fmla="*/ 9 h 38"/>
                <a:gd name="T16" fmla="*/ 116 w 116"/>
                <a:gd name="T17" fmla="*/ 0 h 38"/>
                <a:gd name="T18" fmla="*/ 111 w 116"/>
                <a:gd name="T19" fmla="*/ 13 h 38"/>
                <a:gd name="T20" fmla="*/ 105 w 116"/>
                <a:gd name="T21" fmla="*/ 19 h 38"/>
                <a:gd name="T22" fmla="*/ 94 w 116"/>
                <a:gd name="T23" fmla="*/ 26 h 38"/>
                <a:gd name="T24" fmla="*/ 85 w 116"/>
                <a:gd name="T25" fmla="*/ 32 h 38"/>
                <a:gd name="T26" fmla="*/ 74 w 116"/>
                <a:gd name="T27" fmla="*/ 35 h 38"/>
                <a:gd name="T28" fmla="*/ 60 w 116"/>
                <a:gd name="T29" fmla="*/ 37 h 38"/>
                <a:gd name="T30" fmla="*/ 44 w 116"/>
                <a:gd name="T31" fmla="*/ 38 h 38"/>
                <a:gd name="T32" fmla="*/ 30 w 116"/>
                <a:gd name="T33" fmla="*/ 37 h 38"/>
                <a:gd name="T34" fmla="*/ 16 w 116"/>
                <a:gd name="T35" fmla="*/ 34 h 38"/>
                <a:gd name="T36" fmla="*/ 8 w 116"/>
                <a:gd name="T37" fmla="*/ 30 h 38"/>
                <a:gd name="T38" fmla="*/ 0 w 116"/>
                <a:gd name="T39" fmla="*/ 24 h 38"/>
                <a:gd name="T40" fmla="*/ 10 w 116"/>
                <a:gd name="T41" fmla="*/ 25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6"/>
                <a:gd name="T64" fmla="*/ 0 h 38"/>
                <a:gd name="T65" fmla="*/ 116 w 116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6" h="38">
                  <a:moveTo>
                    <a:pt x="10" y="25"/>
                  </a:moveTo>
                  <a:lnTo>
                    <a:pt x="20" y="27"/>
                  </a:lnTo>
                  <a:lnTo>
                    <a:pt x="30" y="29"/>
                  </a:lnTo>
                  <a:lnTo>
                    <a:pt x="48" y="30"/>
                  </a:lnTo>
                  <a:lnTo>
                    <a:pt x="67" y="28"/>
                  </a:lnTo>
                  <a:lnTo>
                    <a:pt x="81" y="24"/>
                  </a:lnTo>
                  <a:lnTo>
                    <a:pt x="95" y="19"/>
                  </a:lnTo>
                  <a:lnTo>
                    <a:pt x="108" y="9"/>
                  </a:lnTo>
                  <a:lnTo>
                    <a:pt x="116" y="0"/>
                  </a:lnTo>
                  <a:lnTo>
                    <a:pt x="111" y="13"/>
                  </a:lnTo>
                  <a:lnTo>
                    <a:pt x="105" y="19"/>
                  </a:lnTo>
                  <a:lnTo>
                    <a:pt x="94" y="26"/>
                  </a:lnTo>
                  <a:lnTo>
                    <a:pt x="85" y="32"/>
                  </a:lnTo>
                  <a:lnTo>
                    <a:pt x="74" y="35"/>
                  </a:lnTo>
                  <a:lnTo>
                    <a:pt x="60" y="37"/>
                  </a:lnTo>
                  <a:lnTo>
                    <a:pt x="44" y="38"/>
                  </a:lnTo>
                  <a:lnTo>
                    <a:pt x="30" y="37"/>
                  </a:lnTo>
                  <a:lnTo>
                    <a:pt x="16" y="34"/>
                  </a:lnTo>
                  <a:lnTo>
                    <a:pt x="8" y="30"/>
                  </a:lnTo>
                  <a:lnTo>
                    <a:pt x="0" y="24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0" name="Freeform 346"/>
            <p:cNvSpPr>
              <a:spLocks/>
            </p:cNvSpPr>
            <p:nvPr/>
          </p:nvSpPr>
          <p:spPr bwMode="auto">
            <a:xfrm>
              <a:off x="3579" y="3731"/>
              <a:ext cx="133" cy="144"/>
            </a:xfrm>
            <a:custGeom>
              <a:avLst/>
              <a:gdLst>
                <a:gd name="T0" fmla="*/ 10 w 133"/>
                <a:gd name="T1" fmla="*/ 130 h 144"/>
                <a:gd name="T2" fmla="*/ 4 w 133"/>
                <a:gd name="T3" fmla="*/ 116 h 144"/>
                <a:gd name="T4" fmla="*/ 1 w 133"/>
                <a:gd name="T5" fmla="*/ 106 h 144"/>
                <a:gd name="T6" fmla="*/ 0 w 133"/>
                <a:gd name="T7" fmla="*/ 91 h 144"/>
                <a:gd name="T8" fmla="*/ 1 w 133"/>
                <a:gd name="T9" fmla="*/ 80 h 144"/>
                <a:gd name="T10" fmla="*/ 5 w 133"/>
                <a:gd name="T11" fmla="*/ 69 h 144"/>
                <a:gd name="T12" fmla="*/ 15 w 133"/>
                <a:gd name="T13" fmla="*/ 57 h 144"/>
                <a:gd name="T14" fmla="*/ 22 w 133"/>
                <a:gd name="T15" fmla="*/ 50 h 144"/>
                <a:gd name="T16" fmla="*/ 32 w 133"/>
                <a:gd name="T17" fmla="*/ 43 h 144"/>
                <a:gd name="T18" fmla="*/ 45 w 133"/>
                <a:gd name="T19" fmla="*/ 37 h 144"/>
                <a:gd name="T20" fmla="*/ 56 w 133"/>
                <a:gd name="T21" fmla="*/ 34 h 144"/>
                <a:gd name="T22" fmla="*/ 69 w 133"/>
                <a:gd name="T23" fmla="*/ 30 h 144"/>
                <a:gd name="T24" fmla="*/ 83 w 133"/>
                <a:gd name="T25" fmla="*/ 28 h 144"/>
                <a:gd name="T26" fmla="*/ 93 w 133"/>
                <a:gd name="T27" fmla="*/ 25 h 144"/>
                <a:gd name="T28" fmla="*/ 109 w 133"/>
                <a:gd name="T29" fmla="*/ 20 h 144"/>
                <a:gd name="T30" fmla="*/ 120 w 133"/>
                <a:gd name="T31" fmla="*/ 11 h 144"/>
                <a:gd name="T32" fmla="*/ 133 w 133"/>
                <a:gd name="T33" fmla="*/ 0 h 144"/>
                <a:gd name="T34" fmla="*/ 132 w 133"/>
                <a:gd name="T35" fmla="*/ 13 h 144"/>
                <a:gd name="T36" fmla="*/ 127 w 133"/>
                <a:gd name="T37" fmla="*/ 31 h 144"/>
                <a:gd name="T38" fmla="*/ 122 w 133"/>
                <a:gd name="T39" fmla="*/ 44 h 144"/>
                <a:gd name="T40" fmla="*/ 116 w 133"/>
                <a:gd name="T41" fmla="*/ 60 h 144"/>
                <a:gd name="T42" fmla="*/ 113 w 133"/>
                <a:gd name="T43" fmla="*/ 72 h 144"/>
                <a:gd name="T44" fmla="*/ 107 w 133"/>
                <a:gd name="T45" fmla="*/ 85 h 144"/>
                <a:gd name="T46" fmla="*/ 102 w 133"/>
                <a:gd name="T47" fmla="*/ 95 h 144"/>
                <a:gd name="T48" fmla="*/ 94 w 133"/>
                <a:gd name="T49" fmla="*/ 111 h 144"/>
                <a:gd name="T50" fmla="*/ 86 w 133"/>
                <a:gd name="T51" fmla="*/ 119 h 144"/>
                <a:gd name="T52" fmla="*/ 75 w 133"/>
                <a:gd name="T53" fmla="*/ 130 h 144"/>
                <a:gd name="T54" fmla="*/ 56 w 133"/>
                <a:gd name="T55" fmla="*/ 141 h 144"/>
                <a:gd name="T56" fmla="*/ 43 w 133"/>
                <a:gd name="T57" fmla="*/ 142 h 144"/>
                <a:gd name="T58" fmla="*/ 27 w 133"/>
                <a:gd name="T59" fmla="*/ 144 h 144"/>
                <a:gd name="T60" fmla="*/ 10 w 133"/>
                <a:gd name="T61" fmla="*/ 13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144"/>
                <a:gd name="T95" fmla="*/ 133 w 133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144">
                  <a:moveTo>
                    <a:pt x="10" y="130"/>
                  </a:moveTo>
                  <a:lnTo>
                    <a:pt x="4" y="116"/>
                  </a:lnTo>
                  <a:lnTo>
                    <a:pt x="1" y="106"/>
                  </a:lnTo>
                  <a:lnTo>
                    <a:pt x="0" y="91"/>
                  </a:lnTo>
                  <a:lnTo>
                    <a:pt x="1" y="80"/>
                  </a:lnTo>
                  <a:lnTo>
                    <a:pt x="5" y="69"/>
                  </a:lnTo>
                  <a:lnTo>
                    <a:pt x="15" y="57"/>
                  </a:lnTo>
                  <a:lnTo>
                    <a:pt x="22" y="50"/>
                  </a:lnTo>
                  <a:lnTo>
                    <a:pt x="32" y="43"/>
                  </a:lnTo>
                  <a:lnTo>
                    <a:pt x="45" y="37"/>
                  </a:lnTo>
                  <a:lnTo>
                    <a:pt x="56" y="34"/>
                  </a:lnTo>
                  <a:lnTo>
                    <a:pt x="69" y="30"/>
                  </a:lnTo>
                  <a:lnTo>
                    <a:pt x="83" y="28"/>
                  </a:lnTo>
                  <a:lnTo>
                    <a:pt x="93" y="25"/>
                  </a:lnTo>
                  <a:lnTo>
                    <a:pt x="109" y="20"/>
                  </a:lnTo>
                  <a:lnTo>
                    <a:pt x="120" y="11"/>
                  </a:lnTo>
                  <a:lnTo>
                    <a:pt x="133" y="0"/>
                  </a:lnTo>
                  <a:lnTo>
                    <a:pt x="132" y="13"/>
                  </a:lnTo>
                  <a:lnTo>
                    <a:pt x="127" y="31"/>
                  </a:lnTo>
                  <a:lnTo>
                    <a:pt x="122" y="44"/>
                  </a:lnTo>
                  <a:lnTo>
                    <a:pt x="116" y="60"/>
                  </a:lnTo>
                  <a:lnTo>
                    <a:pt x="113" y="72"/>
                  </a:lnTo>
                  <a:lnTo>
                    <a:pt x="107" y="85"/>
                  </a:lnTo>
                  <a:lnTo>
                    <a:pt x="102" y="95"/>
                  </a:lnTo>
                  <a:lnTo>
                    <a:pt x="94" y="111"/>
                  </a:lnTo>
                  <a:lnTo>
                    <a:pt x="86" y="119"/>
                  </a:lnTo>
                  <a:lnTo>
                    <a:pt x="75" y="130"/>
                  </a:lnTo>
                  <a:lnTo>
                    <a:pt x="56" y="141"/>
                  </a:lnTo>
                  <a:lnTo>
                    <a:pt x="43" y="142"/>
                  </a:lnTo>
                  <a:lnTo>
                    <a:pt x="27" y="144"/>
                  </a:lnTo>
                  <a:lnTo>
                    <a:pt x="10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1" name="Freeform 347"/>
            <p:cNvSpPr>
              <a:spLocks/>
            </p:cNvSpPr>
            <p:nvPr/>
          </p:nvSpPr>
          <p:spPr bwMode="auto">
            <a:xfrm>
              <a:off x="3582" y="3770"/>
              <a:ext cx="51" cy="54"/>
            </a:xfrm>
            <a:custGeom>
              <a:avLst/>
              <a:gdLst>
                <a:gd name="T0" fmla="*/ 0 w 51"/>
                <a:gd name="T1" fmla="*/ 54 h 54"/>
                <a:gd name="T2" fmla="*/ 1 w 51"/>
                <a:gd name="T3" fmla="*/ 42 h 54"/>
                <a:gd name="T4" fmla="*/ 5 w 51"/>
                <a:gd name="T5" fmla="*/ 32 h 54"/>
                <a:gd name="T6" fmla="*/ 13 w 51"/>
                <a:gd name="T7" fmla="*/ 22 h 54"/>
                <a:gd name="T8" fmla="*/ 23 w 51"/>
                <a:gd name="T9" fmla="*/ 14 h 54"/>
                <a:gd name="T10" fmla="*/ 32 w 51"/>
                <a:gd name="T11" fmla="*/ 8 h 54"/>
                <a:gd name="T12" fmla="*/ 43 w 51"/>
                <a:gd name="T13" fmla="*/ 2 h 54"/>
                <a:gd name="T14" fmla="*/ 51 w 51"/>
                <a:gd name="T15" fmla="*/ 0 h 54"/>
                <a:gd name="T16" fmla="*/ 39 w 51"/>
                <a:gd name="T17" fmla="*/ 12 h 54"/>
                <a:gd name="T18" fmla="*/ 32 w 51"/>
                <a:gd name="T19" fmla="*/ 25 h 54"/>
                <a:gd name="T20" fmla="*/ 24 w 51"/>
                <a:gd name="T21" fmla="*/ 38 h 54"/>
                <a:gd name="T22" fmla="*/ 18 w 51"/>
                <a:gd name="T23" fmla="*/ 45 h 54"/>
                <a:gd name="T24" fmla="*/ 9 w 51"/>
                <a:gd name="T25" fmla="*/ 52 h 54"/>
                <a:gd name="T26" fmla="*/ 0 w 51"/>
                <a:gd name="T27" fmla="*/ 54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4"/>
                <a:gd name="T44" fmla="*/ 51 w 5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4">
                  <a:moveTo>
                    <a:pt x="0" y="54"/>
                  </a:moveTo>
                  <a:lnTo>
                    <a:pt x="1" y="42"/>
                  </a:lnTo>
                  <a:lnTo>
                    <a:pt x="5" y="32"/>
                  </a:lnTo>
                  <a:lnTo>
                    <a:pt x="13" y="22"/>
                  </a:lnTo>
                  <a:lnTo>
                    <a:pt x="23" y="14"/>
                  </a:lnTo>
                  <a:lnTo>
                    <a:pt x="32" y="8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39" y="12"/>
                  </a:lnTo>
                  <a:lnTo>
                    <a:pt x="32" y="25"/>
                  </a:lnTo>
                  <a:lnTo>
                    <a:pt x="24" y="38"/>
                  </a:lnTo>
                  <a:lnTo>
                    <a:pt x="18" y="45"/>
                  </a:lnTo>
                  <a:lnTo>
                    <a:pt x="9" y="5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2" name="Freeform 348"/>
            <p:cNvSpPr>
              <a:spLocks/>
            </p:cNvSpPr>
            <p:nvPr/>
          </p:nvSpPr>
          <p:spPr bwMode="auto">
            <a:xfrm>
              <a:off x="3660" y="3739"/>
              <a:ext cx="47" cy="27"/>
            </a:xfrm>
            <a:custGeom>
              <a:avLst/>
              <a:gdLst>
                <a:gd name="T0" fmla="*/ 47 w 47"/>
                <a:gd name="T1" fmla="*/ 0 h 27"/>
                <a:gd name="T2" fmla="*/ 36 w 47"/>
                <a:gd name="T3" fmla="*/ 11 h 27"/>
                <a:gd name="T4" fmla="*/ 23 w 47"/>
                <a:gd name="T5" fmla="*/ 19 h 27"/>
                <a:gd name="T6" fmla="*/ 12 w 47"/>
                <a:gd name="T7" fmla="*/ 21 h 27"/>
                <a:gd name="T8" fmla="*/ 0 w 47"/>
                <a:gd name="T9" fmla="*/ 23 h 27"/>
                <a:gd name="T10" fmla="*/ 8 w 47"/>
                <a:gd name="T11" fmla="*/ 26 h 27"/>
                <a:gd name="T12" fmla="*/ 18 w 47"/>
                <a:gd name="T13" fmla="*/ 27 h 27"/>
                <a:gd name="T14" fmla="*/ 31 w 47"/>
                <a:gd name="T15" fmla="*/ 27 h 27"/>
                <a:gd name="T16" fmla="*/ 37 w 47"/>
                <a:gd name="T17" fmla="*/ 25 h 27"/>
                <a:gd name="T18" fmla="*/ 42 w 47"/>
                <a:gd name="T19" fmla="*/ 18 h 27"/>
                <a:gd name="T20" fmla="*/ 45 w 47"/>
                <a:gd name="T21" fmla="*/ 10 h 27"/>
                <a:gd name="T22" fmla="*/ 47 w 47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27"/>
                <a:gd name="T38" fmla="*/ 47 w 47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27">
                  <a:moveTo>
                    <a:pt x="47" y="0"/>
                  </a:moveTo>
                  <a:lnTo>
                    <a:pt x="36" y="11"/>
                  </a:lnTo>
                  <a:lnTo>
                    <a:pt x="23" y="19"/>
                  </a:lnTo>
                  <a:lnTo>
                    <a:pt x="12" y="21"/>
                  </a:lnTo>
                  <a:lnTo>
                    <a:pt x="0" y="23"/>
                  </a:lnTo>
                  <a:lnTo>
                    <a:pt x="8" y="26"/>
                  </a:lnTo>
                  <a:lnTo>
                    <a:pt x="18" y="27"/>
                  </a:lnTo>
                  <a:lnTo>
                    <a:pt x="31" y="27"/>
                  </a:lnTo>
                  <a:lnTo>
                    <a:pt x="37" y="25"/>
                  </a:lnTo>
                  <a:lnTo>
                    <a:pt x="42" y="18"/>
                  </a:lnTo>
                  <a:lnTo>
                    <a:pt x="45" y="1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3" name="Oval 349"/>
            <p:cNvSpPr>
              <a:spLocks noChangeArrowheads="1"/>
            </p:cNvSpPr>
            <p:nvPr/>
          </p:nvSpPr>
          <p:spPr bwMode="auto">
            <a:xfrm>
              <a:off x="3622" y="3832"/>
              <a:ext cx="6" cy="5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94" name="Oval 350"/>
            <p:cNvSpPr>
              <a:spLocks noChangeArrowheads="1"/>
            </p:cNvSpPr>
            <p:nvPr/>
          </p:nvSpPr>
          <p:spPr bwMode="auto">
            <a:xfrm>
              <a:off x="3621" y="3831"/>
              <a:ext cx="6" cy="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95" name="Oval 351"/>
            <p:cNvSpPr>
              <a:spLocks noChangeArrowheads="1"/>
            </p:cNvSpPr>
            <p:nvPr/>
          </p:nvSpPr>
          <p:spPr bwMode="auto">
            <a:xfrm>
              <a:off x="3622" y="3833"/>
              <a:ext cx="2" cy="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96" name="Oval 352"/>
            <p:cNvSpPr>
              <a:spLocks noChangeArrowheads="1"/>
            </p:cNvSpPr>
            <p:nvPr/>
          </p:nvSpPr>
          <p:spPr bwMode="auto">
            <a:xfrm>
              <a:off x="3743" y="3779"/>
              <a:ext cx="2" cy="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97" name="Oval 353"/>
            <p:cNvSpPr>
              <a:spLocks noChangeArrowheads="1"/>
            </p:cNvSpPr>
            <p:nvPr/>
          </p:nvSpPr>
          <p:spPr bwMode="auto">
            <a:xfrm>
              <a:off x="3742" y="3778"/>
              <a:ext cx="2" cy="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98" name="Oval 354"/>
            <p:cNvSpPr>
              <a:spLocks noChangeArrowheads="1"/>
            </p:cNvSpPr>
            <p:nvPr/>
          </p:nvSpPr>
          <p:spPr bwMode="auto">
            <a:xfrm>
              <a:off x="3719" y="3840"/>
              <a:ext cx="2" cy="6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99" name="Oval 355"/>
            <p:cNvSpPr>
              <a:spLocks noChangeArrowheads="1"/>
            </p:cNvSpPr>
            <p:nvPr/>
          </p:nvSpPr>
          <p:spPr bwMode="auto">
            <a:xfrm>
              <a:off x="3718" y="3839"/>
              <a:ext cx="2" cy="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00" name="Oval 356"/>
            <p:cNvSpPr>
              <a:spLocks noChangeArrowheads="1"/>
            </p:cNvSpPr>
            <p:nvPr/>
          </p:nvSpPr>
          <p:spPr bwMode="auto">
            <a:xfrm>
              <a:off x="3719" y="3841"/>
              <a:ext cx="1" cy="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01" name="Oval 357"/>
            <p:cNvSpPr>
              <a:spLocks noChangeArrowheads="1"/>
            </p:cNvSpPr>
            <p:nvPr/>
          </p:nvSpPr>
          <p:spPr bwMode="auto">
            <a:xfrm>
              <a:off x="3686" y="3772"/>
              <a:ext cx="5" cy="8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02" name="Oval 358"/>
            <p:cNvSpPr>
              <a:spLocks noChangeArrowheads="1"/>
            </p:cNvSpPr>
            <p:nvPr/>
          </p:nvSpPr>
          <p:spPr bwMode="auto">
            <a:xfrm>
              <a:off x="3685" y="3772"/>
              <a:ext cx="4" cy="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03" name="Oval 359"/>
            <p:cNvSpPr>
              <a:spLocks noChangeArrowheads="1"/>
            </p:cNvSpPr>
            <p:nvPr/>
          </p:nvSpPr>
          <p:spPr bwMode="auto">
            <a:xfrm>
              <a:off x="3686" y="3774"/>
              <a:ext cx="1" cy="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04" name="Oval 360"/>
            <p:cNvSpPr>
              <a:spLocks noChangeArrowheads="1"/>
            </p:cNvSpPr>
            <p:nvPr/>
          </p:nvSpPr>
          <p:spPr bwMode="auto">
            <a:xfrm>
              <a:off x="3627" y="3859"/>
              <a:ext cx="4" cy="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05" name="Oval 361"/>
            <p:cNvSpPr>
              <a:spLocks noChangeArrowheads="1"/>
            </p:cNvSpPr>
            <p:nvPr/>
          </p:nvSpPr>
          <p:spPr bwMode="auto">
            <a:xfrm>
              <a:off x="3626" y="3857"/>
              <a:ext cx="4" cy="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406" name="Oval 362"/>
            <p:cNvSpPr>
              <a:spLocks noChangeArrowheads="1"/>
            </p:cNvSpPr>
            <p:nvPr/>
          </p:nvSpPr>
          <p:spPr bwMode="auto">
            <a:xfrm>
              <a:off x="3627" y="3859"/>
              <a:ext cx="1" cy="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</p:grpSp>
      <p:grpSp>
        <p:nvGrpSpPr>
          <p:cNvPr id="8203" name="Group 363"/>
          <p:cNvGrpSpPr>
            <a:grpSpLocks/>
          </p:cNvGrpSpPr>
          <p:nvPr/>
        </p:nvGrpSpPr>
        <p:grpSpPr bwMode="auto">
          <a:xfrm>
            <a:off x="6705523" y="5562600"/>
            <a:ext cx="1930149" cy="1295400"/>
            <a:chOff x="4506" y="3198"/>
            <a:chExt cx="1242" cy="1111"/>
          </a:xfrm>
        </p:grpSpPr>
        <p:sp>
          <p:nvSpPr>
            <p:cNvPr id="8209" name="Freeform 364"/>
            <p:cNvSpPr>
              <a:spLocks/>
            </p:cNvSpPr>
            <p:nvPr/>
          </p:nvSpPr>
          <p:spPr bwMode="auto">
            <a:xfrm>
              <a:off x="5087" y="3669"/>
              <a:ext cx="271" cy="640"/>
            </a:xfrm>
            <a:custGeom>
              <a:avLst/>
              <a:gdLst>
                <a:gd name="T0" fmla="*/ 224 w 271"/>
                <a:gd name="T1" fmla="*/ 640 h 640"/>
                <a:gd name="T2" fmla="*/ 239 w 271"/>
                <a:gd name="T3" fmla="*/ 599 h 640"/>
                <a:gd name="T4" fmla="*/ 254 w 271"/>
                <a:gd name="T5" fmla="*/ 550 h 640"/>
                <a:gd name="T6" fmla="*/ 261 w 271"/>
                <a:gd name="T7" fmla="*/ 500 h 640"/>
                <a:gd name="T8" fmla="*/ 265 w 271"/>
                <a:gd name="T9" fmla="*/ 461 h 640"/>
                <a:gd name="T10" fmla="*/ 265 w 271"/>
                <a:gd name="T11" fmla="*/ 420 h 640"/>
                <a:gd name="T12" fmla="*/ 271 w 271"/>
                <a:gd name="T13" fmla="*/ 364 h 640"/>
                <a:gd name="T14" fmla="*/ 267 w 271"/>
                <a:gd name="T15" fmla="*/ 313 h 640"/>
                <a:gd name="T16" fmla="*/ 265 w 271"/>
                <a:gd name="T17" fmla="*/ 253 h 640"/>
                <a:gd name="T18" fmla="*/ 259 w 271"/>
                <a:gd name="T19" fmla="*/ 210 h 640"/>
                <a:gd name="T20" fmla="*/ 256 w 271"/>
                <a:gd name="T21" fmla="*/ 180 h 640"/>
                <a:gd name="T22" fmla="*/ 246 w 271"/>
                <a:gd name="T23" fmla="*/ 151 h 640"/>
                <a:gd name="T24" fmla="*/ 236 w 271"/>
                <a:gd name="T25" fmla="*/ 119 h 640"/>
                <a:gd name="T26" fmla="*/ 217 w 271"/>
                <a:gd name="T27" fmla="*/ 82 h 640"/>
                <a:gd name="T28" fmla="*/ 190 w 271"/>
                <a:gd name="T29" fmla="*/ 47 h 640"/>
                <a:gd name="T30" fmla="*/ 169 w 271"/>
                <a:gd name="T31" fmla="*/ 26 h 640"/>
                <a:gd name="T32" fmla="*/ 144 w 271"/>
                <a:gd name="T33" fmla="*/ 8 h 640"/>
                <a:gd name="T34" fmla="*/ 120 w 271"/>
                <a:gd name="T35" fmla="*/ 2 h 640"/>
                <a:gd name="T36" fmla="*/ 88 w 271"/>
                <a:gd name="T37" fmla="*/ 0 h 640"/>
                <a:gd name="T38" fmla="*/ 52 w 271"/>
                <a:gd name="T39" fmla="*/ 6 h 640"/>
                <a:gd name="T40" fmla="*/ 0 w 271"/>
                <a:gd name="T41" fmla="*/ 28 h 640"/>
                <a:gd name="T42" fmla="*/ 56 w 271"/>
                <a:gd name="T43" fmla="*/ 28 h 640"/>
                <a:gd name="T44" fmla="*/ 97 w 271"/>
                <a:gd name="T45" fmla="*/ 32 h 640"/>
                <a:gd name="T46" fmla="*/ 118 w 271"/>
                <a:gd name="T47" fmla="*/ 36 h 640"/>
                <a:gd name="T48" fmla="*/ 142 w 271"/>
                <a:gd name="T49" fmla="*/ 45 h 640"/>
                <a:gd name="T50" fmla="*/ 157 w 271"/>
                <a:gd name="T51" fmla="*/ 62 h 640"/>
                <a:gd name="T52" fmla="*/ 175 w 271"/>
                <a:gd name="T53" fmla="*/ 92 h 640"/>
                <a:gd name="T54" fmla="*/ 191 w 271"/>
                <a:gd name="T55" fmla="*/ 115 h 640"/>
                <a:gd name="T56" fmla="*/ 197 w 271"/>
                <a:gd name="T57" fmla="*/ 143 h 640"/>
                <a:gd name="T58" fmla="*/ 209 w 271"/>
                <a:gd name="T59" fmla="*/ 173 h 640"/>
                <a:gd name="T60" fmla="*/ 216 w 271"/>
                <a:gd name="T61" fmla="*/ 206 h 640"/>
                <a:gd name="T62" fmla="*/ 224 w 271"/>
                <a:gd name="T63" fmla="*/ 249 h 640"/>
                <a:gd name="T64" fmla="*/ 227 w 271"/>
                <a:gd name="T65" fmla="*/ 296 h 640"/>
                <a:gd name="T66" fmla="*/ 227 w 271"/>
                <a:gd name="T67" fmla="*/ 370 h 640"/>
                <a:gd name="T68" fmla="*/ 223 w 271"/>
                <a:gd name="T69" fmla="*/ 437 h 640"/>
                <a:gd name="T70" fmla="*/ 215 w 271"/>
                <a:gd name="T71" fmla="*/ 504 h 640"/>
                <a:gd name="T72" fmla="*/ 204 w 271"/>
                <a:gd name="T73" fmla="*/ 545 h 640"/>
                <a:gd name="T74" fmla="*/ 189 w 271"/>
                <a:gd name="T75" fmla="*/ 595 h 640"/>
                <a:gd name="T76" fmla="*/ 170 w 271"/>
                <a:gd name="T77" fmla="*/ 640 h 640"/>
                <a:gd name="T78" fmla="*/ 224 w 271"/>
                <a:gd name="T79" fmla="*/ 640 h 6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1"/>
                <a:gd name="T121" fmla="*/ 0 h 640"/>
                <a:gd name="T122" fmla="*/ 271 w 271"/>
                <a:gd name="T123" fmla="*/ 640 h 6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1" h="640">
                  <a:moveTo>
                    <a:pt x="224" y="640"/>
                  </a:moveTo>
                  <a:lnTo>
                    <a:pt x="239" y="599"/>
                  </a:lnTo>
                  <a:lnTo>
                    <a:pt x="254" y="550"/>
                  </a:lnTo>
                  <a:lnTo>
                    <a:pt x="261" y="500"/>
                  </a:lnTo>
                  <a:lnTo>
                    <a:pt x="265" y="461"/>
                  </a:lnTo>
                  <a:lnTo>
                    <a:pt x="265" y="420"/>
                  </a:lnTo>
                  <a:lnTo>
                    <a:pt x="271" y="364"/>
                  </a:lnTo>
                  <a:lnTo>
                    <a:pt x="267" y="313"/>
                  </a:lnTo>
                  <a:lnTo>
                    <a:pt x="265" y="253"/>
                  </a:lnTo>
                  <a:lnTo>
                    <a:pt x="259" y="210"/>
                  </a:lnTo>
                  <a:lnTo>
                    <a:pt x="256" y="180"/>
                  </a:lnTo>
                  <a:lnTo>
                    <a:pt x="246" y="151"/>
                  </a:lnTo>
                  <a:lnTo>
                    <a:pt x="236" y="119"/>
                  </a:lnTo>
                  <a:lnTo>
                    <a:pt x="217" y="82"/>
                  </a:lnTo>
                  <a:lnTo>
                    <a:pt x="190" y="47"/>
                  </a:lnTo>
                  <a:lnTo>
                    <a:pt x="169" y="26"/>
                  </a:lnTo>
                  <a:lnTo>
                    <a:pt x="144" y="8"/>
                  </a:lnTo>
                  <a:lnTo>
                    <a:pt x="120" y="2"/>
                  </a:lnTo>
                  <a:lnTo>
                    <a:pt x="88" y="0"/>
                  </a:lnTo>
                  <a:lnTo>
                    <a:pt x="52" y="6"/>
                  </a:lnTo>
                  <a:lnTo>
                    <a:pt x="0" y="28"/>
                  </a:lnTo>
                  <a:lnTo>
                    <a:pt x="56" y="28"/>
                  </a:lnTo>
                  <a:lnTo>
                    <a:pt x="97" y="32"/>
                  </a:lnTo>
                  <a:lnTo>
                    <a:pt x="118" y="36"/>
                  </a:lnTo>
                  <a:lnTo>
                    <a:pt x="142" y="45"/>
                  </a:lnTo>
                  <a:lnTo>
                    <a:pt x="157" y="62"/>
                  </a:lnTo>
                  <a:lnTo>
                    <a:pt x="175" y="92"/>
                  </a:lnTo>
                  <a:lnTo>
                    <a:pt x="191" y="115"/>
                  </a:lnTo>
                  <a:lnTo>
                    <a:pt x="197" y="143"/>
                  </a:lnTo>
                  <a:lnTo>
                    <a:pt x="209" y="173"/>
                  </a:lnTo>
                  <a:lnTo>
                    <a:pt x="216" y="206"/>
                  </a:lnTo>
                  <a:lnTo>
                    <a:pt x="224" y="249"/>
                  </a:lnTo>
                  <a:lnTo>
                    <a:pt x="227" y="296"/>
                  </a:lnTo>
                  <a:lnTo>
                    <a:pt x="227" y="370"/>
                  </a:lnTo>
                  <a:lnTo>
                    <a:pt x="223" y="437"/>
                  </a:lnTo>
                  <a:lnTo>
                    <a:pt x="215" y="504"/>
                  </a:lnTo>
                  <a:lnTo>
                    <a:pt x="204" y="545"/>
                  </a:lnTo>
                  <a:lnTo>
                    <a:pt x="189" y="595"/>
                  </a:lnTo>
                  <a:lnTo>
                    <a:pt x="170" y="640"/>
                  </a:lnTo>
                  <a:lnTo>
                    <a:pt x="224" y="64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365"/>
            <p:cNvSpPr>
              <a:spLocks/>
            </p:cNvSpPr>
            <p:nvPr/>
          </p:nvSpPr>
          <p:spPr bwMode="auto">
            <a:xfrm>
              <a:off x="5299" y="3405"/>
              <a:ext cx="132" cy="904"/>
            </a:xfrm>
            <a:custGeom>
              <a:avLst/>
              <a:gdLst>
                <a:gd name="T0" fmla="*/ 0 w 132"/>
                <a:gd name="T1" fmla="*/ 0 h 904"/>
                <a:gd name="T2" fmla="*/ 41 w 132"/>
                <a:gd name="T3" fmla="*/ 30 h 904"/>
                <a:gd name="T4" fmla="*/ 62 w 132"/>
                <a:gd name="T5" fmla="*/ 43 h 904"/>
                <a:gd name="T6" fmla="*/ 76 w 132"/>
                <a:gd name="T7" fmla="*/ 57 h 904"/>
                <a:gd name="T8" fmla="*/ 93 w 132"/>
                <a:gd name="T9" fmla="*/ 75 h 904"/>
                <a:gd name="T10" fmla="*/ 107 w 132"/>
                <a:gd name="T11" fmla="*/ 100 h 904"/>
                <a:gd name="T12" fmla="*/ 114 w 132"/>
                <a:gd name="T13" fmla="*/ 124 h 904"/>
                <a:gd name="T14" fmla="*/ 116 w 132"/>
                <a:gd name="T15" fmla="*/ 147 h 904"/>
                <a:gd name="T16" fmla="*/ 116 w 132"/>
                <a:gd name="T17" fmla="*/ 186 h 904"/>
                <a:gd name="T18" fmla="*/ 115 w 132"/>
                <a:gd name="T19" fmla="*/ 225 h 904"/>
                <a:gd name="T20" fmla="*/ 111 w 132"/>
                <a:gd name="T21" fmla="*/ 282 h 904"/>
                <a:gd name="T22" fmla="*/ 104 w 132"/>
                <a:gd name="T23" fmla="*/ 331 h 904"/>
                <a:gd name="T24" fmla="*/ 101 w 132"/>
                <a:gd name="T25" fmla="*/ 364 h 904"/>
                <a:gd name="T26" fmla="*/ 96 w 132"/>
                <a:gd name="T27" fmla="*/ 387 h 904"/>
                <a:gd name="T28" fmla="*/ 90 w 132"/>
                <a:gd name="T29" fmla="*/ 415 h 904"/>
                <a:gd name="T30" fmla="*/ 80 w 132"/>
                <a:gd name="T31" fmla="*/ 451 h 904"/>
                <a:gd name="T32" fmla="*/ 71 w 132"/>
                <a:gd name="T33" fmla="*/ 485 h 904"/>
                <a:gd name="T34" fmla="*/ 61 w 132"/>
                <a:gd name="T35" fmla="*/ 521 h 904"/>
                <a:gd name="T36" fmla="*/ 54 w 132"/>
                <a:gd name="T37" fmla="*/ 548 h 904"/>
                <a:gd name="T38" fmla="*/ 44 w 132"/>
                <a:gd name="T39" fmla="*/ 585 h 904"/>
                <a:gd name="T40" fmla="*/ 34 w 132"/>
                <a:gd name="T41" fmla="*/ 628 h 904"/>
                <a:gd name="T42" fmla="*/ 23 w 132"/>
                <a:gd name="T43" fmla="*/ 679 h 904"/>
                <a:gd name="T44" fmla="*/ 15 w 132"/>
                <a:gd name="T45" fmla="*/ 725 h 904"/>
                <a:gd name="T46" fmla="*/ 9 w 132"/>
                <a:gd name="T47" fmla="*/ 762 h 904"/>
                <a:gd name="T48" fmla="*/ 6 w 132"/>
                <a:gd name="T49" fmla="*/ 815 h 904"/>
                <a:gd name="T50" fmla="*/ 3 w 132"/>
                <a:gd name="T51" fmla="*/ 860 h 904"/>
                <a:gd name="T52" fmla="*/ 1 w 132"/>
                <a:gd name="T53" fmla="*/ 904 h 904"/>
                <a:gd name="T54" fmla="*/ 19 w 132"/>
                <a:gd name="T55" fmla="*/ 903 h 904"/>
                <a:gd name="T56" fmla="*/ 16 w 132"/>
                <a:gd name="T57" fmla="*/ 879 h 904"/>
                <a:gd name="T58" fmla="*/ 19 w 132"/>
                <a:gd name="T59" fmla="*/ 846 h 904"/>
                <a:gd name="T60" fmla="*/ 22 w 132"/>
                <a:gd name="T61" fmla="*/ 810 h 904"/>
                <a:gd name="T62" fmla="*/ 24 w 132"/>
                <a:gd name="T63" fmla="*/ 780 h 904"/>
                <a:gd name="T64" fmla="*/ 30 w 132"/>
                <a:gd name="T65" fmla="*/ 733 h 904"/>
                <a:gd name="T66" fmla="*/ 39 w 132"/>
                <a:gd name="T67" fmla="*/ 686 h 904"/>
                <a:gd name="T68" fmla="*/ 50 w 132"/>
                <a:gd name="T69" fmla="*/ 630 h 904"/>
                <a:gd name="T70" fmla="*/ 60 w 132"/>
                <a:gd name="T71" fmla="*/ 589 h 904"/>
                <a:gd name="T72" fmla="*/ 70 w 132"/>
                <a:gd name="T73" fmla="*/ 548 h 904"/>
                <a:gd name="T74" fmla="*/ 82 w 132"/>
                <a:gd name="T75" fmla="*/ 509 h 904"/>
                <a:gd name="T76" fmla="*/ 92 w 132"/>
                <a:gd name="T77" fmla="*/ 470 h 904"/>
                <a:gd name="T78" fmla="*/ 101 w 132"/>
                <a:gd name="T79" fmla="*/ 439 h 904"/>
                <a:gd name="T80" fmla="*/ 108 w 132"/>
                <a:gd name="T81" fmla="*/ 406 h 904"/>
                <a:gd name="T82" fmla="*/ 115 w 132"/>
                <a:gd name="T83" fmla="*/ 374 h 904"/>
                <a:gd name="T84" fmla="*/ 119 w 132"/>
                <a:gd name="T85" fmla="*/ 342 h 904"/>
                <a:gd name="T86" fmla="*/ 124 w 132"/>
                <a:gd name="T87" fmla="*/ 310 h 904"/>
                <a:gd name="T88" fmla="*/ 127 w 132"/>
                <a:gd name="T89" fmla="*/ 275 h 904"/>
                <a:gd name="T90" fmla="*/ 129 w 132"/>
                <a:gd name="T91" fmla="*/ 242 h 904"/>
                <a:gd name="T92" fmla="*/ 132 w 132"/>
                <a:gd name="T93" fmla="*/ 207 h 904"/>
                <a:gd name="T94" fmla="*/ 132 w 132"/>
                <a:gd name="T95" fmla="*/ 174 h 904"/>
                <a:gd name="T96" fmla="*/ 131 w 132"/>
                <a:gd name="T97" fmla="*/ 141 h 904"/>
                <a:gd name="T98" fmla="*/ 127 w 132"/>
                <a:gd name="T99" fmla="*/ 108 h 904"/>
                <a:gd name="T100" fmla="*/ 119 w 132"/>
                <a:gd name="T101" fmla="*/ 85 h 904"/>
                <a:gd name="T102" fmla="*/ 104 w 132"/>
                <a:gd name="T103" fmla="*/ 63 h 904"/>
                <a:gd name="T104" fmla="*/ 83 w 132"/>
                <a:gd name="T105" fmla="*/ 44 h 904"/>
                <a:gd name="T106" fmla="*/ 63 w 132"/>
                <a:gd name="T107" fmla="*/ 30 h 904"/>
                <a:gd name="T108" fmla="*/ 0 w 132"/>
                <a:gd name="T109" fmla="*/ 0 h 9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904"/>
                <a:gd name="T167" fmla="*/ 132 w 132"/>
                <a:gd name="T168" fmla="*/ 904 h 9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904">
                  <a:moveTo>
                    <a:pt x="0" y="0"/>
                  </a:moveTo>
                  <a:lnTo>
                    <a:pt x="41" y="30"/>
                  </a:lnTo>
                  <a:lnTo>
                    <a:pt x="62" y="43"/>
                  </a:lnTo>
                  <a:lnTo>
                    <a:pt x="76" y="57"/>
                  </a:lnTo>
                  <a:lnTo>
                    <a:pt x="93" y="75"/>
                  </a:lnTo>
                  <a:lnTo>
                    <a:pt x="107" y="100"/>
                  </a:lnTo>
                  <a:lnTo>
                    <a:pt x="114" y="124"/>
                  </a:lnTo>
                  <a:lnTo>
                    <a:pt x="116" y="147"/>
                  </a:lnTo>
                  <a:lnTo>
                    <a:pt x="116" y="186"/>
                  </a:lnTo>
                  <a:lnTo>
                    <a:pt x="115" y="225"/>
                  </a:lnTo>
                  <a:lnTo>
                    <a:pt x="111" y="282"/>
                  </a:lnTo>
                  <a:lnTo>
                    <a:pt x="104" y="331"/>
                  </a:lnTo>
                  <a:lnTo>
                    <a:pt x="101" y="364"/>
                  </a:lnTo>
                  <a:lnTo>
                    <a:pt x="96" y="387"/>
                  </a:lnTo>
                  <a:lnTo>
                    <a:pt x="90" y="415"/>
                  </a:lnTo>
                  <a:lnTo>
                    <a:pt x="80" y="451"/>
                  </a:lnTo>
                  <a:lnTo>
                    <a:pt x="71" y="485"/>
                  </a:lnTo>
                  <a:lnTo>
                    <a:pt x="61" y="521"/>
                  </a:lnTo>
                  <a:lnTo>
                    <a:pt x="54" y="548"/>
                  </a:lnTo>
                  <a:lnTo>
                    <a:pt x="44" y="585"/>
                  </a:lnTo>
                  <a:lnTo>
                    <a:pt x="34" y="628"/>
                  </a:lnTo>
                  <a:lnTo>
                    <a:pt x="23" y="679"/>
                  </a:lnTo>
                  <a:lnTo>
                    <a:pt x="15" y="725"/>
                  </a:lnTo>
                  <a:lnTo>
                    <a:pt x="9" y="762"/>
                  </a:lnTo>
                  <a:lnTo>
                    <a:pt x="6" y="815"/>
                  </a:lnTo>
                  <a:lnTo>
                    <a:pt x="3" y="860"/>
                  </a:lnTo>
                  <a:lnTo>
                    <a:pt x="1" y="904"/>
                  </a:lnTo>
                  <a:lnTo>
                    <a:pt x="19" y="903"/>
                  </a:lnTo>
                  <a:lnTo>
                    <a:pt x="16" y="879"/>
                  </a:lnTo>
                  <a:lnTo>
                    <a:pt x="19" y="846"/>
                  </a:lnTo>
                  <a:lnTo>
                    <a:pt x="22" y="810"/>
                  </a:lnTo>
                  <a:lnTo>
                    <a:pt x="24" y="780"/>
                  </a:lnTo>
                  <a:lnTo>
                    <a:pt x="30" y="733"/>
                  </a:lnTo>
                  <a:lnTo>
                    <a:pt x="39" y="686"/>
                  </a:lnTo>
                  <a:lnTo>
                    <a:pt x="50" y="630"/>
                  </a:lnTo>
                  <a:lnTo>
                    <a:pt x="60" y="589"/>
                  </a:lnTo>
                  <a:lnTo>
                    <a:pt x="70" y="548"/>
                  </a:lnTo>
                  <a:lnTo>
                    <a:pt x="82" y="509"/>
                  </a:lnTo>
                  <a:lnTo>
                    <a:pt x="92" y="470"/>
                  </a:lnTo>
                  <a:lnTo>
                    <a:pt x="101" y="439"/>
                  </a:lnTo>
                  <a:lnTo>
                    <a:pt x="108" y="406"/>
                  </a:lnTo>
                  <a:lnTo>
                    <a:pt x="115" y="374"/>
                  </a:lnTo>
                  <a:lnTo>
                    <a:pt x="119" y="342"/>
                  </a:lnTo>
                  <a:lnTo>
                    <a:pt x="124" y="310"/>
                  </a:lnTo>
                  <a:lnTo>
                    <a:pt x="127" y="275"/>
                  </a:lnTo>
                  <a:lnTo>
                    <a:pt x="129" y="242"/>
                  </a:lnTo>
                  <a:lnTo>
                    <a:pt x="132" y="207"/>
                  </a:lnTo>
                  <a:lnTo>
                    <a:pt x="132" y="174"/>
                  </a:lnTo>
                  <a:lnTo>
                    <a:pt x="131" y="141"/>
                  </a:lnTo>
                  <a:lnTo>
                    <a:pt x="127" y="108"/>
                  </a:lnTo>
                  <a:lnTo>
                    <a:pt x="119" y="85"/>
                  </a:lnTo>
                  <a:lnTo>
                    <a:pt x="104" y="63"/>
                  </a:lnTo>
                  <a:lnTo>
                    <a:pt x="83" y="44"/>
                  </a:lnTo>
                  <a:lnTo>
                    <a:pt x="6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366"/>
            <p:cNvSpPr>
              <a:spLocks/>
            </p:cNvSpPr>
            <p:nvPr/>
          </p:nvSpPr>
          <p:spPr bwMode="auto">
            <a:xfrm>
              <a:off x="5311" y="3471"/>
              <a:ext cx="437" cy="838"/>
            </a:xfrm>
            <a:custGeom>
              <a:avLst/>
              <a:gdLst>
                <a:gd name="T0" fmla="*/ 0 w 437"/>
                <a:gd name="T1" fmla="*/ 838 h 838"/>
                <a:gd name="T2" fmla="*/ 2 w 437"/>
                <a:gd name="T3" fmla="*/ 798 h 838"/>
                <a:gd name="T4" fmla="*/ 4 w 437"/>
                <a:gd name="T5" fmla="*/ 763 h 838"/>
                <a:gd name="T6" fmla="*/ 8 w 437"/>
                <a:gd name="T7" fmla="*/ 715 h 838"/>
                <a:gd name="T8" fmla="*/ 15 w 437"/>
                <a:gd name="T9" fmla="*/ 672 h 838"/>
                <a:gd name="T10" fmla="*/ 22 w 437"/>
                <a:gd name="T11" fmla="*/ 624 h 838"/>
                <a:gd name="T12" fmla="*/ 35 w 437"/>
                <a:gd name="T13" fmla="*/ 576 h 838"/>
                <a:gd name="T14" fmla="*/ 46 w 437"/>
                <a:gd name="T15" fmla="*/ 539 h 838"/>
                <a:gd name="T16" fmla="*/ 60 w 437"/>
                <a:gd name="T17" fmla="*/ 488 h 838"/>
                <a:gd name="T18" fmla="*/ 76 w 437"/>
                <a:gd name="T19" fmla="*/ 438 h 838"/>
                <a:gd name="T20" fmla="*/ 94 w 437"/>
                <a:gd name="T21" fmla="*/ 394 h 838"/>
                <a:gd name="T22" fmla="*/ 116 w 437"/>
                <a:gd name="T23" fmla="*/ 345 h 838"/>
                <a:gd name="T24" fmla="*/ 136 w 437"/>
                <a:gd name="T25" fmla="*/ 308 h 838"/>
                <a:gd name="T26" fmla="*/ 165 w 437"/>
                <a:gd name="T27" fmla="*/ 256 h 838"/>
                <a:gd name="T28" fmla="*/ 192 w 437"/>
                <a:gd name="T29" fmla="*/ 213 h 838"/>
                <a:gd name="T30" fmla="*/ 216 w 437"/>
                <a:gd name="T31" fmla="*/ 176 h 838"/>
                <a:gd name="T32" fmla="*/ 240 w 437"/>
                <a:gd name="T33" fmla="*/ 141 h 838"/>
                <a:gd name="T34" fmla="*/ 266 w 437"/>
                <a:gd name="T35" fmla="*/ 105 h 838"/>
                <a:gd name="T36" fmla="*/ 299 w 437"/>
                <a:gd name="T37" fmla="*/ 70 h 838"/>
                <a:gd name="T38" fmla="*/ 328 w 437"/>
                <a:gd name="T39" fmla="*/ 37 h 838"/>
                <a:gd name="T40" fmla="*/ 366 w 437"/>
                <a:gd name="T41" fmla="*/ 14 h 838"/>
                <a:gd name="T42" fmla="*/ 411 w 437"/>
                <a:gd name="T43" fmla="*/ 0 h 838"/>
                <a:gd name="T44" fmla="*/ 437 w 437"/>
                <a:gd name="T45" fmla="*/ 0 h 838"/>
                <a:gd name="T46" fmla="*/ 396 w 437"/>
                <a:gd name="T47" fmla="*/ 14 h 838"/>
                <a:gd name="T48" fmla="*/ 351 w 437"/>
                <a:gd name="T49" fmla="*/ 51 h 838"/>
                <a:gd name="T50" fmla="*/ 326 w 437"/>
                <a:gd name="T51" fmla="*/ 83 h 838"/>
                <a:gd name="T52" fmla="*/ 295 w 437"/>
                <a:gd name="T53" fmla="*/ 119 h 838"/>
                <a:gd name="T54" fmla="*/ 258 w 437"/>
                <a:gd name="T55" fmla="*/ 170 h 838"/>
                <a:gd name="T56" fmla="*/ 233 w 437"/>
                <a:gd name="T57" fmla="*/ 208 h 838"/>
                <a:gd name="T58" fmla="*/ 212 w 437"/>
                <a:gd name="T59" fmla="*/ 246 h 838"/>
                <a:gd name="T60" fmla="*/ 186 w 437"/>
                <a:gd name="T61" fmla="*/ 290 h 838"/>
                <a:gd name="T62" fmla="*/ 166 w 437"/>
                <a:gd name="T63" fmla="*/ 325 h 838"/>
                <a:gd name="T64" fmla="*/ 143 w 437"/>
                <a:gd name="T65" fmla="*/ 371 h 838"/>
                <a:gd name="T66" fmla="*/ 121 w 437"/>
                <a:gd name="T67" fmla="*/ 421 h 838"/>
                <a:gd name="T68" fmla="*/ 103 w 437"/>
                <a:gd name="T69" fmla="*/ 470 h 838"/>
                <a:gd name="T70" fmla="*/ 87 w 437"/>
                <a:gd name="T71" fmla="*/ 512 h 838"/>
                <a:gd name="T72" fmla="*/ 78 w 437"/>
                <a:gd name="T73" fmla="*/ 553 h 838"/>
                <a:gd name="T74" fmla="*/ 67 w 437"/>
                <a:gd name="T75" fmla="*/ 603 h 838"/>
                <a:gd name="T76" fmla="*/ 58 w 437"/>
                <a:gd name="T77" fmla="*/ 655 h 838"/>
                <a:gd name="T78" fmla="*/ 53 w 437"/>
                <a:gd name="T79" fmla="*/ 702 h 838"/>
                <a:gd name="T80" fmla="*/ 50 w 437"/>
                <a:gd name="T81" fmla="*/ 747 h 838"/>
                <a:gd name="T82" fmla="*/ 53 w 437"/>
                <a:gd name="T83" fmla="*/ 797 h 838"/>
                <a:gd name="T84" fmla="*/ 56 w 437"/>
                <a:gd name="T85" fmla="*/ 838 h 838"/>
                <a:gd name="T86" fmla="*/ 0 w 437"/>
                <a:gd name="T87" fmla="*/ 838 h 8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7"/>
                <a:gd name="T133" fmla="*/ 0 h 838"/>
                <a:gd name="T134" fmla="*/ 437 w 437"/>
                <a:gd name="T135" fmla="*/ 838 h 8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7" h="838">
                  <a:moveTo>
                    <a:pt x="0" y="838"/>
                  </a:moveTo>
                  <a:lnTo>
                    <a:pt x="2" y="798"/>
                  </a:lnTo>
                  <a:lnTo>
                    <a:pt x="4" y="763"/>
                  </a:lnTo>
                  <a:lnTo>
                    <a:pt x="8" y="715"/>
                  </a:lnTo>
                  <a:lnTo>
                    <a:pt x="15" y="672"/>
                  </a:lnTo>
                  <a:lnTo>
                    <a:pt x="22" y="624"/>
                  </a:lnTo>
                  <a:lnTo>
                    <a:pt x="35" y="576"/>
                  </a:lnTo>
                  <a:lnTo>
                    <a:pt x="46" y="539"/>
                  </a:lnTo>
                  <a:lnTo>
                    <a:pt x="60" y="488"/>
                  </a:lnTo>
                  <a:lnTo>
                    <a:pt x="76" y="438"/>
                  </a:lnTo>
                  <a:lnTo>
                    <a:pt x="94" y="394"/>
                  </a:lnTo>
                  <a:lnTo>
                    <a:pt x="116" y="345"/>
                  </a:lnTo>
                  <a:lnTo>
                    <a:pt x="136" y="308"/>
                  </a:lnTo>
                  <a:lnTo>
                    <a:pt x="165" y="256"/>
                  </a:lnTo>
                  <a:lnTo>
                    <a:pt x="192" y="213"/>
                  </a:lnTo>
                  <a:lnTo>
                    <a:pt x="216" y="176"/>
                  </a:lnTo>
                  <a:lnTo>
                    <a:pt x="240" y="141"/>
                  </a:lnTo>
                  <a:lnTo>
                    <a:pt x="266" y="105"/>
                  </a:lnTo>
                  <a:lnTo>
                    <a:pt x="299" y="70"/>
                  </a:lnTo>
                  <a:lnTo>
                    <a:pt x="328" y="37"/>
                  </a:lnTo>
                  <a:lnTo>
                    <a:pt x="366" y="14"/>
                  </a:lnTo>
                  <a:lnTo>
                    <a:pt x="411" y="0"/>
                  </a:lnTo>
                  <a:lnTo>
                    <a:pt x="437" y="0"/>
                  </a:lnTo>
                  <a:lnTo>
                    <a:pt x="396" y="14"/>
                  </a:lnTo>
                  <a:lnTo>
                    <a:pt x="351" y="51"/>
                  </a:lnTo>
                  <a:lnTo>
                    <a:pt x="326" y="83"/>
                  </a:lnTo>
                  <a:lnTo>
                    <a:pt x="295" y="119"/>
                  </a:lnTo>
                  <a:lnTo>
                    <a:pt x="258" y="170"/>
                  </a:lnTo>
                  <a:lnTo>
                    <a:pt x="233" y="208"/>
                  </a:lnTo>
                  <a:lnTo>
                    <a:pt x="212" y="246"/>
                  </a:lnTo>
                  <a:lnTo>
                    <a:pt x="186" y="290"/>
                  </a:lnTo>
                  <a:lnTo>
                    <a:pt x="166" y="325"/>
                  </a:lnTo>
                  <a:lnTo>
                    <a:pt x="143" y="371"/>
                  </a:lnTo>
                  <a:lnTo>
                    <a:pt x="121" y="421"/>
                  </a:lnTo>
                  <a:lnTo>
                    <a:pt x="103" y="470"/>
                  </a:lnTo>
                  <a:lnTo>
                    <a:pt x="87" y="512"/>
                  </a:lnTo>
                  <a:lnTo>
                    <a:pt x="78" y="553"/>
                  </a:lnTo>
                  <a:lnTo>
                    <a:pt x="67" y="603"/>
                  </a:lnTo>
                  <a:lnTo>
                    <a:pt x="58" y="655"/>
                  </a:lnTo>
                  <a:lnTo>
                    <a:pt x="53" y="702"/>
                  </a:lnTo>
                  <a:lnTo>
                    <a:pt x="50" y="747"/>
                  </a:lnTo>
                  <a:lnTo>
                    <a:pt x="53" y="797"/>
                  </a:lnTo>
                  <a:lnTo>
                    <a:pt x="56" y="838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367"/>
            <p:cNvSpPr>
              <a:spLocks/>
            </p:cNvSpPr>
            <p:nvPr/>
          </p:nvSpPr>
          <p:spPr bwMode="auto">
            <a:xfrm>
              <a:off x="5066" y="3286"/>
              <a:ext cx="180" cy="135"/>
            </a:xfrm>
            <a:custGeom>
              <a:avLst/>
              <a:gdLst>
                <a:gd name="T0" fmla="*/ 174 w 180"/>
                <a:gd name="T1" fmla="*/ 102 h 135"/>
                <a:gd name="T2" fmla="*/ 179 w 180"/>
                <a:gd name="T3" fmla="*/ 87 h 135"/>
                <a:gd name="T4" fmla="*/ 180 w 180"/>
                <a:gd name="T5" fmla="*/ 74 h 135"/>
                <a:gd name="T6" fmla="*/ 175 w 180"/>
                <a:gd name="T7" fmla="*/ 62 h 135"/>
                <a:gd name="T8" fmla="*/ 172 w 180"/>
                <a:gd name="T9" fmla="*/ 48 h 135"/>
                <a:gd name="T10" fmla="*/ 163 w 180"/>
                <a:gd name="T11" fmla="*/ 36 h 135"/>
                <a:gd name="T12" fmla="*/ 154 w 180"/>
                <a:gd name="T13" fmla="*/ 25 h 135"/>
                <a:gd name="T14" fmla="*/ 142 w 180"/>
                <a:gd name="T15" fmla="*/ 15 h 135"/>
                <a:gd name="T16" fmla="*/ 126 w 180"/>
                <a:gd name="T17" fmla="*/ 7 h 135"/>
                <a:gd name="T18" fmla="*/ 109 w 180"/>
                <a:gd name="T19" fmla="*/ 3 h 135"/>
                <a:gd name="T20" fmla="*/ 90 w 180"/>
                <a:gd name="T21" fmla="*/ 0 h 135"/>
                <a:gd name="T22" fmla="*/ 69 w 180"/>
                <a:gd name="T23" fmla="*/ 3 h 135"/>
                <a:gd name="T24" fmla="*/ 51 w 180"/>
                <a:gd name="T25" fmla="*/ 7 h 135"/>
                <a:gd name="T26" fmla="*/ 28 w 180"/>
                <a:gd name="T27" fmla="*/ 9 h 135"/>
                <a:gd name="T28" fmla="*/ 13 w 180"/>
                <a:gd name="T29" fmla="*/ 9 h 135"/>
                <a:gd name="T30" fmla="*/ 0 w 180"/>
                <a:gd name="T31" fmla="*/ 4 h 135"/>
                <a:gd name="T32" fmla="*/ 10 w 180"/>
                <a:gd name="T33" fmla="*/ 17 h 135"/>
                <a:gd name="T34" fmla="*/ 13 w 180"/>
                <a:gd name="T35" fmla="*/ 25 h 135"/>
                <a:gd name="T36" fmla="*/ 14 w 180"/>
                <a:gd name="T37" fmla="*/ 37 h 135"/>
                <a:gd name="T38" fmla="*/ 14 w 180"/>
                <a:gd name="T39" fmla="*/ 50 h 135"/>
                <a:gd name="T40" fmla="*/ 18 w 180"/>
                <a:gd name="T41" fmla="*/ 71 h 135"/>
                <a:gd name="T42" fmla="*/ 23 w 180"/>
                <a:gd name="T43" fmla="*/ 84 h 135"/>
                <a:gd name="T44" fmla="*/ 27 w 180"/>
                <a:gd name="T45" fmla="*/ 94 h 135"/>
                <a:gd name="T46" fmla="*/ 38 w 180"/>
                <a:gd name="T47" fmla="*/ 109 h 135"/>
                <a:gd name="T48" fmla="*/ 50 w 180"/>
                <a:gd name="T49" fmla="*/ 119 h 135"/>
                <a:gd name="T50" fmla="*/ 63 w 180"/>
                <a:gd name="T51" fmla="*/ 128 h 135"/>
                <a:gd name="T52" fmla="*/ 77 w 180"/>
                <a:gd name="T53" fmla="*/ 132 h 135"/>
                <a:gd name="T54" fmla="*/ 92 w 180"/>
                <a:gd name="T55" fmla="*/ 135 h 135"/>
                <a:gd name="T56" fmla="*/ 105 w 180"/>
                <a:gd name="T57" fmla="*/ 135 h 135"/>
                <a:gd name="T58" fmla="*/ 121 w 180"/>
                <a:gd name="T59" fmla="*/ 135 h 135"/>
                <a:gd name="T60" fmla="*/ 140 w 180"/>
                <a:gd name="T61" fmla="*/ 134 h 135"/>
                <a:gd name="T62" fmla="*/ 156 w 180"/>
                <a:gd name="T63" fmla="*/ 127 h 135"/>
                <a:gd name="T64" fmla="*/ 169 w 180"/>
                <a:gd name="T65" fmla="*/ 115 h 135"/>
                <a:gd name="T66" fmla="*/ 174 w 180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135"/>
                <a:gd name="T104" fmla="*/ 180 w 180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135">
                  <a:moveTo>
                    <a:pt x="174" y="102"/>
                  </a:moveTo>
                  <a:lnTo>
                    <a:pt x="179" y="87"/>
                  </a:lnTo>
                  <a:lnTo>
                    <a:pt x="180" y="74"/>
                  </a:lnTo>
                  <a:lnTo>
                    <a:pt x="175" y="62"/>
                  </a:lnTo>
                  <a:lnTo>
                    <a:pt x="172" y="48"/>
                  </a:lnTo>
                  <a:lnTo>
                    <a:pt x="163" y="36"/>
                  </a:lnTo>
                  <a:lnTo>
                    <a:pt x="154" y="25"/>
                  </a:lnTo>
                  <a:lnTo>
                    <a:pt x="142" y="15"/>
                  </a:lnTo>
                  <a:lnTo>
                    <a:pt x="126" y="7"/>
                  </a:lnTo>
                  <a:lnTo>
                    <a:pt x="109" y="3"/>
                  </a:lnTo>
                  <a:lnTo>
                    <a:pt x="90" y="0"/>
                  </a:lnTo>
                  <a:lnTo>
                    <a:pt x="69" y="3"/>
                  </a:lnTo>
                  <a:lnTo>
                    <a:pt x="51" y="7"/>
                  </a:lnTo>
                  <a:lnTo>
                    <a:pt x="28" y="9"/>
                  </a:lnTo>
                  <a:lnTo>
                    <a:pt x="13" y="9"/>
                  </a:lnTo>
                  <a:lnTo>
                    <a:pt x="0" y="4"/>
                  </a:lnTo>
                  <a:lnTo>
                    <a:pt x="10" y="17"/>
                  </a:lnTo>
                  <a:lnTo>
                    <a:pt x="13" y="25"/>
                  </a:lnTo>
                  <a:lnTo>
                    <a:pt x="14" y="37"/>
                  </a:lnTo>
                  <a:lnTo>
                    <a:pt x="14" y="50"/>
                  </a:lnTo>
                  <a:lnTo>
                    <a:pt x="18" y="71"/>
                  </a:lnTo>
                  <a:lnTo>
                    <a:pt x="23" y="84"/>
                  </a:lnTo>
                  <a:lnTo>
                    <a:pt x="27" y="94"/>
                  </a:lnTo>
                  <a:lnTo>
                    <a:pt x="38" y="109"/>
                  </a:lnTo>
                  <a:lnTo>
                    <a:pt x="50" y="119"/>
                  </a:lnTo>
                  <a:lnTo>
                    <a:pt x="63" y="128"/>
                  </a:lnTo>
                  <a:lnTo>
                    <a:pt x="77" y="132"/>
                  </a:lnTo>
                  <a:lnTo>
                    <a:pt x="92" y="135"/>
                  </a:lnTo>
                  <a:lnTo>
                    <a:pt x="105" y="135"/>
                  </a:lnTo>
                  <a:lnTo>
                    <a:pt x="121" y="135"/>
                  </a:lnTo>
                  <a:lnTo>
                    <a:pt x="140" y="134"/>
                  </a:lnTo>
                  <a:lnTo>
                    <a:pt x="156" y="127"/>
                  </a:lnTo>
                  <a:lnTo>
                    <a:pt x="169" y="115"/>
                  </a:lnTo>
                  <a:lnTo>
                    <a:pt x="174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368"/>
            <p:cNvSpPr>
              <a:spLocks/>
            </p:cNvSpPr>
            <p:nvPr/>
          </p:nvSpPr>
          <p:spPr bwMode="auto">
            <a:xfrm>
              <a:off x="5089" y="3294"/>
              <a:ext cx="150" cy="124"/>
            </a:xfrm>
            <a:custGeom>
              <a:avLst/>
              <a:gdLst>
                <a:gd name="T0" fmla="*/ 0 w 150"/>
                <a:gd name="T1" fmla="*/ 19 h 124"/>
                <a:gd name="T2" fmla="*/ 19 w 150"/>
                <a:gd name="T3" fmla="*/ 36 h 124"/>
                <a:gd name="T4" fmla="*/ 46 w 150"/>
                <a:gd name="T5" fmla="*/ 55 h 124"/>
                <a:gd name="T6" fmla="*/ 69 w 150"/>
                <a:gd name="T7" fmla="*/ 67 h 124"/>
                <a:gd name="T8" fmla="*/ 82 w 150"/>
                <a:gd name="T9" fmla="*/ 74 h 124"/>
                <a:gd name="T10" fmla="*/ 92 w 150"/>
                <a:gd name="T11" fmla="*/ 78 h 124"/>
                <a:gd name="T12" fmla="*/ 92 w 150"/>
                <a:gd name="T13" fmla="*/ 84 h 124"/>
                <a:gd name="T14" fmla="*/ 82 w 150"/>
                <a:gd name="T15" fmla="*/ 87 h 124"/>
                <a:gd name="T16" fmla="*/ 69 w 150"/>
                <a:gd name="T17" fmla="*/ 92 h 124"/>
                <a:gd name="T18" fmla="*/ 55 w 150"/>
                <a:gd name="T19" fmla="*/ 100 h 124"/>
                <a:gd name="T20" fmla="*/ 45 w 150"/>
                <a:gd name="T21" fmla="*/ 108 h 124"/>
                <a:gd name="T22" fmla="*/ 38 w 150"/>
                <a:gd name="T23" fmla="*/ 116 h 124"/>
                <a:gd name="T24" fmla="*/ 54 w 150"/>
                <a:gd name="T25" fmla="*/ 119 h 124"/>
                <a:gd name="T26" fmla="*/ 74 w 150"/>
                <a:gd name="T27" fmla="*/ 123 h 124"/>
                <a:gd name="T28" fmla="*/ 98 w 150"/>
                <a:gd name="T29" fmla="*/ 124 h 124"/>
                <a:gd name="T30" fmla="*/ 115 w 150"/>
                <a:gd name="T31" fmla="*/ 121 h 124"/>
                <a:gd name="T32" fmla="*/ 131 w 150"/>
                <a:gd name="T33" fmla="*/ 114 h 124"/>
                <a:gd name="T34" fmla="*/ 143 w 150"/>
                <a:gd name="T35" fmla="*/ 103 h 124"/>
                <a:gd name="T36" fmla="*/ 148 w 150"/>
                <a:gd name="T37" fmla="*/ 92 h 124"/>
                <a:gd name="T38" fmla="*/ 149 w 150"/>
                <a:gd name="T39" fmla="*/ 79 h 124"/>
                <a:gd name="T40" fmla="*/ 150 w 150"/>
                <a:gd name="T41" fmla="*/ 67 h 124"/>
                <a:gd name="T42" fmla="*/ 146 w 150"/>
                <a:gd name="T43" fmla="*/ 52 h 124"/>
                <a:gd name="T44" fmla="*/ 140 w 150"/>
                <a:gd name="T45" fmla="*/ 39 h 124"/>
                <a:gd name="T46" fmla="*/ 130 w 150"/>
                <a:gd name="T47" fmla="*/ 28 h 124"/>
                <a:gd name="T48" fmla="*/ 118 w 150"/>
                <a:gd name="T49" fmla="*/ 16 h 124"/>
                <a:gd name="T50" fmla="*/ 108 w 150"/>
                <a:gd name="T51" fmla="*/ 9 h 124"/>
                <a:gd name="T52" fmla="*/ 93 w 150"/>
                <a:gd name="T53" fmla="*/ 3 h 124"/>
                <a:gd name="T54" fmla="*/ 79 w 150"/>
                <a:gd name="T55" fmla="*/ 0 h 124"/>
                <a:gd name="T56" fmla="*/ 77 w 150"/>
                <a:gd name="T57" fmla="*/ 14 h 124"/>
                <a:gd name="T58" fmla="*/ 77 w 150"/>
                <a:gd name="T59" fmla="*/ 26 h 124"/>
                <a:gd name="T60" fmla="*/ 78 w 150"/>
                <a:gd name="T61" fmla="*/ 38 h 124"/>
                <a:gd name="T62" fmla="*/ 79 w 150"/>
                <a:gd name="T63" fmla="*/ 50 h 124"/>
                <a:gd name="T64" fmla="*/ 82 w 150"/>
                <a:gd name="T65" fmla="*/ 60 h 124"/>
                <a:gd name="T66" fmla="*/ 87 w 150"/>
                <a:gd name="T67" fmla="*/ 69 h 124"/>
                <a:gd name="T68" fmla="*/ 61 w 150"/>
                <a:gd name="T69" fmla="*/ 58 h 124"/>
                <a:gd name="T70" fmla="*/ 45 w 150"/>
                <a:gd name="T71" fmla="*/ 50 h 124"/>
                <a:gd name="T72" fmla="*/ 26 w 150"/>
                <a:gd name="T73" fmla="*/ 39 h 124"/>
                <a:gd name="T74" fmla="*/ 0 w 150"/>
                <a:gd name="T75" fmla="*/ 19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4"/>
                <a:gd name="T116" fmla="*/ 150 w 150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4">
                  <a:moveTo>
                    <a:pt x="0" y="19"/>
                  </a:moveTo>
                  <a:lnTo>
                    <a:pt x="19" y="36"/>
                  </a:lnTo>
                  <a:lnTo>
                    <a:pt x="46" y="55"/>
                  </a:lnTo>
                  <a:lnTo>
                    <a:pt x="69" y="67"/>
                  </a:lnTo>
                  <a:lnTo>
                    <a:pt x="82" y="74"/>
                  </a:lnTo>
                  <a:lnTo>
                    <a:pt x="92" y="78"/>
                  </a:lnTo>
                  <a:lnTo>
                    <a:pt x="92" y="84"/>
                  </a:lnTo>
                  <a:lnTo>
                    <a:pt x="82" y="87"/>
                  </a:lnTo>
                  <a:lnTo>
                    <a:pt x="69" y="92"/>
                  </a:lnTo>
                  <a:lnTo>
                    <a:pt x="55" y="100"/>
                  </a:lnTo>
                  <a:lnTo>
                    <a:pt x="45" y="108"/>
                  </a:lnTo>
                  <a:lnTo>
                    <a:pt x="38" y="116"/>
                  </a:lnTo>
                  <a:lnTo>
                    <a:pt x="54" y="119"/>
                  </a:lnTo>
                  <a:lnTo>
                    <a:pt x="74" y="123"/>
                  </a:lnTo>
                  <a:lnTo>
                    <a:pt x="98" y="124"/>
                  </a:lnTo>
                  <a:lnTo>
                    <a:pt x="115" y="121"/>
                  </a:lnTo>
                  <a:lnTo>
                    <a:pt x="131" y="114"/>
                  </a:lnTo>
                  <a:lnTo>
                    <a:pt x="143" y="103"/>
                  </a:lnTo>
                  <a:lnTo>
                    <a:pt x="148" y="92"/>
                  </a:lnTo>
                  <a:lnTo>
                    <a:pt x="149" y="79"/>
                  </a:lnTo>
                  <a:lnTo>
                    <a:pt x="150" y="67"/>
                  </a:lnTo>
                  <a:lnTo>
                    <a:pt x="146" y="52"/>
                  </a:lnTo>
                  <a:lnTo>
                    <a:pt x="140" y="39"/>
                  </a:lnTo>
                  <a:lnTo>
                    <a:pt x="130" y="28"/>
                  </a:lnTo>
                  <a:lnTo>
                    <a:pt x="118" y="16"/>
                  </a:lnTo>
                  <a:lnTo>
                    <a:pt x="108" y="9"/>
                  </a:lnTo>
                  <a:lnTo>
                    <a:pt x="93" y="3"/>
                  </a:lnTo>
                  <a:lnTo>
                    <a:pt x="79" y="0"/>
                  </a:lnTo>
                  <a:lnTo>
                    <a:pt x="77" y="14"/>
                  </a:lnTo>
                  <a:lnTo>
                    <a:pt x="77" y="26"/>
                  </a:lnTo>
                  <a:lnTo>
                    <a:pt x="78" y="38"/>
                  </a:lnTo>
                  <a:lnTo>
                    <a:pt x="79" y="50"/>
                  </a:lnTo>
                  <a:lnTo>
                    <a:pt x="82" y="60"/>
                  </a:lnTo>
                  <a:lnTo>
                    <a:pt x="87" y="69"/>
                  </a:lnTo>
                  <a:lnTo>
                    <a:pt x="61" y="58"/>
                  </a:lnTo>
                  <a:lnTo>
                    <a:pt x="45" y="50"/>
                  </a:lnTo>
                  <a:lnTo>
                    <a:pt x="26" y="3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369"/>
            <p:cNvSpPr>
              <a:spLocks/>
            </p:cNvSpPr>
            <p:nvPr/>
          </p:nvSpPr>
          <p:spPr bwMode="auto">
            <a:xfrm>
              <a:off x="5274" y="3210"/>
              <a:ext cx="143" cy="173"/>
            </a:xfrm>
            <a:custGeom>
              <a:avLst/>
              <a:gdLst>
                <a:gd name="T0" fmla="*/ 32 w 143"/>
                <a:gd name="T1" fmla="*/ 164 h 173"/>
                <a:gd name="T2" fmla="*/ 22 w 143"/>
                <a:gd name="T3" fmla="*/ 161 h 173"/>
                <a:gd name="T4" fmla="*/ 10 w 143"/>
                <a:gd name="T5" fmla="*/ 152 h 173"/>
                <a:gd name="T6" fmla="*/ 4 w 143"/>
                <a:gd name="T7" fmla="*/ 136 h 173"/>
                <a:gd name="T8" fmla="*/ 0 w 143"/>
                <a:gd name="T9" fmla="*/ 121 h 173"/>
                <a:gd name="T10" fmla="*/ 0 w 143"/>
                <a:gd name="T11" fmla="*/ 106 h 173"/>
                <a:gd name="T12" fmla="*/ 0 w 143"/>
                <a:gd name="T13" fmla="*/ 89 h 173"/>
                <a:gd name="T14" fmla="*/ 4 w 143"/>
                <a:gd name="T15" fmla="*/ 72 h 173"/>
                <a:gd name="T16" fmla="*/ 12 w 143"/>
                <a:gd name="T17" fmla="*/ 55 h 173"/>
                <a:gd name="T18" fmla="*/ 21 w 143"/>
                <a:gd name="T19" fmla="*/ 44 h 173"/>
                <a:gd name="T20" fmla="*/ 32 w 143"/>
                <a:gd name="T21" fmla="*/ 37 h 173"/>
                <a:gd name="T22" fmla="*/ 47 w 143"/>
                <a:gd name="T23" fmla="*/ 28 h 173"/>
                <a:gd name="T24" fmla="*/ 67 w 143"/>
                <a:gd name="T25" fmla="*/ 22 h 173"/>
                <a:gd name="T26" fmla="*/ 85 w 143"/>
                <a:gd name="T27" fmla="*/ 20 h 173"/>
                <a:gd name="T28" fmla="*/ 102 w 143"/>
                <a:gd name="T29" fmla="*/ 18 h 173"/>
                <a:gd name="T30" fmla="*/ 119 w 143"/>
                <a:gd name="T31" fmla="*/ 17 h 173"/>
                <a:gd name="T32" fmla="*/ 128 w 143"/>
                <a:gd name="T33" fmla="*/ 10 h 173"/>
                <a:gd name="T34" fmla="*/ 139 w 143"/>
                <a:gd name="T35" fmla="*/ 0 h 173"/>
                <a:gd name="T36" fmla="*/ 135 w 143"/>
                <a:gd name="T37" fmla="*/ 17 h 173"/>
                <a:gd name="T38" fmla="*/ 134 w 143"/>
                <a:gd name="T39" fmla="*/ 30 h 173"/>
                <a:gd name="T40" fmla="*/ 136 w 143"/>
                <a:gd name="T41" fmla="*/ 46 h 173"/>
                <a:gd name="T42" fmla="*/ 137 w 143"/>
                <a:gd name="T43" fmla="*/ 60 h 173"/>
                <a:gd name="T44" fmla="*/ 139 w 143"/>
                <a:gd name="T45" fmla="*/ 71 h 173"/>
                <a:gd name="T46" fmla="*/ 141 w 143"/>
                <a:gd name="T47" fmla="*/ 85 h 173"/>
                <a:gd name="T48" fmla="*/ 143 w 143"/>
                <a:gd name="T49" fmla="*/ 103 h 173"/>
                <a:gd name="T50" fmla="*/ 140 w 143"/>
                <a:gd name="T51" fmla="*/ 120 h 173"/>
                <a:gd name="T52" fmla="*/ 135 w 143"/>
                <a:gd name="T53" fmla="*/ 138 h 173"/>
                <a:gd name="T54" fmla="*/ 125 w 143"/>
                <a:gd name="T55" fmla="*/ 151 h 173"/>
                <a:gd name="T56" fmla="*/ 112 w 143"/>
                <a:gd name="T57" fmla="*/ 160 h 173"/>
                <a:gd name="T58" fmla="*/ 100 w 143"/>
                <a:gd name="T59" fmla="*/ 167 h 173"/>
                <a:gd name="T60" fmla="*/ 85 w 143"/>
                <a:gd name="T61" fmla="*/ 169 h 173"/>
                <a:gd name="T62" fmla="*/ 63 w 143"/>
                <a:gd name="T63" fmla="*/ 173 h 173"/>
                <a:gd name="T64" fmla="*/ 47 w 143"/>
                <a:gd name="T65" fmla="*/ 171 h 173"/>
                <a:gd name="T66" fmla="*/ 32 w 143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173"/>
                <a:gd name="T104" fmla="*/ 143 w 143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173">
                  <a:moveTo>
                    <a:pt x="32" y="164"/>
                  </a:moveTo>
                  <a:lnTo>
                    <a:pt x="22" y="161"/>
                  </a:lnTo>
                  <a:lnTo>
                    <a:pt x="10" y="152"/>
                  </a:lnTo>
                  <a:lnTo>
                    <a:pt x="4" y="136"/>
                  </a:lnTo>
                  <a:lnTo>
                    <a:pt x="0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4" y="72"/>
                  </a:lnTo>
                  <a:lnTo>
                    <a:pt x="12" y="55"/>
                  </a:lnTo>
                  <a:lnTo>
                    <a:pt x="21" y="44"/>
                  </a:lnTo>
                  <a:lnTo>
                    <a:pt x="32" y="37"/>
                  </a:lnTo>
                  <a:lnTo>
                    <a:pt x="47" y="28"/>
                  </a:lnTo>
                  <a:lnTo>
                    <a:pt x="67" y="22"/>
                  </a:lnTo>
                  <a:lnTo>
                    <a:pt x="85" y="20"/>
                  </a:lnTo>
                  <a:lnTo>
                    <a:pt x="102" y="18"/>
                  </a:lnTo>
                  <a:lnTo>
                    <a:pt x="119" y="17"/>
                  </a:lnTo>
                  <a:lnTo>
                    <a:pt x="128" y="10"/>
                  </a:lnTo>
                  <a:lnTo>
                    <a:pt x="139" y="0"/>
                  </a:lnTo>
                  <a:lnTo>
                    <a:pt x="135" y="17"/>
                  </a:lnTo>
                  <a:lnTo>
                    <a:pt x="134" y="30"/>
                  </a:lnTo>
                  <a:lnTo>
                    <a:pt x="136" y="46"/>
                  </a:lnTo>
                  <a:lnTo>
                    <a:pt x="137" y="60"/>
                  </a:lnTo>
                  <a:lnTo>
                    <a:pt x="139" y="71"/>
                  </a:lnTo>
                  <a:lnTo>
                    <a:pt x="141" y="85"/>
                  </a:lnTo>
                  <a:lnTo>
                    <a:pt x="143" y="103"/>
                  </a:lnTo>
                  <a:lnTo>
                    <a:pt x="140" y="120"/>
                  </a:lnTo>
                  <a:lnTo>
                    <a:pt x="135" y="138"/>
                  </a:lnTo>
                  <a:lnTo>
                    <a:pt x="125" y="151"/>
                  </a:lnTo>
                  <a:lnTo>
                    <a:pt x="112" y="160"/>
                  </a:lnTo>
                  <a:lnTo>
                    <a:pt x="100" y="167"/>
                  </a:lnTo>
                  <a:lnTo>
                    <a:pt x="85" y="169"/>
                  </a:lnTo>
                  <a:lnTo>
                    <a:pt x="63" y="173"/>
                  </a:lnTo>
                  <a:lnTo>
                    <a:pt x="47" y="171"/>
                  </a:lnTo>
                  <a:lnTo>
                    <a:pt x="32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370"/>
            <p:cNvSpPr>
              <a:spLocks/>
            </p:cNvSpPr>
            <p:nvPr/>
          </p:nvSpPr>
          <p:spPr bwMode="auto">
            <a:xfrm>
              <a:off x="5292" y="3245"/>
              <a:ext cx="108" cy="129"/>
            </a:xfrm>
            <a:custGeom>
              <a:avLst/>
              <a:gdLst>
                <a:gd name="T0" fmla="*/ 100 w 108"/>
                <a:gd name="T1" fmla="*/ 0 h 129"/>
                <a:gd name="T2" fmla="*/ 92 w 108"/>
                <a:gd name="T3" fmla="*/ 19 h 129"/>
                <a:gd name="T4" fmla="*/ 82 w 108"/>
                <a:gd name="T5" fmla="*/ 37 h 129"/>
                <a:gd name="T6" fmla="*/ 73 w 108"/>
                <a:gd name="T7" fmla="*/ 48 h 129"/>
                <a:gd name="T8" fmla="*/ 51 w 108"/>
                <a:gd name="T9" fmla="*/ 66 h 129"/>
                <a:gd name="T10" fmla="*/ 41 w 108"/>
                <a:gd name="T11" fmla="*/ 69 h 129"/>
                <a:gd name="T12" fmla="*/ 32 w 108"/>
                <a:gd name="T13" fmla="*/ 64 h 129"/>
                <a:gd name="T14" fmla="*/ 25 w 108"/>
                <a:gd name="T15" fmla="*/ 57 h 129"/>
                <a:gd name="T16" fmla="*/ 13 w 108"/>
                <a:gd name="T17" fmla="*/ 46 h 129"/>
                <a:gd name="T18" fmla="*/ 4 w 108"/>
                <a:gd name="T19" fmla="*/ 33 h 129"/>
                <a:gd name="T20" fmla="*/ 0 w 108"/>
                <a:gd name="T21" fmla="*/ 53 h 129"/>
                <a:gd name="T22" fmla="*/ 0 w 108"/>
                <a:gd name="T23" fmla="*/ 71 h 129"/>
                <a:gd name="T24" fmla="*/ 0 w 108"/>
                <a:gd name="T25" fmla="*/ 83 h 129"/>
                <a:gd name="T26" fmla="*/ 1 w 108"/>
                <a:gd name="T27" fmla="*/ 99 h 129"/>
                <a:gd name="T28" fmla="*/ 4 w 108"/>
                <a:gd name="T29" fmla="*/ 117 h 129"/>
                <a:gd name="T30" fmla="*/ 7 w 108"/>
                <a:gd name="T31" fmla="*/ 123 h 129"/>
                <a:gd name="T32" fmla="*/ 16 w 108"/>
                <a:gd name="T33" fmla="*/ 129 h 129"/>
                <a:gd name="T34" fmla="*/ 37 w 108"/>
                <a:gd name="T35" fmla="*/ 129 h 129"/>
                <a:gd name="T36" fmla="*/ 53 w 108"/>
                <a:gd name="T37" fmla="*/ 129 h 129"/>
                <a:gd name="T38" fmla="*/ 76 w 108"/>
                <a:gd name="T39" fmla="*/ 122 h 129"/>
                <a:gd name="T40" fmla="*/ 91 w 108"/>
                <a:gd name="T41" fmla="*/ 111 h 129"/>
                <a:gd name="T42" fmla="*/ 102 w 108"/>
                <a:gd name="T43" fmla="*/ 99 h 129"/>
                <a:gd name="T44" fmla="*/ 108 w 108"/>
                <a:gd name="T45" fmla="*/ 81 h 129"/>
                <a:gd name="T46" fmla="*/ 64 w 108"/>
                <a:gd name="T47" fmla="*/ 77 h 129"/>
                <a:gd name="T48" fmla="*/ 53 w 108"/>
                <a:gd name="T49" fmla="*/ 71 h 129"/>
                <a:gd name="T50" fmla="*/ 67 w 108"/>
                <a:gd name="T51" fmla="*/ 61 h 129"/>
                <a:gd name="T52" fmla="*/ 79 w 108"/>
                <a:gd name="T53" fmla="*/ 45 h 129"/>
                <a:gd name="T54" fmla="*/ 90 w 108"/>
                <a:gd name="T55" fmla="*/ 27 h 129"/>
                <a:gd name="T56" fmla="*/ 100 w 108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129"/>
                <a:gd name="T89" fmla="*/ 108 w 108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129">
                  <a:moveTo>
                    <a:pt x="100" y="0"/>
                  </a:moveTo>
                  <a:lnTo>
                    <a:pt x="92" y="19"/>
                  </a:lnTo>
                  <a:lnTo>
                    <a:pt x="82" y="37"/>
                  </a:lnTo>
                  <a:lnTo>
                    <a:pt x="73" y="48"/>
                  </a:lnTo>
                  <a:lnTo>
                    <a:pt x="51" y="66"/>
                  </a:lnTo>
                  <a:lnTo>
                    <a:pt x="41" y="69"/>
                  </a:lnTo>
                  <a:lnTo>
                    <a:pt x="32" y="64"/>
                  </a:lnTo>
                  <a:lnTo>
                    <a:pt x="25" y="57"/>
                  </a:lnTo>
                  <a:lnTo>
                    <a:pt x="13" y="46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1" y="99"/>
                  </a:lnTo>
                  <a:lnTo>
                    <a:pt x="4" y="117"/>
                  </a:lnTo>
                  <a:lnTo>
                    <a:pt x="7" y="123"/>
                  </a:lnTo>
                  <a:lnTo>
                    <a:pt x="16" y="129"/>
                  </a:lnTo>
                  <a:lnTo>
                    <a:pt x="37" y="129"/>
                  </a:lnTo>
                  <a:lnTo>
                    <a:pt x="53" y="129"/>
                  </a:lnTo>
                  <a:lnTo>
                    <a:pt x="76" y="122"/>
                  </a:lnTo>
                  <a:lnTo>
                    <a:pt x="91" y="111"/>
                  </a:lnTo>
                  <a:lnTo>
                    <a:pt x="102" y="99"/>
                  </a:lnTo>
                  <a:lnTo>
                    <a:pt x="108" y="81"/>
                  </a:lnTo>
                  <a:lnTo>
                    <a:pt x="64" y="77"/>
                  </a:lnTo>
                  <a:lnTo>
                    <a:pt x="53" y="71"/>
                  </a:lnTo>
                  <a:lnTo>
                    <a:pt x="67" y="61"/>
                  </a:lnTo>
                  <a:lnTo>
                    <a:pt x="79" y="45"/>
                  </a:lnTo>
                  <a:lnTo>
                    <a:pt x="90" y="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371"/>
            <p:cNvSpPr>
              <a:spLocks/>
            </p:cNvSpPr>
            <p:nvPr/>
          </p:nvSpPr>
          <p:spPr bwMode="auto">
            <a:xfrm>
              <a:off x="5234" y="3394"/>
              <a:ext cx="143" cy="197"/>
            </a:xfrm>
            <a:custGeom>
              <a:avLst/>
              <a:gdLst>
                <a:gd name="T0" fmla="*/ 70 w 143"/>
                <a:gd name="T1" fmla="*/ 0 h 197"/>
                <a:gd name="T2" fmla="*/ 45 w 143"/>
                <a:gd name="T3" fmla="*/ 8 h 197"/>
                <a:gd name="T4" fmla="*/ 24 w 143"/>
                <a:gd name="T5" fmla="*/ 27 h 197"/>
                <a:gd name="T6" fmla="*/ 9 w 143"/>
                <a:gd name="T7" fmla="*/ 51 h 197"/>
                <a:gd name="T8" fmla="*/ 6 w 143"/>
                <a:gd name="T9" fmla="*/ 66 h 197"/>
                <a:gd name="T10" fmla="*/ 2 w 143"/>
                <a:gd name="T11" fmla="*/ 81 h 197"/>
                <a:gd name="T12" fmla="*/ 0 w 143"/>
                <a:gd name="T13" fmla="*/ 99 h 197"/>
                <a:gd name="T14" fmla="*/ 3 w 143"/>
                <a:gd name="T15" fmla="*/ 115 h 197"/>
                <a:gd name="T16" fmla="*/ 11 w 143"/>
                <a:gd name="T17" fmla="*/ 134 h 197"/>
                <a:gd name="T18" fmla="*/ 22 w 143"/>
                <a:gd name="T19" fmla="*/ 147 h 197"/>
                <a:gd name="T20" fmla="*/ 33 w 143"/>
                <a:gd name="T21" fmla="*/ 158 h 197"/>
                <a:gd name="T22" fmla="*/ 56 w 143"/>
                <a:gd name="T23" fmla="*/ 174 h 197"/>
                <a:gd name="T24" fmla="*/ 70 w 143"/>
                <a:gd name="T25" fmla="*/ 186 h 197"/>
                <a:gd name="T26" fmla="*/ 73 w 143"/>
                <a:gd name="T27" fmla="*/ 197 h 197"/>
                <a:gd name="T28" fmla="*/ 79 w 143"/>
                <a:gd name="T29" fmla="*/ 185 h 197"/>
                <a:gd name="T30" fmla="*/ 89 w 143"/>
                <a:gd name="T31" fmla="*/ 174 h 197"/>
                <a:gd name="T32" fmla="*/ 101 w 143"/>
                <a:gd name="T33" fmla="*/ 163 h 197"/>
                <a:gd name="T34" fmla="*/ 117 w 143"/>
                <a:gd name="T35" fmla="*/ 149 h 197"/>
                <a:gd name="T36" fmla="*/ 128 w 143"/>
                <a:gd name="T37" fmla="*/ 134 h 197"/>
                <a:gd name="T38" fmla="*/ 138 w 143"/>
                <a:gd name="T39" fmla="*/ 119 h 197"/>
                <a:gd name="T40" fmla="*/ 143 w 143"/>
                <a:gd name="T41" fmla="*/ 98 h 197"/>
                <a:gd name="T42" fmla="*/ 141 w 143"/>
                <a:gd name="T43" fmla="*/ 79 h 197"/>
                <a:gd name="T44" fmla="*/ 139 w 143"/>
                <a:gd name="T45" fmla="*/ 62 h 197"/>
                <a:gd name="T46" fmla="*/ 130 w 143"/>
                <a:gd name="T47" fmla="*/ 45 h 197"/>
                <a:gd name="T48" fmla="*/ 121 w 143"/>
                <a:gd name="T49" fmla="*/ 28 h 197"/>
                <a:gd name="T50" fmla="*/ 109 w 143"/>
                <a:gd name="T51" fmla="*/ 14 h 197"/>
                <a:gd name="T52" fmla="*/ 94 w 143"/>
                <a:gd name="T53" fmla="*/ 4 h 197"/>
                <a:gd name="T54" fmla="*/ 70 w 143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197"/>
                <a:gd name="T86" fmla="*/ 143 w 143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197">
                  <a:moveTo>
                    <a:pt x="70" y="0"/>
                  </a:moveTo>
                  <a:lnTo>
                    <a:pt x="45" y="8"/>
                  </a:lnTo>
                  <a:lnTo>
                    <a:pt x="24" y="27"/>
                  </a:lnTo>
                  <a:lnTo>
                    <a:pt x="9" y="51"/>
                  </a:lnTo>
                  <a:lnTo>
                    <a:pt x="6" y="66"/>
                  </a:lnTo>
                  <a:lnTo>
                    <a:pt x="2" y="81"/>
                  </a:lnTo>
                  <a:lnTo>
                    <a:pt x="0" y="99"/>
                  </a:lnTo>
                  <a:lnTo>
                    <a:pt x="3" y="115"/>
                  </a:lnTo>
                  <a:lnTo>
                    <a:pt x="11" y="134"/>
                  </a:lnTo>
                  <a:lnTo>
                    <a:pt x="22" y="147"/>
                  </a:lnTo>
                  <a:lnTo>
                    <a:pt x="33" y="158"/>
                  </a:lnTo>
                  <a:lnTo>
                    <a:pt x="56" y="174"/>
                  </a:lnTo>
                  <a:lnTo>
                    <a:pt x="70" y="186"/>
                  </a:lnTo>
                  <a:lnTo>
                    <a:pt x="73" y="197"/>
                  </a:lnTo>
                  <a:lnTo>
                    <a:pt x="79" y="185"/>
                  </a:lnTo>
                  <a:lnTo>
                    <a:pt x="89" y="174"/>
                  </a:lnTo>
                  <a:lnTo>
                    <a:pt x="101" y="163"/>
                  </a:lnTo>
                  <a:lnTo>
                    <a:pt x="117" y="149"/>
                  </a:lnTo>
                  <a:lnTo>
                    <a:pt x="128" y="134"/>
                  </a:lnTo>
                  <a:lnTo>
                    <a:pt x="138" y="119"/>
                  </a:lnTo>
                  <a:lnTo>
                    <a:pt x="143" y="98"/>
                  </a:lnTo>
                  <a:lnTo>
                    <a:pt x="141" y="79"/>
                  </a:lnTo>
                  <a:lnTo>
                    <a:pt x="139" y="62"/>
                  </a:lnTo>
                  <a:lnTo>
                    <a:pt x="130" y="45"/>
                  </a:lnTo>
                  <a:lnTo>
                    <a:pt x="121" y="28"/>
                  </a:lnTo>
                  <a:lnTo>
                    <a:pt x="109" y="14"/>
                  </a:lnTo>
                  <a:lnTo>
                    <a:pt x="94" y="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372"/>
            <p:cNvSpPr>
              <a:spLocks/>
            </p:cNvSpPr>
            <p:nvPr/>
          </p:nvSpPr>
          <p:spPr bwMode="auto">
            <a:xfrm>
              <a:off x="5237" y="3402"/>
              <a:ext cx="117" cy="171"/>
            </a:xfrm>
            <a:custGeom>
              <a:avLst/>
              <a:gdLst>
                <a:gd name="T0" fmla="*/ 0 w 117"/>
                <a:gd name="T1" fmla="*/ 80 h 171"/>
                <a:gd name="T2" fmla="*/ 26 w 117"/>
                <a:gd name="T3" fmla="*/ 79 h 171"/>
                <a:gd name="T4" fmla="*/ 35 w 117"/>
                <a:gd name="T5" fmla="*/ 79 h 171"/>
                <a:gd name="T6" fmla="*/ 54 w 117"/>
                <a:gd name="T7" fmla="*/ 74 h 171"/>
                <a:gd name="T8" fmla="*/ 62 w 117"/>
                <a:gd name="T9" fmla="*/ 69 h 171"/>
                <a:gd name="T10" fmla="*/ 66 w 117"/>
                <a:gd name="T11" fmla="*/ 79 h 171"/>
                <a:gd name="T12" fmla="*/ 66 w 117"/>
                <a:gd name="T13" fmla="*/ 94 h 171"/>
                <a:gd name="T14" fmla="*/ 68 w 117"/>
                <a:gd name="T15" fmla="*/ 121 h 171"/>
                <a:gd name="T16" fmla="*/ 67 w 117"/>
                <a:gd name="T17" fmla="*/ 146 h 171"/>
                <a:gd name="T18" fmla="*/ 70 w 117"/>
                <a:gd name="T19" fmla="*/ 171 h 171"/>
                <a:gd name="T20" fmla="*/ 70 w 117"/>
                <a:gd name="T21" fmla="*/ 139 h 171"/>
                <a:gd name="T22" fmla="*/ 70 w 117"/>
                <a:gd name="T23" fmla="*/ 107 h 171"/>
                <a:gd name="T24" fmla="*/ 70 w 117"/>
                <a:gd name="T25" fmla="*/ 87 h 171"/>
                <a:gd name="T26" fmla="*/ 70 w 117"/>
                <a:gd name="T27" fmla="*/ 69 h 171"/>
                <a:gd name="T28" fmla="*/ 73 w 117"/>
                <a:gd name="T29" fmla="*/ 57 h 171"/>
                <a:gd name="T30" fmla="*/ 77 w 117"/>
                <a:gd name="T31" fmla="*/ 45 h 171"/>
                <a:gd name="T32" fmla="*/ 87 w 117"/>
                <a:gd name="T33" fmla="*/ 38 h 171"/>
                <a:gd name="T34" fmla="*/ 96 w 117"/>
                <a:gd name="T35" fmla="*/ 36 h 171"/>
                <a:gd name="T36" fmla="*/ 108 w 117"/>
                <a:gd name="T37" fmla="*/ 36 h 171"/>
                <a:gd name="T38" fmla="*/ 117 w 117"/>
                <a:gd name="T39" fmla="*/ 36 h 171"/>
                <a:gd name="T40" fmla="*/ 109 w 117"/>
                <a:gd name="T41" fmla="*/ 20 h 171"/>
                <a:gd name="T42" fmla="*/ 96 w 117"/>
                <a:gd name="T43" fmla="*/ 8 h 171"/>
                <a:gd name="T44" fmla="*/ 77 w 117"/>
                <a:gd name="T45" fmla="*/ 0 h 171"/>
                <a:gd name="T46" fmla="*/ 62 w 117"/>
                <a:gd name="T47" fmla="*/ 0 h 171"/>
                <a:gd name="T48" fmla="*/ 47 w 117"/>
                <a:gd name="T49" fmla="*/ 6 h 171"/>
                <a:gd name="T50" fmla="*/ 34 w 117"/>
                <a:gd name="T51" fmla="*/ 16 h 171"/>
                <a:gd name="T52" fmla="*/ 28 w 117"/>
                <a:gd name="T53" fmla="*/ 25 h 171"/>
                <a:gd name="T54" fmla="*/ 0 w 117"/>
                <a:gd name="T55" fmla="*/ 80 h 1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"/>
                <a:gd name="T85" fmla="*/ 0 h 171"/>
                <a:gd name="T86" fmla="*/ 117 w 117"/>
                <a:gd name="T87" fmla="*/ 171 h 1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" h="171">
                  <a:moveTo>
                    <a:pt x="0" y="80"/>
                  </a:moveTo>
                  <a:lnTo>
                    <a:pt x="26" y="79"/>
                  </a:lnTo>
                  <a:lnTo>
                    <a:pt x="35" y="79"/>
                  </a:lnTo>
                  <a:lnTo>
                    <a:pt x="54" y="74"/>
                  </a:lnTo>
                  <a:lnTo>
                    <a:pt x="62" y="69"/>
                  </a:lnTo>
                  <a:lnTo>
                    <a:pt x="66" y="79"/>
                  </a:lnTo>
                  <a:lnTo>
                    <a:pt x="66" y="94"/>
                  </a:lnTo>
                  <a:lnTo>
                    <a:pt x="68" y="121"/>
                  </a:lnTo>
                  <a:lnTo>
                    <a:pt x="67" y="146"/>
                  </a:lnTo>
                  <a:lnTo>
                    <a:pt x="70" y="171"/>
                  </a:lnTo>
                  <a:lnTo>
                    <a:pt x="70" y="139"/>
                  </a:lnTo>
                  <a:lnTo>
                    <a:pt x="70" y="107"/>
                  </a:lnTo>
                  <a:lnTo>
                    <a:pt x="70" y="87"/>
                  </a:lnTo>
                  <a:lnTo>
                    <a:pt x="70" y="69"/>
                  </a:lnTo>
                  <a:lnTo>
                    <a:pt x="73" y="57"/>
                  </a:lnTo>
                  <a:lnTo>
                    <a:pt x="77" y="45"/>
                  </a:lnTo>
                  <a:lnTo>
                    <a:pt x="87" y="38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17" y="36"/>
                  </a:lnTo>
                  <a:lnTo>
                    <a:pt x="109" y="20"/>
                  </a:lnTo>
                  <a:lnTo>
                    <a:pt x="96" y="8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47" y="6"/>
                  </a:lnTo>
                  <a:lnTo>
                    <a:pt x="34" y="16"/>
                  </a:lnTo>
                  <a:lnTo>
                    <a:pt x="28" y="25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373"/>
            <p:cNvSpPr>
              <a:spLocks/>
            </p:cNvSpPr>
            <p:nvPr/>
          </p:nvSpPr>
          <p:spPr bwMode="auto">
            <a:xfrm>
              <a:off x="5084" y="3373"/>
              <a:ext cx="201" cy="128"/>
            </a:xfrm>
            <a:custGeom>
              <a:avLst/>
              <a:gdLst>
                <a:gd name="T0" fmla="*/ 77 w 201"/>
                <a:gd name="T1" fmla="*/ 16 h 128"/>
                <a:gd name="T2" fmla="*/ 64 w 201"/>
                <a:gd name="T3" fmla="*/ 25 h 128"/>
                <a:gd name="T4" fmla="*/ 50 w 201"/>
                <a:gd name="T5" fmla="*/ 34 h 128"/>
                <a:gd name="T6" fmla="*/ 41 w 201"/>
                <a:gd name="T7" fmla="*/ 45 h 128"/>
                <a:gd name="T8" fmla="*/ 36 w 201"/>
                <a:gd name="T9" fmla="*/ 55 h 128"/>
                <a:gd name="T10" fmla="*/ 33 w 201"/>
                <a:gd name="T11" fmla="*/ 69 h 128"/>
                <a:gd name="T12" fmla="*/ 31 w 201"/>
                <a:gd name="T13" fmla="*/ 80 h 128"/>
                <a:gd name="T14" fmla="*/ 28 w 201"/>
                <a:gd name="T15" fmla="*/ 93 h 128"/>
                <a:gd name="T16" fmla="*/ 16 w 201"/>
                <a:gd name="T17" fmla="*/ 106 h 128"/>
                <a:gd name="T18" fmla="*/ 0 w 201"/>
                <a:gd name="T19" fmla="*/ 117 h 128"/>
                <a:gd name="T20" fmla="*/ 24 w 201"/>
                <a:gd name="T21" fmla="*/ 123 h 128"/>
                <a:gd name="T22" fmla="*/ 42 w 201"/>
                <a:gd name="T23" fmla="*/ 126 h 128"/>
                <a:gd name="T24" fmla="*/ 61 w 201"/>
                <a:gd name="T25" fmla="*/ 128 h 128"/>
                <a:gd name="T26" fmla="*/ 80 w 201"/>
                <a:gd name="T27" fmla="*/ 128 h 128"/>
                <a:gd name="T28" fmla="*/ 101 w 201"/>
                <a:gd name="T29" fmla="*/ 126 h 128"/>
                <a:gd name="T30" fmla="*/ 120 w 201"/>
                <a:gd name="T31" fmla="*/ 123 h 128"/>
                <a:gd name="T32" fmla="*/ 139 w 201"/>
                <a:gd name="T33" fmla="*/ 117 h 128"/>
                <a:gd name="T34" fmla="*/ 154 w 201"/>
                <a:gd name="T35" fmla="*/ 108 h 128"/>
                <a:gd name="T36" fmla="*/ 167 w 201"/>
                <a:gd name="T37" fmla="*/ 100 h 128"/>
                <a:gd name="T38" fmla="*/ 178 w 201"/>
                <a:gd name="T39" fmla="*/ 90 h 128"/>
                <a:gd name="T40" fmla="*/ 188 w 201"/>
                <a:gd name="T41" fmla="*/ 80 h 128"/>
                <a:gd name="T42" fmla="*/ 195 w 201"/>
                <a:gd name="T43" fmla="*/ 64 h 128"/>
                <a:gd name="T44" fmla="*/ 200 w 201"/>
                <a:gd name="T45" fmla="*/ 51 h 128"/>
                <a:gd name="T46" fmla="*/ 201 w 201"/>
                <a:gd name="T47" fmla="*/ 35 h 128"/>
                <a:gd name="T48" fmla="*/ 197 w 201"/>
                <a:gd name="T49" fmla="*/ 23 h 128"/>
                <a:gd name="T50" fmla="*/ 192 w 201"/>
                <a:gd name="T51" fmla="*/ 15 h 128"/>
                <a:gd name="T52" fmla="*/ 185 w 201"/>
                <a:gd name="T53" fmla="*/ 7 h 128"/>
                <a:gd name="T54" fmla="*/ 169 w 201"/>
                <a:gd name="T55" fmla="*/ 1 h 128"/>
                <a:gd name="T56" fmla="*/ 152 w 201"/>
                <a:gd name="T57" fmla="*/ 0 h 128"/>
                <a:gd name="T58" fmla="*/ 129 w 201"/>
                <a:gd name="T59" fmla="*/ 1 h 128"/>
                <a:gd name="T60" fmla="*/ 111 w 201"/>
                <a:gd name="T61" fmla="*/ 4 h 128"/>
                <a:gd name="T62" fmla="*/ 91 w 201"/>
                <a:gd name="T63" fmla="*/ 8 h 128"/>
                <a:gd name="T64" fmla="*/ 77 w 201"/>
                <a:gd name="T65" fmla="*/ 16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8"/>
                <a:gd name="T101" fmla="*/ 201 w 201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8">
                  <a:moveTo>
                    <a:pt x="77" y="16"/>
                  </a:moveTo>
                  <a:lnTo>
                    <a:pt x="64" y="25"/>
                  </a:lnTo>
                  <a:lnTo>
                    <a:pt x="50" y="34"/>
                  </a:lnTo>
                  <a:lnTo>
                    <a:pt x="41" y="45"/>
                  </a:lnTo>
                  <a:lnTo>
                    <a:pt x="36" y="55"/>
                  </a:lnTo>
                  <a:lnTo>
                    <a:pt x="33" y="69"/>
                  </a:lnTo>
                  <a:lnTo>
                    <a:pt x="31" y="80"/>
                  </a:lnTo>
                  <a:lnTo>
                    <a:pt x="28" y="93"/>
                  </a:lnTo>
                  <a:lnTo>
                    <a:pt x="16" y="106"/>
                  </a:lnTo>
                  <a:lnTo>
                    <a:pt x="0" y="117"/>
                  </a:lnTo>
                  <a:lnTo>
                    <a:pt x="24" y="123"/>
                  </a:lnTo>
                  <a:lnTo>
                    <a:pt x="42" y="126"/>
                  </a:lnTo>
                  <a:lnTo>
                    <a:pt x="61" y="128"/>
                  </a:lnTo>
                  <a:lnTo>
                    <a:pt x="80" y="128"/>
                  </a:lnTo>
                  <a:lnTo>
                    <a:pt x="101" y="126"/>
                  </a:lnTo>
                  <a:lnTo>
                    <a:pt x="120" y="123"/>
                  </a:lnTo>
                  <a:lnTo>
                    <a:pt x="139" y="117"/>
                  </a:lnTo>
                  <a:lnTo>
                    <a:pt x="154" y="108"/>
                  </a:lnTo>
                  <a:lnTo>
                    <a:pt x="167" y="100"/>
                  </a:lnTo>
                  <a:lnTo>
                    <a:pt x="178" y="90"/>
                  </a:lnTo>
                  <a:lnTo>
                    <a:pt x="188" y="80"/>
                  </a:lnTo>
                  <a:lnTo>
                    <a:pt x="195" y="64"/>
                  </a:lnTo>
                  <a:lnTo>
                    <a:pt x="200" y="51"/>
                  </a:lnTo>
                  <a:lnTo>
                    <a:pt x="201" y="35"/>
                  </a:lnTo>
                  <a:lnTo>
                    <a:pt x="197" y="23"/>
                  </a:lnTo>
                  <a:lnTo>
                    <a:pt x="192" y="15"/>
                  </a:lnTo>
                  <a:lnTo>
                    <a:pt x="185" y="7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29" y="1"/>
                  </a:lnTo>
                  <a:lnTo>
                    <a:pt x="111" y="4"/>
                  </a:lnTo>
                  <a:lnTo>
                    <a:pt x="91" y="8"/>
                  </a:lnTo>
                  <a:lnTo>
                    <a:pt x="77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374"/>
            <p:cNvSpPr>
              <a:spLocks/>
            </p:cNvSpPr>
            <p:nvPr/>
          </p:nvSpPr>
          <p:spPr bwMode="auto">
            <a:xfrm>
              <a:off x="5117" y="3376"/>
              <a:ext cx="162" cy="108"/>
            </a:xfrm>
            <a:custGeom>
              <a:avLst/>
              <a:gdLst>
                <a:gd name="T0" fmla="*/ 123 w 162"/>
                <a:gd name="T1" fmla="*/ 14 h 108"/>
                <a:gd name="T2" fmla="*/ 126 w 162"/>
                <a:gd name="T3" fmla="*/ 25 h 108"/>
                <a:gd name="T4" fmla="*/ 123 w 162"/>
                <a:gd name="T5" fmla="*/ 38 h 108"/>
                <a:gd name="T6" fmla="*/ 111 w 162"/>
                <a:gd name="T7" fmla="*/ 56 h 108"/>
                <a:gd name="T8" fmla="*/ 96 w 162"/>
                <a:gd name="T9" fmla="*/ 70 h 108"/>
                <a:gd name="T10" fmla="*/ 76 w 162"/>
                <a:gd name="T11" fmla="*/ 84 h 108"/>
                <a:gd name="T12" fmla="*/ 56 w 162"/>
                <a:gd name="T13" fmla="*/ 92 h 108"/>
                <a:gd name="T14" fmla="*/ 32 w 162"/>
                <a:gd name="T15" fmla="*/ 100 h 108"/>
                <a:gd name="T16" fmla="*/ 15 w 162"/>
                <a:gd name="T17" fmla="*/ 105 h 108"/>
                <a:gd name="T18" fmla="*/ 0 w 162"/>
                <a:gd name="T19" fmla="*/ 108 h 108"/>
                <a:gd name="T20" fmla="*/ 41 w 162"/>
                <a:gd name="T21" fmla="*/ 100 h 108"/>
                <a:gd name="T22" fmla="*/ 65 w 162"/>
                <a:gd name="T23" fmla="*/ 92 h 108"/>
                <a:gd name="T24" fmla="*/ 78 w 162"/>
                <a:gd name="T25" fmla="*/ 87 h 108"/>
                <a:gd name="T26" fmla="*/ 94 w 162"/>
                <a:gd name="T27" fmla="*/ 80 h 108"/>
                <a:gd name="T28" fmla="*/ 108 w 162"/>
                <a:gd name="T29" fmla="*/ 71 h 108"/>
                <a:gd name="T30" fmla="*/ 119 w 162"/>
                <a:gd name="T31" fmla="*/ 64 h 108"/>
                <a:gd name="T32" fmla="*/ 130 w 162"/>
                <a:gd name="T33" fmla="*/ 58 h 108"/>
                <a:gd name="T34" fmla="*/ 147 w 162"/>
                <a:gd name="T35" fmla="*/ 56 h 108"/>
                <a:gd name="T36" fmla="*/ 152 w 162"/>
                <a:gd name="T37" fmla="*/ 60 h 108"/>
                <a:gd name="T38" fmla="*/ 153 w 162"/>
                <a:gd name="T39" fmla="*/ 67 h 108"/>
                <a:gd name="T40" fmla="*/ 162 w 162"/>
                <a:gd name="T41" fmla="*/ 50 h 108"/>
                <a:gd name="T42" fmla="*/ 162 w 162"/>
                <a:gd name="T43" fmla="*/ 32 h 108"/>
                <a:gd name="T44" fmla="*/ 155 w 162"/>
                <a:gd name="T45" fmla="*/ 16 h 108"/>
                <a:gd name="T46" fmla="*/ 144 w 162"/>
                <a:gd name="T47" fmla="*/ 7 h 108"/>
                <a:gd name="T48" fmla="*/ 131 w 162"/>
                <a:gd name="T49" fmla="*/ 2 h 108"/>
                <a:gd name="T50" fmla="*/ 115 w 162"/>
                <a:gd name="T51" fmla="*/ 0 h 108"/>
                <a:gd name="T52" fmla="*/ 123 w 162"/>
                <a:gd name="T53" fmla="*/ 14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2"/>
                <a:gd name="T82" fmla="*/ 0 h 108"/>
                <a:gd name="T83" fmla="*/ 162 w 162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2" h="108">
                  <a:moveTo>
                    <a:pt x="123" y="14"/>
                  </a:moveTo>
                  <a:lnTo>
                    <a:pt x="126" y="25"/>
                  </a:lnTo>
                  <a:lnTo>
                    <a:pt x="123" y="38"/>
                  </a:lnTo>
                  <a:lnTo>
                    <a:pt x="111" y="56"/>
                  </a:lnTo>
                  <a:lnTo>
                    <a:pt x="96" y="70"/>
                  </a:lnTo>
                  <a:lnTo>
                    <a:pt x="76" y="84"/>
                  </a:lnTo>
                  <a:lnTo>
                    <a:pt x="56" y="92"/>
                  </a:lnTo>
                  <a:lnTo>
                    <a:pt x="32" y="100"/>
                  </a:lnTo>
                  <a:lnTo>
                    <a:pt x="15" y="105"/>
                  </a:lnTo>
                  <a:lnTo>
                    <a:pt x="0" y="108"/>
                  </a:lnTo>
                  <a:lnTo>
                    <a:pt x="41" y="100"/>
                  </a:lnTo>
                  <a:lnTo>
                    <a:pt x="65" y="92"/>
                  </a:lnTo>
                  <a:lnTo>
                    <a:pt x="78" y="87"/>
                  </a:lnTo>
                  <a:lnTo>
                    <a:pt x="94" y="80"/>
                  </a:lnTo>
                  <a:lnTo>
                    <a:pt x="108" y="71"/>
                  </a:lnTo>
                  <a:lnTo>
                    <a:pt x="119" y="64"/>
                  </a:lnTo>
                  <a:lnTo>
                    <a:pt x="130" y="58"/>
                  </a:lnTo>
                  <a:lnTo>
                    <a:pt x="147" y="56"/>
                  </a:lnTo>
                  <a:lnTo>
                    <a:pt x="152" y="60"/>
                  </a:lnTo>
                  <a:lnTo>
                    <a:pt x="153" y="67"/>
                  </a:lnTo>
                  <a:lnTo>
                    <a:pt x="162" y="50"/>
                  </a:lnTo>
                  <a:lnTo>
                    <a:pt x="162" y="32"/>
                  </a:lnTo>
                  <a:lnTo>
                    <a:pt x="155" y="16"/>
                  </a:lnTo>
                  <a:lnTo>
                    <a:pt x="144" y="7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23" y="14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375"/>
            <p:cNvSpPr>
              <a:spLocks/>
            </p:cNvSpPr>
            <p:nvPr/>
          </p:nvSpPr>
          <p:spPr bwMode="auto">
            <a:xfrm>
              <a:off x="5300" y="3310"/>
              <a:ext cx="186" cy="129"/>
            </a:xfrm>
            <a:custGeom>
              <a:avLst/>
              <a:gdLst>
                <a:gd name="T0" fmla="*/ 24 w 186"/>
                <a:gd name="T1" fmla="*/ 113 h 129"/>
                <a:gd name="T2" fmla="*/ 14 w 186"/>
                <a:gd name="T3" fmla="*/ 105 h 129"/>
                <a:gd name="T4" fmla="*/ 6 w 186"/>
                <a:gd name="T5" fmla="*/ 95 h 129"/>
                <a:gd name="T6" fmla="*/ 3 w 186"/>
                <a:gd name="T7" fmla="*/ 84 h 129"/>
                <a:gd name="T8" fmla="*/ 0 w 186"/>
                <a:gd name="T9" fmla="*/ 70 h 129"/>
                <a:gd name="T10" fmla="*/ 2 w 186"/>
                <a:gd name="T11" fmla="*/ 55 h 129"/>
                <a:gd name="T12" fmla="*/ 7 w 186"/>
                <a:gd name="T13" fmla="*/ 38 h 129"/>
                <a:gd name="T14" fmla="*/ 15 w 186"/>
                <a:gd name="T15" fmla="*/ 24 h 129"/>
                <a:gd name="T16" fmla="*/ 27 w 186"/>
                <a:gd name="T17" fmla="*/ 13 h 129"/>
                <a:gd name="T18" fmla="*/ 40 w 186"/>
                <a:gd name="T19" fmla="*/ 6 h 129"/>
                <a:gd name="T20" fmla="*/ 56 w 186"/>
                <a:gd name="T21" fmla="*/ 1 h 129"/>
                <a:gd name="T22" fmla="*/ 74 w 186"/>
                <a:gd name="T23" fmla="*/ 0 h 129"/>
                <a:gd name="T24" fmla="*/ 89 w 186"/>
                <a:gd name="T25" fmla="*/ 1 h 129"/>
                <a:gd name="T26" fmla="*/ 103 w 186"/>
                <a:gd name="T27" fmla="*/ 4 h 129"/>
                <a:gd name="T28" fmla="*/ 115 w 186"/>
                <a:gd name="T29" fmla="*/ 9 h 129"/>
                <a:gd name="T30" fmla="*/ 128 w 186"/>
                <a:gd name="T31" fmla="*/ 18 h 129"/>
                <a:gd name="T32" fmla="*/ 139 w 186"/>
                <a:gd name="T33" fmla="*/ 29 h 129"/>
                <a:gd name="T34" fmla="*/ 149 w 186"/>
                <a:gd name="T35" fmla="*/ 39 h 129"/>
                <a:gd name="T36" fmla="*/ 156 w 186"/>
                <a:gd name="T37" fmla="*/ 52 h 129"/>
                <a:gd name="T38" fmla="*/ 161 w 186"/>
                <a:gd name="T39" fmla="*/ 64 h 129"/>
                <a:gd name="T40" fmla="*/ 165 w 186"/>
                <a:gd name="T41" fmla="*/ 76 h 129"/>
                <a:gd name="T42" fmla="*/ 172 w 186"/>
                <a:gd name="T43" fmla="*/ 86 h 129"/>
                <a:gd name="T44" fmla="*/ 186 w 186"/>
                <a:gd name="T45" fmla="*/ 92 h 129"/>
                <a:gd name="T46" fmla="*/ 169 w 186"/>
                <a:gd name="T47" fmla="*/ 100 h 129"/>
                <a:gd name="T48" fmla="*/ 158 w 186"/>
                <a:gd name="T49" fmla="*/ 104 h 129"/>
                <a:gd name="T50" fmla="*/ 147 w 186"/>
                <a:gd name="T51" fmla="*/ 110 h 129"/>
                <a:gd name="T52" fmla="*/ 132 w 186"/>
                <a:gd name="T53" fmla="*/ 118 h 129"/>
                <a:gd name="T54" fmla="*/ 116 w 186"/>
                <a:gd name="T55" fmla="*/ 122 h 129"/>
                <a:gd name="T56" fmla="*/ 102 w 186"/>
                <a:gd name="T57" fmla="*/ 126 h 129"/>
                <a:gd name="T58" fmla="*/ 86 w 186"/>
                <a:gd name="T59" fmla="*/ 129 h 129"/>
                <a:gd name="T60" fmla="*/ 70 w 186"/>
                <a:gd name="T61" fmla="*/ 129 h 129"/>
                <a:gd name="T62" fmla="*/ 53 w 186"/>
                <a:gd name="T63" fmla="*/ 125 h 129"/>
                <a:gd name="T64" fmla="*/ 37 w 186"/>
                <a:gd name="T65" fmla="*/ 120 h 129"/>
                <a:gd name="T66" fmla="*/ 24 w 186"/>
                <a:gd name="T67" fmla="*/ 113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24" y="113"/>
                  </a:moveTo>
                  <a:lnTo>
                    <a:pt x="14" y="105"/>
                  </a:lnTo>
                  <a:lnTo>
                    <a:pt x="6" y="95"/>
                  </a:lnTo>
                  <a:lnTo>
                    <a:pt x="3" y="84"/>
                  </a:lnTo>
                  <a:lnTo>
                    <a:pt x="0" y="70"/>
                  </a:lnTo>
                  <a:lnTo>
                    <a:pt x="2" y="55"/>
                  </a:lnTo>
                  <a:lnTo>
                    <a:pt x="7" y="38"/>
                  </a:lnTo>
                  <a:lnTo>
                    <a:pt x="15" y="24"/>
                  </a:lnTo>
                  <a:lnTo>
                    <a:pt x="27" y="13"/>
                  </a:lnTo>
                  <a:lnTo>
                    <a:pt x="40" y="6"/>
                  </a:lnTo>
                  <a:lnTo>
                    <a:pt x="56" y="1"/>
                  </a:lnTo>
                  <a:lnTo>
                    <a:pt x="74" y="0"/>
                  </a:lnTo>
                  <a:lnTo>
                    <a:pt x="89" y="1"/>
                  </a:lnTo>
                  <a:lnTo>
                    <a:pt x="103" y="4"/>
                  </a:lnTo>
                  <a:lnTo>
                    <a:pt x="115" y="9"/>
                  </a:lnTo>
                  <a:lnTo>
                    <a:pt x="128" y="18"/>
                  </a:lnTo>
                  <a:lnTo>
                    <a:pt x="139" y="29"/>
                  </a:lnTo>
                  <a:lnTo>
                    <a:pt x="149" y="39"/>
                  </a:lnTo>
                  <a:lnTo>
                    <a:pt x="156" y="52"/>
                  </a:lnTo>
                  <a:lnTo>
                    <a:pt x="161" y="64"/>
                  </a:lnTo>
                  <a:lnTo>
                    <a:pt x="165" y="76"/>
                  </a:lnTo>
                  <a:lnTo>
                    <a:pt x="172" y="86"/>
                  </a:lnTo>
                  <a:lnTo>
                    <a:pt x="186" y="92"/>
                  </a:lnTo>
                  <a:lnTo>
                    <a:pt x="169" y="100"/>
                  </a:lnTo>
                  <a:lnTo>
                    <a:pt x="158" y="104"/>
                  </a:lnTo>
                  <a:lnTo>
                    <a:pt x="147" y="110"/>
                  </a:lnTo>
                  <a:lnTo>
                    <a:pt x="132" y="118"/>
                  </a:lnTo>
                  <a:lnTo>
                    <a:pt x="116" y="122"/>
                  </a:lnTo>
                  <a:lnTo>
                    <a:pt x="102" y="126"/>
                  </a:lnTo>
                  <a:lnTo>
                    <a:pt x="86" y="129"/>
                  </a:lnTo>
                  <a:lnTo>
                    <a:pt x="70" y="129"/>
                  </a:lnTo>
                  <a:lnTo>
                    <a:pt x="53" y="125"/>
                  </a:lnTo>
                  <a:lnTo>
                    <a:pt x="37" y="120"/>
                  </a:lnTo>
                  <a:lnTo>
                    <a:pt x="24" y="1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376"/>
            <p:cNvSpPr>
              <a:spLocks/>
            </p:cNvSpPr>
            <p:nvPr/>
          </p:nvSpPr>
          <p:spPr bwMode="auto">
            <a:xfrm>
              <a:off x="5303" y="3336"/>
              <a:ext cx="164" cy="100"/>
            </a:xfrm>
            <a:custGeom>
              <a:avLst/>
              <a:gdLst>
                <a:gd name="T0" fmla="*/ 14 w 164"/>
                <a:gd name="T1" fmla="*/ 0 h 100"/>
                <a:gd name="T2" fmla="*/ 13 w 164"/>
                <a:gd name="T3" fmla="*/ 16 h 100"/>
                <a:gd name="T4" fmla="*/ 14 w 164"/>
                <a:gd name="T5" fmla="*/ 30 h 100"/>
                <a:gd name="T6" fmla="*/ 17 w 164"/>
                <a:gd name="T7" fmla="*/ 38 h 100"/>
                <a:gd name="T8" fmla="*/ 24 w 164"/>
                <a:gd name="T9" fmla="*/ 46 h 100"/>
                <a:gd name="T10" fmla="*/ 34 w 164"/>
                <a:gd name="T11" fmla="*/ 53 h 100"/>
                <a:gd name="T12" fmla="*/ 43 w 164"/>
                <a:gd name="T13" fmla="*/ 57 h 100"/>
                <a:gd name="T14" fmla="*/ 61 w 164"/>
                <a:gd name="T15" fmla="*/ 63 h 100"/>
                <a:gd name="T16" fmla="*/ 76 w 164"/>
                <a:gd name="T17" fmla="*/ 66 h 100"/>
                <a:gd name="T18" fmla="*/ 97 w 164"/>
                <a:gd name="T19" fmla="*/ 66 h 100"/>
                <a:gd name="T20" fmla="*/ 112 w 164"/>
                <a:gd name="T21" fmla="*/ 67 h 100"/>
                <a:gd name="T22" fmla="*/ 131 w 164"/>
                <a:gd name="T23" fmla="*/ 67 h 100"/>
                <a:gd name="T24" fmla="*/ 145 w 164"/>
                <a:gd name="T25" fmla="*/ 66 h 100"/>
                <a:gd name="T26" fmla="*/ 164 w 164"/>
                <a:gd name="T27" fmla="*/ 67 h 100"/>
                <a:gd name="T28" fmla="*/ 140 w 164"/>
                <a:gd name="T29" fmla="*/ 69 h 100"/>
                <a:gd name="T30" fmla="*/ 115 w 164"/>
                <a:gd name="T31" fmla="*/ 70 h 100"/>
                <a:gd name="T32" fmla="*/ 90 w 164"/>
                <a:gd name="T33" fmla="*/ 69 h 100"/>
                <a:gd name="T34" fmla="*/ 66 w 164"/>
                <a:gd name="T35" fmla="*/ 69 h 100"/>
                <a:gd name="T36" fmla="*/ 54 w 164"/>
                <a:gd name="T37" fmla="*/ 67 h 100"/>
                <a:gd name="T38" fmla="*/ 45 w 164"/>
                <a:gd name="T39" fmla="*/ 66 h 100"/>
                <a:gd name="T40" fmla="*/ 30 w 164"/>
                <a:gd name="T41" fmla="*/ 64 h 100"/>
                <a:gd name="T42" fmla="*/ 27 w 164"/>
                <a:gd name="T43" fmla="*/ 69 h 100"/>
                <a:gd name="T44" fmla="*/ 29 w 164"/>
                <a:gd name="T45" fmla="*/ 74 h 100"/>
                <a:gd name="T46" fmla="*/ 32 w 164"/>
                <a:gd name="T47" fmla="*/ 80 h 100"/>
                <a:gd name="T48" fmla="*/ 36 w 164"/>
                <a:gd name="T49" fmla="*/ 85 h 100"/>
                <a:gd name="T50" fmla="*/ 44 w 164"/>
                <a:gd name="T51" fmla="*/ 90 h 100"/>
                <a:gd name="T52" fmla="*/ 51 w 164"/>
                <a:gd name="T53" fmla="*/ 94 h 100"/>
                <a:gd name="T54" fmla="*/ 59 w 164"/>
                <a:gd name="T55" fmla="*/ 97 h 100"/>
                <a:gd name="T56" fmla="*/ 66 w 164"/>
                <a:gd name="T57" fmla="*/ 100 h 100"/>
                <a:gd name="T58" fmla="*/ 55 w 164"/>
                <a:gd name="T59" fmla="*/ 98 h 100"/>
                <a:gd name="T60" fmla="*/ 43 w 164"/>
                <a:gd name="T61" fmla="*/ 95 h 100"/>
                <a:gd name="T62" fmla="*/ 33 w 164"/>
                <a:gd name="T63" fmla="*/ 91 h 100"/>
                <a:gd name="T64" fmla="*/ 23 w 164"/>
                <a:gd name="T65" fmla="*/ 86 h 100"/>
                <a:gd name="T66" fmla="*/ 17 w 164"/>
                <a:gd name="T67" fmla="*/ 79 h 100"/>
                <a:gd name="T68" fmla="*/ 10 w 164"/>
                <a:gd name="T69" fmla="*/ 74 h 100"/>
                <a:gd name="T70" fmla="*/ 5 w 164"/>
                <a:gd name="T71" fmla="*/ 67 h 100"/>
                <a:gd name="T72" fmla="*/ 2 w 164"/>
                <a:gd name="T73" fmla="*/ 61 h 100"/>
                <a:gd name="T74" fmla="*/ 1 w 164"/>
                <a:gd name="T75" fmla="*/ 52 h 100"/>
                <a:gd name="T76" fmla="*/ 0 w 164"/>
                <a:gd name="T77" fmla="*/ 42 h 100"/>
                <a:gd name="T78" fmla="*/ 1 w 164"/>
                <a:gd name="T79" fmla="*/ 31 h 100"/>
                <a:gd name="T80" fmla="*/ 4 w 164"/>
                <a:gd name="T81" fmla="*/ 18 h 100"/>
                <a:gd name="T82" fmla="*/ 7 w 164"/>
                <a:gd name="T83" fmla="*/ 10 h 100"/>
                <a:gd name="T84" fmla="*/ 14 w 164"/>
                <a:gd name="T85" fmla="*/ 0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0"/>
                <a:gd name="T131" fmla="*/ 164 w 164"/>
                <a:gd name="T132" fmla="*/ 100 h 1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0">
                  <a:moveTo>
                    <a:pt x="14" y="0"/>
                  </a:moveTo>
                  <a:lnTo>
                    <a:pt x="13" y="16"/>
                  </a:lnTo>
                  <a:lnTo>
                    <a:pt x="14" y="30"/>
                  </a:lnTo>
                  <a:lnTo>
                    <a:pt x="17" y="38"/>
                  </a:lnTo>
                  <a:lnTo>
                    <a:pt x="24" y="46"/>
                  </a:lnTo>
                  <a:lnTo>
                    <a:pt x="34" y="53"/>
                  </a:lnTo>
                  <a:lnTo>
                    <a:pt x="43" y="57"/>
                  </a:lnTo>
                  <a:lnTo>
                    <a:pt x="61" y="63"/>
                  </a:lnTo>
                  <a:lnTo>
                    <a:pt x="76" y="66"/>
                  </a:lnTo>
                  <a:lnTo>
                    <a:pt x="97" y="66"/>
                  </a:lnTo>
                  <a:lnTo>
                    <a:pt x="112" y="67"/>
                  </a:lnTo>
                  <a:lnTo>
                    <a:pt x="131" y="67"/>
                  </a:lnTo>
                  <a:lnTo>
                    <a:pt x="145" y="66"/>
                  </a:lnTo>
                  <a:lnTo>
                    <a:pt x="164" y="67"/>
                  </a:lnTo>
                  <a:lnTo>
                    <a:pt x="140" y="69"/>
                  </a:lnTo>
                  <a:lnTo>
                    <a:pt x="115" y="70"/>
                  </a:lnTo>
                  <a:lnTo>
                    <a:pt x="90" y="69"/>
                  </a:lnTo>
                  <a:lnTo>
                    <a:pt x="66" y="69"/>
                  </a:lnTo>
                  <a:lnTo>
                    <a:pt x="54" y="67"/>
                  </a:lnTo>
                  <a:lnTo>
                    <a:pt x="45" y="66"/>
                  </a:lnTo>
                  <a:lnTo>
                    <a:pt x="30" y="64"/>
                  </a:lnTo>
                  <a:lnTo>
                    <a:pt x="27" y="69"/>
                  </a:lnTo>
                  <a:lnTo>
                    <a:pt x="29" y="74"/>
                  </a:lnTo>
                  <a:lnTo>
                    <a:pt x="32" y="80"/>
                  </a:lnTo>
                  <a:lnTo>
                    <a:pt x="36" y="85"/>
                  </a:lnTo>
                  <a:lnTo>
                    <a:pt x="44" y="90"/>
                  </a:lnTo>
                  <a:lnTo>
                    <a:pt x="51" y="94"/>
                  </a:lnTo>
                  <a:lnTo>
                    <a:pt x="59" y="97"/>
                  </a:lnTo>
                  <a:lnTo>
                    <a:pt x="66" y="100"/>
                  </a:lnTo>
                  <a:lnTo>
                    <a:pt x="55" y="98"/>
                  </a:lnTo>
                  <a:lnTo>
                    <a:pt x="43" y="95"/>
                  </a:lnTo>
                  <a:lnTo>
                    <a:pt x="33" y="91"/>
                  </a:lnTo>
                  <a:lnTo>
                    <a:pt x="23" y="86"/>
                  </a:lnTo>
                  <a:lnTo>
                    <a:pt x="17" y="79"/>
                  </a:lnTo>
                  <a:lnTo>
                    <a:pt x="10" y="74"/>
                  </a:lnTo>
                  <a:lnTo>
                    <a:pt x="5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377"/>
            <p:cNvSpPr>
              <a:spLocks/>
            </p:cNvSpPr>
            <p:nvPr/>
          </p:nvSpPr>
          <p:spPr bwMode="auto">
            <a:xfrm>
              <a:off x="5169" y="3198"/>
              <a:ext cx="151" cy="181"/>
            </a:xfrm>
            <a:custGeom>
              <a:avLst/>
              <a:gdLst>
                <a:gd name="T0" fmla="*/ 113 w 151"/>
                <a:gd name="T1" fmla="*/ 178 h 181"/>
                <a:gd name="T2" fmla="*/ 95 w 151"/>
                <a:gd name="T3" fmla="*/ 181 h 181"/>
                <a:gd name="T4" fmla="*/ 78 w 151"/>
                <a:gd name="T5" fmla="*/ 180 h 181"/>
                <a:gd name="T6" fmla="*/ 62 w 151"/>
                <a:gd name="T7" fmla="*/ 176 h 181"/>
                <a:gd name="T8" fmla="*/ 46 w 151"/>
                <a:gd name="T9" fmla="*/ 170 h 181"/>
                <a:gd name="T10" fmla="*/ 31 w 151"/>
                <a:gd name="T11" fmla="*/ 162 h 181"/>
                <a:gd name="T12" fmla="*/ 16 w 151"/>
                <a:gd name="T13" fmla="*/ 144 h 181"/>
                <a:gd name="T14" fmla="*/ 8 w 151"/>
                <a:gd name="T15" fmla="*/ 128 h 181"/>
                <a:gd name="T16" fmla="*/ 2 w 151"/>
                <a:gd name="T17" fmla="*/ 110 h 181"/>
                <a:gd name="T18" fmla="*/ 0 w 151"/>
                <a:gd name="T19" fmla="*/ 85 h 181"/>
                <a:gd name="T20" fmla="*/ 2 w 151"/>
                <a:gd name="T21" fmla="*/ 64 h 181"/>
                <a:gd name="T22" fmla="*/ 7 w 151"/>
                <a:gd name="T23" fmla="*/ 47 h 181"/>
                <a:gd name="T24" fmla="*/ 16 w 151"/>
                <a:gd name="T25" fmla="*/ 34 h 181"/>
                <a:gd name="T26" fmla="*/ 24 w 151"/>
                <a:gd name="T27" fmla="*/ 21 h 181"/>
                <a:gd name="T28" fmla="*/ 30 w 151"/>
                <a:gd name="T29" fmla="*/ 10 h 181"/>
                <a:gd name="T30" fmla="*/ 30 w 151"/>
                <a:gd name="T31" fmla="*/ 0 h 181"/>
                <a:gd name="T32" fmla="*/ 43 w 151"/>
                <a:gd name="T33" fmla="*/ 8 h 181"/>
                <a:gd name="T34" fmla="*/ 55 w 151"/>
                <a:gd name="T35" fmla="*/ 11 h 181"/>
                <a:gd name="T36" fmla="*/ 66 w 151"/>
                <a:gd name="T37" fmla="*/ 16 h 181"/>
                <a:gd name="T38" fmla="*/ 82 w 151"/>
                <a:gd name="T39" fmla="*/ 21 h 181"/>
                <a:gd name="T40" fmla="*/ 95 w 151"/>
                <a:gd name="T41" fmla="*/ 22 h 181"/>
                <a:gd name="T42" fmla="*/ 107 w 151"/>
                <a:gd name="T43" fmla="*/ 28 h 181"/>
                <a:gd name="T44" fmla="*/ 122 w 151"/>
                <a:gd name="T45" fmla="*/ 39 h 181"/>
                <a:gd name="T46" fmla="*/ 129 w 151"/>
                <a:gd name="T47" fmla="*/ 49 h 181"/>
                <a:gd name="T48" fmla="*/ 139 w 151"/>
                <a:gd name="T49" fmla="*/ 62 h 181"/>
                <a:gd name="T50" fmla="*/ 145 w 151"/>
                <a:gd name="T51" fmla="*/ 75 h 181"/>
                <a:gd name="T52" fmla="*/ 149 w 151"/>
                <a:gd name="T53" fmla="*/ 88 h 181"/>
                <a:gd name="T54" fmla="*/ 151 w 151"/>
                <a:gd name="T55" fmla="*/ 106 h 181"/>
                <a:gd name="T56" fmla="*/ 149 w 151"/>
                <a:gd name="T57" fmla="*/ 118 h 181"/>
                <a:gd name="T58" fmla="*/ 148 w 151"/>
                <a:gd name="T59" fmla="*/ 131 h 181"/>
                <a:gd name="T60" fmla="*/ 142 w 151"/>
                <a:gd name="T61" fmla="*/ 147 h 181"/>
                <a:gd name="T62" fmla="*/ 134 w 151"/>
                <a:gd name="T63" fmla="*/ 164 h 181"/>
                <a:gd name="T64" fmla="*/ 124 w 151"/>
                <a:gd name="T65" fmla="*/ 172 h 181"/>
                <a:gd name="T66" fmla="*/ 113 w 151"/>
                <a:gd name="T67" fmla="*/ 178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113" y="178"/>
                  </a:moveTo>
                  <a:lnTo>
                    <a:pt x="95" y="181"/>
                  </a:lnTo>
                  <a:lnTo>
                    <a:pt x="78" y="180"/>
                  </a:lnTo>
                  <a:lnTo>
                    <a:pt x="62" y="176"/>
                  </a:lnTo>
                  <a:lnTo>
                    <a:pt x="46" y="170"/>
                  </a:lnTo>
                  <a:lnTo>
                    <a:pt x="31" y="162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0"/>
                  </a:lnTo>
                  <a:lnTo>
                    <a:pt x="0" y="85"/>
                  </a:lnTo>
                  <a:lnTo>
                    <a:pt x="2" y="64"/>
                  </a:lnTo>
                  <a:lnTo>
                    <a:pt x="7" y="47"/>
                  </a:lnTo>
                  <a:lnTo>
                    <a:pt x="16" y="34"/>
                  </a:lnTo>
                  <a:lnTo>
                    <a:pt x="24" y="21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43" y="8"/>
                  </a:lnTo>
                  <a:lnTo>
                    <a:pt x="55" y="11"/>
                  </a:lnTo>
                  <a:lnTo>
                    <a:pt x="66" y="16"/>
                  </a:lnTo>
                  <a:lnTo>
                    <a:pt x="82" y="21"/>
                  </a:lnTo>
                  <a:lnTo>
                    <a:pt x="95" y="22"/>
                  </a:lnTo>
                  <a:lnTo>
                    <a:pt x="107" y="28"/>
                  </a:lnTo>
                  <a:lnTo>
                    <a:pt x="122" y="39"/>
                  </a:lnTo>
                  <a:lnTo>
                    <a:pt x="129" y="49"/>
                  </a:lnTo>
                  <a:lnTo>
                    <a:pt x="139" y="62"/>
                  </a:lnTo>
                  <a:lnTo>
                    <a:pt x="145" y="75"/>
                  </a:lnTo>
                  <a:lnTo>
                    <a:pt x="149" y="88"/>
                  </a:lnTo>
                  <a:lnTo>
                    <a:pt x="151" y="106"/>
                  </a:lnTo>
                  <a:lnTo>
                    <a:pt x="149" y="118"/>
                  </a:lnTo>
                  <a:lnTo>
                    <a:pt x="148" y="131"/>
                  </a:lnTo>
                  <a:lnTo>
                    <a:pt x="142" y="147"/>
                  </a:lnTo>
                  <a:lnTo>
                    <a:pt x="134" y="164"/>
                  </a:lnTo>
                  <a:lnTo>
                    <a:pt x="124" y="172"/>
                  </a:lnTo>
                  <a:lnTo>
                    <a:pt x="113" y="178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378"/>
            <p:cNvSpPr>
              <a:spLocks/>
            </p:cNvSpPr>
            <p:nvPr/>
          </p:nvSpPr>
          <p:spPr bwMode="auto">
            <a:xfrm>
              <a:off x="5213" y="3238"/>
              <a:ext cx="99" cy="138"/>
            </a:xfrm>
            <a:custGeom>
              <a:avLst/>
              <a:gdLst>
                <a:gd name="T0" fmla="*/ 0 w 99"/>
                <a:gd name="T1" fmla="*/ 0 h 138"/>
                <a:gd name="T2" fmla="*/ 11 w 99"/>
                <a:gd name="T3" fmla="*/ 13 h 138"/>
                <a:gd name="T4" fmla="*/ 21 w 99"/>
                <a:gd name="T5" fmla="*/ 32 h 138"/>
                <a:gd name="T6" fmla="*/ 30 w 99"/>
                <a:gd name="T7" fmla="*/ 51 h 138"/>
                <a:gd name="T8" fmla="*/ 38 w 99"/>
                <a:gd name="T9" fmla="*/ 76 h 138"/>
                <a:gd name="T10" fmla="*/ 44 w 99"/>
                <a:gd name="T11" fmla="*/ 101 h 138"/>
                <a:gd name="T12" fmla="*/ 43 w 99"/>
                <a:gd name="T13" fmla="*/ 116 h 138"/>
                <a:gd name="T14" fmla="*/ 41 w 99"/>
                <a:gd name="T15" fmla="*/ 127 h 138"/>
                <a:gd name="T16" fmla="*/ 33 w 99"/>
                <a:gd name="T17" fmla="*/ 133 h 138"/>
                <a:gd name="T18" fmla="*/ 21 w 99"/>
                <a:gd name="T19" fmla="*/ 133 h 138"/>
                <a:gd name="T20" fmla="*/ 36 w 99"/>
                <a:gd name="T21" fmla="*/ 138 h 138"/>
                <a:gd name="T22" fmla="*/ 51 w 99"/>
                <a:gd name="T23" fmla="*/ 138 h 138"/>
                <a:gd name="T24" fmla="*/ 73 w 99"/>
                <a:gd name="T25" fmla="*/ 133 h 138"/>
                <a:gd name="T26" fmla="*/ 81 w 99"/>
                <a:gd name="T27" fmla="*/ 126 h 138"/>
                <a:gd name="T28" fmla="*/ 88 w 99"/>
                <a:gd name="T29" fmla="*/ 120 h 138"/>
                <a:gd name="T30" fmla="*/ 93 w 99"/>
                <a:gd name="T31" fmla="*/ 108 h 138"/>
                <a:gd name="T32" fmla="*/ 97 w 99"/>
                <a:gd name="T33" fmla="*/ 98 h 138"/>
                <a:gd name="T34" fmla="*/ 99 w 99"/>
                <a:gd name="T35" fmla="*/ 85 h 138"/>
                <a:gd name="T36" fmla="*/ 91 w 99"/>
                <a:gd name="T37" fmla="*/ 96 h 138"/>
                <a:gd name="T38" fmla="*/ 80 w 99"/>
                <a:gd name="T39" fmla="*/ 102 h 138"/>
                <a:gd name="T40" fmla="*/ 65 w 99"/>
                <a:gd name="T41" fmla="*/ 105 h 138"/>
                <a:gd name="T42" fmla="*/ 54 w 99"/>
                <a:gd name="T43" fmla="*/ 104 h 138"/>
                <a:gd name="T44" fmla="*/ 48 w 99"/>
                <a:gd name="T45" fmla="*/ 101 h 138"/>
                <a:gd name="T46" fmla="*/ 47 w 99"/>
                <a:gd name="T47" fmla="*/ 89 h 138"/>
                <a:gd name="T48" fmla="*/ 43 w 99"/>
                <a:gd name="T49" fmla="*/ 70 h 138"/>
                <a:gd name="T50" fmla="*/ 36 w 99"/>
                <a:gd name="T51" fmla="*/ 49 h 138"/>
                <a:gd name="T52" fmla="*/ 28 w 99"/>
                <a:gd name="T53" fmla="*/ 36 h 138"/>
                <a:gd name="T54" fmla="*/ 17 w 99"/>
                <a:gd name="T55" fmla="*/ 18 h 138"/>
                <a:gd name="T56" fmla="*/ 0 w 99"/>
                <a:gd name="T57" fmla="*/ 0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"/>
                <a:gd name="T88" fmla="*/ 0 h 138"/>
                <a:gd name="T89" fmla="*/ 99 w 99"/>
                <a:gd name="T90" fmla="*/ 138 h 1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" h="138">
                  <a:moveTo>
                    <a:pt x="0" y="0"/>
                  </a:moveTo>
                  <a:lnTo>
                    <a:pt x="11" y="13"/>
                  </a:lnTo>
                  <a:lnTo>
                    <a:pt x="21" y="32"/>
                  </a:lnTo>
                  <a:lnTo>
                    <a:pt x="30" y="51"/>
                  </a:lnTo>
                  <a:lnTo>
                    <a:pt x="38" y="76"/>
                  </a:lnTo>
                  <a:lnTo>
                    <a:pt x="44" y="101"/>
                  </a:lnTo>
                  <a:lnTo>
                    <a:pt x="43" y="116"/>
                  </a:lnTo>
                  <a:lnTo>
                    <a:pt x="41" y="127"/>
                  </a:lnTo>
                  <a:lnTo>
                    <a:pt x="33" y="133"/>
                  </a:lnTo>
                  <a:lnTo>
                    <a:pt x="21" y="133"/>
                  </a:lnTo>
                  <a:lnTo>
                    <a:pt x="36" y="138"/>
                  </a:lnTo>
                  <a:lnTo>
                    <a:pt x="51" y="138"/>
                  </a:lnTo>
                  <a:lnTo>
                    <a:pt x="73" y="133"/>
                  </a:lnTo>
                  <a:lnTo>
                    <a:pt x="81" y="126"/>
                  </a:lnTo>
                  <a:lnTo>
                    <a:pt x="88" y="120"/>
                  </a:lnTo>
                  <a:lnTo>
                    <a:pt x="93" y="108"/>
                  </a:lnTo>
                  <a:lnTo>
                    <a:pt x="97" y="98"/>
                  </a:lnTo>
                  <a:lnTo>
                    <a:pt x="99" y="85"/>
                  </a:lnTo>
                  <a:lnTo>
                    <a:pt x="91" y="96"/>
                  </a:lnTo>
                  <a:lnTo>
                    <a:pt x="80" y="102"/>
                  </a:lnTo>
                  <a:lnTo>
                    <a:pt x="65" y="105"/>
                  </a:lnTo>
                  <a:lnTo>
                    <a:pt x="54" y="104"/>
                  </a:lnTo>
                  <a:lnTo>
                    <a:pt x="48" y="101"/>
                  </a:lnTo>
                  <a:lnTo>
                    <a:pt x="47" y="89"/>
                  </a:lnTo>
                  <a:lnTo>
                    <a:pt x="43" y="70"/>
                  </a:lnTo>
                  <a:lnTo>
                    <a:pt x="36" y="49"/>
                  </a:lnTo>
                  <a:lnTo>
                    <a:pt x="28" y="36"/>
                  </a:lnTo>
                  <a:lnTo>
                    <a:pt x="1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379"/>
            <p:cNvSpPr>
              <a:spLocks/>
            </p:cNvSpPr>
            <p:nvPr/>
          </p:nvSpPr>
          <p:spPr bwMode="auto">
            <a:xfrm>
              <a:off x="5211" y="3342"/>
              <a:ext cx="114" cy="88"/>
            </a:xfrm>
            <a:custGeom>
              <a:avLst/>
              <a:gdLst>
                <a:gd name="T0" fmla="*/ 0 w 273"/>
                <a:gd name="T1" fmla="*/ 0 h 209"/>
                <a:gd name="T2" fmla="*/ 0 w 273"/>
                <a:gd name="T3" fmla="*/ 0 h 209"/>
                <a:gd name="T4" fmla="*/ 0 w 273"/>
                <a:gd name="T5" fmla="*/ 0 h 209"/>
                <a:gd name="T6" fmla="*/ 0 w 273"/>
                <a:gd name="T7" fmla="*/ 0 h 209"/>
                <a:gd name="T8" fmla="*/ 0 w 273"/>
                <a:gd name="T9" fmla="*/ 0 h 209"/>
                <a:gd name="T10" fmla="*/ 0 w 273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209"/>
                <a:gd name="T20" fmla="*/ 273 w 273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209">
                  <a:moveTo>
                    <a:pt x="137" y="209"/>
                  </a:moveTo>
                  <a:cubicBezTo>
                    <a:pt x="212" y="208"/>
                    <a:pt x="273" y="162"/>
                    <a:pt x="273" y="105"/>
                  </a:cubicBezTo>
                  <a:cubicBezTo>
                    <a:pt x="273" y="47"/>
                    <a:pt x="211" y="1"/>
                    <a:pt x="135" y="1"/>
                  </a:cubicBezTo>
                  <a:cubicBezTo>
                    <a:pt x="71" y="0"/>
                    <a:pt x="16" y="33"/>
                    <a:pt x="0" y="80"/>
                  </a:cubicBezTo>
                  <a:lnTo>
                    <a:pt x="135" y="106"/>
                  </a:lnTo>
                  <a:lnTo>
                    <a:pt x="137" y="209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380"/>
            <p:cNvSpPr>
              <a:spLocks/>
            </p:cNvSpPr>
            <p:nvPr/>
          </p:nvSpPr>
          <p:spPr bwMode="auto">
            <a:xfrm>
              <a:off x="5137" y="3318"/>
              <a:ext cx="154" cy="166"/>
            </a:xfrm>
            <a:custGeom>
              <a:avLst/>
              <a:gdLst>
                <a:gd name="T0" fmla="*/ 64 w 154"/>
                <a:gd name="T1" fmla="*/ 6 h 166"/>
                <a:gd name="T2" fmla="*/ 49 w 154"/>
                <a:gd name="T3" fmla="*/ 14 h 166"/>
                <a:gd name="T4" fmla="*/ 35 w 154"/>
                <a:gd name="T5" fmla="*/ 22 h 166"/>
                <a:gd name="T6" fmla="*/ 24 w 154"/>
                <a:gd name="T7" fmla="*/ 26 h 166"/>
                <a:gd name="T8" fmla="*/ 17 w 154"/>
                <a:gd name="T9" fmla="*/ 35 h 166"/>
                <a:gd name="T10" fmla="*/ 20 w 154"/>
                <a:gd name="T11" fmla="*/ 44 h 166"/>
                <a:gd name="T12" fmla="*/ 11 w 154"/>
                <a:gd name="T13" fmla="*/ 52 h 166"/>
                <a:gd name="T14" fmla="*/ 3 w 154"/>
                <a:gd name="T15" fmla="*/ 60 h 166"/>
                <a:gd name="T16" fmla="*/ 5 w 154"/>
                <a:gd name="T17" fmla="*/ 73 h 166"/>
                <a:gd name="T18" fmla="*/ 5 w 154"/>
                <a:gd name="T19" fmla="*/ 86 h 166"/>
                <a:gd name="T20" fmla="*/ 0 w 154"/>
                <a:gd name="T21" fmla="*/ 106 h 166"/>
                <a:gd name="T22" fmla="*/ 5 w 154"/>
                <a:gd name="T23" fmla="*/ 119 h 166"/>
                <a:gd name="T24" fmla="*/ 19 w 154"/>
                <a:gd name="T25" fmla="*/ 122 h 166"/>
                <a:gd name="T26" fmla="*/ 25 w 154"/>
                <a:gd name="T27" fmla="*/ 139 h 166"/>
                <a:gd name="T28" fmla="*/ 45 w 154"/>
                <a:gd name="T29" fmla="*/ 145 h 166"/>
                <a:gd name="T30" fmla="*/ 51 w 154"/>
                <a:gd name="T31" fmla="*/ 163 h 166"/>
                <a:gd name="T32" fmla="*/ 65 w 154"/>
                <a:gd name="T33" fmla="*/ 166 h 166"/>
                <a:gd name="T34" fmla="*/ 77 w 154"/>
                <a:gd name="T35" fmla="*/ 163 h 166"/>
                <a:gd name="T36" fmla="*/ 87 w 154"/>
                <a:gd name="T37" fmla="*/ 161 h 166"/>
                <a:gd name="T38" fmla="*/ 107 w 154"/>
                <a:gd name="T39" fmla="*/ 161 h 166"/>
                <a:gd name="T40" fmla="*/ 115 w 154"/>
                <a:gd name="T41" fmla="*/ 149 h 166"/>
                <a:gd name="T42" fmla="*/ 122 w 154"/>
                <a:gd name="T43" fmla="*/ 147 h 166"/>
                <a:gd name="T44" fmla="*/ 133 w 154"/>
                <a:gd name="T45" fmla="*/ 141 h 166"/>
                <a:gd name="T46" fmla="*/ 141 w 154"/>
                <a:gd name="T47" fmla="*/ 117 h 166"/>
                <a:gd name="T48" fmla="*/ 151 w 154"/>
                <a:gd name="T49" fmla="*/ 116 h 166"/>
                <a:gd name="T50" fmla="*/ 154 w 154"/>
                <a:gd name="T51" fmla="*/ 100 h 166"/>
                <a:gd name="T52" fmla="*/ 149 w 154"/>
                <a:gd name="T53" fmla="*/ 87 h 166"/>
                <a:gd name="T54" fmla="*/ 154 w 154"/>
                <a:gd name="T55" fmla="*/ 74 h 166"/>
                <a:gd name="T56" fmla="*/ 147 w 154"/>
                <a:gd name="T57" fmla="*/ 61 h 166"/>
                <a:gd name="T58" fmla="*/ 145 w 154"/>
                <a:gd name="T59" fmla="*/ 44 h 166"/>
                <a:gd name="T60" fmla="*/ 140 w 154"/>
                <a:gd name="T61" fmla="*/ 31 h 166"/>
                <a:gd name="T62" fmla="*/ 130 w 154"/>
                <a:gd name="T63" fmla="*/ 27 h 166"/>
                <a:gd name="T64" fmla="*/ 123 w 154"/>
                <a:gd name="T65" fmla="*/ 18 h 166"/>
                <a:gd name="T66" fmla="*/ 113 w 154"/>
                <a:gd name="T67" fmla="*/ 11 h 166"/>
                <a:gd name="T68" fmla="*/ 103 w 154"/>
                <a:gd name="T69" fmla="*/ 11 h 166"/>
                <a:gd name="T70" fmla="*/ 94 w 154"/>
                <a:gd name="T71" fmla="*/ 3 h 166"/>
                <a:gd name="T72" fmla="*/ 83 w 154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166"/>
                <a:gd name="T113" fmla="*/ 154 w 154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166">
                  <a:moveTo>
                    <a:pt x="77" y="6"/>
                  </a:moveTo>
                  <a:lnTo>
                    <a:pt x="64" y="6"/>
                  </a:lnTo>
                  <a:lnTo>
                    <a:pt x="55" y="8"/>
                  </a:lnTo>
                  <a:lnTo>
                    <a:pt x="49" y="14"/>
                  </a:lnTo>
                  <a:lnTo>
                    <a:pt x="47" y="21"/>
                  </a:lnTo>
                  <a:lnTo>
                    <a:pt x="35" y="22"/>
                  </a:lnTo>
                  <a:lnTo>
                    <a:pt x="29" y="24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7" y="35"/>
                  </a:lnTo>
                  <a:lnTo>
                    <a:pt x="18" y="41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1" y="52"/>
                  </a:lnTo>
                  <a:lnTo>
                    <a:pt x="6" y="55"/>
                  </a:lnTo>
                  <a:lnTo>
                    <a:pt x="3" y="60"/>
                  </a:lnTo>
                  <a:lnTo>
                    <a:pt x="2" y="67"/>
                  </a:lnTo>
                  <a:lnTo>
                    <a:pt x="5" y="73"/>
                  </a:lnTo>
                  <a:lnTo>
                    <a:pt x="8" y="77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5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0" y="131"/>
                  </a:lnTo>
                  <a:lnTo>
                    <a:pt x="25" y="139"/>
                  </a:lnTo>
                  <a:lnTo>
                    <a:pt x="36" y="144"/>
                  </a:lnTo>
                  <a:lnTo>
                    <a:pt x="45" y="145"/>
                  </a:lnTo>
                  <a:lnTo>
                    <a:pt x="48" y="158"/>
                  </a:lnTo>
                  <a:lnTo>
                    <a:pt x="51" y="163"/>
                  </a:lnTo>
                  <a:lnTo>
                    <a:pt x="56" y="166"/>
                  </a:lnTo>
                  <a:lnTo>
                    <a:pt x="65" y="166"/>
                  </a:lnTo>
                  <a:lnTo>
                    <a:pt x="72" y="166"/>
                  </a:lnTo>
                  <a:lnTo>
                    <a:pt x="77" y="163"/>
                  </a:lnTo>
                  <a:lnTo>
                    <a:pt x="82" y="159"/>
                  </a:lnTo>
                  <a:lnTo>
                    <a:pt x="87" y="161"/>
                  </a:lnTo>
                  <a:lnTo>
                    <a:pt x="98" y="163"/>
                  </a:lnTo>
                  <a:lnTo>
                    <a:pt x="107" y="161"/>
                  </a:lnTo>
                  <a:lnTo>
                    <a:pt x="112" y="155"/>
                  </a:lnTo>
                  <a:lnTo>
                    <a:pt x="115" y="149"/>
                  </a:lnTo>
                  <a:lnTo>
                    <a:pt x="117" y="145"/>
                  </a:lnTo>
                  <a:lnTo>
                    <a:pt x="122" y="147"/>
                  </a:lnTo>
                  <a:lnTo>
                    <a:pt x="127" y="146"/>
                  </a:lnTo>
                  <a:lnTo>
                    <a:pt x="133" y="141"/>
                  </a:lnTo>
                  <a:lnTo>
                    <a:pt x="139" y="130"/>
                  </a:lnTo>
                  <a:lnTo>
                    <a:pt x="141" y="117"/>
                  </a:lnTo>
                  <a:lnTo>
                    <a:pt x="145" y="119"/>
                  </a:lnTo>
                  <a:lnTo>
                    <a:pt x="151" y="116"/>
                  </a:lnTo>
                  <a:lnTo>
                    <a:pt x="153" y="108"/>
                  </a:lnTo>
                  <a:lnTo>
                    <a:pt x="154" y="100"/>
                  </a:lnTo>
                  <a:lnTo>
                    <a:pt x="150" y="92"/>
                  </a:lnTo>
                  <a:lnTo>
                    <a:pt x="149" y="87"/>
                  </a:lnTo>
                  <a:lnTo>
                    <a:pt x="154" y="81"/>
                  </a:lnTo>
                  <a:lnTo>
                    <a:pt x="154" y="74"/>
                  </a:lnTo>
                  <a:lnTo>
                    <a:pt x="151" y="66"/>
                  </a:lnTo>
                  <a:lnTo>
                    <a:pt x="147" y="61"/>
                  </a:lnTo>
                  <a:lnTo>
                    <a:pt x="145" y="53"/>
                  </a:lnTo>
                  <a:lnTo>
                    <a:pt x="145" y="44"/>
                  </a:lnTo>
                  <a:lnTo>
                    <a:pt x="145" y="37"/>
                  </a:lnTo>
                  <a:lnTo>
                    <a:pt x="140" y="31"/>
                  </a:lnTo>
                  <a:lnTo>
                    <a:pt x="134" y="27"/>
                  </a:lnTo>
                  <a:lnTo>
                    <a:pt x="130" y="27"/>
                  </a:lnTo>
                  <a:lnTo>
                    <a:pt x="127" y="27"/>
                  </a:lnTo>
                  <a:lnTo>
                    <a:pt x="123" y="18"/>
                  </a:lnTo>
                  <a:lnTo>
                    <a:pt x="119" y="13"/>
                  </a:lnTo>
                  <a:lnTo>
                    <a:pt x="113" y="11"/>
                  </a:lnTo>
                  <a:lnTo>
                    <a:pt x="108" y="11"/>
                  </a:lnTo>
                  <a:lnTo>
                    <a:pt x="103" y="11"/>
                  </a:lnTo>
                  <a:lnTo>
                    <a:pt x="98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381"/>
            <p:cNvSpPr>
              <a:spLocks/>
            </p:cNvSpPr>
            <p:nvPr/>
          </p:nvSpPr>
          <p:spPr bwMode="auto">
            <a:xfrm>
              <a:off x="5149" y="3379"/>
              <a:ext cx="44" cy="16"/>
            </a:xfrm>
            <a:custGeom>
              <a:avLst/>
              <a:gdLst>
                <a:gd name="T0" fmla="*/ 0 w 44"/>
                <a:gd name="T1" fmla="*/ 16 h 16"/>
                <a:gd name="T2" fmla="*/ 7 w 44"/>
                <a:gd name="T3" fmla="*/ 11 h 16"/>
                <a:gd name="T4" fmla="*/ 14 w 44"/>
                <a:gd name="T5" fmla="*/ 7 h 16"/>
                <a:gd name="T6" fmla="*/ 24 w 44"/>
                <a:gd name="T7" fmla="*/ 5 h 16"/>
                <a:gd name="T8" fmla="*/ 33 w 44"/>
                <a:gd name="T9" fmla="*/ 4 h 16"/>
                <a:gd name="T10" fmla="*/ 44 w 44"/>
                <a:gd name="T11" fmla="*/ 4 h 16"/>
                <a:gd name="T12" fmla="*/ 32 w 44"/>
                <a:gd name="T13" fmla="*/ 1 h 16"/>
                <a:gd name="T14" fmla="*/ 22 w 44"/>
                <a:gd name="T15" fmla="*/ 0 h 16"/>
                <a:gd name="T16" fmla="*/ 12 w 44"/>
                <a:gd name="T17" fmla="*/ 0 h 16"/>
                <a:gd name="T18" fmla="*/ 7 w 44"/>
                <a:gd name="T19" fmla="*/ 3 h 16"/>
                <a:gd name="T20" fmla="*/ 2 w 44"/>
                <a:gd name="T21" fmla="*/ 8 h 16"/>
                <a:gd name="T22" fmla="*/ 0 w 44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6"/>
                <a:gd name="T38" fmla="*/ 44 w 44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6">
                  <a:moveTo>
                    <a:pt x="0" y="16"/>
                  </a:moveTo>
                  <a:lnTo>
                    <a:pt x="7" y="11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4" y="4"/>
                  </a:lnTo>
                  <a:lnTo>
                    <a:pt x="32" y="1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82"/>
            <p:cNvSpPr>
              <a:spLocks/>
            </p:cNvSpPr>
            <p:nvPr/>
          </p:nvSpPr>
          <p:spPr bwMode="auto">
            <a:xfrm>
              <a:off x="5158" y="3410"/>
              <a:ext cx="39" cy="28"/>
            </a:xfrm>
            <a:custGeom>
              <a:avLst/>
              <a:gdLst>
                <a:gd name="T0" fmla="*/ 0 w 39"/>
                <a:gd name="T1" fmla="*/ 28 h 28"/>
                <a:gd name="T2" fmla="*/ 6 w 39"/>
                <a:gd name="T3" fmla="*/ 17 h 28"/>
                <a:gd name="T4" fmla="*/ 14 w 39"/>
                <a:gd name="T5" fmla="*/ 10 h 28"/>
                <a:gd name="T6" fmla="*/ 24 w 39"/>
                <a:gd name="T7" fmla="*/ 4 h 28"/>
                <a:gd name="T8" fmla="*/ 33 w 39"/>
                <a:gd name="T9" fmla="*/ 3 h 28"/>
                <a:gd name="T10" fmla="*/ 39 w 39"/>
                <a:gd name="T11" fmla="*/ 2 h 28"/>
                <a:gd name="T12" fmla="*/ 23 w 39"/>
                <a:gd name="T13" fmla="*/ 0 h 28"/>
                <a:gd name="T14" fmla="*/ 15 w 39"/>
                <a:gd name="T15" fmla="*/ 3 h 28"/>
                <a:gd name="T16" fmla="*/ 10 w 39"/>
                <a:gd name="T17" fmla="*/ 6 h 28"/>
                <a:gd name="T18" fmla="*/ 6 w 39"/>
                <a:gd name="T19" fmla="*/ 11 h 28"/>
                <a:gd name="T20" fmla="*/ 3 w 39"/>
                <a:gd name="T21" fmla="*/ 18 h 28"/>
                <a:gd name="T22" fmla="*/ 0 w 39"/>
                <a:gd name="T23" fmla="*/ 28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8"/>
                <a:gd name="T38" fmla="*/ 39 w 39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8">
                  <a:moveTo>
                    <a:pt x="0" y="28"/>
                  </a:moveTo>
                  <a:lnTo>
                    <a:pt x="6" y="17"/>
                  </a:lnTo>
                  <a:lnTo>
                    <a:pt x="14" y="10"/>
                  </a:lnTo>
                  <a:lnTo>
                    <a:pt x="24" y="4"/>
                  </a:lnTo>
                  <a:lnTo>
                    <a:pt x="33" y="3"/>
                  </a:lnTo>
                  <a:lnTo>
                    <a:pt x="39" y="2"/>
                  </a:lnTo>
                  <a:lnTo>
                    <a:pt x="23" y="0"/>
                  </a:lnTo>
                  <a:lnTo>
                    <a:pt x="15" y="3"/>
                  </a:lnTo>
                  <a:lnTo>
                    <a:pt x="10" y="6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383"/>
            <p:cNvSpPr>
              <a:spLocks/>
            </p:cNvSpPr>
            <p:nvPr/>
          </p:nvSpPr>
          <p:spPr bwMode="auto">
            <a:xfrm>
              <a:off x="5186" y="3418"/>
              <a:ext cx="21" cy="39"/>
            </a:xfrm>
            <a:custGeom>
              <a:avLst/>
              <a:gdLst>
                <a:gd name="T0" fmla="*/ 1 w 21"/>
                <a:gd name="T1" fmla="*/ 39 h 39"/>
                <a:gd name="T2" fmla="*/ 5 w 21"/>
                <a:gd name="T3" fmla="*/ 25 h 39"/>
                <a:gd name="T4" fmla="*/ 8 w 21"/>
                <a:gd name="T5" fmla="*/ 17 h 39"/>
                <a:gd name="T6" fmla="*/ 13 w 21"/>
                <a:gd name="T7" fmla="*/ 10 h 39"/>
                <a:gd name="T8" fmla="*/ 16 w 21"/>
                <a:gd name="T9" fmla="*/ 4 h 39"/>
                <a:gd name="T10" fmla="*/ 21 w 21"/>
                <a:gd name="T11" fmla="*/ 0 h 39"/>
                <a:gd name="T12" fmla="*/ 12 w 21"/>
                <a:gd name="T13" fmla="*/ 6 h 39"/>
                <a:gd name="T14" fmla="*/ 4 w 21"/>
                <a:gd name="T15" fmla="*/ 16 h 39"/>
                <a:gd name="T16" fmla="*/ 1 w 21"/>
                <a:gd name="T17" fmla="*/ 22 h 39"/>
                <a:gd name="T18" fmla="*/ 0 w 21"/>
                <a:gd name="T19" fmla="*/ 28 h 39"/>
                <a:gd name="T20" fmla="*/ 1 w 21"/>
                <a:gd name="T21" fmla="*/ 39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39"/>
                <a:gd name="T35" fmla="*/ 21 w 21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39">
                  <a:moveTo>
                    <a:pt x="1" y="39"/>
                  </a:moveTo>
                  <a:lnTo>
                    <a:pt x="5" y="25"/>
                  </a:lnTo>
                  <a:lnTo>
                    <a:pt x="8" y="17"/>
                  </a:lnTo>
                  <a:lnTo>
                    <a:pt x="13" y="1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384"/>
            <p:cNvSpPr>
              <a:spLocks/>
            </p:cNvSpPr>
            <p:nvPr/>
          </p:nvSpPr>
          <p:spPr bwMode="auto">
            <a:xfrm>
              <a:off x="5163" y="3367"/>
              <a:ext cx="38" cy="17"/>
            </a:xfrm>
            <a:custGeom>
              <a:avLst/>
              <a:gdLst>
                <a:gd name="T0" fmla="*/ 9 w 38"/>
                <a:gd name="T1" fmla="*/ 0 h 17"/>
                <a:gd name="T2" fmla="*/ 16 w 38"/>
                <a:gd name="T3" fmla="*/ 1 h 17"/>
                <a:gd name="T4" fmla="*/ 25 w 38"/>
                <a:gd name="T5" fmla="*/ 3 h 17"/>
                <a:gd name="T6" fmla="*/ 34 w 38"/>
                <a:gd name="T7" fmla="*/ 11 h 17"/>
                <a:gd name="T8" fmla="*/ 38 w 38"/>
                <a:gd name="T9" fmla="*/ 17 h 17"/>
                <a:gd name="T10" fmla="*/ 27 w 38"/>
                <a:gd name="T11" fmla="*/ 8 h 17"/>
                <a:gd name="T12" fmla="*/ 15 w 38"/>
                <a:gd name="T13" fmla="*/ 4 h 17"/>
                <a:gd name="T14" fmla="*/ 7 w 38"/>
                <a:gd name="T15" fmla="*/ 3 h 17"/>
                <a:gd name="T16" fmla="*/ 0 w 38"/>
                <a:gd name="T17" fmla="*/ 2 h 17"/>
                <a:gd name="T18" fmla="*/ 9 w 3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7"/>
                <a:gd name="T32" fmla="*/ 38 w 3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7">
                  <a:moveTo>
                    <a:pt x="9" y="0"/>
                  </a:moveTo>
                  <a:lnTo>
                    <a:pt x="16" y="1"/>
                  </a:lnTo>
                  <a:lnTo>
                    <a:pt x="25" y="3"/>
                  </a:lnTo>
                  <a:lnTo>
                    <a:pt x="34" y="11"/>
                  </a:lnTo>
                  <a:lnTo>
                    <a:pt x="38" y="17"/>
                  </a:lnTo>
                  <a:lnTo>
                    <a:pt x="27" y="8"/>
                  </a:lnTo>
                  <a:lnTo>
                    <a:pt x="15" y="4"/>
                  </a:lnTo>
                  <a:lnTo>
                    <a:pt x="7" y="3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385"/>
            <p:cNvSpPr>
              <a:spLocks/>
            </p:cNvSpPr>
            <p:nvPr/>
          </p:nvSpPr>
          <p:spPr bwMode="auto">
            <a:xfrm>
              <a:off x="5187" y="3344"/>
              <a:ext cx="15" cy="26"/>
            </a:xfrm>
            <a:custGeom>
              <a:avLst/>
              <a:gdLst>
                <a:gd name="T0" fmla="*/ 0 w 15"/>
                <a:gd name="T1" fmla="*/ 0 h 26"/>
                <a:gd name="T2" fmla="*/ 9 w 15"/>
                <a:gd name="T3" fmla="*/ 9 h 26"/>
                <a:gd name="T4" fmla="*/ 12 w 15"/>
                <a:gd name="T5" fmla="*/ 16 h 26"/>
                <a:gd name="T6" fmla="*/ 15 w 15"/>
                <a:gd name="T7" fmla="*/ 26 h 26"/>
                <a:gd name="T8" fmla="*/ 15 w 15"/>
                <a:gd name="T9" fmla="*/ 13 h 26"/>
                <a:gd name="T10" fmla="*/ 11 w 15"/>
                <a:gd name="T11" fmla="*/ 4 h 26"/>
                <a:gd name="T12" fmla="*/ 0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0" y="0"/>
                  </a:moveTo>
                  <a:lnTo>
                    <a:pt x="9" y="9"/>
                  </a:lnTo>
                  <a:lnTo>
                    <a:pt x="12" y="16"/>
                  </a:lnTo>
                  <a:lnTo>
                    <a:pt x="15" y="26"/>
                  </a:lnTo>
                  <a:lnTo>
                    <a:pt x="15" y="13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Freeform 386"/>
            <p:cNvSpPr>
              <a:spLocks/>
            </p:cNvSpPr>
            <p:nvPr/>
          </p:nvSpPr>
          <p:spPr bwMode="auto">
            <a:xfrm>
              <a:off x="5210" y="3422"/>
              <a:ext cx="7" cy="49"/>
            </a:xfrm>
            <a:custGeom>
              <a:avLst/>
              <a:gdLst>
                <a:gd name="T0" fmla="*/ 5 w 7"/>
                <a:gd name="T1" fmla="*/ 0 h 49"/>
                <a:gd name="T2" fmla="*/ 1 w 7"/>
                <a:gd name="T3" fmla="*/ 12 h 49"/>
                <a:gd name="T4" fmla="*/ 0 w 7"/>
                <a:gd name="T5" fmla="*/ 25 h 49"/>
                <a:gd name="T6" fmla="*/ 2 w 7"/>
                <a:gd name="T7" fmla="*/ 33 h 49"/>
                <a:gd name="T8" fmla="*/ 3 w 7"/>
                <a:gd name="T9" fmla="*/ 43 h 49"/>
                <a:gd name="T10" fmla="*/ 7 w 7"/>
                <a:gd name="T11" fmla="*/ 49 h 49"/>
                <a:gd name="T12" fmla="*/ 5 w 7"/>
                <a:gd name="T13" fmla="*/ 33 h 49"/>
                <a:gd name="T14" fmla="*/ 4 w 7"/>
                <a:gd name="T15" fmla="*/ 13 h 49"/>
                <a:gd name="T16" fmla="*/ 5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5" y="0"/>
                  </a:moveTo>
                  <a:lnTo>
                    <a:pt x="1" y="12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3" y="43"/>
                  </a:lnTo>
                  <a:lnTo>
                    <a:pt x="7" y="49"/>
                  </a:lnTo>
                  <a:lnTo>
                    <a:pt x="5" y="33"/>
                  </a:lnTo>
                  <a:lnTo>
                    <a:pt x="4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387"/>
            <p:cNvSpPr>
              <a:spLocks/>
            </p:cNvSpPr>
            <p:nvPr/>
          </p:nvSpPr>
          <p:spPr bwMode="auto">
            <a:xfrm>
              <a:off x="5233" y="3417"/>
              <a:ext cx="15" cy="38"/>
            </a:xfrm>
            <a:custGeom>
              <a:avLst/>
              <a:gdLst>
                <a:gd name="T0" fmla="*/ 15 w 15"/>
                <a:gd name="T1" fmla="*/ 38 h 38"/>
                <a:gd name="T2" fmla="*/ 5 w 15"/>
                <a:gd name="T3" fmla="*/ 23 h 38"/>
                <a:gd name="T4" fmla="*/ 2 w 15"/>
                <a:gd name="T5" fmla="*/ 11 h 38"/>
                <a:gd name="T6" fmla="*/ 0 w 15"/>
                <a:gd name="T7" fmla="*/ 0 h 38"/>
                <a:gd name="T8" fmla="*/ 8 w 15"/>
                <a:gd name="T9" fmla="*/ 11 h 38"/>
                <a:gd name="T10" fmla="*/ 12 w 15"/>
                <a:gd name="T11" fmla="*/ 22 h 38"/>
                <a:gd name="T12" fmla="*/ 15 w 1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8"/>
                <a:gd name="T23" fmla="*/ 15 w 1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8">
                  <a:moveTo>
                    <a:pt x="15" y="38"/>
                  </a:move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2" y="22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Freeform 388"/>
            <p:cNvSpPr>
              <a:spLocks/>
            </p:cNvSpPr>
            <p:nvPr/>
          </p:nvSpPr>
          <p:spPr bwMode="auto">
            <a:xfrm>
              <a:off x="5239" y="3412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15 w 35"/>
                <a:gd name="T3" fmla="*/ 3 h 20"/>
                <a:gd name="T4" fmla="*/ 22 w 35"/>
                <a:gd name="T5" fmla="*/ 8 h 20"/>
                <a:gd name="T6" fmla="*/ 31 w 35"/>
                <a:gd name="T7" fmla="*/ 15 h 20"/>
                <a:gd name="T8" fmla="*/ 35 w 35"/>
                <a:gd name="T9" fmla="*/ 20 h 20"/>
                <a:gd name="T10" fmla="*/ 30 w 35"/>
                <a:gd name="T11" fmla="*/ 10 h 20"/>
                <a:gd name="T12" fmla="*/ 23 w 35"/>
                <a:gd name="T13" fmla="*/ 3 h 20"/>
                <a:gd name="T14" fmla="*/ 13 w 35"/>
                <a:gd name="T15" fmla="*/ 0 h 20"/>
                <a:gd name="T16" fmla="*/ 0 w 35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0"/>
                <a:gd name="T29" fmla="*/ 35 w 3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0">
                  <a:moveTo>
                    <a:pt x="0" y="0"/>
                  </a:moveTo>
                  <a:lnTo>
                    <a:pt x="15" y="3"/>
                  </a:lnTo>
                  <a:lnTo>
                    <a:pt x="22" y="8"/>
                  </a:lnTo>
                  <a:lnTo>
                    <a:pt x="31" y="15"/>
                  </a:lnTo>
                  <a:lnTo>
                    <a:pt x="35" y="20"/>
                  </a:lnTo>
                  <a:lnTo>
                    <a:pt x="30" y="10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389"/>
            <p:cNvSpPr>
              <a:spLocks/>
            </p:cNvSpPr>
            <p:nvPr/>
          </p:nvSpPr>
          <p:spPr bwMode="auto">
            <a:xfrm>
              <a:off x="5242" y="3358"/>
              <a:ext cx="9" cy="20"/>
            </a:xfrm>
            <a:custGeom>
              <a:avLst/>
              <a:gdLst>
                <a:gd name="T0" fmla="*/ 9 w 9"/>
                <a:gd name="T1" fmla="*/ 0 h 20"/>
                <a:gd name="T2" fmla="*/ 3 w 9"/>
                <a:gd name="T3" fmla="*/ 9 h 20"/>
                <a:gd name="T4" fmla="*/ 0 w 9"/>
                <a:gd name="T5" fmla="*/ 20 h 20"/>
                <a:gd name="T6" fmla="*/ 7 w 9"/>
                <a:gd name="T7" fmla="*/ 11 h 20"/>
                <a:gd name="T8" fmla="*/ 9 w 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0"/>
                <a:gd name="T17" fmla="*/ 9 w 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0">
                  <a:moveTo>
                    <a:pt x="9" y="0"/>
                  </a:moveTo>
                  <a:lnTo>
                    <a:pt x="3" y="9"/>
                  </a:lnTo>
                  <a:lnTo>
                    <a:pt x="0" y="20"/>
                  </a:lnTo>
                  <a:lnTo>
                    <a:pt x="7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390"/>
            <p:cNvSpPr>
              <a:spLocks/>
            </p:cNvSpPr>
            <p:nvPr/>
          </p:nvSpPr>
          <p:spPr bwMode="auto">
            <a:xfrm>
              <a:off x="5226" y="3346"/>
              <a:ext cx="4" cy="27"/>
            </a:xfrm>
            <a:custGeom>
              <a:avLst/>
              <a:gdLst>
                <a:gd name="T0" fmla="*/ 3 w 4"/>
                <a:gd name="T1" fmla="*/ 0 h 27"/>
                <a:gd name="T2" fmla="*/ 0 w 4"/>
                <a:gd name="T3" fmla="*/ 8 h 27"/>
                <a:gd name="T4" fmla="*/ 0 w 4"/>
                <a:gd name="T5" fmla="*/ 17 h 27"/>
                <a:gd name="T6" fmla="*/ 2 w 4"/>
                <a:gd name="T7" fmla="*/ 27 h 27"/>
                <a:gd name="T8" fmla="*/ 4 w 4"/>
                <a:gd name="T9" fmla="*/ 14 h 27"/>
                <a:gd name="T10" fmla="*/ 3 w 4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7"/>
                <a:gd name="T20" fmla="*/ 4 w 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7">
                  <a:moveTo>
                    <a:pt x="3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2" y="27"/>
                  </a:lnTo>
                  <a:lnTo>
                    <a:pt x="4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391"/>
            <p:cNvSpPr>
              <a:spLocks/>
            </p:cNvSpPr>
            <p:nvPr/>
          </p:nvSpPr>
          <p:spPr bwMode="auto">
            <a:xfrm>
              <a:off x="5250" y="3381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8 w 24"/>
                <a:gd name="T3" fmla="*/ 3 h 6"/>
                <a:gd name="T4" fmla="*/ 16 w 24"/>
                <a:gd name="T5" fmla="*/ 0 h 6"/>
                <a:gd name="T6" fmla="*/ 24 w 24"/>
                <a:gd name="T7" fmla="*/ 1 h 6"/>
                <a:gd name="T8" fmla="*/ 14 w 24"/>
                <a:gd name="T9" fmla="*/ 3 h 6"/>
                <a:gd name="T10" fmla="*/ 0 w 2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6"/>
                  </a:moveTo>
                  <a:lnTo>
                    <a:pt x="8" y="3"/>
                  </a:lnTo>
                  <a:lnTo>
                    <a:pt x="16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392"/>
            <p:cNvSpPr>
              <a:spLocks/>
            </p:cNvSpPr>
            <p:nvPr/>
          </p:nvSpPr>
          <p:spPr bwMode="auto">
            <a:xfrm>
              <a:off x="5188" y="3376"/>
              <a:ext cx="57" cy="44"/>
            </a:xfrm>
            <a:custGeom>
              <a:avLst/>
              <a:gdLst>
                <a:gd name="T0" fmla="*/ 3 w 57"/>
                <a:gd name="T1" fmla="*/ 30 h 44"/>
                <a:gd name="T2" fmla="*/ 9 w 57"/>
                <a:gd name="T3" fmla="*/ 36 h 44"/>
                <a:gd name="T4" fmla="*/ 9 w 57"/>
                <a:gd name="T5" fmla="*/ 30 h 44"/>
                <a:gd name="T6" fmla="*/ 11 w 57"/>
                <a:gd name="T7" fmla="*/ 24 h 44"/>
                <a:gd name="T8" fmla="*/ 13 w 57"/>
                <a:gd name="T9" fmla="*/ 20 h 44"/>
                <a:gd name="T10" fmla="*/ 21 w 57"/>
                <a:gd name="T11" fmla="*/ 16 h 44"/>
                <a:gd name="T12" fmla="*/ 27 w 57"/>
                <a:gd name="T13" fmla="*/ 14 h 44"/>
                <a:gd name="T14" fmla="*/ 34 w 57"/>
                <a:gd name="T15" fmla="*/ 15 h 44"/>
                <a:gd name="T16" fmla="*/ 40 w 57"/>
                <a:gd name="T17" fmla="*/ 16 h 44"/>
                <a:gd name="T18" fmla="*/ 44 w 57"/>
                <a:gd name="T19" fmla="*/ 20 h 44"/>
                <a:gd name="T20" fmla="*/ 45 w 57"/>
                <a:gd name="T21" fmla="*/ 26 h 44"/>
                <a:gd name="T22" fmla="*/ 45 w 57"/>
                <a:gd name="T23" fmla="*/ 33 h 44"/>
                <a:gd name="T24" fmla="*/ 43 w 57"/>
                <a:gd name="T25" fmla="*/ 37 h 44"/>
                <a:gd name="T26" fmla="*/ 39 w 57"/>
                <a:gd name="T27" fmla="*/ 41 h 44"/>
                <a:gd name="T28" fmla="*/ 25 w 57"/>
                <a:gd name="T29" fmla="*/ 42 h 44"/>
                <a:gd name="T30" fmla="*/ 35 w 57"/>
                <a:gd name="T31" fmla="*/ 44 h 44"/>
                <a:gd name="T32" fmla="*/ 42 w 57"/>
                <a:gd name="T33" fmla="*/ 42 h 44"/>
                <a:gd name="T34" fmla="*/ 47 w 57"/>
                <a:gd name="T35" fmla="*/ 40 h 44"/>
                <a:gd name="T36" fmla="*/ 54 w 57"/>
                <a:gd name="T37" fmla="*/ 34 h 44"/>
                <a:gd name="T38" fmla="*/ 56 w 57"/>
                <a:gd name="T39" fmla="*/ 28 h 44"/>
                <a:gd name="T40" fmla="*/ 57 w 57"/>
                <a:gd name="T41" fmla="*/ 23 h 44"/>
                <a:gd name="T42" fmla="*/ 57 w 57"/>
                <a:gd name="T43" fmla="*/ 17 h 44"/>
                <a:gd name="T44" fmla="*/ 54 w 57"/>
                <a:gd name="T45" fmla="*/ 12 h 44"/>
                <a:gd name="T46" fmla="*/ 52 w 57"/>
                <a:gd name="T47" fmla="*/ 9 h 44"/>
                <a:gd name="T48" fmla="*/ 46 w 57"/>
                <a:gd name="T49" fmla="*/ 4 h 44"/>
                <a:gd name="T50" fmla="*/ 41 w 57"/>
                <a:gd name="T51" fmla="*/ 1 h 44"/>
                <a:gd name="T52" fmla="*/ 36 w 57"/>
                <a:gd name="T53" fmla="*/ 0 h 44"/>
                <a:gd name="T54" fmla="*/ 29 w 57"/>
                <a:gd name="T55" fmla="*/ 0 h 44"/>
                <a:gd name="T56" fmla="*/ 22 w 57"/>
                <a:gd name="T57" fmla="*/ 1 h 44"/>
                <a:gd name="T58" fmla="*/ 14 w 57"/>
                <a:gd name="T59" fmla="*/ 3 h 44"/>
                <a:gd name="T60" fmla="*/ 7 w 57"/>
                <a:gd name="T61" fmla="*/ 7 h 44"/>
                <a:gd name="T62" fmla="*/ 4 w 57"/>
                <a:gd name="T63" fmla="*/ 11 h 44"/>
                <a:gd name="T64" fmla="*/ 0 w 57"/>
                <a:gd name="T65" fmla="*/ 18 h 44"/>
                <a:gd name="T66" fmla="*/ 0 w 57"/>
                <a:gd name="T67" fmla="*/ 25 h 44"/>
                <a:gd name="T68" fmla="*/ 3 w 57"/>
                <a:gd name="T69" fmla="*/ 30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44"/>
                <a:gd name="T107" fmla="*/ 57 w 57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44">
                  <a:moveTo>
                    <a:pt x="3" y="30"/>
                  </a:moveTo>
                  <a:lnTo>
                    <a:pt x="9" y="36"/>
                  </a:lnTo>
                  <a:lnTo>
                    <a:pt x="9" y="30"/>
                  </a:lnTo>
                  <a:lnTo>
                    <a:pt x="11" y="24"/>
                  </a:lnTo>
                  <a:lnTo>
                    <a:pt x="13" y="20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3" y="37"/>
                  </a:lnTo>
                  <a:lnTo>
                    <a:pt x="39" y="41"/>
                  </a:lnTo>
                  <a:lnTo>
                    <a:pt x="25" y="42"/>
                  </a:lnTo>
                  <a:lnTo>
                    <a:pt x="35" y="44"/>
                  </a:lnTo>
                  <a:lnTo>
                    <a:pt x="42" y="42"/>
                  </a:lnTo>
                  <a:lnTo>
                    <a:pt x="47" y="40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7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2" y="9"/>
                  </a:lnTo>
                  <a:lnTo>
                    <a:pt x="46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4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393"/>
            <p:cNvSpPr>
              <a:spLocks/>
            </p:cNvSpPr>
            <p:nvPr/>
          </p:nvSpPr>
          <p:spPr bwMode="auto">
            <a:xfrm>
              <a:off x="5179" y="3405"/>
              <a:ext cx="26" cy="24"/>
            </a:xfrm>
            <a:custGeom>
              <a:avLst/>
              <a:gdLst>
                <a:gd name="T0" fmla="*/ 26 w 26"/>
                <a:gd name="T1" fmla="*/ 0 h 24"/>
                <a:gd name="T2" fmla="*/ 15 w 26"/>
                <a:gd name="T3" fmla="*/ 5 h 24"/>
                <a:gd name="T4" fmla="*/ 6 w 26"/>
                <a:gd name="T5" fmla="*/ 11 h 24"/>
                <a:gd name="T6" fmla="*/ 2 w 26"/>
                <a:gd name="T7" fmla="*/ 18 h 24"/>
                <a:gd name="T8" fmla="*/ 0 w 26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26" y="0"/>
                  </a:moveTo>
                  <a:lnTo>
                    <a:pt x="15" y="5"/>
                  </a:lnTo>
                  <a:lnTo>
                    <a:pt x="6" y="11"/>
                  </a:lnTo>
                  <a:lnTo>
                    <a:pt x="2" y="18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394"/>
            <p:cNvSpPr>
              <a:spLocks/>
            </p:cNvSpPr>
            <p:nvPr/>
          </p:nvSpPr>
          <p:spPr bwMode="auto">
            <a:xfrm>
              <a:off x="5196" y="3405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5 w 15"/>
                <a:gd name="T3" fmla="*/ 8 h 36"/>
                <a:gd name="T4" fmla="*/ 1 w 15"/>
                <a:gd name="T5" fmla="*/ 15 h 36"/>
                <a:gd name="T6" fmla="*/ 0 w 15"/>
                <a:gd name="T7" fmla="*/ 20 h 36"/>
                <a:gd name="T8" fmla="*/ 0 w 15"/>
                <a:gd name="T9" fmla="*/ 28 h 36"/>
                <a:gd name="T10" fmla="*/ 2 w 15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15" y="0"/>
                  </a:moveTo>
                  <a:lnTo>
                    <a:pt x="5" y="8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2" y="36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395"/>
            <p:cNvSpPr>
              <a:spLocks/>
            </p:cNvSpPr>
            <p:nvPr/>
          </p:nvSpPr>
          <p:spPr bwMode="auto">
            <a:xfrm>
              <a:off x="5208" y="3405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2 w 9"/>
                <a:gd name="T3" fmla="*/ 7 h 29"/>
                <a:gd name="T4" fmla="*/ 1 w 9"/>
                <a:gd name="T5" fmla="*/ 13 h 29"/>
                <a:gd name="T6" fmla="*/ 0 w 9"/>
                <a:gd name="T7" fmla="*/ 19 h 29"/>
                <a:gd name="T8" fmla="*/ 0 w 9"/>
                <a:gd name="T9" fmla="*/ 26 h 29"/>
                <a:gd name="T10" fmla="*/ 0 w 9"/>
                <a:gd name="T11" fmla="*/ 2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9"/>
                <a:gd name="T20" fmla="*/ 9 w 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9">
                  <a:moveTo>
                    <a:pt x="9" y="0"/>
                  </a:moveTo>
                  <a:lnTo>
                    <a:pt x="2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Oval 396"/>
            <p:cNvSpPr>
              <a:spLocks noChangeArrowheads="1"/>
            </p:cNvSpPr>
            <p:nvPr/>
          </p:nvSpPr>
          <p:spPr bwMode="auto">
            <a:xfrm>
              <a:off x="5174" y="3425"/>
              <a:ext cx="8" cy="8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242" name="Oval 397"/>
            <p:cNvSpPr>
              <a:spLocks noChangeArrowheads="1"/>
            </p:cNvSpPr>
            <p:nvPr/>
          </p:nvSpPr>
          <p:spPr bwMode="auto">
            <a:xfrm>
              <a:off x="5193" y="3440"/>
              <a:ext cx="9" cy="8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243" name="Oval 398"/>
            <p:cNvSpPr>
              <a:spLocks noChangeArrowheads="1"/>
            </p:cNvSpPr>
            <p:nvPr/>
          </p:nvSpPr>
          <p:spPr bwMode="auto">
            <a:xfrm>
              <a:off x="5204" y="3432"/>
              <a:ext cx="8" cy="8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244" name="Freeform 399"/>
            <p:cNvSpPr>
              <a:spLocks/>
            </p:cNvSpPr>
            <p:nvPr/>
          </p:nvSpPr>
          <p:spPr bwMode="auto">
            <a:xfrm>
              <a:off x="4897" y="3740"/>
              <a:ext cx="320" cy="569"/>
            </a:xfrm>
            <a:custGeom>
              <a:avLst/>
              <a:gdLst>
                <a:gd name="T0" fmla="*/ 0 w 320"/>
                <a:gd name="T1" fmla="*/ 569 h 569"/>
                <a:gd name="T2" fmla="*/ 1 w 320"/>
                <a:gd name="T3" fmla="*/ 542 h 569"/>
                <a:gd name="T4" fmla="*/ 2 w 320"/>
                <a:gd name="T5" fmla="*/ 518 h 569"/>
                <a:gd name="T6" fmla="*/ 5 w 320"/>
                <a:gd name="T7" fmla="*/ 485 h 569"/>
                <a:gd name="T8" fmla="*/ 11 w 320"/>
                <a:gd name="T9" fmla="*/ 456 h 569"/>
                <a:gd name="T10" fmla="*/ 16 w 320"/>
                <a:gd name="T11" fmla="*/ 424 h 569"/>
                <a:gd name="T12" fmla="*/ 26 w 320"/>
                <a:gd name="T13" fmla="*/ 391 h 569"/>
                <a:gd name="T14" fmla="*/ 33 w 320"/>
                <a:gd name="T15" fmla="*/ 366 h 569"/>
                <a:gd name="T16" fmla="*/ 43 w 320"/>
                <a:gd name="T17" fmla="*/ 332 h 569"/>
                <a:gd name="T18" fmla="*/ 56 w 320"/>
                <a:gd name="T19" fmla="*/ 297 h 569"/>
                <a:gd name="T20" fmla="*/ 69 w 320"/>
                <a:gd name="T21" fmla="*/ 267 h 569"/>
                <a:gd name="T22" fmla="*/ 84 w 320"/>
                <a:gd name="T23" fmla="*/ 234 h 569"/>
                <a:gd name="T24" fmla="*/ 99 w 320"/>
                <a:gd name="T25" fmla="*/ 209 h 569"/>
                <a:gd name="T26" fmla="*/ 121 w 320"/>
                <a:gd name="T27" fmla="*/ 174 h 569"/>
                <a:gd name="T28" fmla="*/ 141 w 320"/>
                <a:gd name="T29" fmla="*/ 145 h 569"/>
                <a:gd name="T30" fmla="*/ 159 w 320"/>
                <a:gd name="T31" fmla="*/ 120 h 569"/>
                <a:gd name="T32" fmla="*/ 176 w 320"/>
                <a:gd name="T33" fmla="*/ 96 h 569"/>
                <a:gd name="T34" fmla="*/ 195 w 320"/>
                <a:gd name="T35" fmla="*/ 72 h 569"/>
                <a:gd name="T36" fmla="*/ 219 w 320"/>
                <a:gd name="T37" fmla="*/ 48 h 569"/>
                <a:gd name="T38" fmla="*/ 240 w 320"/>
                <a:gd name="T39" fmla="*/ 25 h 569"/>
                <a:gd name="T40" fmla="*/ 269 w 320"/>
                <a:gd name="T41" fmla="*/ 10 h 569"/>
                <a:gd name="T42" fmla="*/ 301 w 320"/>
                <a:gd name="T43" fmla="*/ 0 h 569"/>
                <a:gd name="T44" fmla="*/ 320 w 320"/>
                <a:gd name="T45" fmla="*/ 0 h 569"/>
                <a:gd name="T46" fmla="*/ 290 w 320"/>
                <a:gd name="T47" fmla="*/ 10 h 569"/>
                <a:gd name="T48" fmla="*/ 258 w 320"/>
                <a:gd name="T49" fmla="*/ 35 h 569"/>
                <a:gd name="T50" fmla="*/ 239 w 320"/>
                <a:gd name="T51" fmla="*/ 56 h 569"/>
                <a:gd name="T52" fmla="*/ 216 w 320"/>
                <a:gd name="T53" fmla="*/ 81 h 569"/>
                <a:gd name="T54" fmla="*/ 189 w 320"/>
                <a:gd name="T55" fmla="*/ 116 h 569"/>
                <a:gd name="T56" fmla="*/ 171 w 320"/>
                <a:gd name="T57" fmla="*/ 141 h 569"/>
                <a:gd name="T58" fmla="*/ 156 w 320"/>
                <a:gd name="T59" fmla="*/ 168 h 569"/>
                <a:gd name="T60" fmla="*/ 136 w 320"/>
                <a:gd name="T61" fmla="*/ 196 h 569"/>
                <a:gd name="T62" fmla="*/ 122 w 320"/>
                <a:gd name="T63" fmla="*/ 221 h 569"/>
                <a:gd name="T64" fmla="*/ 105 w 320"/>
                <a:gd name="T65" fmla="*/ 252 h 569"/>
                <a:gd name="T66" fmla="*/ 89 w 320"/>
                <a:gd name="T67" fmla="*/ 286 h 569"/>
                <a:gd name="T68" fmla="*/ 75 w 320"/>
                <a:gd name="T69" fmla="*/ 319 h 569"/>
                <a:gd name="T70" fmla="*/ 63 w 320"/>
                <a:gd name="T71" fmla="*/ 348 h 569"/>
                <a:gd name="T72" fmla="*/ 57 w 320"/>
                <a:gd name="T73" fmla="*/ 376 h 569"/>
                <a:gd name="T74" fmla="*/ 49 w 320"/>
                <a:gd name="T75" fmla="*/ 409 h 569"/>
                <a:gd name="T76" fmla="*/ 42 w 320"/>
                <a:gd name="T77" fmla="*/ 445 h 569"/>
                <a:gd name="T78" fmla="*/ 38 w 320"/>
                <a:gd name="T79" fmla="*/ 477 h 569"/>
                <a:gd name="T80" fmla="*/ 37 w 320"/>
                <a:gd name="T81" fmla="*/ 507 h 569"/>
                <a:gd name="T82" fmla="*/ 38 w 320"/>
                <a:gd name="T83" fmla="*/ 541 h 569"/>
                <a:gd name="T84" fmla="*/ 41 w 320"/>
                <a:gd name="T85" fmla="*/ 569 h 569"/>
                <a:gd name="T86" fmla="*/ 0 w 320"/>
                <a:gd name="T87" fmla="*/ 569 h 5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"/>
                <a:gd name="T133" fmla="*/ 0 h 569"/>
                <a:gd name="T134" fmla="*/ 320 w 320"/>
                <a:gd name="T135" fmla="*/ 569 h 5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" h="569">
                  <a:moveTo>
                    <a:pt x="0" y="569"/>
                  </a:moveTo>
                  <a:lnTo>
                    <a:pt x="1" y="542"/>
                  </a:lnTo>
                  <a:lnTo>
                    <a:pt x="2" y="518"/>
                  </a:lnTo>
                  <a:lnTo>
                    <a:pt x="5" y="485"/>
                  </a:lnTo>
                  <a:lnTo>
                    <a:pt x="11" y="456"/>
                  </a:lnTo>
                  <a:lnTo>
                    <a:pt x="16" y="424"/>
                  </a:lnTo>
                  <a:lnTo>
                    <a:pt x="26" y="391"/>
                  </a:lnTo>
                  <a:lnTo>
                    <a:pt x="33" y="366"/>
                  </a:lnTo>
                  <a:lnTo>
                    <a:pt x="43" y="332"/>
                  </a:lnTo>
                  <a:lnTo>
                    <a:pt x="56" y="297"/>
                  </a:lnTo>
                  <a:lnTo>
                    <a:pt x="69" y="267"/>
                  </a:lnTo>
                  <a:lnTo>
                    <a:pt x="84" y="234"/>
                  </a:lnTo>
                  <a:lnTo>
                    <a:pt x="99" y="209"/>
                  </a:lnTo>
                  <a:lnTo>
                    <a:pt x="121" y="174"/>
                  </a:lnTo>
                  <a:lnTo>
                    <a:pt x="141" y="145"/>
                  </a:lnTo>
                  <a:lnTo>
                    <a:pt x="159" y="120"/>
                  </a:lnTo>
                  <a:lnTo>
                    <a:pt x="176" y="96"/>
                  </a:lnTo>
                  <a:lnTo>
                    <a:pt x="195" y="72"/>
                  </a:lnTo>
                  <a:lnTo>
                    <a:pt x="219" y="48"/>
                  </a:lnTo>
                  <a:lnTo>
                    <a:pt x="240" y="25"/>
                  </a:lnTo>
                  <a:lnTo>
                    <a:pt x="269" y="10"/>
                  </a:lnTo>
                  <a:lnTo>
                    <a:pt x="301" y="0"/>
                  </a:lnTo>
                  <a:lnTo>
                    <a:pt x="320" y="0"/>
                  </a:lnTo>
                  <a:lnTo>
                    <a:pt x="290" y="10"/>
                  </a:lnTo>
                  <a:lnTo>
                    <a:pt x="258" y="35"/>
                  </a:lnTo>
                  <a:lnTo>
                    <a:pt x="239" y="56"/>
                  </a:lnTo>
                  <a:lnTo>
                    <a:pt x="216" y="81"/>
                  </a:lnTo>
                  <a:lnTo>
                    <a:pt x="189" y="116"/>
                  </a:lnTo>
                  <a:lnTo>
                    <a:pt x="171" y="141"/>
                  </a:lnTo>
                  <a:lnTo>
                    <a:pt x="156" y="168"/>
                  </a:lnTo>
                  <a:lnTo>
                    <a:pt x="136" y="196"/>
                  </a:lnTo>
                  <a:lnTo>
                    <a:pt x="122" y="221"/>
                  </a:lnTo>
                  <a:lnTo>
                    <a:pt x="105" y="252"/>
                  </a:lnTo>
                  <a:lnTo>
                    <a:pt x="89" y="286"/>
                  </a:lnTo>
                  <a:lnTo>
                    <a:pt x="75" y="319"/>
                  </a:lnTo>
                  <a:lnTo>
                    <a:pt x="63" y="348"/>
                  </a:lnTo>
                  <a:lnTo>
                    <a:pt x="57" y="376"/>
                  </a:lnTo>
                  <a:lnTo>
                    <a:pt x="49" y="409"/>
                  </a:lnTo>
                  <a:lnTo>
                    <a:pt x="42" y="445"/>
                  </a:lnTo>
                  <a:lnTo>
                    <a:pt x="38" y="477"/>
                  </a:lnTo>
                  <a:lnTo>
                    <a:pt x="37" y="507"/>
                  </a:lnTo>
                  <a:lnTo>
                    <a:pt x="38" y="541"/>
                  </a:lnTo>
                  <a:lnTo>
                    <a:pt x="41" y="569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400"/>
            <p:cNvSpPr>
              <a:spLocks/>
            </p:cNvSpPr>
            <p:nvPr/>
          </p:nvSpPr>
          <p:spPr bwMode="auto">
            <a:xfrm>
              <a:off x="4786" y="3526"/>
              <a:ext cx="118" cy="783"/>
            </a:xfrm>
            <a:custGeom>
              <a:avLst/>
              <a:gdLst>
                <a:gd name="T0" fmla="*/ 118 w 118"/>
                <a:gd name="T1" fmla="*/ 0 h 783"/>
                <a:gd name="T2" fmla="*/ 82 w 118"/>
                <a:gd name="T3" fmla="*/ 26 h 783"/>
                <a:gd name="T4" fmla="*/ 62 w 118"/>
                <a:gd name="T5" fmla="*/ 37 h 783"/>
                <a:gd name="T6" fmla="*/ 50 w 118"/>
                <a:gd name="T7" fmla="*/ 49 h 783"/>
                <a:gd name="T8" fmla="*/ 35 w 118"/>
                <a:gd name="T9" fmla="*/ 64 h 783"/>
                <a:gd name="T10" fmla="*/ 22 w 118"/>
                <a:gd name="T11" fmla="*/ 86 h 783"/>
                <a:gd name="T12" fmla="*/ 17 w 118"/>
                <a:gd name="T13" fmla="*/ 107 h 783"/>
                <a:gd name="T14" fmla="*/ 15 w 118"/>
                <a:gd name="T15" fmla="*/ 127 h 783"/>
                <a:gd name="T16" fmla="*/ 15 w 118"/>
                <a:gd name="T17" fmla="*/ 161 h 783"/>
                <a:gd name="T18" fmla="*/ 15 w 118"/>
                <a:gd name="T19" fmla="*/ 195 h 783"/>
                <a:gd name="T20" fmla="*/ 19 w 118"/>
                <a:gd name="T21" fmla="*/ 244 h 783"/>
                <a:gd name="T22" fmla="*/ 25 w 118"/>
                <a:gd name="T23" fmla="*/ 287 h 783"/>
                <a:gd name="T24" fmla="*/ 28 w 118"/>
                <a:gd name="T25" fmla="*/ 315 h 783"/>
                <a:gd name="T26" fmla="*/ 32 w 118"/>
                <a:gd name="T27" fmla="*/ 335 h 783"/>
                <a:gd name="T28" fmla="*/ 38 w 118"/>
                <a:gd name="T29" fmla="*/ 359 h 783"/>
                <a:gd name="T30" fmla="*/ 47 w 118"/>
                <a:gd name="T31" fmla="*/ 390 h 783"/>
                <a:gd name="T32" fmla="*/ 54 w 118"/>
                <a:gd name="T33" fmla="*/ 420 h 783"/>
                <a:gd name="T34" fmla="*/ 64 w 118"/>
                <a:gd name="T35" fmla="*/ 450 h 783"/>
                <a:gd name="T36" fmla="*/ 70 w 118"/>
                <a:gd name="T37" fmla="*/ 474 h 783"/>
                <a:gd name="T38" fmla="*/ 79 w 118"/>
                <a:gd name="T39" fmla="*/ 506 h 783"/>
                <a:gd name="T40" fmla="*/ 88 w 118"/>
                <a:gd name="T41" fmla="*/ 544 h 783"/>
                <a:gd name="T42" fmla="*/ 98 w 118"/>
                <a:gd name="T43" fmla="*/ 588 h 783"/>
                <a:gd name="T44" fmla="*/ 105 w 118"/>
                <a:gd name="T45" fmla="*/ 628 h 783"/>
                <a:gd name="T46" fmla="*/ 110 w 118"/>
                <a:gd name="T47" fmla="*/ 660 h 783"/>
                <a:gd name="T48" fmla="*/ 113 w 118"/>
                <a:gd name="T49" fmla="*/ 705 h 783"/>
                <a:gd name="T50" fmla="*/ 116 w 118"/>
                <a:gd name="T51" fmla="*/ 745 h 783"/>
                <a:gd name="T52" fmla="*/ 118 w 118"/>
                <a:gd name="T53" fmla="*/ 783 h 783"/>
                <a:gd name="T54" fmla="*/ 102 w 118"/>
                <a:gd name="T55" fmla="*/ 782 h 783"/>
                <a:gd name="T56" fmla="*/ 104 w 118"/>
                <a:gd name="T57" fmla="*/ 761 h 783"/>
                <a:gd name="T58" fmla="*/ 101 w 118"/>
                <a:gd name="T59" fmla="*/ 732 h 783"/>
                <a:gd name="T60" fmla="*/ 98 w 118"/>
                <a:gd name="T61" fmla="*/ 702 h 783"/>
                <a:gd name="T62" fmla="*/ 97 w 118"/>
                <a:gd name="T63" fmla="*/ 675 h 783"/>
                <a:gd name="T64" fmla="*/ 91 w 118"/>
                <a:gd name="T65" fmla="*/ 634 h 783"/>
                <a:gd name="T66" fmla="*/ 84 w 118"/>
                <a:gd name="T67" fmla="*/ 594 h 783"/>
                <a:gd name="T68" fmla="*/ 74 w 118"/>
                <a:gd name="T69" fmla="*/ 545 h 783"/>
                <a:gd name="T70" fmla="*/ 64 w 118"/>
                <a:gd name="T71" fmla="*/ 510 h 783"/>
                <a:gd name="T72" fmla="*/ 56 w 118"/>
                <a:gd name="T73" fmla="*/ 474 h 783"/>
                <a:gd name="T74" fmla="*/ 45 w 118"/>
                <a:gd name="T75" fmla="*/ 441 h 783"/>
                <a:gd name="T76" fmla="*/ 36 w 118"/>
                <a:gd name="T77" fmla="*/ 407 h 783"/>
                <a:gd name="T78" fmla="*/ 28 w 118"/>
                <a:gd name="T79" fmla="*/ 380 h 783"/>
                <a:gd name="T80" fmla="*/ 21 w 118"/>
                <a:gd name="T81" fmla="*/ 351 h 783"/>
                <a:gd name="T82" fmla="*/ 15 w 118"/>
                <a:gd name="T83" fmla="*/ 323 h 783"/>
                <a:gd name="T84" fmla="*/ 11 w 118"/>
                <a:gd name="T85" fmla="*/ 296 h 783"/>
                <a:gd name="T86" fmla="*/ 7 w 118"/>
                <a:gd name="T87" fmla="*/ 268 h 783"/>
                <a:gd name="T88" fmla="*/ 5 w 118"/>
                <a:gd name="T89" fmla="*/ 238 h 783"/>
                <a:gd name="T90" fmla="*/ 2 w 118"/>
                <a:gd name="T91" fmla="*/ 210 h 783"/>
                <a:gd name="T92" fmla="*/ 0 w 118"/>
                <a:gd name="T93" fmla="*/ 179 h 783"/>
                <a:gd name="T94" fmla="*/ 0 w 118"/>
                <a:gd name="T95" fmla="*/ 151 h 783"/>
                <a:gd name="T96" fmla="*/ 1 w 118"/>
                <a:gd name="T97" fmla="*/ 122 h 783"/>
                <a:gd name="T98" fmla="*/ 5 w 118"/>
                <a:gd name="T99" fmla="*/ 93 h 783"/>
                <a:gd name="T100" fmla="*/ 13 w 118"/>
                <a:gd name="T101" fmla="*/ 74 h 783"/>
                <a:gd name="T102" fmla="*/ 25 w 118"/>
                <a:gd name="T103" fmla="*/ 55 h 783"/>
                <a:gd name="T104" fmla="*/ 43 w 118"/>
                <a:gd name="T105" fmla="*/ 38 h 783"/>
                <a:gd name="T106" fmla="*/ 61 w 118"/>
                <a:gd name="T107" fmla="*/ 26 h 783"/>
                <a:gd name="T108" fmla="*/ 118 w 118"/>
                <a:gd name="T109" fmla="*/ 0 h 7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"/>
                <a:gd name="T166" fmla="*/ 0 h 783"/>
                <a:gd name="T167" fmla="*/ 118 w 118"/>
                <a:gd name="T168" fmla="*/ 783 h 7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" h="783">
                  <a:moveTo>
                    <a:pt x="118" y="0"/>
                  </a:moveTo>
                  <a:lnTo>
                    <a:pt x="82" y="26"/>
                  </a:lnTo>
                  <a:lnTo>
                    <a:pt x="62" y="37"/>
                  </a:lnTo>
                  <a:lnTo>
                    <a:pt x="50" y="49"/>
                  </a:lnTo>
                  <a:lnTo>
                    <a:pt x="35" y="64"/>
                  </a:lnTo>
                  <a:lnTo>
                    <a:pt x="22" y="86"/>
                  </a:lnTo>
                  <a:lnTo>
                    <a:pt x="17" y="107"/>
                  </a:lnTo>
                  <a:lnTo>
                    <a:pt x="15" y="127"/>
                  </a:lnTo>
                  <a:lnTo>
                    <a:pt x="15" y="161"/>
                  </a:lnTo>
                  <a:lnTo>
                    <a:pt x="15" y="195"/>
                  </a:lnTo>
                  <a:lnTo>
                    <a:pt x="19" y="244"/>
                  </a:lnTo>
                  <a:lnTo>
                    <a:pt x="25" y="287"/>
                  </a:lnTo>
                  <a:lnTo>
                    <a:pt x="28" y="315"/>
                  </a:lnTo>
                  <a:lnTo>
                    <a:pt x="32" y="335"/>
                  </a:lnTo>
                  <a:lnTo>
                    <a:pt x="38" y="359"/>
                  </a:lnTo>
                  <a:lnTo>
                    <a:pt x="47" y="390"/>
                  </a:lnTo>
                  <a:lnTo>
                    <a:pt x="54" y="420"/>
                  </a:lnTo>
                  <a:lnTo>
                    <a:pt x="64" y="450"/>
                  </a:lnTo>
                  <a:lnTo>
                    <a:pt x="70" y="474"/>
                  </a:lnTo>
                  <a:lnTo>
                    <a:pt x="79" y="506"/>
                  </a:lnTo>
                  <a:lnTo>
                    <a:pt x="88" y="544"/>
                  </a:lnTo>
                  <a:lnTo>
                    <a:pt x="98" y="588"/>
                  </a:lnTo>
                  <a:lnTo>
                    <a:pt x="105" y="628"/>
                  </a:lnTo>
                  <a:lnTo>
                    <a:pt x="110" y="660"/>
                  </a:lnTo>
                  <a:lnTo>
                    <a:pt x="113" y="705"/>
                  </a:lnTo>
                  <a:lnTo>
                    <a:pt x="116" y="745"/>
                  </a:lnTo>
                  <a:lnTo>
                    <a:pt x="118" y="783"/>
                  </a:lnTo>
                  <a:lnTo>
                    <a:pt x="102" y="782"/>
                  </a:lnTo>
                  <a:lnTo>
                    <a:pt x="104" y="761"/>
                  </a:lnTo>
                  <a:lnTo>
                    <a:pt x="101" y="732"/>
                  </a:lnTo>
                  <a:lnTo>
                    <a:pt x="98" y="702"/>
                  </a:lnTo>
                  <a:lnTo>
                    <a:pt x="97" y="675"/>
                  </a:lnTo>
                  <a:lnTo>
                    <a:pt x="91" y="634"/>
                  </a:lnTo>
                  <a:lnTo>
                    <a:pt x="84" y="594"/>
                  </a:lnTo>
                  <a:lnTo>
                    <a:pt x="74" y="545"/>
                  </a:lnTo>
                  <a:lnTo>
                    <a:pt x="64" y="510"/>
                  </a:lnTo>
                  <a:lnTo>
                    <a:pt x="56" y="474"/>
                  </a:lnTo>
                  <a:lnTo>
                    <a:pt x="45" y="441"/>
                  </a:lnTo>
                  <a:lnTo>
                    <a:pt x="36" y="407"/>
                  </a:lnTo>
                  <a:lnTo>
                    <a:pt x="28" y="380"/>
                  </a:lnTo>
                  <a:lnTo>
                    <a:pt x="21" y="351"/>
                  </a:lnTo>
                  <a:lnTo>
                    <a:pt x="15" y="323"/>
                  </a:lnTo>
                  <a:lnTo>
                    <a:pt x="11" y="296"/>
                  </a:lnTo>
                  <a:lnTo>
                    <a:pt x="7" y="268"/>
                  </a:lnTo>
                  <a:lnTo>
                    <a:pt x="5" y="238"/>
                  </a:lnTo>
                  <a:lnTo>
                    <a:pt x="2" y="210"/>
                  </a:lnTo>
                  <a:lnTo>
                    <a:pt x="0" y="179"/>
                  </a:lnTo>
                  <a:lnTo>
                    <a:pt x="0" y="151"/>
                  </a:lnTo>
                  <a:lnTo>
                    <a:pt x="1" y="122"/>
                  </a:lnTo>
                  <a:lnTo>
                    <a:pt x="5" y="93"/>
                  </a:lnTo>
                  <a:lnTo>
                    <a:pt x="13" y="74"/>
                  </a:lnTo>
                  <a:lnTo>
                    <a:pt x="25" y="55"/>
                  </a:lnTo>
                  <a:lnTo>
                    <a:pt x="43" y="38"/>
                  </a:lnTo>
                  <a:lnTo>
                    <a:pt x="61" y="2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401"/>
            <p:cNvSpPr>
              <a:spLocks/>
            </p:cNvSpPr>
            <p:nvPr/>
          </p:nvSpPr>
          <p:spPr bwMode="auto">
            <a:xfrm>
              <a:off x="4506" y="3619"/>
              <a:ext cx="389" cy="690"/>
            </a:xfrm>
            <a:custGeom>
              <a:avLst/>
              <a:gdLst>
                <a:gd name="T0" fmla="*/ 389 w 389"/>
                <a:gd name="T1" fmla="*/ 690 h 690"/>
                <a:gd name="T2" fmla="*/ 388 w 389"/>
                <a:gd name="T3" fmla="*/ 657 h 690"/>
                <a:gd name="T4" fmla="*/ 386 w 389"/>
                <a:gd name="T5" fmla="*/ 629 h 690"/>
                <a:gd name="T6" fmla="*/ 383 w 389"/>
                <a:gd name="T7" fmla="*/ 589 h 690"/>
                <a:gd name="T8" fmla="*/ 376 w 389"/>
                <a:gd name="T9" fmla="*/ 554 h 690"/>
                <a:gd name="T10" fmla="*/ 370 w 389"/>
                <a:gd name="T11" fmla="*/ 514 h 690"/>
                <a:gd name="T12" fmla="*/ 358 w 389"/>
                <a:gd name="T13" fmla="*/ 474 h 690"/>
                <a:gd name="T14" fmla="*/ 349 w 389"/>
                <a:gd name="T15" fmla="*/ 444 h 690"/>
                <a:gd name="T16" fmla="*/ 336 w 389"/>
                <a:gd name="T17" fmla="*/ 403 h 690"/>
                <a:gd name="T18" fmla="*/ 321 w 389"/>
                <a:gd name="T19" fmla="*/ 361 h 690"/>
                <a:gd name="T20" fmla="*/ 305 w 389"/>
                <a:gd name="T21" fmla="*/ 324 h 690"/>
                <a:gd name="T22" fmla="*/ 286 w 389"/>
                <a:gd name="T23" fmla="*/ 285 h 690"/>
                <a:gd name="T24" fmla="*/ 268 w 389"/>
                <a:gd name="T25" fmla="*/ 254 h 690"/>
                <a:gd name="T26" fmla="*/ 243 w 389"/>
                <a:gd name="T27" fmla="*/ 211 h 690"/>
                <a:gd name="T28" fmla="*/ 218 w 389"/>
                <a:gd name="T29" fmla="*/ 176 h 690"/>
                <a:gd name="T30" fmla="*/ 197 w 389"/>
                <a:gd name="T31" fmla="*/ 146 h 690"/>
                <a:gd name="T32" fmla="*/ 176 w 389"/>
                <a:gd name="T33" fmla="*/ 116 h 690"/>
                <a:gd name="T34" fmla="*/ 152 w 389"/>
                <a:gd name="T35" fmla="*/ 88 h 690"/>
                <a:gd name="T36" fmla="*/ 123 w 389"/>
                <a:gd name="T37" fmla="*/ 58 h 690"/>
                <a:gd name="T38" fmla="*/ 97 w 389"/>
                <a:gd name="T39" fmla="*/ 31 h 690"/>
                <a:gd name="T40" fmla="*/ 63 w 389"/>
                <a:gd name="T41" fmla="*/ 12 h 690"/>
                <a:gd name="T42" fmla="*/ 23 w 389"/>
                <a:gd name="T43" fmla="*/ 0 h 690"/>
                <a:gd name="T44" fmla="*/ 0 w 389"/>
                <a:gd name="T45" fmla="*/ 0 h 690"/>
                <a:gd name="T46" fmla="*/ 37 w 389"/>
                <a:gd name="T47" fmla="*/ 12 h 690"/>
                <a:gd name="T48" fmla="*/ 77 w 389"/>
                <a:gd name="T49" fmla="*/ 43 h 690"/>
                <a:gd name="T50" fmla="*/ 99 w 389"/>
                <a:gd name="T51" fmla="*/ 69 h 690"/>
                <a:gd name="T52" fmla="*/ 126 w 389"/>
                <a:gd name="T53" fmla="*/ 98 h 690"/>
                <a:gd name="T54" fmla="*/ 159 w 389"/>
                <a:gd name="T55" fmla="*/ 141 h 690"/>
                <a:gd name="T56" fmla="*/ 182 w 389"/>
                <a:gd name="T57" fmla="*/ 172 h 690"/>
                <a:gd name="T58" fmla="*/ 200 w 389"/>
                <a:gd name="T59" fmla="*/ 204 h 690"/>
                <a:gd name="T60" fmla="*/ 223 w 389"/>
                <a:gd name="T61" fmla="*/ 239 h 690"/>
                <a:gd name="T62" fmla="*/ 242 w 389"/>
                <a:gd name="T63" fmla="*/ 268 h 690"/>
                <a:gd name="T64" fmla="*/ 262 w 389"/>
                <a:gd name="T65" fmla="*/ 306 h 690"/>
                <a:gd name="T66" fmla="*/ 282 w 389"/>
                <a:gd name="T67" fmla="*/ 347 h 690"/>
                <a:gd name="T68" fmla="*/ 298 w 389"/>
                <a:gd name="T69" fmla="*/ 387 h 690"/>
                <a:gd name="T70" fmla="*/ 312 w 389"/>
                <a:gd name="T71" fmla="*/ 422 h 690"/>
                <a:gd name="T72" fmla="*/ 320 w 389"/>
                <a:gd name="T73" fmla="*/ 456 h 690"/>
                <a:gd name="T74" fmla="*/ 330 w 389"/>
                <a:gd name="T75" fmla="*/ 497 h 690"/>
                <a:gd name="T76" fmla="*/ 338 w 389"/>
                <a:gd name="T77" fmla="*/ 540 h 690"/>
                <a:gd name="T78" fmla="*/ 343 w 389"/>
                <a:gd name="T79" fmla="*/ 578 h 690"/>
                <a:gd name="T80" fmla="*/ 344 w 389"/>
                <a:gd name="T81" fmla="*/ 615 h 690"/>
                <a:gd name="T82" fmla="*/ 343 w 389"/>
                <a:gd name="T83" fmla="*/ 656 h 690"/>
                <a:gd name="T84" fmla="*/ 340 w 389"/>
                <a:gd name="T85" fmla="*/ 690 h 690"/>
                <a:gd name="T86" fmla="*/ 389 w 389"/>
                <a:gd name="T87" fmla="*/ 690 h 6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9"/>
                <a:gd name="T133" fmla="*/ 0 h 690"/>
                <a:gd name="T134" fmla="*/ 389 w 389"/>
                <a:gd name="T135" fmla="*/ 690 h 6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9" h="690">
                  <a:moveTo>
                    <a:pt x="389" y="690"/>
                  </a:moveTo>
                  <a:lnTo>
                    <a:pt x="388" y="657"/>
                  </a:lnTo>
                  <a:lnTo>
                    <a:pt x="386" y="629"/>
                  </a:lnTo>
                  <a:lnTo>
                    <a:pt x="383" y="589"/>
                  </a:lnTo>
                  <a:lnTo>
                    <a:pt x="376" y="554"/>
                  </a:lnTo>
                  <a:lnTo>
                    <a:pt x="370" y="514"/>
                  </a:lnTo>
                  <a:lnTo>
                    <a:pt x="358" y="474"/>
                  </a:lnTo>
                  <a:lnTo>
                    <a:pt x="349" y="444"/>
                  </a:lnTo>
                  <a:lnTo>
                    <a:pt x="336" y="403"/>
                  </a:lnTo>
                  <a:lnTo>
                    <a:pt x="321" y="361"/>
                  </a:lnTo>
                  <a:lnTo>
                    <a:pt x="305" y="324"/>
                  </a:lnTo>
                  <a:lnTo>
                    <a:pt x="286" y="285"/>
                  </a:lnTo>
                  <a:lnTo>
                    <a:pt x="268" y="254"/>
                  </a:lnTo>
                  <a:lnTo>
                    <a:pt x="243" y="211"/>
                  </a:lnTo>
                  <a:lnTo>
                    <a:pt x="218" y="176"/>
                  </a:lnTo>
                  <a:lnTo>
                    <a:pt x="197" y="146"/>
                  </a:lnTo>
                  <a:lnTo>
                    <a:pt x="176" y="116"/>
                  </a:lnTo>
                  <a:lnTo>
                    <a:pt x="152" y="88"/>
                  </a:lnTo>
                  <a:lnTo>
                    <a:pt x="123" y="58"/>
                  </a:lnTo>
                  <a:lnTo>
                    <a:pt x="97" y="31"/>
                  </a:lnTo>
                  <a:lnTo>
                    <a:pt x="63" y="1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37" y="12"/>
                  </a:lnTo>
                  <a:lnTo>
                    <a:pt x="77" y="43"/>
                  </a:lnTo>
                  <a:lnTo>
                    <a:pt x="99" y="69"/>
                  </a:lnTo>
                  <a:lnTo>
                    <a:pt x="126" y="98"/>
                  </a:lnTo>
                  <a:lnTo>
                    <a:pt x="159" y="141"/>
                  </a:lnTo>
                  <a:lnTo>
                    <a:pt x="182" y="172"/>
                  </a:lnTo>
                  <a:lnTo>
                    <a:pt x="200" y="204"/>
                  </a:lnTo>
                  <a:lnTo>
                    <a:pt x="223" y="239"/>
                  </a:lnTo>
                  <a:lnTo>
                    <a:pt x="242" y="268"/>
                  </a:lnTo>
                  <a:lnTo>
                    <a:pt x="262" y="306"/>
                  </a:lnTo>
                  <a:lnTo>
                    <a:pt x="282" y="347"/>
                  </a:lnTo>
                  <a:lnTo>
                    <a:pt x="298" y="387"/>
                  </a:lnTo>
                  <a:lnTo>
                    <a:pt x="312" y="422"/>
                  </a:lnTo>
                  <a:lnTo>
                    <a:pt x="320" y="456"/>
                  </a:lnTo>
                  <a:lnTo>
                    <a:pt x="330" y="497"/>
                  </a:lnTo>
                  <a:lnTo>
                    <a:pt x="338" y="540"/>
                  </a:lnTo>
                  <a:lnTo>
                    <a:pt x="343" y="578"/>
                  </a:lnTo>
                  <a:lnTo>
                    <a:pt x="344" y="615"/>
                  </a:lnTo>
                  <a:lnTo>
                    <a:pt x="343" y="656"/>
                  </a:lnTo>
                  <a:lnTo>
                    <a:pt x="340" y="690"/>
                  </a:lnTo>
                  <a:lnTo>
                    <a:pt x="389" y="69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402"/>
            <p:cNvSpPr>
              <a:spLocks/>
            </p:cNvSpPr>
            <p:nvPr/>
          </p:nvSpPr>
          <p:spPr bwMode="auto">
            <a:xfrm>
              <a:off x="4942" y="3448"/>
              <a:ext cx="179" cy="135"/>
            </a:xfrm>
            <a:custGeom>
              <a:avLst/>
              <a:gdLst>
                <a:gd name="T0" fmla="*/ 5 w 179"/>
                <a:gd name="T1" fmla="*/ 102 h 135"/>
                <a:gd name="T2" fmla="*/ 0 w 179"/>
                <a:gd name="T3" fmla="*/ 86 h 135"/>
                <a:gd name="T4" fmla="*/ 0 w 179"/>
                <a:gd name="T5" fmla="*/ 74 h 135"/>
                <a:gd name="T6" fmla="*/ 4 w 179"/>
                <a:gd name="T7" fmla="*/ 61 h 135"/>
                <a:gd name="T8" fmla="*/ 8 w 179"/>
                <a:gd name="T9" fmla="*/ 48 h 135"/>
                <a:gd name="T10" fmla="*/ 16 w 179"/>
                <a:gd name="T11" fmla="*/ 36 h 135"/>
                <a:gd name="T12" fmla="*/ 26 w 179"/>
                <a:gd name="T13" fmla="*/ 24 h 135"/>
                <a:gd name="T14" fmla="*/ 38 w 179"/>
                <a:gd name="T15" fmla="*/ 15 h 135"/>
                <a:gd name="T16" fmla="*/ 54 w 179"/>
                <a:gd name="T17" fmla="*/ 7 h 135"/>
                <a:gd name="T18" fmla="*/ 70 w 179"/>
                <a:gd name="T19" fmla="*/ 3 h 135"/>
                <a:gd name="T20" fmla="*/ 90 w 179"/>
                <a:gd name="T21" fmla="*/ 0 h 135"/>
                <a:gd name="T22" fmla="*/ 110 w 179"/>
                <a:gd name="T23" fmla="*/ 3 h 135"/>
                <a:gd name="T24" fmla="*/ 128 w 179"/>
                <a:gd name="T25" fmla="*/ 7 h 135"/>
                <a:gd name="T26" fmla="*/ 151 w 179"/>
                <a:gd name="T27" fmla="*/ 8 h 135"/>
                <a:gd name="T28" fmla="*/ 166 w 179"/>
                <a:gd name="T29" fmla="*/ 8 h 135"/>
                <a:gd name="T30" fmla="*/ 179 w 179"/>
                <a:gd name="T31" fmla="*/ 4 h 135"/>
                <a:gd name="T32" fmla="*/ 170 w 179"/>
                <a:gd name="T33" fmla="*/ 17 h 135"/>
                <a:gd name="T34" fmla="*/ 166 w 179"/>
                <a:gd name="T35" fmla="*/ 24 h 135"/>
                <a:gd name="T36" fmla="*/ 165 w 179"/>
                <a:gd name="T37" fmla="*/ 36 h 135"/>
                <a:gd name="T38" fmla="*/ 165 w 179"/>
                <a:gd name="T39" fmla="*/ 50 h 135"/>
                <a:gd name="T40" fmla="*/ 162 w 179"/>
                <a:gd name="T41" fmla="*/ 71 h 135"/>
                <a:gd name="T42" fmla="*/ 157 w 179"/>
                <a:gd name="T43" fmla="*/ 84 h 135"/>
                <a:gd name="T44" fmla="*/ 152 w 179"/>
                <a:gd name="T45" fmla="*/ 94 h 135"/>
                <a:gd name="T46" fmla="*/ 141 w 179"/>
                <a:gd name="T47" fmla="*/ 109 h 135"/>
                <a:gd name="T48" fmla="*/ 130 w 179"/>
                <a:gd name="T49" fmla="*/ 119 h 135"/>
                <a:gd name="T50" fmla="*/ 117 w 179"/>
                <a:gd name="T51" fmla="*/ 127 h 135"/>
                <a:gd name="T52" fmla="*/ 102 w 179"/>
                <a:gd name="T53" fmla="*/ 132 h 135"/>
                <a:gd name="T54" fmla="*/ 88 w 179"/>
                <a:gd name="T55" fmla="*/ 135 h 135"/>
                <a:gd name="T56" fmla="*/ 74 w 179"/>
                <a:gd name="T57" fmla="*/ 135 h 135"/>
                <a:gd name="T58" fmla="*/ 59 w 179"/>
                <a:gd name="T59" fmla="*/ 135 h 135"/>
                <a:gd name="T60" fmla="*/ 39 w 179"/>
                <a:gd name="T61" fmla="*/ 134 h 135"/>
                <a:gd name="T62" fmla="*/ 24 w 179"/>
                <a:gd name="T63" fmla="*/ 127 h 135"/>
                <a:gd name="T64" fmla="*/ 11 w 179"/>
                <a:gd name="T65" fmla="*/ 114 h 135"/>
                <a:gd name="T66" fmla="*/ 5 w 179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135"/>
                <a:gd name="T104" fmla="*/ 179 w 179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135">
                  <a:moveTo>
                    <a:pt x="5" y="102"/>
                  </a:moveTo>
                  <a:lnTo>
                    <a:pt x="0" y="86"/>
                  </a:lnTo>
                  <a:lnTo>
                    <a:pt x="0" y="74"/>
                  </a:lnTo>
                  <a:lnTo>
                    <a:pt x="4" y="61"/>
                  </a:lnTo>
                  <a:lnTo>
                    <a:pt x="8" y="48"/>
                  </a:lnTo>
                  <a:lnTo>
                    <a:pt x="16" y="36"/>
                  </a:lnTo>
                  <a:lnTo>
                    <a:pt x="26" y="24"/>
                  </a:lnTo>
                  <a:lnTo>
                    <a:pt x="38" y="15"/>
                  </a:lnTo>
                  <a:lnTo>
                    <a:pt x="54" y="7"/>
                  </a:lnTo>
                  <a:lnTo>
                    <a:pt x="70" y="3"/>
                  </a:lnTo>
                  <a:lnTo>
                    <a:pt x="90" y="0"/>
                  </a:lnTo>
                  <a:lnTo>
                    <a:pt x="110" y="3"/>
                  </a:lnTo>
                  <a:lnTo>
                    <a:pt x="128" y="7"/>
                  </a:lnTo>
                  <a:lnTo>
                    <a:pt x="151" y="8"/>
                  </a:lnTo>
                  <a:lnTo>
                    <a:pt x="166" y="8"/>
                  </a:lnTo>
                  <a:lnTo>
                    <a:pt x="179" y="4"/>
                  </a:lnTo>
                  <a:lnTo>
                    <a:pt x="170" y="17"/>
                  </a:lnTo>
                  <a:lnTo>
                    <a:pt x="166" y="24"/>
                  </a:lnTo>
                  <a:lnTo>
                    <a:pt x="165" y="36"/>
                  </a:lnTo>
                  <a:lnTo>
                    <a:pt x="165" y="50"/>
                  </a:lnTo>
                  <a:lnTo>
                    <a:pt x="162" y="71"/>
                  </a:lnTo>
                  <a:lnTo>
                    <a:pt x="157" y="84"/>
                  </a:lnTo>
                  <a:lnTo>
                    <a:pt x="152" y="94"/>
                  </a:lnTo>
                  <a:lnTo>
                    <a:pt x="141" y="109"/>
                  </a:lnTo>
                  <a:lnTo>
                    <a:pt x="130" y="119"/>
                  </a:lnTo>
                  <a:lnTo>
                    <a:pt x="117" y="127"/>
                  </a:lnTo>
                  <a:lnTo>
                    <a:pt x="102" y="132"/>
                  </a:lnTo>
                  <a:lnTo>
                    <a:pt x="88" y="135"/>
                  </a:lnTo>
                  <a:lnTo>
                    <a:pt x="74" y="135"/>
                  </a:lnTo>
                  <a:lnTo>
                    <a:pt x="59" y="135"/>
                  </a:lnTo>
                  <a:lnTo>
                    <a:pt x="39" y="134"/>
                  </a:lnTo>
                  <a:lnTo>
                    <a:pt x="24" y="127"/>
                  </a:lnTo>
                  <a:lnTo>
                    <a:pt x="11" y="114"/>
                  </a:lnTo>
                  <a:lnTo>
                    <a:pt x="5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403"/>
            <p:cNvSpPr>
              <a:spLocks/>
            </p:cNvSpPr>
            <p:nvPr/>
          </p:nvSpPr>
          <p:spPr bwMode="auto">
            <a:xfrm>
              <a:off x="4948" y="3456"/>
              <a:ext cx="150" cy="123"/>
            </a:xfrm>
            <a:custGeom>
              <a:avLst/>
              <a:gdLst>
                <a:gd name="T0" fmla="*/ 150 w 150"/>
                <a:gd name="T1" fmla="*/ 19 h 123"/>
                <a:gd name="T2" fmla="*/ 131 w 150"/>
                <a:gd name="T3" fmla="*/ 36 h 123"/>
                <a:gd name="T4" fmla="*/ 104 w 150"/>
                <a:gd name="T5" fmla="*/ 55 h 123"/>
                <a:gd name="T6" fmla="*/ 82 w 150"/>
                <a:gd name="T7" fmla="*/ 66 h 123"/>
                <a:gd name="T8" fmla="*/ 68 w 150"/>
                <a:gd name="T9" fmla="*/ 74 h 123"/>
                <a:gd name="T10" fmla="*/ 59 w 150"/>
                <a:gd name="T11" fmla="*/ 78 h 123"/>
                <a:gd name="T12" fmla="*/ 59 w 150"/>
                <a:gd name="T13" fmla="*/ 84 h 123"/>
                <a:gd name="T14" fmla="*/ 69 w 150"/>
                <a:gd name="T15" fmla="*/ 87 h 123"/>
                <a:gd name="T16" fmla="*/ 82 w 150"/>
                <a:gd name="T17" fmla="*/ 92 h 123"/>
                <a:gd name="T18" fmla="*/ 96 w 150"/>
                <a:gd name="T19" fmla="*/ 100 h 123"/>
                <a:gd name="T20" fmla="*/ 105 w 150"/>
                <a:gd name="T21" fmla="*/ 108 h 123"/>
                <a:gd name="T22" fmla="*/ 113 w 150"/>
                <a:gd name="T23" fmla="*/ 116 h 123"/>
                <a:gd name="T24" fmla="*/ 97 w 150"/>
                <a:gd name="T25" fmla="*/ 119 h 123"/>
                <a:gd name="T26" fmla="*/ 76 w 150"/>
                <a:gd name="T27" fmla="*/ 122 h 123"/>
                <a:gd name="T28" fmla="*/ 52 w 150"/>
                <a:gd name="T29" fmla="*/ 123 h 123"/>
                <a:gd name="T30" fmla="*/ 36 w 150"/>
                <a:gd name="T31" fmla="*/ 120 h 123"/>
                <a:gd name="T32" fmla="*/ 20 w 150"/>
                <a:gd name="T33" fmla="*/ 114 h 123"/>
                <a:gd name="T34" fmla="*/ 7 w 150"/>
                <a:gd name="T35" fmla="*/ 103 h 123"/>
                <a:gd name="T36" fmla="*/ 3 w 150"/>
                <a:gd name="T37" fmla="*/ 91 h 123"/>
                <a:gd name="T38" fmla="*/ 1 w 150"/>
                <a:gd name="T39" fmla="*/ 78 h 123"/>
                <a:gd name="T40" fmla="*/ 0 w 150"/>
                <a:gd name="T41" fmla="*/ 66 h 123"/>
                <a:gd name="T42" fmla="*/ 4 w 150"/>
                <a:gd name="T43" fmla="*/ 51 h 123"/>
                <a:gd name="T44" fmla="*/ 10 w 150"/>
                <a:gd name="T45" fmla="*/ 38 h 123"/>
                <a:gd name="T46" fmla="*/ 20 w 150"/>
                <a:gd name="T47" fmla="*/ 28 h 123"/>
                <a:gd name="T48" fmla="*/ 33 w 150"/>
                <a:gd name="T49" fmla="*/ 15 h 123"/>
                <a:gd name="T50" fmla="*/ 42 w 150"/>
                <a:gd name="T51" fmla="*/ 8 h 123"/>
                <a:gd name="T52" fmla="*/ 57 w 150"/>
                <a:gd name="T53" fmla="*/ 2 h 123"/>
                <a:gd name="T54" fmla="*/ 72 w 150"/>
                <a:gd name="T55" fmla="*/ 0 h 123"/>
                <a:gd name="T56" fmla="*/ 74 w 150"/>
                <a:gd name="T57" fmla="*/ 14 h 123"/>
                <a:gd name="T58" fmla="*/ 73 w 150"/>
                <a:gd name="T59" fmla="*/ 26 h 123"/>
                <a:gd name="T60" fmla="*/ 73 w 150"/>
                <a:gd name="T61" fmla="*/ 38 h 123"/>
                <a:gd name="T62" fmla="*/ 72 w 150"/>
                <a:gd name="T63" fmla="*/ 50 h 123"/>
                <a:gd name="T64" fmla="*/ 69 w 150"/>
                <a:gd name="T65" fmla="*/ 59 h 123"/>
                <a:gd name="T66" fmla="*/ 63 w 150"/>
                <a:gd name="T67" fmla="*/ 68 h 123"/>
                <a:gd name="T68" fmla="*/ 90 w 150"/>
                <a:gd name="T69" fmla="*/ 58 h 123"/>
                <a:gd name="T70" fmla="*/ 105 w 150"/>
                <a:gd name="T71" fmla="*/ 50 h 123"/>
                <a:gd name="T72" fmla="*/ 125 w 150"/>
                <a:gd name="T73" fmla="*/ 38 h 123"/>
                <a:gd name="T74" fmla="*/ 150 w 150"/>
                <a:gd name="T75" fmla="*/ 19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3"/>
                <a:gd name="T116" fmla="*/ 150 w 150"/>
                <a:gd name="T117" fmla="*/ 123 h 1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3">
                  <a:moveTo>
                    <a:pt x="150" y="19"/>
                  </a:moveTo>
                  <a:lnTo>
                    <a:pt x="131" y="36"/>
                  </a:lnTo>
                  <a:lnTo>
                    <a:pt x="104" y="55"/>
                  </a:lnTo>
                  <a:lnTo>
                    <a:pt x="82" y="66"/>
                  </a:lnTo>
                  <a:lnTo>
                    <a:pt x="68" y="74"/>
                  </a:lnTo>
                  <a:lnTo>
                    <a:pt x="59" y="78"/>
                  </a:lnTo>
                  <a:lnTo>
                    <a:pt x="59" y="84"/>
                  </a:lnTo>
                  <a:lnTo>
                    <a:pt x="69" y="87"/>
                  </a:lnTo>
                  <a:lnTo>
                    <a:pt x="82" y="92"/>
                  </a:lnTo>
                  <a:lnTo>
                    <a:pt x="96" y="100"/>
                  </a:lnTo>
                  <a:lnTo>
                    <a:pt x="105" y="108"/>
                  </a:lnTo>
                  <a:lnTo>
                    <a:pt x="113" y="116"/>
                  </a:lnTo>
                  <a:lnTo>
                    <a:pt x="97" y="119"/>
                  </a:lnTo>
                  <a:lnTo>
                    <a:pt x="76" y="122"/>
                  </a:lnTo>
                  <a:lnTo>
                    <a:pt x="52" y="123"/>
                  </a:lnTo>
                  <a:lnTo>
                    <a:pt x="36" y="120"/>
                  </a:lnTo>
                  <a:lnTo>
                    <a:pt x="20" y="114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10" y="38"/>
                  </a:lnTo>
                  <a:lnTo>
                    <a:pt x="20" y="28"/>
                  </a:lnTo>
                  <a:lnTo>
                    <a:pt x="33" y="15"/>
                  </a:lnTo>
                  <a:lnTo>
                    <a:pt x="42" y="8"/>
                  </a:lnTo>
                  <a:lnTo>
                    <a:pt x="57" y="2"/>
                  </a:lnTo>
                  <a:lnTo>
                    <a:pt x="72" y="0"/>
                  </a:lnTo>
                  <a:lnTo>
                    <a:pt x="74" y="14"/>
                  </a:lnTo>
                  <a:lnTo>
                    <a:pt x="73" y="26"/>
                  </a:lnTo>
                  <a:lnTo>
                    <a:pt x="73" y="38"/>
                  </a:lnTo>
                  <a:lnTo>
                    <a:pt x="72" y="50"/>
                  </a:lnTo>
                  <a:lnTo>
                    <a:pt x="69" y="59"/>
                  </a:lnTo>
                  <a:lnTo>
                    <a:pt x="63" y="68"/>
                  </a:lnTo>
                  <a:lnTo>
                    <a:pt x="90" y="58"/>
                  </a:lnTo>
                  <a:lnTo>
                    <a:pt x="105" y="50"/>
                  </a:lnTo>
                  <a:lnTo>
                    <a:pt x="125" y="38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404"/>
            <p:cNvSpPr>
              <a:spLocks/>
            </p:cNvSpPr>
            <p:nvPr/>
          </p:nvSpPr>
          <p:spPr bwMode="auto">
            <a:xfrm>
              <a:off x="4770" y="3372"/>
              <a:ext cx="144" cy="173"/>
            </a:xfrm>
            <a:custGeom>
              <a:avLst/>
              <a:gdLst>
                <a:gd name="T0" fmla="*/ 111 w 144"/>
                <a:gd name="T1" fmla="*/ 164 h 173"/>
                <a:gd name="T2" fmla="*/ 121 w 144"/>
                <a:gd name="T3" fmla="*/ 160 h 173"/>
                <a:gd name="T4" fmla="*/ 133 w 144"/>
                <a:gd name="T5" fmla="*/ 151 h 173"/>
                <a:gd name="T6" fmla="*/ 140 w 144"/>
                <a:gd name="T7" fmla="*/ 135 h 173"/>
                <a:gd name="T8" fmla="*/ 144 w 144"/>
                <a:gd name="T9" fmla="*/ 121 h 173"/>
                <a:gd name="T10" fmla="*/ 144 w 144"/>
                <a:gd name="T11" fmla="*/ 106 h 173"/>
                <a:gd name="T12" fmla="*/ 144 w 144"/>
                <a:gd name="T13" fmla="*/ 89 h 173"/>
                <a:gd name="T14" fmla="*/ 140 w 144"/>
                <a:gd name="T15" fmla="*/ 71 h 173"/>
                <a:gd name="T16" fmla="*/ 131 w 144"/>
                <a:gd name="T17" fmla="*/ 55 h 173"/>
                <a:gd name="T18" fmla="*/ 122 w 144"/>
                <a:gd name="T19" fmla="*/ 43 h 173"/>
                <a:gd name="T20" fmla="*/ 111 w 144"/>
                <a:gd name="T21" fmla="*/ 36 h 173"/>
                <a:gd name="T22" fmla="*/ 96 w 144"/>
                <a:gd name="T23" fmla="*/ 28 h 173"/>
                <a:gd name="T24" fmla="*/ 77 w 144"/>
                <a:gd name="T25" fmla="*/ 22 h 173"/>
                <a:gd name="T26" fmla="*/ 59 w 144"/>
                <a:gd name="T27" fmla="*/ 19 h 173"/>
                <a:gd name="T28" fmla="*/ 41 w 144"/>
                <a:gd name="T29" fmla="*/ 18 h 173"/>
                <a:gd name="T30" fmla="*/ 24 w 144"/>
                <a:gd name="T31" fmla="*/ 17 h 173"/>
                <a:gd name="T32" fmla="*/ 15 w 144"/>
                <a:gd name="T33" fmla="*/ 10 h 173"/>
                <a:gd name="T34" fmla="*/ 5 w 144"/>
                <a:gd name="T35" fmla="*/ 0 h 173"/>
                <a:gd name="T36" fmla="*/ 8 w 144"/>
                <a:gd name="T37" fmla="*/ 17 h 173"/>
                <a:gd name="T38" fmla="*/ 10 w 144"/>
                <a:gd name="T39" fmla="*/ 30 h 173"/>
                <a:gd name="T40" fmla="*/ 8 w 144"/>
                <a:gd name="T41" fmla="*/ 46 h 173"/>
                <a:gd name="T42" fmla="*/ 7 w 144"/>
                <a:gd name="T43" fmla="*/ 60 h 173"/>
                <a:gd name="T44" fmla="*/ 4 w 144"/>
                <a:gd name="T45" fmla="*/ 71 h 173"/>
                <a:gd name="T46" fmla="*/ 2 w 144"/>
                <a:gd name="T47" fmla="*/ 84 h 173"/>
                <a:gd name="T48" fmla="*/ 0 w 144"/>
                <a:gd name="T49" fmla="*/ 103 h 173"/>
                <a:gd name="T50" fmla="*/ 3 w 144"/>
                <a:gd name="T51" fmla="*/ 120 h 173"/>
                <a:gd name="T52" fmla="*/ 8 w 144"/>
                <a:gd name="T53" fmla="*/ 137 h 173"/>
                <a:gd name="T54" fmla="*/ 19 w 144"/>
                <a:gd name="T55" fmla="*/ 150 h 173"/>
                <a:gd name="T56" fmla="*/ 32 w 144"/>
                <a:gd name="T57" fmla="*/ 160 h 173"/>
                <a:gd name="T58" fmla="*/ 44 w 144"/>
                <a:gd name="T59" fmla="*/ 166 h 173"/>
                <a:gd name="T60" fmla="*/ 58 w 144"/>
                <a:gd name="T61" fmla="*/ 169 h 173"/>
                <a:gd name="T62" fmla="*/ 80 w 144"/>
                <a:gd name="T63" fmla="*/ 173 h 173"/>
                <a:gd name="T64" fmla="*/ 96 w 144"/>
                <a:gd name="T65" fmla="*/ 171 h 173"/>
                <a:gd name="T66" fmla="*/ 111 w 144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73"/>
                <a:gd name="T104" fmla="*/ 144 w 144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73">
                  <a:moveTo>
                    <a:pt x="111" y="164"/>
                  </a:moveTo>
                  <a:lnTo>
                    <a:pt x="121" y="160"/>
                  </a:lnTo>
                  <a:lnTo>
                    <a:pt x="133" y="151"/>
                  </a:lnTo>
                  <a:lnTo>
                    <a:pt x="140" y="135"/>
                  </a:lnTo>
                  <a:lnTo>
                    <a:pt x="144" y="121"/>
                  </a:lnTo>
                  <a:lnTo>
                    <a:pt x="144" y="106"/>
                  </a:lnTo>
                  <a:lnTo>
                    <a:pt x="144" y="89"/>
                  </a:lnTo>
                  <a:lnTo>
                    <a:pt x="140" y="71"/>
                  </a:lnTo>
                  <a:lnTo>
                    <a:pt x="131" y="55"/>
                  </a:lnTo>
                  <a:lnTo>
                    <a:pt x="122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2"/>
                  </a:lnTo>
                  <a:lnTo>
                    <a:pt x="59" y="19"/>
                  </a:lnTo>
                  <a:lnTo>
                    <a:pt x="41" y="18"/>
                  </a:lnTo>
                  <a:lnTo>
                    <a:pt x="24" y="17"/>
                  </a:lnTo>
                  <a:lnTo>
                    <a:pt x="15" y="10"/>
                  </a:lnTo>
                  <a:lnTo>
                    <a:pt x="5" y="0"/>
                  </a:lnTo>
                  <a:lnTo>
                    <a:pt x="8" y="17"/>
                  </a:lnTo>
                  <a:lnTo>
                    <a:pt x="10" y="30"/>
                  </a:lnTo>
                  <a:lnTo>
                    <a:pt x="8" y="46"/>
                  </a:lnTo>
                  <a:lnTo>
                    <a:pt x="7" y="60"/>
                  </a:lnTo>
                  <a:lnTo>
                    <a:pt x="4" y="71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3" y="120"/>
                  </a:lnTo>
                  <a:lnTo>
                    <a:pt x="8" y="137"/>
                  </a:lnTo>
                  <a:lnTo>
                    <a:pt x="19" y="150"/>
                  </a:lnTo>
                  <a:lnTo>
                    <a:pt x="32" y="160"/>
                  </a:lnTo>
                  <a:lnTo>
                    <a:pt x="44" y="166"/>
                  </a:lnTo>
                  <a:lnTo>
                    <a:pt x="58" y="169"/>
                  </a:lnTo>
                  <a:lnTo>
                    <a:pt x="80" y="173"/>
                  </a:lnTo>
                  <a:lnTo>
                    <a:pt x="96" y="171"/>
                  </a:lnTo>
                  <a:lnTo>
                    <a:pt x="111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405"/>
            <p:cNvSpPr>
              <a:spLocks/>
            </p:cNvSpPr>
            <p:nvPr/>
          </p:nvSpPr>
          <p:spPr bwMode="auto">
            <a:xfrm>
              <a:off x="4787" y="3407"/>
              <a:ext cx="109" cy="129"/>
            </a:xfrm>
            <a:custGeom>
              <a:avLst/>
              <a:gdLst>
                <a:gd name="T0" fmla="*/ 9 w 109"/>
                <a:gd name="T1" fmla="*/ 0 h 129"/>
                <a:gd name="T2" fmla="*/ 17 w 109"/>
                <a:gd name="T3" fmla="*/ 19 h 129"/>
                <a:gd name="T4" fmla="*/ 27 w 109"/>
                <a:gd name="T5" fmla="*/ 36 h 129"/>
                <a:gd name="T6" fmla="*/ 35 w 109"/>
                <a:gd name="T7" fmla="*/ 48 h 129"/>
                <a:gd name="T8" fmla="*/ 57 w 109"/>
                <a:gd name="T9" fmla="*/ 66 h 129"/>
                <a:gd name="T10" fmla="*/ 68 w 109"/>
                <a:gd name="T11" fmla="*/ 69 h 129"/>
                <a:gd name="T12" fmla="*/ 76 w 109"/>
                <a:gd name="T13" fmla="*/ 64 h 129"/>
                <a:gd name="T14" fmla="*/ 84 w 109"/>
                <a:gd name="T15" fmla="*/ 57 h 129"/>
                <a:gd name="T16" fmla="*/ 95 w 109"/>
                <a:gd name="T17" fmla="*/ 46 h 129"/>
                <a:gd name="T18" fmla="*/ 104 w 109"/>
                <a:gd name="T19" fmla="*/ 33 h 129"/>
                <a:gd name="T20" fmla="*/ 108 w 109"/>
                <a:gd name="T21" fmla="*/ 52 h 129"/>
                <a:gd name="T22" fmla="*/ 109 w 109"/>
                <a:gd name="T23" fmla="*/ 71 h 129"/>
                <a:gd name="T24" fmla="*/ 109 w 109"/>
                <a:gd name="T25" fmla="*/ 83 h 129"/>
                <a:gd name="T26" fmla="*/ 107 w 109"/>
                <a:gd name="T27" fmla="*/ 99 h 129"/>
                <a:gd name="T28" fmla="*/ 104 w 109"/>
                <a:gd name="T29" fmla="*/ 116 h 129"/>
                <a:gd name="T30" fmla="*/ 102 w 109"/>
                <a:gd name="T31" fmla="*/ 123 h 129"/>
                <a:gd name="T32" fmla="*/ 92 w 109"/>
                <a:gd name="T33" fmla="*/ 129 h 129"/>
                <a:gd name="T34" fmla="*/ 72 w 109"/>
                <a:gd name="T35" fmla="*/ 129 h 129"/>
                <a:gd name="T36" fmla="*/ 56 w 109"/>
                <a:gd name="T37" fmla="*/ 129 h 129"/>
                <a:gd name="T38" fmla="*/ 32 w 109"/>
                <a:gd name="T39" fmla="*/ 122 h 129"/>
                <a:gd name="T40" fmla="*/ 18 w 109"/>
                <a:gd name="T41" fmla="*/ 111 h 129"/>
                <a:gd name="T42" fmla="*/ 6 w 109"/>
                <a:gd name="T43" fmla="*/ 99 h 129"/>
                <a:gd name="T44" fmla="*/ 0 w 109"/>
                <a:gd name="T45" fmla="*/ 81 h 129"/>
                <a:gd name="T46" fmla="*/ 45 w 109"/>
                <a:gd name="T47" fmla="*/ 77 h 129"/>
                <a:gd name="T48" fmla="*/ 56 w 109"/>
                <a:gd name="T49" fmla="*/ 71 h 129"/>
                <a:gd name="T50" fmla="*/ 42 w 109"/>
                <a:gd name="T51" fmla="*/ 61 h 129"/>
                <a:gd name="T52" fmla="*/ 29 w 109"/>
                <a:gd name="T53" fmla="*/ 45 h 129"/>
                <a:gd name="T54" fmla="*/ 19 w 109"/>
                <a:gd name="T55" fmla="*/ 26 h 129"/>
                <a:gd name="T56" fmla="*/ 9 w 109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9"/>
                <a:gd name="T88" fmla="*/ 0 h 129"/>
                <a:gd name="T89" fmla="*/ 109 w 109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9" h="129">
                  <a:moveTo>
                    <a:pt x="9" y="0"/>
                  </a:moveTo>
                  <a:lnTo>
                    <a:pt x="17" y="19"/>
                  </a:lnTo>
                  <a:lnTo>
                    <a:pt x="27" y="36"/>
                  </a:lnTo>
                  <a:lnTo>
                    <a:pt x="35" y="48"/>
                  </a:lnTo>
                  <a:lnTo>
                    <a:pt x="57" y="66"/>
                  </a:lnTo>
                  <a:lnTo>
                    <a:pt x="68" y="69"/>
                  </a:lnTo>
                  <a:lnTo>
                    <a:pt x="76" y="64"/>
                  </a:lnTo>
                  <a:lnTo>
                    <a:pt x="84" y="57"/>
                  </a:lnTo>
                  <a:lnTo>
                    <a:pt x="95" y="46"/>
                  </a:lnTo>
                  <a:lnTo>
                    <a:pt x="104" y="33"/>
                  </a:lnTo>
                  <a:lnTo>
                    <a:pt x="108" y="52"/>
                  </a:lnTo>
                  <a:lnTo>
                    <a:pt x="109" y="71"/>
                  </a:lnTo>
                  <a:lnTo>
                    <a:pt x="109" y="83"/>
                  </a:lnTo>
                  <a:lnTo>
                    <a:pt x="107" y="99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92" y="129"/>
                  </a:lnTo>
                  <a:lnTo>
                    <a:pt x="72" y="129"/>
                  </a:lnTo>
                  <a:lnTo>
                    <a:pt x="56" y="129"/>
                  </a:lnTo>
                  <a:lnTo>
                    <a:pt x="32" y="122"/>
                  </a:lnTo>
                  <a:lnTo>
                    <a:pt x="18" y="111"/>
                  </a:lnTo>
                  <a:lnTo>
                    <a:pt x="6" y="99"/>
                  </a:lnTo>
                  <a:lnTo>
                    <a:pt x="0" y="81"/>
                  </a:lnTo>
                  <a:lnTo>
                    <a:pt x="45" y="77"/>
                  </a:lnTo>
                  <a:lnTo>
                    <a:pt x="56" y="71"/>
                  </a:lnTo>
                  <a:lnTo>
                    <a:pt x="42" y="61"/>
                  </a:lnTo>
                  <a:lnTo>
                    <a:pt x="29" y="45"/>
                  </a:lnTo>
                  <a:lnTo>
                    <a:pt x="19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406"/>
            <p:cNvSpPr>
              <a:spLocks/>
            </p:cNvSpPr>
            <p:nvPr/>
          </p:nvSpPr>
          <p:spPr bwMode="auto">
            <a:xfrm>
              <a:off x="4811" y="3556"/>
              <a:ext cx="142" cy="197"/>
            </a:xfrm>
            <a:custGeom>
              <a:avLst/>
              <a:gdLst>
                <a:gd name="T0" fmla="*/ 72 w 142"/>
                <a:gd name="T1" fmla="*/ 0 h 197"/>
                <a:gd name="T2" fmla="*/ 98 w 142"/>
                <a:gd name="T3" fmla="*/ 7 h 197"/>
                <a:gd name="T4" fmla="*/ 118 w 142"/>
                <a:gd name="T5" fmla="*/ 27 h 197"/>
                <a:gd name="T6" fmla="*/ 133 w 142"/>
                <a:gd name="T7" fmla="*/ 51 h 197"/>
                <a:gd name="T8" fmla="*/ 137 w 142"/>
                <a:gd name="T9" fmla="*/ 66 h 197"/>
                <a:gd name="T10" fmla="*/ 141 w 142"/>
                <a:gd name="T11" fmla="*/ 81 h 197"/>
                <a:gd name="T12" fmla="*/ 142 w 142"/>
                <a:gd name="T13" fmla="*/ 98 h 197"/>
                <a:gd name="T14" fmla="*/ 140 w 142"/>
                <a:gd name="T15" fmla="*/ 115 h 197"/>
                <a:gd name="T16" fmla="*/ 131 w 142"/>
                <a:gd name="T17" fmla="*/ 133 h 197"/>
                <a:gd name="T18" fmla="*/ 120 w 142"/>
                <a:gd name="T19" fmla="*/ 146 h 197"/>
                <a:gd name="T20" fmla="*/ 109 w 142"/>
                <a:gd name="T21" fmla="*/ 158 h 197"/>
                <a:gd name="T22" fmla="*/ 87 w 142"/>
                <a:gd name="T23" fmla="*/ 174 h 197"/>
                <a:gd name="T24" fmla="*/ 72 w 142"/>
                <a:gd name="T25" fmla="*/ 186 h 197"/>
                <a:gd name="T26" fmla="*/ 70 w 142"/>
                <a:gd name="T27" fmla="*/ 197 h 197"/>
                <a:gd name="T28" fmla="*/ 63 w 142"/>
                <a:gd name="T29" fmla="*/ 185 h 197"/>
                <a:gd name="T30" fmla="*/ 54 w 142"/>
                <a:gd name="T31" fmla="*/ 174 h 197"/>
                <a:gd name="T32" fmla="*/ 42 w 142"/>
                <a:gd name="T33" fmla="*/ 162 h 197"/>
                <a:gd name="T34" fmla="*/ 25 w 142"/>
                <a:gd name="T35" fmla="*/ 149 h 197"/>
                <a:gd name="T36" fmla="*/ 14 w 142"/>
                <a:gd name="T37" fmla="*/ 133 h 197"/>
                <a:gd name="T38" fmla="*/ 5 w 142"/>
                <a:gd name="T39" fmla="*/ 119 h 197"/>
                <a:gd name="T40" fmla="*/ 0 w 142"/>
                <a:gd name="T41" fmla="*/ 98 h 197"/>
                <a:gd name="T42" fmla="*/ 1 w 142"/>
                <a:gd name="T43" fmla="*/ 79 h 197"/>
                <a:gd name="T44" fmla="*/ 4 w 142"/>
                <a:gd name="T45" fmla="*/ 62 h 197"/>
                <a:gd name="T46" fmla="*/ 12 w 142"/>
                <a:gd name="T47" fmla="*/ 44 h 197"/>
                <a:gd name="T48" fmla="*/ 21 w 142"/>
                <a:gd name="T49" fmla="*/ 28 h 197"/>
                <a:gd name="T50" fmla="*/ 34 w 142"/>
                <a:gd name="T51" fmla="*/ 14 h 197"/>
                <a:gd name="T52" fmla="*/ 49 w 142"/>
                <a:gd name="T53" fmla="*/ 4 h 197"/>
                <a:gd name="T54" fmla="*/ 72 w 142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2"/>
                <a:gd name="T85" fmla="*/ 0 h 197"/>
                <a:gd name="T86" fmla="*/ 142 w 142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2" h="197">
                  <a:moveTo>
                    <a:pt x="72" y="0"/>
                  </a:moveTo>
                  <a:lnTo>
                    <a:pt x="98" y="7"/>
                  </a:lnTo>
                  <a:lnTo>
                    <a:pt x="118" y="27"/>
                  </a:lnTo>
                  <a:lnTo>
                    <a:pt x="133" y="51"/>
                  </a:lnTo>
                  <a:lnTo>
                    <a:pt x="137" y="66"/>
                  </a:lnTo>
                  <a:lnTo>
                    <a:pt x="141" y="81"/>
                  </a:lnTo>
                  <a:lnTo>
                    <a:pt x="142" y="98"/>
                  </a:lnTo>
                  <a:lnTo>
                    <a:pt x="140" y="115"/>
                  </a:lnTo>
                  <a:lnTo>
                    <a:pt x="131" y="133"/>
                  </a:lnTo>
                  <a:lnTo>
                    <a:pt x="120" y="146"/>
                  </a:lnTo>
                  <a:lnTo>
                    <a:pt x="109" y="158"/>
                  </a:lnTo>
                  <a:lnTo>
                    <a:pt x="87" y="174"/>
                  </a:lnTo>
                  <a:lnTo>
                    <a:pt x="72" y="186"/>
                  </a:lnTo>
                  <a:lnTo>
                    <a:pt x="70" y="197"/>
                  </a:lnTo>
                  <a:lnTo>
                    <a:pt x="63" y="185"/>
                  </a:lnTo>
                  <a:lnTo>
                    <a:pt x="54" y="174"/>
                  </a:lnTo>
                  <a:lnTo>
                    <a:pt x="42" y="162"/>
                  </a:lnTo>
                  <a:lnTo>
                    <a:pt x="25" y="149"/>
                  </a:lnTo>
                  <a:lnTo>
                    <a:pt x="14" y="133"/>
                  </a:lnTo>
                  <a:lnTo>
                    <a:pt x="5" y="119"/>
                  </a:lnTo>
                  <a:lnTo>
                    <a:pt x="0" y="98"/>
                  </a:lnTo>
                  <a:lnTo>
                    <a:pt x="1" y="79"/>
                  </a:lnTo>
                  <a:lnTo>
                    <a:pt x="4" y="62"/>
                  </a:lnTo>
                  <a:lnTo>
                    <a:pt x="12" y="44"/>
                  </a:lnTo>
                  <a:lnTo>
                    <a:pt x="21" y="28"/>
                  </a:lnTo>
                  <a:lnTo>
                    <a:pt x="34" y="14"/>
                  </a:lnTo>
                  <a:lnTo>
                    <a:pt x="4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407"/>
            <p:cNvSpPr>
              <a:spLocks/>
            </p:cNvSpPr>
            <p:nvPr/>
          </p:nvSpPr>
          <p:spPr bwMode="auto">
            <a:xfrm>
              <a:off x="4833" y="3563"/>
              <a:ext cx="118" cy="172"/>
            </a:xfrm>
            <a:custGeom>
              <a:avLst/>
              <a:gdLst>
                <a:gd name="T0" fmla="*/ 118 w 118"/>
                <a:gd name="T1" fmla="*/ 81 h 172"/>
                <a:gd name="T2" fmla="*/ 92 w 118"/>
                <a:gd name="T3" fmla="*/ 79 h 172"/>
                <a:gd name="T4" fmla="*/ 82 w 118"/>
                <a:gd name="T5" fmla="*/ 79 h 172"/>
                <a:gd name="T6" fmla="*/ 64 w 118"/>
                <a:gd name="T7" fmla="*/ 75 h 172"/>
                <a:gd name="T8" fmla="*/ 56 w 118"/>
                <a:gd name="T9" fmla="*/ 70 h 172"/>
                <a:gd name="T10" fmla="*/ 52 w 118"/>
                <a:gd name="T11" fmla="*/ 80 h 172"/>
                <a:gd name="T12" fmla="*/ 52 w 118"/>
                <a:gd name="T13" fmla="*/ 95 h 172"/>
                <a:gd name="T14" fmla="*/ 50 w 118"/>
                <a:gd name="T15" fmla="*/ 122 h 172"/>
                <a:gd name="T16" fmla="*/ 50 w 118"/>
                <a:gd name="T17" fmla="*/ 147 h 172"/>
                <a:gd name="T18" fmla="*/ 48 w 118"/>
                <a:gd name="T19" fmla="*/ 172 h 172"/>
                <a:gd name="T20" fmla="*/ 47 w 118"/>
                <a:gd name="T21" fmla="*/ 139 h 172"/>
                <a:gd name="T22" fmla="*/ 48 w 118"/>
                <a:gd name="T23" fmla="*/ 108 h 172"/>
                <a:gd name="T24" fmla="*/ 48 w 118"/>
                <a:gd name="T25" fmla="*/ 88 h 172"/>
                <a:gd name="T26" fmla="*/ 47 w 118"/>
                <a:gd name="T27" fmla="*/ 69 h 172"/>
                <a:gd name="T28" fmla="*/ 45 w 118"/>
                <a:gd name="T29" fmla="*/ 58 h 172"/>
                <a:gd name="T30" fmla="*/ 40 w 118"/>
                <a:gd name="T31" fmla="*/ 46 h 172"/>
                <a:gd name="T32" fmla="*/ 30 w 118"/>
                <a:gd name="T33" fmla="*/ 39 h 172"/>
                <a:gd name="T34" fmla="*/ 21 w 118"/>
                <a:gd name="T35" fmla="*/ 37 h 172"/>
                <a:gd name="T36" fmla="*/ 10 w 118"/>
                <a:gd name="T37" fmla="*/ 37 h 172"/>
                <a:gd name="T38" fmla="*/ 0 w 118"/>
                <a:gd name="T39" fmla="*/ 37 h 172"/>
                <a:gd name="T40" fmla="*/ 9 w 118"/>
                <a:gd name="T41" fmla="*/ 21 h 172"/>
                <a:gd name="T42" fmla="*/ 22 w 118"/>
                <a:gd name="T43" fmla="*/ 9 h 172"/>
                <a:gd name="T44" fmla="*/ 40 w 118"/>
                <a:gd name="T45" fmla="*/ 1 h 172"/>
                <a:gd name="T46" fmla="*/ 56 w 118"/>
                <a:gd name="T47" fmla="*/ 0 h 172"/>
                <a:gd name="T48" fmla="*/ 70 w 118"/>
                <a:gd name="T49" fmla="*/ 7 h 172"/>
                <a:gd name="T50" fmla="*/ 83 w 118"/>
                <a:gd name="T51" fmla="*/ 16 h 172"/>
                <a:gd name="T52" fmla="*/ 90 w 118"/>
                <a:gd name="T53" fmla="*/ 25 h 172"/>
                <a:gd name="T54" fmla="*/ 118 w 118"/>
                <a:gd name="T55" fmla="*/ 81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8"/>
                <a:gd name="T85" fmla="*/ 0 h 172"/>
                <a:gd name="T86" fmla="*/ 118 w 118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8" h="172">
                  <a:moveTo>
                    <a:pt x="118" y="81"/>
                  </a:moveTo>
                  <a:lnTo>
                    <a:pt x="92" y="79"/>
                  </a:lnTo>
                  <a:lnTo>
                    <a:pt x="82" y="79"/>
                  </a:lnTo>
                  <a:lnTo>
                    <a:pt x="64" y="75"/>
                  </a:lnTo>
                  <a:lnTo>
                    <a:pt x="56" y="70"/>
                  </a:lnTo>
                  <a:lnTo>
                    <a:pt x="52" y="80"/>
                  </a:lnTo>
                  <a:lnTo>
                    <a:pt x="52" y="95"/>
                  </a:lnTo>
                  <a:lnTo>
                    <a:pt x="50" y="122"/>
                  </a:lnTo>
                  <a:lnTo>
                    <a:pt x="50" y="147"/>
                  </a:lnTo>
                  <a:lnTo>
                    <a:pt x="48" y="172"/>
                  </a:lnTo>
                  <a:lnTo>
                    <a:pt x="47" y="139"/>
                  </a:lnTo>
                  <a:lnTo>
                    <a:pt x="48" y="108"/>
                  </a:lnTo>
                  <a:lnTo>
                    <a:pt x="48" y="88"/>
                  </a:lnTo>
                  <a:lnTo>
                    <a:pt x="47" y="69"/>
                  </a:lnTo>
                  <a:lnTo>
                    <a:pt x="45" y="58"/>
                  </a:lnTo>
                  <a:lnTo>
                    <a:pt x="40" y="46"/>
                  </a:lnTo>
                  <a:lnTo>
                    <a:pt x="30" y="39"/>
                  </a:lnTo>
                  <a:lnTo>
                    <a:pt x="21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9" y="21"/>
                  </a:lnTo>
                  <a:lnTo>
                    <a:pt x="22" y="9"/>
                  </a:lnTo>
                  <a:lnTo>
                    <a:pt x="40" y="1"/>
                  </a:lnTo>
                  <a:lnTo>
                    <a:pt x="56" y="0"/>
                  </a:lnTo>
                  <a:lnTo>
                    <a:pt x="70" y="7"/>
                  </a:lnTo>
                  <a:lnTo>
                    <a:pt x="83" y="16"/>
                  </a:lnTo>
                  <a:lnTo>
                    <a:pt x="90" y="25"/>
                  </a:lnTo>
                  <a:lnTo>
                    <a:pt x="118" y="8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408"/>
            <p:cNvSpPr>
              <a:spLocks/>
            </p:cNvSpPr>
            <p:nvPr/>
          </p:nvSpPr>
          <p:spPr bwMode="auto">
            <a:xfrm>
              <a:off x="4902" y="3534"/>
              <a:ext cx="201" cy="129"/>
            </a:xfrm>
            <a:custGeom>
              <a:avLst/>
              <a:gdLst>
                <a:gd name="T0" fmla="*/ 125 w 201"/>
                <a:gd name="T1" fmla="*/ 16 h 129"/>
                <a:gd name="T2" fmla="*/ 138 w 201"/>
                <a:gd name="T3" fmla="*/ 26 h 129"/>
                <a:gd name="T4" fmla="*/ 151 w 201"/>
                <a:gd name="T5" fmla="*/ 35 h 129"/>
                <a:gd name="T6" fmla="*/ 160 w 201"/>
                <a:gd name="T7" fmla="*/ 46 h 129"/>
                <a:gd name="T8" fmla="*/ 165 w 201"/>
                <a:gd name="T9" fmla="*/ 55 h 129"/>
                <a:gd name="T10" fmla="*/ 169 w 201"/>
                <a:gd name="T11" fmla="*/ 69 h 129"/>
                <a:gd name="T12" fmla="*/ 171 w 201"/>
                <a:gd name="T13" fmla="*/ 81 h 129"/>
                <a:gd name="T14" fmla="*/ 174 w 201"/>
                <a:gd name="T15" fmla="*/ 93 h 129"/>
                <a:gd name="T16" fmla="*/ 185 w 201"/>
                <a:gd name="T17" fmla="*/ 106 h 129"/>
                <a:gd name="T18" fmla="*/ 201 w 201"/>
                <a:gd name="T19" fmla="*/ 117 h 129"/>
                <a:gd name="T20" fmla="*/ 177 w 201"/>
                <a:gd name="T21" fmla="*/ 123 h 129"/>
                <a:gd name="T22" fmla="*/ 159 w 201"/>
                <a:gd name="T23" fmla="*/ 127 h 129"/>
                <a:gd name="T24" fmla="*/ 140 w 201"/>
                <a:gd name="T25" fmla="*/ 129 h 129"/>
                <a:gd name="T26" fmla="*/ 121 w 201"/>
                <a:gd name="T27" fmla="*/ 129 h 129"/>
                <a:gd name="T28" fmla="*/ 101 w 201"/>
                <a:gd name="T29" fmla="*/ 127 h 129"/>
                <a:gd name="T30" fmla="*/ 81 w 201"/>
                <a:gd name="T31" fmla="*/ 123 h 129"/>
                <a:gd name="T32" fmla="*/ 63 w 201"/>
                <a:gd name="T33" fmla="*/ 117 h 129"/>
                <a:gd name="T34" fmla="*/ 48 w 201"/>
                <a:gd name="T35" fmla="*/ 109 h 129"/>
                <a:gd name="T36" fmla="*/ 35 w 201"/>
                <a:gd name="T37" fmla="*/ 101 h 129"/>
                <a:gd name="T38" fmla="*/ 24 w 201"/>
                <a:gd name="T39" fmla="*/ 91 h 129"/>
                <a:gd name="T40" fmla="*/ 13 w 201"/>
                <a:gd name="T41" fmla="*/ 80 h 129"/>
                <a:gd name="T42" fmla="*/ 6 w 201"/>
                <a:gd name="T43" fmla="*/ 64 h 129"/>
                <a:gd name="T44" fmla="*/ 1 w 201"/>
                <a:gd name="T45" fmla="*/ 51 h 129"/>
                <a:gd name="T46" fmla="*/ 0 w 201"/>
                <a:gd name="T47" fmla="*/ 36 h 129"/>
                <a:gd name="T48" fmla="*/ 5 w 201"/>
                <a:gd name="T49" fmla="*/ 24 h 129"/>
                <a:gd name="T50" fmla="*/ 10 w 201"/>
                <a:gd name="T51" fmla="*/ 16 h 129"/>
                <a:gd name="T52" fmla="*/ 17 w 201"/>
                <a:gd name="T53" fmla="*/ 8 h 129"/>
                <a:gd name="T54" fmla="*/ 32 w 201"/>
                <a:gd name="T55" fmla="*/ 2 h 129"/>
                <a:gd name="T56" fmla="*/ 50 w 201"/>
                <a:gd name="T57" fmla="*/ 0 h 129"/>
                <a:gd name="T58" fmla="*/ 72 w 201"/>
                <a:gd name="T59" fmla="*/ 1 h 129"/>
                <a:gd name="T60" fmla="*/ 91 w 201"/>
                <a:gd name="T61" fmla="*/ 4 h 129"/>
                <a:gd name="T62" fmla="*/ 110 w 201"/>
                <a:gd name="T63" fmla="*/ 9 h 129"/>
                <a:gd name="T64" fmla="*/ 125 w 201"/>
                <a:gd name="T65" fmla="*/ 16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9"/>
                <a:gd name="T101" fmla="*/ 201 w 201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9">
                  <a:moveTo>
                    <a:pt x="125" y="16"/>
                  </a:moveTo>
                  <a:lnTo>
                    <a:pt x="138" y="26"/>
                  </a:lnTo>
                  <a:lnTo>
                    <a:pt x="151" y="35"/>
                  </a:lnTo>
                  <a:lnTo>
                    <a:pt x="160" y="46"/>
                  </a:lnTo>
                  <a:lnTo>
                    <a:pt x="165" y="55"/>
                  </a:lnTo>
                  <a:lnTo>
                    <a:pt x="169" y="69"/>
                  </a:lnTo>
                  <a:lnTo>
                    <a:pt x="171" y="81"/>
                  </a:lnTo>
                  <a:lnTo>
                    <a:pt x="174" y="93"/>
                  </a:lnTo>
                  <a:lnTo>
                    <a:pt x="185" y="106"/>
                  </a:lnTo>
                  <a:lnTo>
                    <a:pt x="201" y="117"/>
                  </a:lnTo>
                  <a:lnTo>
                    <a:pt x="177" y="123"/>
                  </a:lnTo>
                  <a:lnTo>
                    <a:pt x="159" y="127"/>
                  </a:lnTo>
                  <a:lnTo>
                    <a:pt x="140" y="129"/>
                  </a:lnTo>
                  <a:lnTo>
                    <a:pt x="121" y="129"/>
                  </a:lnTo>
                  <a:lnTo>
                    <a:pt x="101" y="127"/>
                  </a:lnTo>
                  <a:lnTo>
                    <a:pt x="81" y="123"/>
                  </a:lnTo>
                  <a:lnTo>
                    <a:pt x="63" y="117"/>
                  </a:lnTo>
                  <a:lnTo>
                    <a:pt x="48" y="109"/>
                  </a:lnTo>
                  <a:lnTo>
                    <a:pt x="35" y="101"/>
                  </a:lnTo>
                  <a:lnTo>
                    <a:pt x="24" y="91"/>
                  </a:lnTo>
                  <a:lnTo>
                    <a:pt x="13" y="80"/>
                  </a:lnTo>
                  <a:lnTo>
                    <a:pt x="6" y="64"/>
                  </a:lnTo>
                  <a:lnTo>
                    <a:pt x="1" y="51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32" y="2"/>
                  </a:lnTo>
                  <a:lnTo>
                    <a:pt x="50" y="0"/>
                  </a:lnTo>
                  <a:lnTo>
                    <a:pt x="72" y="1"/>
                  </a:lnTo>
                  <a:lnTo>
                    <a:pt x="91" y="4"/>
                  </a:lnTo>
                  <a:lnTo>
                    <a:pt x="110" y="9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409"/>
            <p:cNvSpPr>
              <a:spLocks/>
            </p:cNvSpPr>
            <p:nvPr/>
          </p:nvSpPr>
          <p:spPr bwMode="auto">
            <a:xfrm>
              <a:off x="4908" y="3537"/>
              <a:ext cx="163" cy="109"/>
            </a:xfrm>
            <a:custGeom>
              <a:avLst/>
              <a:gdLst>
                <a:gd name="T0" fmla="*/ 40 w 163"/>
                <a:gd name="T1" fmla="*/ 14 h 109"/>
                <a:gd name="T2" fmla="*/ 36 w 163"/>
                <a:gd name="T3" fmla="*/ 25 h 109"/>
                <a:gd name="T4" fmla="*/ 39 w 163"/>
                <a:gd name="T5" fmla="*/ 38 h 109"/>
                <a:gd name="T6" fmla="*/ 51 w 163"/>
                <a:gd name="T7" fmla="*/ 57 h 109"/>
                <a:gd name="T8" fmla="*/ 66 w 163"/>
                <a:gd name="T9" fmla="*/ 71 h 109"/>
                <a:gd name="T10" fmla="*/ 86 w 163"/>
                <a:gd name="T11" fmla="*/ 85 h 109"/>
                <a:gd name="T12" fmla="*/ 107 w 163"/>
                <a:gd name="T13" fmla="*/ 93 h 109"/>
                <a:gd name="T14" fmla="*/ 130 w 163"/>
                <a:gd name="T15" fmla="*/ 101 h 109"/>
                <a:gd name="T16" fmla="*/ 148 w 163"/>
                <a:gd name="T17" fmla="*/ 105 h 109"/>
                <a:gd name="T18" fmla="*/ 163 w 163"/>
                <a:gd name="T19" fmla="*/ 109 h 109"/>
                <a:gd name="T20" fmla="*/ 121 w 163"/>
                <a:gd name="T21" fmla="*/ 101 h 109"/>
                <a:gd name="T22" fmla="*/ 98 w 163"/>
                <a:gd name="T23" fmla="*/ 93 h 109"/>
                <a:gd name="T24" fmla="*/ 85 w 163"/>
                <a:gd name="T25" fmla="*/ 88 h 109"/>
                <a:gd name="T26" fmla="*/ 69 w 163"/>
                <a:gd name="T27" fmla="*/ 81 h 109"/>
                <a:gd name="T28" fmla="*/ 54 w 163"/>
                <a:gd name="T29" fmla="*/ 72 h 109"/>
                <a:gd name="T30" fmla="*/ 44 w 163"/>
                <a:gd name="T31" fmla="*/ 64 h 109"/>
                <a:gd name="T32" fmla="*/ 32 w 163"/>
                <a:gd name="T33" fmla="*/ 59 h 109"/>
                <a:gd name="T34" fmla="*/ 16 w 163"/>
                <a:gd name="T35" fmla="*/ 57 h 109"/>
                <a:gd name="T36" fmla="*/ 10 w 163"/>
                <a:gd name="T37" fmla="*/ 61 h 109"/>
                <a:gd name="T38" fmla="*/ 9 w 163"/>
                <a:gd name="T39" fmla="*/ 67 h 109"/>
                <a:gd name="T40" fmla="*/ 1 w 163"/>
                <a:gd name="T41" fmla="*/ 51 h 109"/>
                <a:gd name="T42" fmla="*/ 0 w 163"/>
                <a:gd name="T43" fmla="*/ 33 h 109"/>
                <a:gd name="T44" fmla="*/ 7 w 163"/>
                <a:gd name="T45" fmla="*/ 17 h 109"/>
                <a:gd name="T46" fmla="*/ 19 w 163"/>
                <a:gd name="T47" fmla="*/ 8 h 109"/>
                <a:gd name="T48" fmla="*/ 32 w 163"/>
                <a:gd name="T49" fmla="*/ 3 h 109"/>
                <a:gd name="T50" fmla="*/ 47 w 163"/>
                <a:gd name="T51" fmla="*/ 0 h 109"/>
                <a:gd name="T52" fmla="*/ 40 w 163"/>
                <a:gd name="T53" fmla="*/ 14 h 1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"/>
                <a:gd name="T82" fmla="*/ 0 h 109"/>
                <a:gd name="T83" fmla="*/ 163 w 163"/>
                <a:gd name="T84" fmla="*/ 109 h 1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" h="109">
                  <a:moveTo>
                    <a:pt x="40" y="14"/>
                  </a:moveTo>
                  <a:lnTo>
                    <a:pt x="36" y="25"/>
                  </a:lnTo>
                  <a:lnTo>
                    <a:pt x="39" y="38"/>
                  </a:lnTo>
                  <a:lnTo>
                    <a:pt x="51" y="57"/>
                  </a:lnTo>
                  <a:lnTo>
                    <a:pt x="66" y="71"/>
                  </a:lnTo>
                  <a:lnTo>
                    <a:pt x="86" y="85"/>
                  </a:lnTo>
                  <a:lnTo>
                    <a:pt x="107" y="93"/>
                  </a:lnTo>
                  <a:lnTo>
                    <a:pt x="130" y="101"/>
                  </a:lnTo>
                  <a:lnTo>
                    <a:pt x="148" y="105"/>
                  </a:lnTo>
                  <a:lnTo>
                    <a:pt x="163" y="109"/>
                  </a:lnTo>
                  <a:lnTo>
                    <a:pt x="121" y="101"/>
                  </a:lnTo>
                  <a:lnTo>
                    <a:pt x="98" y="93"/>
                  </a:lnTo>
                  <a:lnTo>
                    <a:pt x="85" y="88"/>
                  </a:lnTo>
                  <a:lnTo>
                    <a:pt x="69" y="81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32" y="59"/>
                  </a:lnTo>
                  <a:lnTo>
                    <a:pt x="16" y="57"/>
                  </a:lnTo>
                  <a:lnTo>
                    <a:pt x="10" y="61"/>
                  </a:lnTo>
                  <a:lnTo>
                    <a:pt x="9" y="67"/>
                  </a:lnTo>
                  <a:lnTo>
                    <a:pt x="1" y="51"/>
                  </a:lnTo>
                  <a:lnTo>
                    <a:pt x="0" y="33"/>
                  </a:lnTo>
                  <a:lnTo>
                    <a:pt x="7" y="17"/>
                  </a:lnTo>
                  <a:lnTo>
                    <a:pt x="19" y="8"/>
                  </a:lnTo>
                  <a:lnTo>
                    <a:pt x="32" y="3"/>
                  </a:lnTo>
                  <a:lnTo>
                    <a:pt x="47" y="0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410"/>
            <p:cNvSpPr>
              <a:spLocks/>
            </p:cNvSpPr>
            <p:nvPr/>
          </p:nvSpPr>
          <p:spPr bwMode="auto">
            <a:xfrm>
              <a:off x="4701" y="3471"/>
              <a:ext cx="186" cy="129"/>
            </a:xfrm>
            <a:custGeom>
              <a:avLst/>
              <a:gdLst>
                <a:gd name="T0" fmla="*/ 162 w 186"/>
                <a:gd name="T1" fmla="*/ 114 h 129"/>
                <a:gd name="T2" fmla="*/ 172 w 186"/>
                <a:gd name="T3" fmla="*/ 106 h 129"/>
                <a:gd name="T4" fmla="*/ 180 w 186"/>
                <a:gd name="T5" fmla="*/ 95 h 129"/>
                <a:gd name="T6" fmla="*/ 184 w 186"/>
                <a:gd name="T7" fmla="*/ 84 h 129"/>
                <a:gd name="T8" fmla="*/ 186 w 186"/>
                <a:gd name="T9" fmla="*/ 71 h 129"/>
                <a:gd name="T10" fmla="*/ 185 w 186"/>
                <a:gd name="T11" fmla="*/ 56 h 129"/>
                <a:gd name="T12" fmla="*/ 180 w 186"/>
                <a:gd name="T13" fmla="*/ 38 h 129"/>
                <a:gd name="T14" fmla="*/ 172 w 186"/>
                <a:gd name="T15" fmla="*/ 25 h 129"/>
                <a:gd name="T16" fmla="*/ 159 w 186"/>
                <a:gd name="T17" fmla="*/ 13 h 129"/>
                <a:gd name="T18" fmla="*/ 146 w 186"/>
                <a:gd name="T19" fmla="*/ 7 h 129"/>
                <a:gd name="T20" fmla="*/ 131 w 186"/>
                <a:gd name="T21" fmla="*/ 2 h 129"/>
                <a:gd name="T22" fmla="*/ 112 w 186"/>
                <a:gd name="T23" fmla="*/ 0 h 129"/>
                <a:gd name="T24" fmla="*/ 98 w 186"/>
                <a:gd name="T25" fmla="*/ 2 h 129"/>
                <a:gd name="T26" fmla="*/ 83 w 186"/>
                <a:gd name="T27" fmla="*/ 5 h 129"/>
                <a:gd name="T28" fmla="*/ 71 w 186"/>
                <a:gd name="T29" fmla="*/ 10 h 129"/>
                <a:gd name="T30" fmla="*/ 58 w 186"/>
                <a:gd name="T31" fmla="*/ 19 h 129"/>
                <a:gd name="T32" fmla="*/ 48 w 186"/>
                <a:gd name="T33" fmla="*/ 29 h 129"/>
                <a:gd name="T34" fmla="*/ 37 w 186"/>
                <a:gd name="T35" fmla="*/ 40 h 129"/>
                <a:gd name="T36" fmla="*/ 31 w 186"/>
                <a:gd name="T37" fmla="*/ 52 h 129"/>
                <a:gd name="T38" fmla="*/ 26 w 186"/>
                <a:gd name="T39" fmla="*/ 64 h 129"/>
                <a:gd name="T40" fmla="*/ 22 w 186"/>
                <a:gd name="T41" fmla="*/ 76 h 129"/>
                <a:gd name="T42" fmla="*/ 15 w 186"/>
                <a:gd name="T43" fmla="*/ 87 h 129"/>
                <a:gd name="T44" fmla="*/ 0 w 186"/>
                <a:gd name="T45" fmla="*/ 93 h 129"/>
                <a:gd name="T46" fmla="*/ 18 w 186"/>
                <a:gd name="T47" fmla="*/ 101 h 129"/>
                <a:gd name="T48" fmla="*/ 28 w 186"/>
                <a:gd name="T49" fmla="*/ 104 h 129"/>
                <a:gd name="T50" fmla="*/ 39 w 186"/>
                <a:gd name="T51" fmla="*/ 111 h 129"/>
                <a:gd name="T52" fmla="*/ 54 w 186"/>
                <a:gd name="T53" fmla="*/ 118 h 129"/>
                <a:gd name="T54" fmla="*/ 70 w 186"/>
                <a:gd name="T55" fmla="*/ 123 h 129"/>
                <a:gd name="T56" fmla="*/ 85 w 186"/>
                <a:gd name="T57" fmla="*/ 127 h 129"/>
                <a:gd name="T58" fmla="*/ 101 w 186"/>
                <a:gd name="T59" fmla="*/ 129 h 129"/>
                <a:gd name="T60" fmla="*/ 117 w 186"/>
                <a:gd name="T61" fmla="*/ 129 h 129"/>
                <a:gd name="T62" fmla="*/ 134 w 186"/>
                <a:gd name="T63" fmla="*/ 126 h 129"/>
                <a:gd name="T64" fmla="*/ 149 w 186"/>
                <a:gd name="T65" fmla="*/ 121 h 129"/>
                <a:gd name="T66" fmla="*/ 162 w 186"/>
                <a:gd name="T67" fmla="*/ 114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162" y="114"/>
                  </a:moveTo>
                  <a:lnTo>
                    <a:pt x="172" y="106"/>
                  </a:lnTo>
                  <a:lnTo>
                    <a:pt x="180" y="95"/>
                  </a:lnTo>
                  <a:lnTo>
                    <a:pt x="184" y="84"/>
                  </a:lnTo>
                  <a:lnTo>
                    <a:pt x="186" y="71"/>
                  </a:lnTo>
                  <a:lnTo>
                    <a:pt x="185" y="56"/>
                  </a:lnTo>
                  <a:lnTo>
                    <a:pt x="180" y="38"/>
                  </a:lnTo>
                  <a:lnTo>
                    <a:pt x="172" y="25"/>
                  </a:lnTo>
                  <a:lnTo>
                    <a:pt x="159" y="13"/>
                  </a:lnTo>
                  <a:lnTo>
                    <a:pt x="146" y="7"/>
                  </a:lnTo>
                  <a:lnTo>
                    <a:pt x="131" y="2"/>
                  </a:lnTo>
                  <a:lnTo>
                    <a:pt x="112" y="0"/>
                  </a:lnTo>
                  <a:lnTo>
                    <a:pt x="98" y="2"/>
                  </a:lnTo>
                  <a:lnTo>
                    <a:pt x="83" y="5"/>
                  </a:lnTo>
                  <a:lnTo>
                    <a:pt x="71" y="10"/>
                  </a:lnTo>
                  <a:lnTo>
                    <a:pt x="58" y="19"/>
                  </a:lnTo>
                  <a:lnTo>
                    <a:pt x="48" y="29"/>
                  </a:lnTo>
                  <a:lnTo>
                    <a:pt x="37" y="40"/>
                  </a:lnTo>
                  <a:lnTo>
                    <a:pt x="31" y="52"/>
                  </a:lnTo>
                  <a:lnTo>
                    <a:pt x="26" y="64"/>
                  </a:lnTo>
                  <a:lnTo>
                    <a:pt x="22" y="76"/>
                  </a:lnTo>
                  <a:lnTo>
                    <a:pt x="15" y="87"/>
                  </a:lnTo>
                  <a:lnTo>
                    <a:pt x="0" y="93"/>
                  </a:lnTo>
                  <a:lnTo>
                    <a:pt x="18" y="101"/>
                  </a:lnTo>
                  <a:lnTo>
                    <a:pt x="28" y="104"/>
                  </a:lnTo>
                  <a:lnTo>
                    <a:pt x="39" y="111"/>
                  </a:lnTo>
                  <a:lnTo>
                    <a:pt x="54" y="118"/>
                  </a:lnTo>
                  <a:lnTo>
                    <a:pt x="70" y="123"/>
                  </a:lnTo>
                  <a:lnTo>
                    <a:pt x="85" y="127"/>
                  </a:lnTo>
                  <a:lnTo>
                    <a:pt x="101" y="129"/>
                  </a:lnTo>
                  <a:lnTo>
                    <a:pt x="117" y="129"/>
                  </a:lnTo>
                  <a:lnTo>
                    <a:pt x="134" y="126"/>
                  </a:lnTo>
                  <a:lnTo>
                    <a:pt x="149" y="121"/>
                  </a:lnTo>
                  <a:lnTo>
                    <a:pt x="162" y="11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411"/>
            <p:cNvSpPr>
              <a:spLocks/>
            </p:cNvSpPr>
            <p:nvPr/>
          </p:nvSpPr>
          <p:spPr bwMode="auto">
            <a:xfrm>
              <a:off x="4721" y="3497"/>
              <a:ext cx="164" cy="101"/>
            </a:xfrm>
            <a:custGeom>
              <a:avLst/>
              <a:gdLst>
                <a:gd name="T0" fmla="*/ 150 w 164"/>
                <a:gd name="T1" fmla="*/ 0 h 101"/>
                <a:gd name="T2" fmla="*/ 151 w 164"/>
                <a:gd name="T3" fmla="*/ 17 h 101"/>
                <a:gd name="T4" fmla="*/ 150 w 164"/>
                <a:gd name="T5" fmla="*/ 31 h 101"/>
                <a:gd name="T6" fmla="*/ 147 w 164"/>
                <a:gd name="T7" fmla="*/ 38 h 101"/>
                <a:gd name="T8" fmla="*/ 139 w 164"/>
                <a:gd name="T9" fmla="*/ 47 h 101"/>
                <a:gd name="T10" fmla="*/ 129 w 164"/>
                <a:gd name="T11" fmla="*/ 53 h 101"/>
                <a:gd name="T12" fmla="*/ 120 w 164"/>
                <a:gd name="T13" fmla="*/ 58 h 101"/>
                <a:gd name="T14" fmla="*/ 103 w 164"/>
                <a:gd name="T15" fmla="*/ 63 h 101"/>
                <a:gd name="T16" fmla="*/ 87 w 164"/>
                <a:gd name="T17" fmla="*/ 66 h 101"/>
                <a:gd name="T18" fmla="*/ 66 w 164"/>
                <a:gd name="T19" fmla="*/ 67 h 101"/>
                <a:gd name="T20" fmla="*/ 52 w 164"/>
                <a:gd name="T21" fmla="*/ 68 h 101"/>
                <a:gd name="T22" fmla="*/ 32 w 164"/>
                <a:gd name="T23" fmla="*/ 68 h 101"/>
                <a:gd name="T24" fmla="*/ 19 w 164"/>
                <a:gd name="T25" fmla="*/ 67 h 101"/>
                <a:gd name="T26" fmla="*/ 0 w 164"/>
                <a:gd name="T27" fmla="*/ 68 h 101"/>
                <a:gd name="T28" fmla="*/ 23 w 164"/>
                <a:gd name="T29" fmla="*/ 70 h 101"/>
                <a:gd name="T30" fmla="*/ 48 w 164"/>
                <a:gd name="T31" fmla="*/ 71 h 101"/>
                <a:gd name="T32" fmla="*/ 73 w 164"/>
                <a:gd name="T33" fmla="*/ 70 h 101"/>
                <a:gd name="T34" fmla="*/ 98 w 164"/>
                <a:gd name="T35" fmla="*/ 69 h 101"/>
                <a:gd name="T36" fmla="*/ 109 w 164"/>
                <a:gd name="T37" fmla="*/ 68 h 101"/>
                <a:gd name="T38" fmla="*/ 119 w 164"/>
                <a:gd name="T39" fmla="*/ 66 h 101"/>
                <a:gd name="T40" fmla="*/ 133 w 164"/>
                <a:gd name="T41" fmla="*/ 64 h 101"/>
                <a:gd name="T42" fmla="*/ 137 w 164"/>
                <a:gd name="T43" fmla="*/ 69 h 101"/>
                <a:gd name="T44" fmla="*/ 135 w 164"/>
                <a:gd name="T45" fmla="*/ 75 h 101"/>
                <a:gd name="T46" fmla="*/ 132 w 164"/>
                <a:gd name="T47" fmla="*/ 81 h 101"/>
                <a:gd name="T48" fmla="*/ 127 w 164"/>
                <a:gd name="T49" fmla="*/ 86 h 101"/>
                <a:gd name="T50" fmla="*/ 119 w 164"/>
                <a:gd name="T51" fmla="*/ 91 h 101"/>
                <a:gd name="T52" fmla="*/ 112 w 164"/>
                <a:gd name="T53" fmla="*/ 94 h 101"/>
                <a:gd name="T54" fmla="*/ 104 w 164"/>
                <a:gd name="T55" fmla="*/ 98 h 101"/>
                <a:gd name="T56" fmla="*/ 98 w 164"/>
                <a:gd name="T57" fmla="*/ 101 h 101"/>
                <a:gd name="T58" fmla="*/ 108 w 164"/>
                <a:gd name="T59" fmla="*/ 99 h 101"/>
                <a:gd name="T60" fmla="*/ 121 w 164"/>
                <a:gd name="T61" fmla="*/ 96 h 101"/>
                <a:gd name="T62" fmla="*/ 130 w 164"/>
                <a:gd name="T63" fmla="*/ 92 h 101"/>
                <a:gd name="T64" fmla="*/ 140 w 164"/>
                <a:gd name="T65" fmla="*/ 86 h 101"/>
                <a:gd name="T66" fmla="*/ 147 w 164"/>
                <a:gd name="T67" fmla="*/ 80 h 101"/>
                <a:gd name="T68" fmla="*/ 153 w 164"/>
                <a:gd name="T69" fmla="*/ 75 h 101"/>
                <a:gd name="T70" fmla="*/ 158 w 164"/>
                <a:gd name="T71" fmla="*/ 68 h 101"/>
                <a:gd name="T72" fmla="*/ 161 w 164"/>
                <a:gd name="T73" fmla="*/ 61 h 101"/>
                <a:gd name="T74" fmla="*/ 163 w 164"/>
                <a:gd name="T75" fmla="*/ 53 h 101"/>
                <a:gd name="T76" fmla="*/ 164 w 164"/>
                <a:gd name="T77" fmla="*/ 43 h 101"/>
                <a:gd name="T78" fmla="*/ 162 w 164"/>
                <a:gd name="T79" fmla="*/ 32 h 101"/>
                <a:gd name="T80" fmla="*/ 160 w 164"/>
                <a:gd name="T81" fmla="*/ 19 h 101"/>
                <a:gd name="T82" fmla="*/ 156 w 164"/>
                <a:gd name="T83" fmla="*/ 10 h 101"/>
                <a:gd name="T84" fmla="*/ 150 w 164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1"/>
                <a:gd name="T131" fmla="*/ 164 w 16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1">
                  <a:moveTo>
                    <a:pt x="150" y="0"/>
                  </a:moveTo>
                  <a:lnTo>
                    <a:pt x="151" y="17"/>
                  </a:lnTo>
                  <a:lnTo>
                    <a:pt x="150" y="31"/>
                  </a:lnTo>
                  <a:lnTo>
                    <a:pt x="147" y="38"/>
                  </a:lnTo>
                  <a:lnTo>
                    <a:pt x="139" y="47"/>
                  </a:lnTo>
                  <a:lnTo>
                    <a:pt x="129" y="53"/>
                  </a:lnTo>
                  <a:lnTo>
                    <a:pt x="120" y="58"/>
                  </a:lnTo>
                  <a:lnTo>
                    <a:pt x="103" y="63"/>
                  </a:lnTo>
                  <a:lnTo>
                    <a:pt x="87" y="66"/>
                  </a:lnTo>
                  <a:lnTo>
                    <a:pt x="66" y="67"/>
                  </a:lnTo>
                  <a:lnTo>
                    <a:pt x="52" y="68"/>
                  </a:lnTo>
                  <a:lnTo>
                    <a:pt x="32" y="68"/>
                  </a:lnTo>
                  <a:lnTo>
                    <a:pt x="19" y="67"/>
                  </a:lnTo>
                  <a:lnTo>
                    <a:pt x="0" y="68"/>
                  </a:lnTo>
                  <a:lnTo>
                    <a:pt x="23" y="70"/>
                  </a:lnTo>
                  <a:lnTo>
                    <a:pt x="48" y="71"/>
                  </a:lnTo>
                  <a:lnTo>
                    <a:pt x="73" y="70"/>
                  </a:lnTo>
                  <a:lnTo>
                    <a:pt x="98" y="69"/>
                  </a:lnTo>
                  <a:lnTo>
                    <a:pt x="109" y="68"/>
                  </a:lnTo>
                  <a:lnTo>
                    <a:pt x="119" y="66"/>
                  </a:lnTo>
                  <a:lnTo>
                    <a:pt x="133" y="64"/>
                  </a:lnTo>
                  <a:lnTo>
                    <a:pt x="137" y="69"/>
                  </a:lnTo>
                  <a:lnTo>
                    <a:pt x="135" y="75"/>
                  </a:lnTo>
                  <a:lnTo>
                    <a:pt x="132" y="81"/>
                  </a:lnTo>
                  <a:lnTo>
                    <a:pt x="127" y="86"/>
                  </a:lnTo>
                  <a:lnTo>
                    <a:pt x="119" y="91"/>
                  </a:lnTo>
                  <a:lnTo>
                    <a:pt x="112" y="94"/>
                  </a:lnTo>
                  <a:lnTo>
                    <a:pt x="104" y="98"/>
                  </a:lnTo>
                  <a:lnTo>
                    <a:pt x="98" y="101"/>
                  </a:lnTo>
                  <a:lnTo>
                    <a:pt x="108" y="99"/>
                  </a:lnTo>
                  <a:lnTo>
                    <a:pt x="121" y="96"/>
                  </a:lnTo>
                  <a:lnTo>
                    <a:pt x="130" y="92"/>
                  </a:lnTo>
                  <a:lnTo>
                    <a:pt x="140" y="86"/>
                  </a:lnTo>
                  <a:lnTo>
                    <a:pt x="147" y="80"/>
                  </a:lnTo>
                  <a:lnTo>
                    <a:pt x="153" y="75"/>
                  </a:lnTo>
                  <a:lnTo>
                    <a:pt x="158" y="68"/>
                  </a:lnTo>
                  <a:lnTo>
                    <a:pt x="161" y="61"/>
                  </a:lnTo>
                  <a:lnTo>
                    <a:pt x="163" y="53"/>
                  </a:lnTo>
                  <a:lnTo>
                    <a:pt x="164" y="43"/>
                  </a:lnTo>
                  <a:lnTo>
                    <a:pt x="162" y="32"/>
                  </a:lnTo>
                  <a:lnTo>
                    <a:pt x="160" y="19"/>
                  </a:lnTo>
                  <a:lnTo>
                    <a:pt x="156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412"/>
            <p:cNvSpPr>
              <a:spLocks/>
            </p:cNvSpPr>
            <p:nvPr/>
          </p:nvSpPr>
          <p:spPr bwMode="auto">
            <a:xfrm>
              <a:off x="4868" y="3360"/>
              <a:ext cx="151" cy="181"/>
            </a:xfrm>
            <a:custGeom>
              <a:avLst/>
              <a:gdLst>
                <a:gd name="T0" fmla="*/ 37 w 151"/>
                <a:gd name="T1" fmla="*/ 177 h 181"/>
                <a:gd name="T2" fmla="*/ 55 w 151"/>
                <a:gd name="T3" fmla="*/ 181 h 181"/>
                <a:gd name="T4" fmla="*/ 72 w 151"/>
                <a:gd name="T5" fmla="*/ 180 h 181"/>
                <a:gd name="T6" fmla="*/ 88 w 151"/>
                <a:gd name="T7" fmla="*/ 175 h 181"/>
                <a:gd name="T8" fmla="*/ 104 w 151"/>
                <a:gd name="T9" fmla="*/ 170 h 181"/>
                <a:gd name="T10" fmla="*/ 119 w 151"/>
                <a:gd name="T11" fmla="*/ 162 h 181"/>
                <a:gd name="T12" fmla="*/ 134 w 151"/>
                <a:gd name="T13" fmla="*/ 144 h 181"/>
                <a:gd name="T14" fmla="*/ 142 w 151"/>
                <a:gd name="T15" fmla="*/ 127 h 181"/>
                <a:gd name="T16" fmla="*/ 148 w 151"/>
                <a:gd name="T17" fmla="*/ 109 h 181"/>
                <a:gd name="T18" fmla="*/ 151 w 151"/>
                <a:gd name="T19" fmla="*/ 84 h 181"/>
                <a:gd name="T20" fmla="*/ 149 w 151"/>
                <a:gd name="T21" fmla="*/ 64 h 181"/>
                <a:gd name="T22" fmla="*/ 143 w 151"/>
                <a:gd name="T23" fmla="*/ 47 h 181"/>
                <a:gd name="T24" fmla="*/ 134 w 151"/>
                <a:gd name="T25" fmla="*/ 34 h 181"/>
                <a:gd name="T26" fmla="*/ 126 w 151"/>
                <a:gd name="T27" fmla="*/ 21 h 181"/>
                <a:gd name="T28" fmla="*/ 121 w 151"/>
                <a:gd name="T29" fmla="*/ 10 h 181"/>
                <a:gd name="T30" fmla="*/ 121 w 151"/>
                <a:gd name="T31" fmla="*/ 0 h 181"/>
                <a:gd name="T32" fmla="*/ 108 w 151"/>
                <a:gd name="T33" fmla="*/ 7 h 181"/>
                <a:gd name="T34" fmla="*/ 96 w 151"/>
                <a:gd name="T35" fmla="*/ 11 h 181"/>
                <a:gd name="T36" fmla="*/ 84 w 151"/>
                <a:gd name="T37" fmla="*/ 16 h 181"/>
                <a:gd name="T38" fmla="*/ 68 w 151"/>
                <a:gd name="T39" fmla="*/ 20 h 181"/>
                <a:gd name="T40" fmla="*/ 56 w 151"/>
                <a:gd name="T41" fmla="*/ 22 h 181"/>
                <a:gd name="T42" fmla="*/ 43 w 151"/>
                <a:gd name="T43" fmla="*/ 28 h 181"/>
                <a:gd name="T44" fmla="*/ 29 w 151"/>
                <a:gd name="T45" fmla="*/ 39 h 181"/>
                <a:gd name="T46" fmla="*/ 21 w 151"/>
                <a:gd name="T47" fmla="*/ 48 h 181"/>
                <a:gd name="T48" fmla="*/ 11 w 151"/>
                <a:gd name="T49" fmla="*/ 62 h 181"/>
                <a:gd name="T50" fmla="*/ 5 w 151"/>
                <a:gd name="T51" fmla="*/ 75 h 181"/>
                <a:gd name="T52" fmla="*/ 1 w 151"/>
                <a:gd name="T53" fmla="*/ 88 h 181"/>
                <a:gd name="T54" fmla="*/ 0 w 151"/>
                <a:gd name="T55" fmla="*/ 106 h 181"/>
                <a:gd name="T56" fmla="*/ 1 w 151"/>
                <a:gd name="T57" fmla="*/ 118 h 181"/>
                <a:gd name="T58" fmla="*/ 3 w 151"/>
                <a:gd name="T59" fmla="*/ 131 h 181"/>
                <a:gd name="T60" fmla="*/ 8 w 151"/>
                <a:gd name="T61" fmla="*/ 146 h 181"/>
                <a:gd name="T62" fmla="*/ 17 w 151"/>
                <a:gd name="T63" fmla="*/ 163 h 181"/>
                <a:gd name="T64" fmla="*/ 26 w 151"/>
                <a:gd name="T65" fmla="*/ 172 h 181"/>
                <a:gd name="T66" fmla="*/ 37 w 151"/>
                <a:gd name="T67" fmla="*/ 177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37" y="177"/>
                  </a:moveTo>
                  <a:lnTo>
                    <a:pt x="55" y="181"/>
                  </a:lnTo>
                  <a:lnTo>
                    <a:pt x="72" y="180"/>
                  </a:lnTo>
                  <a:lnTo>
                    <a:pt x="88" y="175"/>
                  </a:lnTo>
                  <a:lnTo>
                    <a:pt x="104" y="170"/>
                  </a:lnTo>
                  <a:lnTo>
                    <a:pt x="119" y="162"/>
                  </a:lnTo>
                  <a:lnTo>
                    <a:pt x="134" y="144"/>
                  </a:lnTo>
                  <a:lnTo>
                    <a:pt x="142" y="127"/>
                  </a:lnTo>
                  <a:lnTo>
                    <a:pt x="148" y="109"/>
                  </a:lnTo>
                  <a:lnTo>
                    <a:pt x="151" y="84"/>
                  </a:lnTo>
                  <a:lnTo>
                    <a:pt x="149" y="64"/>
                  </a:lnTo>
                  <a:lnTo>
                    <a:pt x="143" y="47"/>
                  </a:lnTo>
                  <a:lnTo>
                    <a:pt x="134" y="34"/>
                  </a:lnTo>
                  <a:lnTo>
                    <a:pt x="126" y="21"/>
                  </a:lnTo>
                  <a:lnTo>
                    <a:pt x="121" y="10"/>
                  </a:lnTo>
                  <a:lnTo>
                    <a:pt x="121" y="0"/>
                  </a:lnTo>
                  <a:lnTo>
                    <a:pt x="108" y="7"/>
                  </a:lnTo>
                  <a:lnTo>
                    <a:pt x="96" y="11"/>
                  </a:lnTo>
                  <a:lnTo>
                    <a:pt x="84" y="16"/>
                  </a:lnTo>
                  <a:lnTo>
                    <a:pt x="68" y="20"/>
                  </a:lnTo>
                  <a:lnTo>
                    <a:pt x="56" y="22"/>
                  </a:lnTo>
                  <a:lnTo>
                    <a:pt x="43" y="28"/>
                  </a:lnTo>
                  <a:lnTo>
                    <a:pt x="29" y="39"/>
                  </a:lnTo>
                  <a:lnTo>
                    <a:pt x="21" y="48"/>
                  </a:lnTo>
                  <a:lnTo>
                    <a:pt x="11" y="62"/>
                  </a:lnTo>
                  <a:lnTo>
                    <a:pt x="5" y="75"/>
                  </a:lnTo>
                  <a:lnTo>
                    <a:pt x="1" y="88"/>
                  </a:lnTo>
                  <a:lnTo>
                    <a:pt x="0" y="106"/>
                  </a:lnTo>
                  <a:lnTo>
                    <a:pt x="1" y="118"/>
                  </a:lnTo>
                  <a:lnTo>
                    <a:pt x="3" y="131"/>
                  </a:lnTo>
                  <a:lnTo>
                    <a:pt x="8" y="146"/>
                  </a:lnTo>
                  <a:lnTo>
                    <a:pt x="17" y="163"/>
                  </a:lnTo>
                  <a:lnTo>
                    <a:pt x="26" y="172"/>
                  </a:lnTo>
                  <a:lnTo>
                    <a:pt x="37" y="177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413"/>
            <p:cNvSpPr>
              <a:spLocks/>
            </p:cNvSpPr>
            <p:nvPr/>
          </p:nvSpPr>
          <p:spPr bwMode="auto">
            <a:xfrm>
              <a:off x="4876" y="3400"/>
              <a:ext cx="98" cy="137"/>
            </a:xfrm>
            <a:custGeom>
              <a:avLst/>
              <a:gdLst>
                <a:gd name="T0" fmla="*/ 98 w 98"/>
                <a:gd name="T1" fmla="*/ 0 h 137"/>
                <a:gd name="T2" fmla="*/ 88 w 98"/>
                <a:gd name="T3" fmla="*/ 13 h 137"/>
                <a:gd name="T4" fmla="*/ 78 w 98"/>
                <a:gd name="T5" fmla="*/ 31 h 137"/>
                <a:gd name="T6" fmla="*/ 68 w 98"/>
                <a:gd name="T7" fmla="*/ 51 h 137"/>
                <a:gd name="T8" fmla="*/ 60 w 98"/>
                <a:gd name="T9" fmla="*/ 76 h 137"/>
                <a:gd name="T10" fmla="*/ 54 w 98"/>
                <a:gd name="T11" fmla="*/ 100 h 137"/>
                <a:gd name="T12" fmla="*/ 55 w 98"/>
                <a:gd name="T13" fmla="*/ 116 h 137"/>
                <a:gd name="T14" fmla="*/ 57 w 98"/>
                <a:gd name="T15" fmla="*/ 127 h 137"/>
                <a:gd name="T16" fmla="*/ 66 w 98"/>
                <a:gd name="T17" fmla="*/ 132 h 137"/>
                <a:gd name="T18" fmla="*/ 78 w 98"/>
                <a:gd name="T19" fmla="*/ 132 h 137"/>
                <a:gd name="T20" fmla="*/ 63 w 98"/>
                <a:gd name="T21" fmla="*/ 137 h 137"/>
                <a:gd name="T22" fmla="*/ 47 w 98"/>
                <a:gd name="T23" fmla="*/ 137 h 137"/>
                <a:gd name="T24" fmla="*/ 25 w 98"/>
                <a:gd name="T25" fmla="*/ 132 h 137"/>
                <a:gd name="T26" fmla="*/ 17 w 98"/>
                <a:gd name="T27" fmla="*/ 126 h 137"/>
                <a:gd name="T28" fmla="*/ 10 w 98"/>
                <a:gd name="T29" fmla="*/ 119 h 137"/>
                <a:gd name="T30" fmla="*/ 5 w 98"/>
                <a:gd name="T31" fmla="*/ 107 h 137"/>
                <a:gd name="T32" fmla="*/ 1 w 98"/>
                <a:gd name="T33" fmla="*/ 97 h 137"/>
                <a:gd name="T34" fmla="*/ 0 w 98"/>
                <a:gd name="T35" fmla="*/ 84 h 137"/>
                <a:gd name="T36" fmla="*/ 8 w 98"/>
                <a:gd name="T37" fmla="*/ 96 h 137"/>
                <a:gd name="T38" fmla="*/ 18 w 98"/>
                <a:gd name="T39" fmla="*/ 102 h 137"/>
                <a:gd name="T40" fmla="*/ 34 w 98"/>
                <a:gd name="T41" fmla="*/ 105 h 137"/>
                <a:gd name="T42" fmla="*/ 44 w 98"/>
                <a:gd name="T43" fmla="*/ 104 h 137"/>
                <a:gd name="T44" fmla="*/ 51 w 98"/>
                <a:gd name="T45" fmla="*/ 100 h 137"/>
                <a:gd name="T46" fmla="*/ 51 w 98"/>
                <a:gd name="T47" fmla="*/ 89 h 137"/>
                <a:gd name="T48" fmla="*/ 55 w 98"/>
                <a:gd name="T49" fmla="*/ 69 h 137"/>
                <a:gd name="T50" fmla="*/ 63 w 98"/>
                <a:gd name="T51" fmla="*/ 49 h 137"/>
                <a:gd name="T52" fmla="*/ 70 w 98"/>
                <a:gd name="T53" fmla="*/ 36 h 137"/>
                <a:gd name="T54" fmla="*/ 81 w 98"/>
                <a:gd name="T55" fmla="*/ 18 h 137"/>
                <a:gd name="T56" fmla="*/ 98 w 98"/>
                <a:gd name="T57" fmla="*/ 0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37"/>
                <a:gd name="T89" fmla="*/ 98 w 98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37">
                  <a:moveTo>
                    <a:pt x="98" y="0"/>
                  </a:moveTo>
                  <a:lnTo>
                    <a:pt x="88" y="13"/>
                  </a:lnTo>
                  <a:lnTo>
                    <a:pt x="78" y="31"/>
                  </a:lnTo>
                  <a:lnTo>
                    <a:pt x="68" y="51"/>
                  </a:lnTo>
                  <a:lnTo>
                    <a:pt x="60" y="76"/>
                  </a:lnTo>
                  <a:lnTo>
                    <a:pt x="54" y="100"/>
                  </a:lnTo>
                  <a:lnTo>
                    <a:pt x="55" y="116"/>
                  </a:lnTo>
                  <a:lnTo>
                    <a:pt x="57" y="127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63" y="137"/>
                  </a:lnTo>
                  <a:lnTo>
                    <a:pt x="47" y="137"/>
                  </a:lnTo>
                  <a:lnTo>
                    <a:pt x="25" y="132"/>
                  </a:lnTo>
                  <a:lnTo>
                    <a:pt x="17" y="126"/>
                  </a:lnTo>
                  <a:lnTo>
                    <a:pt x="10" y="119"/>
                  </a:lnTo>
                  <a:lnTo>
                    <a:pt x="5" y="107"/>
                  </a:lnTo>
                  <a:lnTo>
                    <a:pt x="1" y="97"/>
                  </a:lnTo>
                  <a:lnTo>
                    <a:pt x="0" y="84"/>
                  </a:lnTo>
                  <a:lnTo>
                    <a:pt x="8" y="96"/>
                  </a:lnTo>
                  <a:lnTo>
                    <a:pt x="18" y="102"/>
                  </a:lnTo>
                  <a:lnTo>
                    <a:pt x="34" y="105"/>
                  </a:lnTo>
                  <a:lnTo>
                    <a:pt x="44" y="104"/>
                  </a:lnTo>
                  <a:lnTo>
                    <a:pt x="51" y="100"/>
                  </a:lnTo>
                  <a:lnTo>
                    <a:pt x="51" y="89"/>
                  </a:lnTo>
                  <a:lnTo>
                    <a:pt x="55" y="69"/>
                  </a:lnTo>
                  <a:lnTo>
                    <a:pt x="63" y="49"/>
                  </a:lnTo>
                  <a:lnTo>
                    <a:pt x="70" y="36"/>
                  </a:lnTo>
                  <a:lnTo>
                    <a:pt x="81" y="1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414"/>
            <p:cNvSpPr>
              <a:spLocks/>
            </p:cNvSpPr>
            <p:nvPr/>
          </p:nvSpPr>
          <p:spPr bwMode="auto">
            <a:xfrm>
              <a:off x="4860" y="3504"/>
              <a:ext cx="114" cy="88"/>
            </a:xfrm>
            <a:custGeom>
              <a:avLst/>
              <a:gdLst>
                <a:gd name="T0" fmla="*/ 0 w 272"/>
                <a:gd name="T1" fmla="*/ 0 h 209"/>
                <a:gd name="T2" fmla="*/ 0 w 272"/>
                <a:gd name="T3" fmla="*/ 0 h 209"/>
                <a:gd name="T4" fmla="*/ 0 w 272"/>
                <a:gd name="T5" fmla="*/ 0 h 209"/>
                <a:gd name="T6" fmla="*/ 0 w 272"/>
                <a:gd name="T7" fmla="*/ 0 h 209"/>
                <a:gd name="T8" fmla="*/ 0 w 272"/>
                <a:gd name="T9" fmla="*/ 0 h 209"/>
                <a:gd name="T10" fmla="*/ 0 w 272"/>
                <a:gd name="T11" fmla="*/ 0 h 209"/>
                <a:gd name="T12" fmla="*/ 0 w 272"/>
                <a:gd name="T13" fmla="*/ 0 h 2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209"/>
                <a:gd name="T23" fmla="*/ 272 w 272"/>
                <a:gd name="T24" fmla="*/ 209 h 2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209">
                  <a:moveTo>
                    <a:pt x="272" y="80"/>
                  </a:moveTo>
                  <a:cubicBezTo>
                    <a:pt x="257" y="33"/>
                    <a:pt x="201" y="0"/>
                    <a:pt x="138" y="0"/>
                  </a:cubicBezTo>
                  <a:cubicBezTo>
                    <a:pt x="61" y="0"/>
                    <a:pt x="0" y="46"/>
                    <a:pt x="0" y="104"/>
                  </a:cubicBezTo>
                  <a:cubicBezTo>
                    <a:pt x="0" y="162"/>
                    <a:pt x="61" y="209"/>
                    <a:pt x="138" y="209"/>
                  </a:cubicBezTo>
                  <a:cubicBezTo>
                    <a:pt x="138" y="208"/>
                    <a:pt x="139" y="208"/>
                    <a:pt x="139" y="208"/>
                  </a:cubicBezTo>
                  <a:lnTo>
                    <a:pt x="138" y="105"/>
                  </a:lnTo>
                  <a:lnTo>
                    <a:pt x="272" y="8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415"/>
            <p:cNvSpPr>
              <a:spLocks/>
            </p:cNvSpPr>
            <p:nvPr/>
          </p:nvSpPr>
          <p:spPr bwMode="auto">
            <a:xfrm>
              <a:off x="4896" y="3480"/>
              <a:ext cx="155" cy="166"/>
            </a:xfrm>
            <a:custGeom>
              <a:avLst/>
              <a:gdLst>
                <a:gd name="T0" fmla="*/ 90 w 155"/>
                <a:gd name="T1" fmla="*/ 6 h 166"/>
                <a:gd name="T2" fmla="*/ 106 w 155"/>
                <a:gd name="T3" fmla="*/ 14 h 166"/>
                <a:gd name="T4" fmla="*/ 119 w 155"/>
                <a:gd name="T5" fmla="*/ 22 h 166"/>
                <a:gd name="T6" fmla="*/ 131 w 155"/>
                <a:gd name="T7" fmla="*/ 26 h 166"/>
                <a:gd name="T8" fmla="*/ 137 w 155"/>
                <a:gd name="T9" fmla="*/ 34 h 166"/>
                <a:gd name="T10" fmla="*/ 134 w 155"/>
                <a:gd name="T11" fmla="*/ 44 h 166"/>
                <a:gd name="T12" fmla="*/ 143 w 155"/>
                <a:gd name="T13" fmla="*/ 52 h 166"/>
                <a:gd name="T14" fmla="*/ 151 w 155"/>
                <a:gd name="T15" fmla="*/ 60 h 166"/>
                <a:gd name="T16" fmla="*/ 149 w 155"/>
                <a:gd name="T17" fmla="*/ 72 h 166"/>
                <a:gd name="T18" fmla="*/ 149 w 155"/>
                <a:gd name="T19" fmla="*/ 85 h 166"/>
                <a:gd name="T20" fmla="*/ 155 w 155"/>
                <a:gd name="T21" fmla="*/ 106 h 166"/>
                <a:gd name="T22" fmla="*/ 149 w 155"/>
                <a:gd name="T23" fmla="*/ 118 h 166"/>
                <a:gd name="T24" fmla="*/ 135 w 155"/>
                <a:gd name="T25" fmla="*/ 122 h 166"/>
                <a:gd name="T26" fmla="*/ 130 w 155"/>
                <a:gd name="T27" fmla="*/ 139 h 166"/>
                <a:gd name="T28" fmla="*/ 109 w 155"/>
                <a:gd name="T29" fmla="*/ 145 h 166"/>
                <a:gd name="T30" fmla="*/ 103 w 155"/>
                <a:gd name="T31" fmla="*/ 163 h 166"/>
                <a:gd name="T32" fmla="*/ 89 w 155"/>
                <a:gd name="T33" fmla="*/ 166 h 166"/>
                <a:gd name="T34" fmla="*/ 77 w 155"/>
                <a:gd name="T35" fmla="*/ 163 h 166"/>
                <a:gd name="T36" fmla="*/ 67 w 155"/>
                <a:gd name="T37" fmla="*/ 161 h 166"/>
                <a:gd name="T38" fmla="*/ 48 w 155"/>
                <a:gd name="T39" fmla="*/ 160 h 166"/>
                <a:gd name="T40" fmla="*/ 39 w 155"/>
                <a:gd name="T41" fmla="*/ 149 h 166"/>
                <a:gd name="T42" fmla="*/ 33 w 155"/>
                <a:gd name="T43" fmla="*/ 146 h 166"/>
                <a:gd name="T44" fmla="*/ 21 w 155"/>
                <a:gd name="T45" fmla="*/ 141 h 166"/>
                <a:gd name="T46" fmla="*/ 13 w 155"/>
                <a:gd name="T47" fmla="*/ 117 h 166"/>
                <a:gd name="T48" fmla="*/ 3 w 155"/>
                <a:gd name="T49" fmla="*/ 115 h 166"/>
                <a:gd name="T50" fmla="*/ 1 w 155"/>
                <a:gd name="T51" fmla="*/ 100 h 166"/>
                <a:gd name="T52" fmla="*/ 5 w 155"/>
                <a:gd name="T53" fmla="*/ 87 h 166"/>
                <a:gd name="T54" fmla="*/ 0 w 155"/>
                <a:gd name="T55" fmla="*/ 73 h 166"/>
                <a:gd name="T56" fmla="*/ 8 w 155"/>
                <a:gd name="T57" fmla="*/ 60 h 166"/>
                <a:gd name="T58" fmla="*/ 9 w 155"/>
                <a:gd name="T59" fmla="*/ 44 h 166"/>
                <a:gd name="T60" fmla="*/ 14 w 155"/>
                <a:gd name="T61" fmla="*/ 30 h 166"/>
                <a:gd name="T62" fmla="*/ 25 w 155"/>
                <a:gd name="T63" fmla="*/ 26 h 166"/>
                <a:gd name="T64" fmla="*/ 31 w 155"/>
                <a:gd name="T65" fmla="*/ 18 h 166"/>
                <a:gd name="T66" fmla="*/ 41 w 155"/>
                <a:gd name="T67" fmla="*/ 10 h 166"/>
                <a:gd name="T68" fmla="*/ 52 w 155"/>
                <a:gd name="T69" fmla="*/ 11 h 166"/>
                <a:gd name="T70" fmla="*/ 61 w 155"/>
                <a:gd name="T71" fmla="*/ 3 h 166"/>
                <a:gd name="T72" fmla="*/ 72 w 155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5"/>
                <a:gd name="T112" fmla="*/ 0 h 166"/>
                <a:gd name="T113" fmla="*/ 155 w 155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5" h="166">
                  <a:moveTo>
                    <a:pt x="77" y="5"/>
                  </a:moveTo>
                  <a:lnTo>
                    <a:pt x="90" y="6"/>
                  </a:lnTo>
                  <a:lnTo>
                    <a:pt x="100" y="8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9" y="22"/>
                  </a:lnTo>
                  <a:lnTo>
                    <a:pt x="126" y="23"/>
                  </a:lnTo>
                  <a:lnTo>
                    <a:pt x="131" y="26"/>
                  </a:lnTo>
                  <a:lnTo>
                    <a:pt x="136" y="31"/>
                  </a:lnTo>
                  <a:lnTo>
                    <a:pt x="137" y="34"/>
                  </a:lnTo>
                  <a:lnTo>
                    <a:pt x="137" y="40"/>
                  </a:lnTo>
                  <a:lnTo>
                    <a:pt x="134" y="44"/>
                  </a:lnTo>
                  <a:lnTo>
                    <a:pt x="137" y="49"/>
                  </a:lnTo>
                  <a:lnTo>
                    <a:pt x="143" y="52"/>
                  </a:lnTo>
                  <a:lnTo>
                    <a:pt x="149" y="54"/>
                  </a:lnTo>
                  <a:lnTo>
                    <a:pt x="151" y="60"/>
                  </a:lnTo>
                  <a:lnTo>
                    <a:pt x="152" y="67"/>
                  </a:lnTo>
                  <a:lnTo>
                    <a:pt x="149" y="72"/>
                  </a:lnTo>
                  <a:lnTo>
                    <a:pt x="146" y="77"/>
                  </a:lnTo>
                  <a:lnTo>
                    <a:pt x="149" y="85"/>
                  </a:lnTo>
                  <a:lnTo>
                    <a:pt x="154" y="97"/>
                  </a:lnTo>
                  <a:lnTo>
                    <a:pt x="155" y="106"/>
                  </a:lnTo>
                  <a:lnTo>
                    <a:pt x="153" y="114"/>
                  </a:lnTo>
                  <a:lnTo>
                    <a:pt x="149" y="118"/>
                  </a:lnTo>
                  <a:lnTo>
                    <a:pt x="141" y="120"/>
                  </a:lnTo>
                  <a:lnTo>
                    <a:pt x="135" y="122"/>
                  </a:lnTo>
                  <a:lnTo>
                    <a:pt x="134" y="131"/>
                  </a:lnTo>
                  <a:lnTo>
                    <a:pt x="130" y="139"/>
                  </a:lnTo>
                  <a:lnTo>
                    <a:pt x="119" y="143"/>
                  </a:lnTo>
                  <a:lnTo>
                    <a:pt x="109" y="145"/>
                  </a:lnTo>
                  <a:lnTo>
                    <a:pt x="107" y="157"/>
                  </a:lnTo>
                  <a:lnTo>
                    <a:pt x="103" y="163"/>
                  </a:lnTo>
                  <a:lnTo>
                    <a:pt x="98" y="165"/>
                  </a:lnTo>
                  <a:lnTo>
                    <a:pt x="89" y="166"/>
                  </a:lnTo>
                  <a:lnTo>
                    <a:pt x="83" y="165"/>
                  </a:lnTo>
                  <a:lnTo>
                    <a:pt x="77" y="163"/>
                  </a:lnTo>
                  <a:lnTo>
                    <a:pt x="72" y="159"/>
                  </a:lnTo>
                  <a:lnTo>
                    <a:pt x="67" y="161"/>
                  </a:lnTo>
                  <a:lnTo>
                    <a:pt x="56" y="162"/>
                  </a:lnTo>
                  <a:lnTo>
                    <a:pt x="48" y="160"/>
                  </a:lnTo>
                  <a:lnTo>
                    <a:pt x="43" y="155"/>
                  </a:lnTo>
                  <a:lnTo>
                    <a:pt x="39" y="149"/>
                  </a:lnTo>
                  <a:lnTo>
                    <a:pt x="37" y="144"/>
                  </a:lnTo>
                  <a:lnTo>
                    <a:pt x="33" y="146"/>
                  </a:lnTo>
                  <a:lnTo>
                    <a:pt x="27" y="146"/>
                  </a:lnTo>
                  <a:lnTo>
                    <a:pt x="21" y="141"/>
                  </a:lnTo>
                  <a:lnTo>
                    <a:pt x="16" y="130"/>
                  </a:lnTo>
                  <a:lnTo>
                    <a:pt x="13" y="117"/>
                  </a:lnTo>
                  <a:lnTo>
                    <a:pt x="9" y="118"/>
                  </a:lnTo>
                  <a:lnTo>
                    <a:pt x="3" y="115"/>
                  </a:lnTo>
                  <a:lnTo>
                    <a:pt x="1" y="108"/>
                  </a:lnTo>
                  <a:lnTo>
                    <a:pt x="1" y="100"/>
                  </a:lnTo>
                  <a:lnTo>
                    <a:pt x="4" y="92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3"/>
                  </a:lnTo>
                  <a:lnTo>
                    <a:pt x="3" y="66"/>
                  </a:lnTo>
                  <a:lnTo>
                    <a:pt x="8" y="60"/>
                  </a:lnTo>
                  <a:lnTo>
                    <a:pt x="9" y="52"/>
                  </a:lnTo>
                  <a:lnTo>
                    <a:pt x="9" y="44"/>
                  </a:lnTo>
                  <a:lnTo>
                    <a:pt x="10" y="37"/>
                  </a:lnTo>
                  <a:lnTo>
                    <a:pt x="14" y="30"/>
                  </a:lnTo>
                  <a:lnTo>
                    <a:pt x="20" y="27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31" y="18"/>
                  </a:lnTo>
                  <a:lnTo>
                    <a:pt x="35" y="12"/>
                  </a:lnTo>
                  <a:lnTo>
                    <a:pt x="41" y="10"/>
                  </a:lnTo>
                  <a:lnTo>
                    <a:pt x="47" y="10"/>
                  </a:lnTo>
                  <a:lnTo>
                    <a:pt x="52" y="11"/>
                  </a:lnTo>
                  <a:lnTo>
                    <a:pt x="57" y="6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72" y="0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Freeform 416"/>
            <p:cNvSpPr>
              <a:spLocks/>
            </p:cNvSpPr>
            <p:nvPr/>
          </p:nvSpPr>
          <p:spPr bwMode="auto">
            <a:xfrm>
              <a:off x="4994" y="3540"/>
              <a:ext cx="45" cy="16"/>
            </a:xfrm>
            <a:custGeom>
              <a:avLst/>
              <a:gdLst>
                <a:gd name="T0" fmla="*/ 45 w 45"/>
                <a:gd name="T1" fmla="*/ 16 h 16"/>
                <a:gd name="T2" fmla="*/ 38 w 45"/>
                <a:gd name="T3" fmla="*/ 12 h 16"/>
                <a:gd name="T4" fmla="*/ 31 w 45"/>
                <a:gd name="T5" fmla="*/ 8 h 16"/>
                <a:gd name="T6" fmla="*/ 21 w 45"/>
                <a:gd name="T7" fmla="*/ 6 h 16"/>
                <a:gd name="T8" fmla="*/ 11 w 45"/>
                <a:gd name="T9" fmla="*/ 5 h 16"/>
                <a:gd name="T10" fmla="*/ 0 w 45"/>
                <a:gd name="T11" fmla="*/ 5 h 16"/>
                <a:gd name="T12" fmla="*/ 13 w 45"/>
                <a:gd name="T13" fmla="*/ 2 h 16"/>
                <a:gd name="T14" fmla="*/ 22 w 45"/>
                <a:gd name="T15" fmla="*/ 0 h 16"/>
                <a:gd name="T16" fmla="*/ 33 w 45"/>
                <a:gd name="T17" fmla="*/ 1 h 16"/>
                <a:gd name="T18" fmla="*/ 38 w 45"/>
                <a:gd name="T19" fmla="*/ 4 h 16"/>
                <a:gd name="T20" fmla="*/ 42 w 45"/>
                <a:gd name="T21" fmla="*/ 8 h 16"/>
                <a:gd name="T22" fmla="*/ 45 w 45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16"/>
                <a:gd name="T38" fmla="*/ 45 w 45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16">
                  <a:moveTo>
                    <a:pt x="45" y="16"/>
                  </a:moveTo>
                  <a:lnTo>
                    <a:pt x="38" y="12"/>
                  </a:lnTo>
                  <a:lnTo>
                    <a:pt x="31" y="8"/>
                  </a:lnTo>
                  <a:lnTo>
                    <a:pt x="21" y="6"/>
                  </a:lnTo>
                  <a:lnTo>
                    <a:pt x="11" y="5"/>
                  </a:lnTo>
                  <a:lnTo>
                    <a:pt x="0" y="5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Freeform 417"/>
            <p:cNvSpPr>
              <a:spLocks/>
            </p:cNvSpPr>
            <p:nvPr/>
          </p:nvSpPr>
          <p:spPr bwMode="auto">
            <a:xfrm>
              <a:off x="4991" y="3572"/>
              <a:ext cx="38" cy="27"/>
            </a:xfrm>
            <a:custGeom>
              <a:avLst/>
              <a:gdLst>
                <a:gd name="T0" fmla="*/ 38 w 38"/>
                <a:gd name="T1" fmla="*/ 27 h 27"/>
                <a:gd name="T2" fmla="*/ 32 w 38"/>
                <a:gd name="T3" fmla="*/ 16 h 27"/>
                <a:gd name="T4" fmla="*/ 24 w 38"/>
                <a:gd name="T5" fmla="*/ 10 h 27"/>
                <a:gd name="T6" fmla="*/ 14 w 38"/>
                <a:gd name="T7" fmla="*/ 3 h 27"/>
                <a:gd name="T8" fmla="*/ 5 w 38"/>
                <a:gd name="T9" fmla="*/ 3 h 27"/>
                <a:gd name="T10" fmla="*/ 0 w 38"/>
                <a:gd name="T11" fmla="*/ 1 h 27"/>
                <a:gd name="T12" fmla="*/ 15 w 38"/>
                <a:gd name="T13" fmla="*/ 0 h 27"/>
                <a:gd name="T14" fmla="*/ 23 w 38"/>
                <a:gd name="T15" fmla="*/ 3 h 27"/>
                <a:gd name="T16" fmla="*/ 28 w 38"/>
                <a:gd name="T17" fmla="*/ 6 h 27"/>
                <a:gd name="T18" fmla="*/ 32 w 38"/>
                <a:gd name="T19" fmla="*/ 10 h 27"/>
                <a:gd name="T20" fmla="*/ 35 w 38"/>
                <a:gd name="T21" fmla="*/ 18 h 27"/>
                <a:gd name="T22" fmla="*/ 38 w 38"/>
                <a:gd name="T23" fmla="*/ 2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27"/>
                <a:gd name="T38" fmla="*/ 38 w 38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27">
                  <a:moveTo>
                    <a:pt x="38" y="27"/>
                  </a:moveTo>
                  <a:lnTo>
                    <a:pt x="32" y="16"/>
                  </a:lnTo>
                  <a:lnTo>
                    <a:pt x="24" y="10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15" y="0"/>
                  </a:lnTo>
                  <a:lnTo>
                    <a:pt x="23" y="3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5" y="18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Freeform 418"/>
            <p:cNvSpPr>
              <a:spLocks/>
            </p:cNvSpPr>
            <p:nvPr/>
          </p:nvSpPr>
          <p:spPr bwMode="auto">
            <a:xfrm>
              <a:off x="4981" y="3579"/>
              <a:ext cx="21" cy="40"/>
            </a:xfrm>
            <a:custGeom>
              <a:avLst/>
              <a:gdLst>
                <a:gd name="T0" fmla="*/ 20 w 21"/>
                <a:gd name="T1" fmla="*/ 40 h 40"/>
                <a:gd name="T2" fmla="*/ 16 w 21"/>
                <a:gd name="T3" fmla="*/ 26 h 40"/>
                <a:gd name="T4" fmla="*/ 12 w 21"/>
                <a:gd name="T5" fmla="*/ 18 h 40"/>
                <a:gd name="T6" fmla="*/ 8 w 21"/>
                <a:gd name="T7" fmla="*/ 10 h 40"/>
                <a:gd name="T8" fmla="*/ 4 w 21"/>
                <a:gd name="T9" fmla="*/ 5 h 40"/>
                <a:gd name="T10" fmla="*/ 0 w 21"/>
                <a:gd name="T11" fmla="*/ 0 h 40"/>
                <a:gd name="T12" fmla="*/ 9 w 21"/>
                <a:gd name="T13" fmla="*/ 6 h 40"/>
                <a:gd name="T14" fmla="*/ 16 w 21"/>
                <a:gd name="T15" fmla="*/ 16 h 40"/>
                <a:gd name="T16" fmla="*/ 20 w 21"/>
                <a:gd name="T17" fmla="*/ 23 h 40"/>
                <a:gd name="T18" fmla="*/ 21 w 21"/>
                <a:gd name="T19" fmla="*/ 28 h 40"/>
                <a:gd name="T20" fmla="*/ 20 w 21"/>
                <a:gd name="T21" fmla="*/ 4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40"/>
                <a:gd name="T35" fmla="*/ 21 w 21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40">
                  <a:moveTo>
                    <a:pt x="20" y="40"/>
                  </a:moveTo>
                  <a:lnTo>
                    <a:pt x="16" y="26"/>
                  </a:lnTo>
                  <a:lnTo>
                    <a:pt x="12" y="18"/>
                  </a:lnTo>
                  <a:lnTo>
                    <a:pt x="8" y="10"/>
                  </a:lnTo>
                  <a:lnTo>
                    <a:pt x="4" y="5"/>
                  </a:lnTo>
                  <a:lnTo>
                    <a:pt x="0" y="0"/>
                  </a:lnTo>
                  <a:lnTo>
                    <a:pt x="9" y="6"/>
                  </a:lnTo>
                  <a:lnTo>
                    <a:pt x="16" y="16"/>
                  </a:lnTo>
                  <a:lnTo>
                    <a:pt x="20" y="23"/>
                  </a:lnTo>
                  <a:lnTo>
                    <a:pt x="21" y="2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Freeform 419"/>
            <p:cNvSpPr>
              <a:spLocks/>
            </p:cNvSpPr>
            <p:nvPr/>
          </p:nvSpPr>
          <p:spPr bwMode="auto">
            <a:xfrm>
              <a:off x="4986" y="3528"/>
              <a:ext cx="39" cy="17"/>
            </a:xfrm>
            <a:custGeom>
              <a:avLst/>
              <a:gdLst>
                <a:gd name="T0" fmla="*/ 29 w 39"/>
                <a:gd name="T1" fmla="*/ 0 h 17"/>
                <a:gd name="T2" fmla="*/ 23 w 39"/>
                <a:gd name="T3" fmla="*/ 1 h 17"/>
                <a:gd name="T4" fmla="*/ 13 w 39"/>
                <a:gd name="T5" fmla="*/ 4 h 17"/>
                <a:gd name="T6" fmla="*/ 4 w 39"/>
                <a:gd name="T7" fmla="*/ 12 h 17"/>
                <a:gd name="T8" fmla="*/ 0 w 39"/>
                <a:gd name="T9" fmla="*/ 17 h 17"/>
                <a:gd name="T10" fmla="*/ 11 w 39"/>
                <a:gd name="T11" fmla="*/ 9 h 17"/>
                <a:gd name="T12" fmla="*/ 23 w 39"/>
                <a:gd name="T13" fmla="*/ 4 h 17"/>
                <a:gd name="T14" fmla="*/ 31 w 39"/>
                <a:gd name="T15" fmla="*/ 4 h 17"/>
                <a:gd name="T16" fmla="*/ 39 w 39"/>
                <a:gd name="T17" fmla="*/ 2 h 17"/>
                <a:gd name="T18" fmla="*/ 29 w 3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17"/>
                <a:gd name="T32" fmla="*/ 39 w 3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17">
                  <a:moveTo>
                    <a:pt x="29" y="0"/>
                  </a:moveTo>
                  <a:lnTo>
                    <a:pt x="23" y="1"/>
                  </a:lnTo>
                  <a:lnTo>
                    <a:pt x="13" y="4"/>
                  </a:lnTo>
                  <a:lnTo>
                    <a:pt x="4" y="12"/>
                  </a:lnTo>
                  <a:lnTo>
                    <a:pt x="0" y="17"/>
                  </a:lnTo>
                  <a:lnTo>
                    <a:pt x="11" y="9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Freeform 420"/>
            <p:cNvSpPr>
              <a:spLocks/>
            </p:cNvSpPr>
            <p:nvPr/>
          </p:nvSpPr>
          <p:spPr bwMode="auto">
            <a:xfrm>
              <a:off x="4986" y="3506"/>
              <a:ext cx="15" cy="26"/>
            </a:xfrm>
            <a:custGeom>
              <a:avLst/>
              <a:gdLst>
                <a:gd name="T0" fmla="*/ 15 w 15"/>
                <a:gd name="T1" fmla="*/ 0 h 26"/>
                <a:gd name="T2" fmla="*/ 5 w 15"/>
                <a:gd name="T3" fmla="*/ 8 h 26"/>
                <a:gd name="T4" fmla="*/ 3 w 15"/>
                <a:gd name="T5" fmla="*/ 16 h 26"/>
                <a:gd name="T6" fmla="*/ 0 w 15"/>
                <a:gd name="T7" fmla="*/ 26 h 26"/>
                <a:gd name="T8" fmla="*/ 0 w 15"/>
                <a:gd name="T9" fmla="*/ 13 h 26"/>
                <a:gd name="T10" fmla="*/ 4 w 15"/>
                <a:gd name="T11" fmla="*/ 4 h 26"/>
                <a:gd name="T12" fmla="*/ 15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15" y="0"/>
                  </a:moveTo>
                  <a:lnTo>
                    <a:pt x="5" y="8"/>
                  </a:lnTo>
                  <a:lnTo>
                    <a:pt x="3" y="1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4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Freeform 421"/>
            <p:cNvSpPr>
              <a:spLocks/>
            </p:cNvSpPr>
            <p:nvPr/>
          </p:nvSpPr>
          <p:spPr bwMode="auto">
            <a:xfrm>
              <a:off x="4970" y="3584"/>
              <a:ext cx="7" cy="49"/>
            </a:xfrm>
            <a:custGeom>
              <a:avLst/>
              <a:gdLst>
                <a:gd name="T0" fmla="*/ 2 w 7"/>
                <a:gd name="T1" fmla="*/ 0 h 49"/>
                <a:gd name="T2" fmla="*/ 6 w 7"/>
                <a:gd name="T3" fmla="*/ 11 h 49"/>
                <a:gd name="T4" fmla="*/ 7 w 7"/>
                <a:gd name="T5" fmla="*/ 24 h 49"/>
                <a:gd name="T6" fmla="*/ 6 w 7"/>
                <a:gd name="T7" fmla="*/ 33 h 49"/>
                <a:gd name="T8" fmla="*/ 4 w 7"/>
                <a:gd name="T9" fmla="*/ 43 h 49"/>
                <a:gd name="T10" fmla="*/ 0 w 7"/>
                <a:gd name="T11" fmla="*/ 49 h 49"/>
                <a:gd name="T12" fmla="*/ 2 w 7"/>
                <a:gd name="T13" fmla="*/ 32 h 49"/>
                <a:gd name="T14" fmla="*/ 3 w 7"/>
                <a:gd name="T15" fmla="*/ 13 h 49"/>
                <a:gd name="T16" fmla="*/ 2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2" y="0"/>
                  </a:moveTo>
                  <a:lnTo>
                    <a:pt x="6" y="11"/>
                  </a:lnTo>
                  <a:lnTo>
                    <a:pt x="7" y="24"/>
                  </a:lnTo>
                  <a:lnTo>
                    <a:pt x="6" y="33"/>
                  </a:lnTo>
                  <a:lnTo>
                    <a:pt x="4" y="43"/>
                  </a:lnTo>
                  <a:lnTo>
                    <a:pt x="0" y="49"/>
                  </a:lnTo>
                  <a:lnTo>
                    <a:pt x="2" y="32"/>
                  </a:lnTo>
                  <a:lnTo>
                    <a:pt x="3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Freeform 422"/>
            <p:cNvSpPr>
              <a:spLocks/>
            </p:cNvSpPr>
            <p:nvPr/>
          </p:nvSpPr>
          <p:spPr bwMode="auto">
            <a:xfrm>
              <a:off x="4939" y="3579"/>
              <a:ext cx="16" cy="38"/>
            </a:xfrm>
            <a:custGeom>
              <a:avLst/>
              <a:gdLst>
                <a:gd name="T0" fmla="*/ 0 w 16"/>
                <a:gd name="T1" fmla="*/ 38 h 38"/>
                <a:gd name="T2" fmla="*/ 10 w 16"/>
                <a:gd name="T3" fmla="*/ 22 h 38"/>
                <a:gd name="T4" fmla="*/ 13 w 16"/>
                <a:gd name="T5" fmla="*/ 10 h 38"/>
                <a:gd name="T6" fmla="*/ 16 w 16"/>
                <a:gd name="T7" fmla="*/ 0 h 38"/>
                <a:gd name="T8" fmla="*/ 8 w 16"/>
                <a:gd name="T9" fmla="*/ 11 h 38"/>
                <a:gd name="T10" fmla="*/ 3 w 16"/>
                <a:gd name="T11" fmla="*/ 21 h 38"/>
                <a:gd name="T12" fmla="*/ 0 w 16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0" y="38"/>
                  </a:moveTo>
                  <a:lnTo>
                    <a:pt x="10" y="22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8" y="11"/>
                  </a:lnTo>
                  <a:lnTo>
                    <a:pt x="3" y="2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Freeform 423"/>
            <p:cNvSpPr>
              <a:spLocks/>
            </p:cNvSpPr>
            <p:nvPr/>
          </p:nvSpPr>
          <p:spPr bwMode="auto">
            <a:xfrm>
              <a:off x="4913" y="3573"/>
              <a:ext cx="36" cy="21"/>
            </a:xfrm>
            <a:custGeom>
              <a:avLst/>
              <a:gdLst>
                <a:gd name="T0" fmla="*/ 36 w 36"/>
                <a:gd name="T1" fmla="*/ 0 h 21"/>
                <a:gd name="T2" fmla="*/ 20 w 36"/>
                <a:gd name="T3" fmla="*/ 3 h 21"/>
                <a:gd name="T4" fmla="*/ 13 w 36"/>
                <a:gd name="T5" fmla="*/ 9 h 21"/>
                <a:gd name="T6" fmla="*/ 5 w 36"/>
                <a:gd name="T7" fmla="*/ 16 h 21"/>
                <a:gd name="T8" fmla="*/ 0 w 36"/>
                <a:gd name="T9" fmla="*/ 21 h 21"/>
                <a:gd name="T10" fmla="*/ 5 w 36"/>
                <a:gd name="T11" fmla="*/ 10 h 21"/>
                <a:gd name="T12" fmla="*/ 13 w 36"/>
                <a:gd name="T13" fmla="*/ 3 h 21"/>
                <a:gd name="T14" fmla="*/ 22 w 36"/>
                <a:gd name="T15" fmla="*/ 0 h 21"/>
                <a:gd name="T16" fmla="*/ 36 w 3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1"/>
                <a:gd name="T29" fmla="*/ 36 w 3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1">
                  <a:moveTo>
                    <a:pt x="36" y="0"/>
                  </a:moveTo>
                  <a:lnTo>
                    <a:pt x="20" y="3"/>
                  </a:lnTo>
                  <a:lnTo>
                    <a:pt x="13" y="9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Freeform 424"/>
            <p:cNvSpPr>
              <a:spLocks/>
            </p:cNvSpPr>
            <p:nvPr/>
          </p:nvSpPr>
          <p:spPr bwMode="auto">
            <a:xfrm>
              <a:off x="4936" y="3519"/>
              <a:ext cx="9" cy="21"/>
            </a:xfrm>
            <a:custGeom>
              <a:avLst/>
              <a:gdLst>
                <a:gd name="T0" fmla="*/ 0 w 9"/>
                <a:gd name="T1" fmla="*/ 0 h 21"/>
                <a:gd name="T2" fmla="*/ 6 w 9"/>
                <a:gd name="T3" fmla="*/ 9 h 21"/>
                <a:gd name="T4" fmla="*/ 9 w 9"/>
                <a:gd name="T5" fmla="*/ 21 h 21"/>
                <a:gd name="T6" fmla="*/ 3 w 9"/>
                <a:gd name="T7" fmla="*/ 12 h 21"/>
                <a:gd name="T8" fmla="*/ 0 w 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1"/>
                <a:gd name="T17" fmla="*/ 9 w 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1">
                  <a:moveTo>
                    <a:pt x="0" y="0"/>
                  </a:moveTo>
                  <a:lnTo>
                    <a:pt x="6" y="9"/>
                  </a:lnTo>
                  <a:lnTo>
                    <a:pt x="9" y="21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Freeform 425"/>
            <p:cNvSpPr>
              <a:spLocks/>
            </p:cNvSpPr>
            <p:nvPr/>
          </p:nvSpPr>
          <p:spPr bwMode="auto">
            <a:xfrm>
              <a:off x="4958" y="3508"/>
              <a:ext cx="3" cy="26"/>
            </a:xfrm>
            <a:custGeom>
              <a:avLst/>
              <a:gdLst>
                <a:gd name="T0" fmla="*/ 0 w 3"/>
                <a:gd name="T1" fmla="*/ 0 h 26"/>
                <a:gd name="T2" fmla="*/ 3 w 3"/>
                <a:gd name="T3" fmla="*/ 8 h 26"/>
                <a:gd name="T4" fmla="*/ 3 w 3"/>
                <a:gd name="T5" fmla="*/ 17 h 26"/>
                <a:gd name="T6" fmla="*/ 2 w 3"/>
                <a:gd name="T7" fmla="*/ 26 h 26"/>
                <a:gd name="T8" fmla="*/ 0 w 3"/>
                <a:gd name="T9" fmla="*/ 14 h 26"/>
                <a:gd name="T10" fmla="*/ 0 w 3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6"/>
                <a:gd name="T20" fmla="*/ 3 w 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6">
                  <a:moveTo>
                    <a:pt x="0" y="0"/>
                  </a:moveTo>
                  <a:lnTo>
                    <a:pt x="3" y="8"/>
                  </a:lnTo>
                  <a:lnTo>
                    <a:pt x="3" y="17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Freeform 426"/>
            <p:cNvSpPr>
              <a:spLocks/>
            </p:cNvSpPr>
            <p:nvPr/>
          </p:nvSpPr>
          <p:spPr bwMode="auto">
            <a:xfrm>
              <a:off x="4913" y="3542"/>
              <a:ext cx="24" cy="7"/>
            </a:xfrm>
            <a:custGeom>
              <a:avLst/>
              <a:gdLst>
                <a:gd name="T0" fmla="*/ 24 w 24"/>
                <a:gd name="T1" fmla="*/ 7 h 7"/>
                <a:gd name="T2" fmla="*/ 16 w 24"/>
                <a:gd name="T3" fmla="*/ 3 h 7"/>
                <a:gd name="T4" fmla="*/ 8 w 24"/>
                <a:gd name="T5" fmla="*/ 0 h 7"/>
                <a:gd name="T6" fmla="*/ 0 w 24"/>
                <a:gd name="T7" fmla="*/ 2 h 7"/>
                <a:gd name="T8" fmla="*/ 10 w 24"/>
                <a:gd name="T9" fmla="*/ 4 h 7"/>
                <a:gd name="T10" fmla="*/ 24 w 2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"/>
                <a:gd name="T20" fmla="*/ 24 w 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">
                  <a:moveTo>
                    <a:pt x="24" y="7"/>
                  </a:moveTo>
                  <a:lnTo>
                    <a:pt x="16" y="3"/>
                  </a:lnTo>
                  <a:lnTo>
                    <a:pt x="8" y="0"/>
                  </a:lnTo>
                  <a:lnTo>
                    <a:pt x="0" y="2"/>
                  </a:lnTo>
                  <a:lnTo>
                    <a:pt x="10" y="4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Freeform 427"/>
            <p:cNvSpPr>
              <a:spLocks/>
            </p:cNvSpPr>
            <p:nvPr/>
          </p:nvSpPr>
          <p:spPr bwMode="auto">
            <a:xfrm>
              <a:off x="4943" y="3537"/>
              <a:ext cx="56" cy="44"/>
            </a:xfrm>
            <a:custGeom>
              <a:avLst/>
              <a:gdLst>
                <a:gd name="T0" fmla="*/ 54 w 56"/>
                <a:gd name="T1" fmla="*/ 31 h 44"/>
                <a:gd name="T2" fmla="*/ 48 w 56"/>
                <a:gd name="T3" fmla="*/ 37 h 44"/>
                <a:gd name="T4" fmla="*/ 47 w 56"/>
                <a:gd name="T5" fmla="*/ 30 h 44"/>
                <a:gd name="T6" fmla="*/ 46 w 56"/>
                <a:gd name="T7" fmla="*/ 25 h 44"/>
                <a:gd name="T8" fmla="*/ 43 w 56"/>
                <a:gd name="T9" fmla="*/ 20 h 44"/>
                <a:gd name="T10" fmla="*/ 36 w 56"/>
                <a:gd name="T11" fmla="*/ 17 h 44"/>
                <a:gd name="T12" fmla="*/ 29 w 56"/>
                <a:gd name="T13" fmla="*/ 15 h 44"/>
                <a:gd name="T14" fmla="*/ 22 w 56"/>
                <a:gd name="T15" fmla="*/ 15 h 44"/>
                <a:gd name="T16" fmla="*/ 16 w 56"/>
                <a:gd name="T17" fmla="*/ 17 h 44"/>
                <a:gd name="T18" fmla="*/ 12 w 56"/>
                <a:gd name="T19" fmla="*/ 21 h 44"/>
                <a:gd name="T20" fmla="*/ 11 w 56"/>
                <a:gd name="T21" fmla="*/ 26 h 44"/>
                <a:gd name="T22" fmla="*/ 12 w 56"/>
                <a:gd name="T23" fmla="*/ 34 h 44"/>
                <a:gd name="T24" fmla="*/ 13 w 56"/>
                <a:gd name="T25" fmla="*/ 38 h 44"/>
                <a:gd name="T26" fmla="*/ 18 w 56"/>
                <a:gd name="T27" fmla="*/ 42 h 44"/>
                <a:gd name="T28" fmla="*/ 32 w 56"/>
                <a:gd name="T29" fmla="*/ 43 h 44"/>
                <a:gd name="T30" fmla="*/ 21 w 56"/>
                <a:gd name="T31" fmla="*/ 44 h 44"/>
                <a:gd name="T32" fmla="*/ 14 w 56"/>
                <a:gd name="T33" fmla="*/ 43 h 44"/>
                <a:gd name="T34" fmla="*/ 9 w 56"/>
                <a:gd name="T35" fmla="*/ 41 h 44"/>
                <a:gd name="T36" fmla="*/ 2 w 56"/>
                <a:gd name="T37" fmla="*/ 35 h 44"/>
                <a:gd name="T38" fmla="*/ 1 w 56"/>
                <a:gd name="T39" fmla="*/ 29 h 44"/>
                <a:gd name="T40" fmla="*/ 0 w 56"/>
                <a:gd name="T41" fmla="*/ 24 h 44"/>
                <a:gd name="T42" fmla="*/ 0 w 56"/>
                <a:gd name="T43" fmla="*/ 18 h 44"/>
                <a:gd name="T44" fmla="*/ 2 w 56"/>
                <a:gd name="T45" fmla="*/ 13 h 44"/>
                <a:gd name="T46" fmla="*/ 5 w 56"/>
                <a:gd name="T47" fmla="*/ 9 h 44"/>
                <a:gd name="T48" fmla="*/ 11 w 56"/>
                <a:gd name="T49" fmla="*/ 5 h 44"/>
                <a:gd name="T50" fmla="*/ 15 w 56"/>
                <a:gd name="T51" fmla="*/ 2 h 44"/>
                <a:gd name="T52" fmla="*/ 20 w 56"/>
                <a:gd name="T53" fmla="*/ 0 h 44"/>
                <a:gd name="T54" fmla="*/ 28 w 56"/>
                <a:gd name="T55" fmla="*/ 0 h 44"/>
                <a:gd name="T56" fmla="*/ 35 w 56"/>
                <a:gd name="T57" fmla="*/ 1 h 44"/>
                <a:gd name="T58" fmla="*/ 42 w 56"/>
                <a:gd name="T59" fmla="*/ 3 h 44"/>
                <a:gd name="T60" fmla="*/ 49 w 56"/>
                <a:gd name="T61" fmla="*/ 8 h 44"/>
                <a:gd name="T62" fmla="*/ 53 w 56"/>
                <a:gd name="T63" fmla="*/ 12 h 44"/>
                <a:gd name="T64" fmla="*/ 56 w 56"/>
                <a:gd name="T65" fmla="*/ 18 h 44"/>
                <a:gd name="T66" fmla="*/ 56 w 56"/>
                <a:gd name="T67" fmla="*/ 25 h 44"/>
                <a:gd name="T68" fmla="*/ 54 w 56"/>
                <a:gd name="T69" fmla="*/ 31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4"/>
                <a:gd name="T107" fmla="*/ 56 w 5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4">
                  <a:moveTo>
                    <a:pt x="54" y="31"/>
                  </a:moveTo>
                  <a:lnTo>
                    <a:pt x="48" y="37"/>
                  </a:lnTo>
                  <a:lnTo>
                    <a:pt x="47" y="30"/>
                  </a:lnTo>
                  <a:lnTo>
                    <a:pt x="46" y="25"/>
                  </a:lnTo>
                  <a:lnTo>
                    <a:pt x="43" y="20"/>
                  </a:lnTo>
                  <a:lnTo>
                    <a:pt x="36" y="17"/>
                  </a:lnTo>
                  <a:lnTo>
                    <a:pt x="29" y="15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21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38"/>
                  </a:lnTo>
                  <a:lnTo>
                    <a:pt x="18" y="42"/>
                  </a:lnTo>
                  <a:lnTo>
                    <a:pt x="32" y="43"/>
                  </a:lnTo>
                  <a:lnTo>
                    <a:pt x="21" y="44"/>
                  </a:lnTo>
                  <a:lnTo>
                    <a:pt x="14" y="43"/>
                  </a:lnTo>
                  <a:lnTo>
                    <a:pt x="9" y="41"/>
                  </a:lnTo>
                  <a:lnTo>
                    <a:pt x="2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2" y="3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6" y="18"/>
                  </a:lnTo>
                  <a:lnTo>
                    <a:pt x="56" y="25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Freeform 428"/>
            <p:cNvSpPr>
              <a:spLocks/>
            </p:cNvSpPr>
            <p:nvPr/>
          </p:nvSpPr>
          <p:spPr bwMode="auto">
            <a:xfrm>
              <a:off x="4983" y="3566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11 w 25"/>
                <a:gd name="T3" fmla="*/ 5 h 25"/>
                <a:gd name="T4" fmla="*/ 19 w 25"/>
                <a:gd name="T5" fmla="*/ 12 h 25"/>
                <a:gd name="T6" fmla="*/ 24 w 25"/>
                <a:gd name="T7" fmla="*/ 19 h 25"/>
                <a:gd name="T8" fmla="*/ 25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0"/>
                  </a:moveTo>
                  <a:lnTo>
                    <a:pt x="11" y="5"/>
                  </a:lnTo>
                  <a:lnTo>
                    <a:pt x="19" y="12"/>
                  </a:lnTo>
                  <a:lnTo>
                    <a:pt x="24" y="19"/>
                  </a:lnTo>
                  <a:lnTo>
                    <a:pt x="25" y="25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Freeform 429"/>
            <p:cNvSpPr>
              <a:spLocks/>
            </p:cNvSpPr>
            <p:nvPr/>
          </p:nvSpPr>
          <p:spPr bwMode="auto">
            <a:xfrm>
              <a:off x="4976" y="3566"/>
              <a:ext cx="15" cy="37"/>
            </a:xfrm>
            <a:custGeom>
              <a:avLst/>
              <a:gdLst>
                <a:gd name="T0" fmla="*/ 0 w 15"/>
                <a:gd name="T1" fmla="*/ 0 h 37"/>
                <a:gd name="T2" fmla="*/ 10 w 15"/>
                <a:gd name="T3" fmla="*/ 9 h 37"/>
                <a:gd name="T4" fmla="*/ 15 w 15"/>
                <a:gd name="T5" fmla="*/ 15 h 37"/>
                <a:gd name="T6" fmla="*/ 15 w 15"/>
                <a:gd name="T7" fmla="*/ 21 h 37"/>
                <a:gd name="T8" fmla="*/ 15 w 15"/>
                <a:gd name="T9" fmla="*/ 29 h 37"/>
                <a:gd name="T10" fmla="*/ 14 w 15"/>
                <a:gd name="T11" fmla="*/ 3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7"/>
                <a:gd name="T20" fmla="*/ 15 w 15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7">
                  <a:moveTo>
                    <a:pt x="0" y="0"/>
                  </a:moveTo>
                  <a:lnTo>
                    <a:pt x="10" y="9"/>
                  </a:lnTo>
                  <a:lnTo>
                    <a:pt x="15" y="15"/>
                  </a:lnTo>
                  <a:lnTo>
                    <a:pt x="15" y="21"/>
                  </a:lnTo>
                  <a:lnTo>
                    <a:pt x="15" y="29"/>
                  </a:lnTo>
                  <a:lnTo>
                    <a:pt x="14" y="37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Freeform 430"/>
            <p:cNvSpPr>
              <a:spLocks/>
            </p:cNvSpPr>
            <p:nvPr/>
          </p:nvSpPr>
          <p:spPr bwMode="auto">
            <a:xfrm>
              <a:off x="4971" y="3567"/>
              <a:ext cx="8" cy="28"/>
            </a:xfrm>
            <a:custGeom>
              <a:avLst/>
              <a:gdLst>
                <a:gd name="T0" fmla="*/ 0 w 8"/>
                <a:gd name="T1" fmla="*/ 0 h 28"/>
                <a:gd name="T2" fmla="*/ 6 w 8"/>
                <a:gd name="T3" fmla="*/ 7 h 28"/>
                <a:gd name="T4" fmla="*/ 7 w 8"/>
                <a:gd name="T5" fmla="*/ 13 h 28"/>
                <a:gd name="T6" fmla="*/ 8 w 8"/>
                <a:gd name="T7" fmla="*/ 18 h 28"/>
                <a:gd name="T8" fmla="*/ 8 w 8"/>
                <a:gd name="T9" fmla="*/ 26 h 28"/>
                <a:gd name="T10" fmla="*/ 8 w 8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8"/>
                <a:gd name="T20" fmla="*/ 8 w 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8">
                  <a:moveTo>
                    <a:pt x="0" y="0"/>
                  </a:moveTo>
                  <a:lnTo>
                    <a:pt x="6" y="7"/>
                  </a:lnTo>
                  <a:lnTo>
                    <a:pt x="7" y="13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28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Oval 431"/>
            <p:cNvSpPr>
              <a:spLocks noChangeArrowheads="1"/>
            </p:cNvSpPr>
            <p:nvPr/>
          </p:nvSpPr>
          <p:spPr bwMode="auto">
            <a:xfrm>
              <a:off x="5003" y="3586"/>
              <a:ext cx="9" cy="9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277" name="Oval 432"/>
            <p:cNvSpPr>
              <a:spLocks noChangeArrowheads="1"/>
            </p:cNvSpPr>
            <p:nvPr/>
          </p:nvSpPr>
          <p:spPr bwMode="auto">
            <a:xfrm>
              <a:off x="4984" y="3601"/>
              <a:ext cx="8" cy="9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278" name="Oval 433"/>
            <p:cNvSpPr>
              <a:spLocks noChangeArrowheads="1"/>
            </p:cNvSpPr>
            <p:nvPr/>
          </p:nvSpPr>
          <p:spPr bwMode="auto">
            <a:xfrm>
              <a:off x="4973" y="3593"/>
              <a:ext cx="9" cy="9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279" name="Freeform 434"/>
            <p:cNvSpPr>
              <a:spLocks/>
            </p:cNvSpPr>
            <p:nvPr/>
          </p:nvSpPr>
          <p:spPr bwMode="auto">
            <a:xfrm>
              <a:off x="4895" y="3938"/>
              <a:ext cx="237" cy="371"/>
            </a:xfrm>
            <a:custGeom>
              <a:avLst/>
              <a:gdLst>
                <a:gd name="T0" fmla="*/ 237 w 237"/>
                <a:gd name="T1" fmla="*/ 371 h 371"/>
                <a:gd name="T2" fmla="*/ 236 w 237"/>
                <a:gd name="T3" fmla="*/ 354 h 371"/>
                <a:gd name="T4" fmla="*/ 235 w 237"/>
                <a:gd name="T5" fmla="*/ 338 h 371"/>
                <a:gd name="T6" fmla="*/ 232 w 237"/>
                <a:gd name="T7" fmla="*/ 316 h 371"/>
                <a:gd name="T8" fmla="*/ 229 w 237"/>
                <a:gd name="T9" fmla="*/ 298 h 371"/>
                <a:gd name="T10" fmla="*/ 225 w 237"/>
                <a:gd name="T11" fmla="*/ 276 h 371"/>
                <a:gd name="T12" fmla="*/ 217 w 237"/>
                <a:gd name="T13" fmla="*/ 255 h 371"/>
                <a:gd name="T14" fmla="*/ 212 w 237"/>
                <a:gd name="T15" fmla="*/ 239 h 371"/>
                <a:gd name="T16" fmla="*/ 204 w 237"/>
                <a:gd name="T17" fmla="*/ 216 h 371"/>
                <a:gd name="T18" fmla="*/ 196 w 237"/>
                <a:gd name="T19" fmla="*/ 194 h 371"/>
                <a:gd name="T20" fmla="*/ 186 w 237"/>
                <a:gd name="T21" fmla="*/ 174 h 371"/>
                <a:gd name="T22" fmla="*/ 174 w 237"/>
                <a:gd name="T23" fmla="*/ 153 h 371"/>
                <a:gd name="T24" fmla="*/ 163 w 237"/>
                <a:gd name="T25" fmla="*/ 137 h 371"/>
                <a:gd name="T26" fmla="*/ 148 w 237"/>
                <a:gd name="T27" fmla="*/ 114 h 371"/>
                <a:gd name="T28" fmla="*/ 133 w 237"/>
                <a:gd name="T29" fmla="*/ 94 h 371"/>
                <a:gd name="T30" fmla="*/ 119 w 237"/>
                <a:gd name="T31" fmla="*/ 78 h 371"/>
                <a:gd name="T32" fmla="*/ 107 w 237"/>
                <a:gd name="T33" fmla="*/ 63 h 371"/>
                <a:gd name="T34" fmla="*/ 92 w 237"/>
                <a:gd name="T35" fmla="*/ 47 h 371"/>
                <a:gd name="T36" fmla="*/ 75 w 237"/>
                <a:gd name="T37" fmla="*/ 31 h 371"/>
                <a:gd name="T38" fmla="*/ 59 w 237"/>
                <a:gd name="T39" fmla="*/ 16 h 371"/>
                <a:gd name="T40" fmla="*/ 38 w 237"/>
                <a:gd name="T41" fmla="*/ 7 h 371"/>
                <a:gd name="T42" fmla="*/ 14 w 237"/>
                <a:gd name="T43" fmla="*/ 0 h 371"/>
                <a:gd name="T44" fmla="*/ 0 w 237"/>
                <a:gd name="T45" fmla="*/ 0 h 371"/>
                <a:gd name="T46" fmla="*/ 22 w 237"/>
                <a:gd name="T47" fmla="*/ 7 h 371"/>
                <a:gd name="T48" fmla="*/ 46 w 237"/>
                <a:gd name="T49" fmla="*/ 23 h 371"/>
                <a:gd name="T50" fmla="*/ 60 w 237"/>
                <a:gd name="T51" fmla="*/ 37 h 371"/>
                <a:gd name="T52" fmla="*/ 77 w 237"/>
                <a:gd name="T53" fmla="*/ 53 h 371"/>
                <a:gd name="T54" fmla="*/ 97 w 237"/>
                <a:gd name="T55" fmla="*/ 76 h 371"/>
                <a:gd name="T56" fmla="*/ 110 w 237"/>
                <a:gd name="T57" fmla="*/ 92 h 371"/>
                <a:gd name="T58" fmla="*/ 122 w 237"/>
                <a:gd name="T59" fmla="*/ 110 h 371"/>
                <a:gd name="T60" fmla="*/ 136 w 237"/>
                <a:gd name="T61" fmla="*/ 128 h 371"/>
                <a:gd name="T62" fmla="*/ 147 w 237"/>
                <a:gd name="T63" fmla="*/ 144 h 371"/>
                <a:gd name="T64" fmla="*/ 159 w 237"/>
                <a:gd name="T65" fmla="*/ 165 h 371"/>
                <a:gd name="T66" fmla="*/ 171 w 237"/>
                <a:gd name="T67" fmla="*/ 186 h 371"/>
                <a:gd name="T68" fmla="*/ 181 w 237"/>
                <a:gd name="T69" fmla="*/ 208 h 371"/>
                <a:gd name="T70" fmla="*/ 190 w 237"/>
                <a:gd name="T71" fmla="*/ 227 h 371"/>
                <a:gd name="T72" fmla="*/ 194 w 237"/>
                <a:gd name="T73" fmla="*/ 245 h 371"/>
                <a:gd name="T74" fmla="*/ 200 w 237"/>
                <a:gd name="T75" fmla="*/ 267 h 371"/>
                <a:gd name="T76" fmla="*/ 206 w 237"/>
                <a:gd name="T77" fmla="*/ 290 h 371"/>
                <a:gd name="T78" fmla="*/ 209 w 237"/>
                <a:gd name="T79" fmla="*/ 311 h 371"/>
                <a:gd name="T80" fmla="*/ 209 w 237"/>
                <a:gd name="T81" fmla="*/ 331 h 371"/>
                <a:gd name="T82" fmla="*/ 209 w 237"/>
                <a:gd name="T83" fmla="*/ 353 h 371"/>
                <a:gd name="T84" fmla="*/ 206 w 237"/>
                <a:gd name="T85" fmla="*/ 371 h 371"/>
                <a:gd name="T86" fmla="*/ 237 w 237"/>
                <a:gd name="T87" fmla="*/ 371 h 3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7"/>
                <a:gd name="T133" fmla="*/ 0 h 371"/>
                <a:gd name="T134" fmla="*/ 237 w 237"/>
                <a:gd name="T135" fmla="*/ 371 h 3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7" h="371">
                  <a:moveTo>
                    <a:pt x="237" y="371"/>
                  </a:moveTo>
                  <a:lnTo>
                    <a:pt x="236" y="354"/>
                  </a:lnTo>
                  <a:lnTo>
                    <a:pt x="235" y="338"/>
                  </a:lnTo>
                  <a:lnTo>
                    <a:pt x="232" y="316"/>
                  </a:lnTo>
                  <a:lnTo>
                    <a:pt x="229" y="298"/>
                  </a:lnTo>
                  <a:lnTo>
                    <a:pt x="225" y="276"/>
                  </a:lnTo>
                  <a:lnTo>
                    <a:pt x="217" y="255"/>
                  </a:lnTo>
                  <a:lnTo>
                    <a:pt x="212" y="239"/>
                  </a:lnTo>
                  <a:lnTo>
                    <a:pt x="204" y="216"/>
                  </a:lnTo>
                  <a:lnTo>
                    <a:pt x="196" y="194"/>
                  </a:lnTo>
                  <a:lnTo>
                    <a:pt x="186" y="174"/>
                  </a:lnTo>
                  <a:lnTo>
                    <a:pt x="174" y="153"/>
                  </a:lnTo>
                  <a:lnTo>
                    <a:pt x="163" y="137"/>
                  </a:lnTo>
                  <a:lnTo>
                    <a:pt x="148" y="114"/>
                  </a:lnTo>
                  <a:lnTo>
                    <a:pt x="133" y="94"/>
                  </a:lnTo>
                  <a:lnTo>
                    <a:pt x="119" y="78"/>
                  </a:lnTo>
                  <a:lnTo>
                    <a:pt x="107" y="63"/>
                  </a:lnTo>
                  <a:lnTo>
                    <a:pt x="92" y="47"/>
                  </a:lnTo>
                  <a:lnTo>
                    <a:pt x="75" y="31"/>
                  </a:lnTo>
                  <a:lnTo>
                    <a:pt x="59" y="16"/>
                  </a:lnTo>
                  <a:lnTo>
                    <a:pt x="38" y="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2" y="7"/>
                  </a:lnTo>
                  <a:lnTo>
                    <a:pt x="46" y="23"/>
                  </a:lnTo>
                  <a:lnTo>
                    <a:pt x="60" y="37"/>
                  </a:lnTo>
                  <a:lnTo>
                    <a:pt x="77" y="53"/>
                  </a:lnTo>
                  <a:lnTo>
                    <a:pt x="97" y="76"/>
                  </a:lnTo>
                  <a:lnTo>
                    <a:pt x="110" y="92"/>
                  </a:lnTo>
                  <a:lnTo>
                    <a:pt x="122" y="110"/>
                  </a:lnTo>
                  <a:lnTo>
                    <a:pt x="136" y="128"/>
                  </a:lnTo>
                  <a:lnTo>
                    <a:pt x="147" y="144"/>
                  </a:lnTo>
                  <a:lnTo>
                    <a:pt x="159" y="165"/>
                  </a:lnTo>
                  <a:lnTo>
                    <a:pt x="171" y="186"/>
                  </a:lnTo>
                  <a:lnTo>
                    <a:pt x="181" y="208"/>
                  </a:lnTo>
                  <a:lnTo>
                    <a:pt x="190" y="227"/>
                  </a:lnTo>
                  <a:lnTo>
                    <a:pt x="194" y="245"/>
                  </a:lnTo>
                  <a:lnTo>
                    <a:pt x="200" y="267"/>
                  </a:lnTo>
                  <a:lnTo>
                    <a:pt x="206" y="290"/>
                  </a:lnTo>
                  <a:lnTo>
                    <a:pt x="209" y="311"/>
                  </a:lnTo>
                  <a:lnTo>
                    <a:pt x="209" y="331"/>
                  </a:lnTo>
                  <a:lnTo>
                    <a:pt x="209" y="353"/>
                  </a:lnTo>
                  <a:lnTo>
                    <a:pt x="206" y="371"/>
                  </a:lnTo>
                  <a:lnTo>
                    <a:pt x="237" y="37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Freeform 435"/>
            <p:cNvSpPr>
              <a:spLocks/>
            </p:cNvSpPr>
            <p:nvPr/>
          </p:nvSpPr>
          <p:spPr bwMode="auto">
            <a:xfrm>
              <a:off x="5126" y="3799"/>
              <a:ext cx="22" cy="510"/>
            </a:xfrm>
            <a:custGeom>
              <a:avLst/>
              <a:gdLst>
                <a:gd name="T0" fmla="*/ 0 w 22"/>
                <a:gd name="T1" fmla="*/ 0 h 510"/>
                <a:gd name="T2" fmla="*/ 5 w 22"/>
                <a:gd name="T3" fmla="*/ 144 h 510"/>
                <a:gd name="T4" fmla="*/ 6 w 22"/>
                <a:gd name="T5" fmla="*/ 177 h 510"/>
                <a:gd name="T6" fmla="*/ 5 w 22"/>
                <a:gd name="T7" fmla="*/ 205 h 510"/>
                <a:gd name="T8" fmla="*/ 5 w 22"/>
                <a:gd name="T9" fmla="*/ 241 h 510"/>
                <a:gd name="T10" fmla="*/ 4 w 22"/>
                <a:gd name="T11" fmla="*/ 275 h 510"/>
                <a:gd name="T12" fmla="*/ 5 w 22"/>
                <a:gd name="T13" fmla="*/ 313 h 510"/>
                <a:gd name="T14" fmla="*/ 6 w 22"/>
                <a:gd name="T15" fmla="*/ 353 h 510"/>
                <a:gd name="T16" fmla="*/ 7 w 22"/>
                <a:gd name="T17" fmla="*/ 381 h 510"/>
                <a:gd name="T18" fmla="*/ 6 w 22"/>
                <a:gd name="T19" fmla="*/ 409 h 510"/>
                <a:gd name="T20" fmla="*/ 6 w 22"/>
                <a:gd name="T21" fmla="*/ 430 h 510"/>
                <a:gd name="T22" fmla="*/ 4 w 22"/>
                <a:gd name="T23" fmla="*/ 459 h 510"/>
                <a:gd name="T24" fmla="*/ 2 w 22"/>
                <a:gd name="T25" fmla="*/ 485 h 510"/>
                <a:gd name="T26" fmla="*/ 1 w 22"/>
                <a:gd name="T27" fmla="*/ 510 h 510"/>
                <a:gd name="T28" fmla="*/ 12 w 22"/>
                <a:gd name="T29" fmla="*/ 510 h 510"/>
                <a:gd name="T30" fmla="*/ 11 w 22"/>
                <a:gd name="T31" fmla="*/ 496 h 510"/>
                <a:gd name="T32" fmla="*/ 13 w 22"/>
                <a:gd name="T33" fmla="*/ 477 h 510"/>
                <a:gd name="T34" fmla="*/ 15 w 22"/>
                <a:gd name="T35" fmla="*/ 457 h 510"/>
                <a:gd name="T36" fmla="*/ 16 w 22"/>
                <a:gd name="T37" fmla="*/ 440 h 510"/>
                <a:gd name="T38" fmla="*/ 16 w 22"/>
                <a:gd name="T39" fmla="*/ 414 h 510"/>
                <a:gd name="T40" fmla="*/ 18 w 22"/>
                <a:gd name="T41" fmla="*/ 380 h 510"/>
                <a:gd name="T42" fmla="*/ 19 w 22"/>
                <a:gd name="T43" fmla="*/ 344 h 510"/>
                <a:gd name="T44" fmla="*/ 18 w 22"/>
                <a:gd name="T45" fmla="*/ 310 h 510"/>
                <a:gd name="T46" fmla="*/ 17 w 22"/>
                <a:gd name="T47" fmla="*/ 281 h 510"/>
                <a:gd name="T48" fmla="*/ 18 w 22"/>
                <a:gd name="T49" fmla="*/ 259 h 510"/>
                <a:gd name="T50" fmla="*/ 18 w 22"/>
                <a:gd name="T51" fmla="*/ 233 h 510"/>
                <a:gd name="T52" fmla="*/ 18 w 22"/>
                <a:gd name="T53" fmla="*/ 203 h 510"/>
                <a:gd name="T54" fmla="*/ 21 w 22"/>
                <a:gd name="T55" fmla="*/ 175 h 510"/>
                <a:gd name="T56" fmla="*/ 21 w 22"/>
                <a:gd name="T57" fmla="*/ 149 h 510"/>
                <a:gd name="T58" fmla="*/ 22 w 22"/>
                <a:gd name="T59" fmla="*/ 15 h 510"/>
                <a:gd name="T60" fmla="*/ 0 w 22"/>
                <a:gd name="T61" fmla="*/ 0 h 5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"/>
                <a:gd name="T94" fmla="*/ 0 h 510"/>
                <a:gd name="T95" fmla="*/ 22 w 22"/>
                <a:gd name="T96" fmla="*/ 510 h 51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" h="510">
                  <a:moveTo>
                    <a:pt x="0" y="0"/>
                  </a:moveTo>
                  <a:lnTo>
                    <a:pt x="5" y="144"/>
                  </a:lnTo>
                  <a:lnTo>
                    <a:pt x="6" y="177"/>
                  </a:lnTo>
                  <a:lnTo>
                    <a:pt x="5" y="205"/>
                  </a:lnTo>
                  <a:lnTo>
                    <a:pt x="5" y="241"/>
                  </a:lnTo>
                  <a:lnTo>
                    <a:pt x="4" y="275"/>
                  </a:lnTo>
                  <a:lnTo>
                    <a:pt x="5" y="313"/>
                  </a:lnTo>
                  <a:lnTo>
                    <a:pt x="6" y="353"/>
                  </a:lnTo>
                  <a:lnTo>
                    <a:pt x="7" y="381"/>
                  </a:lnTo>
                  <a:lnTo>
                    <a:pt x="6" y="409"/>
                  </a:lnTo>
                  <a:lnTo>
                    <a:pt x="6" y="430"/>
                  </a:lnTo>
                  <a:lnTo>
                    <a:pt x="4" y="459"/>
                  </a:lnTo>
                  <a:lnTo>
                    <a:pt x="2" y="485"/>
                  </a:lnTo>
                  <a:lnTo>
                    <a:pt x="1" y="510"/>
                  </a:lnTo>
                  <a:lnTo>
                    <a:pt x="12" y="510"/>
                  </a:lnTo>
                  <a:lnTo>
                    <a:pt x="11" y="496"/>
                  </a:lnTo>
                  <a:lnTo>
                    <a:pt x="13" y="477"/>
                  </a:lnTo>
                  <a:lnTo>
                    <a:pt x="15" y="457"/>
                  </a:lnTo>
                  <a:lnTo>
                    <a:pt x="16" y="440"/>
                  </a:lnTo>
                  <a:lnTo>
                    <a:pt x="16" y="414"/>
                  </a:lnTo>
                  <a:lnTo>
                    <a:pt x="18" y="380"/>
                  </a:lnTo>
                  <a:lnTo>
                    <a:pt x="19" y="344"/>
                  </a:lnTo>
                  <a:lnTo>
                    <a:pt x="18" y="310"/>
                  </a:lnTo>
                  <a:lnTo>
                    <a:pt x="17" y="281"/>
                  </a:lnTo>
                  <a:lnTo>
                    <a:pt x="18" y="259"/>
                  </a:lnTo>
                  <a:lnTo>
                    <a:pt x="18" y="233"/>
                  </a:lnTo>
                  <a:lnTo>
                    <a:pt x="18" y="203"/>
                  </a:lnTo>
                  <a:lnTo>
                    <a:pt x="21" y="175"/>
                  </a:lnTo>
                  <a:lnTo>
                    <a:pt x="21" y="149"/>
                  </a:lnTo>
                  <a:lnTo>
                    <a:pt x="2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Freeform 436"/>
            <p:cNvSpPr>
              <a:spLocks/>
            </p:cNvSpPr>
            <p:nvPr/>
          </p:nvSpPr>
          <p:spPr bwMode="auto">
            <a:xfrm>
              <a:off x="5133" y="3860"/>
              <a:ext cx="287" cy="449"/>
            </a:xfrm>
            <a:custGeom>
              <a:avLst/>
              <a:gdLst>
                <a:gd name="T0" fmla="*/ 0 w 287"/>
                <a:gd name="T1" fmla="*/ 449 h 449"/>
                <a:gd name="T2" fmla="*/ 1 w 287"/>
                <a:gd name="T3" fmla="*/ 428 h 449"/>
                <a:gd name="T4" fmla="*/ 2 w 287"/>
                <a:gd name="T5" fmla="*/ 409 h 449"/>
                <a:gd name="T6" fmla="*/ 5 w 287"/>
                <a:gd name="T7" fmla="*/ 383 h 449"/>
                <a:gd name="T8" fmla="*/ 10 w 287"/>
                <a:gd name="T9" fmla="*/ 360 h 449"/>
                <a:gd name="T10" fmla="*/ 15 w 287"/>
                <a:gd name="T11" fmla="*/ 334 h 449"/>
                <a:gd name="T12" fmla="*/ 23 w 287"/>
                <a:gd name="T13" fmla="*/ 308 h 449"/>
                <a:gd name="T14" fmla="*/ 30 w 287"/>
                <a:gd name="T15" fmla="*/ 288 h 449"/>
                <a:gd name="T16" fmla="*/ 39 w 287"/>
                <a:gd name="T17" fmla="*/ 261 h 449"/>
                <a:gd name="T18" fmla="*/ 50 w 287"/>
                <a:gd name="T19" fmla="*/ 235 h 449"/>
                <a:gd name="T20" fmla="*/ 62 w 287"/>
                <a:gd name="T21" fmla="*/ 210 h 449"/>
                <a:gd name="T22" fmla="*/ 76 w 287"/>
                <a:gd name="T23" fmla="*/ 185 h 449"/>
                <a:gd name="T24" fmla="*/ 89 w 287"/>
                <a:gd name="T25" fmla="*/ 165 h 449"/>
                <a:gd name="T26" fmla="*/ 108 w 287"/>
                <a:gd name="T27" fmla="*/ 137 h 449"/>
                <a:gd name="T28" fmla="*/ 126 w 287"/>
                <a:gd name="T29" fmla="*/ 114 h 449"/>
                <a:gd name="T30" fmla="*/ 142 w 287"/>
                <a:gd name="T31" fmla="*/ 94 h 449"/>
                <a:gd name="T32" fmla="*/ 157 w 287"/>
                <a:gd name="T33" fmla="*/ 75 h 449"/>
                <a:gd name="T34" fmla="*/ 175 w 287"/>
                <a:gd name="T35" fmla="*/ 56 h 449"/>
                <a:gd name="T36" fmla="*/ 196 w 287"/>
                <a:gd name="T37" fmla="*/ 38 h 449"/>
                <a:gd name="T38" fmla="*/ 215 w 287"/>
                <a:gd name="T39" fmla="*/ 20 h 449"/>
                <a:gd name="T40" fmla="*/ 241 w 287"/>
                <a:gd name="T41" fmla="*/ 7 h 449"/>
                <a:gd name="T42" fmla="*/ 270 w 287"/>
                <a:gd name="T43" fmla="*/ 0 h 449"/>
                <a:gd name="T44" fmla="*/ 287 w 287"/>
                <a:gd name="T45" fmla="*/ 0 h 449"/>
                <a:gd name="T46" fmla="*/ 260 w 287"/>
                <a:gd name="T47" fmla="*/ 7 h 449"/>
                <a:gd name="T48" fmla="*/ 231 w 287"/>
                <a:gd name="T49" fmla="*/ 28 h 449"/>
                <a:gd name="T50" fmla="*/ 214 w 287"/>
                <a:gd name="T51" fmla="*/ 45 h 449"/>
                <a:gd name="T52" fmla="*/ 194 w 287"/>
                <a:gd name="T53" fmla="*/ 63 h 449"/>
                <a:gd name="T54" fmla="*/ 169 w 287"/>
                <a:gd name="T55" fmla="*/ 91 h 449"/>
                <a:gd name="T56" fmla="*/ 153 w 287"/>
                <a:gd name="T57" fmla="*/ 111 h 449"/>
                <a:gd name="T58" fmla="*/ 139 w 287"/>
                <a:gd name="T59" fmla="*/ 132 h 449"/>
                <a:gd name="T60" fmla="*/ 122 w 287"/>
                <a:gd name="T61" fmla="*/ 155 h 449"/>
                <a:gd name="T62" fmla="*/ 109 w 287"/>
                <a:gd name="T63" fmla="*/ 174 h 449"/>
                <a:gd name="T64" fmla="*/ 94 w 287"/>
                <a:gd name="T65" fmla="*/ 199 h 449"/>
                <a:gd name="T66" fmla="*/ 79 w 287"/>
                <a:gd name="T67" fmla="*/ 226 h 449"/>
                <a:gd name="T68" fmla="*/ 67 w 287"/>
                <a:gd name="T69" fmla="*/ 251 h 449"/>
                <a:gd name="T70" fmla="*/ 57 w 287"/>
                <a:gd name="T71" fmla="*/ 274 h 449"/>
                <a:gd name="T72" fmla="*/ 51 w 287"/>
                <a:gd name="T73" fmla="*/ 297 h 449"/>
                <a:gd name="T74" fmla="*/ 44 w 287"/>
                <a:gd name="T75" fmla="*/ 323 h 449"/>
                <a:gd name="T76" fmla="*/ 38 w 287"/>
                <a:gd name="T77" fmla="*/ 351 h 449"/>
                <a:gd name="T78" fmla="*/ 34 w 287"/>
                <a:gd name="T79" fmla="*/ 376 h 449"/>
                <a:gd name="T80" fmla="*/ 33 w 287"/>
                <a:gd name="T81" fmla="*/ 400 h 449"/>
                <a:gd name="T82" fmla="*/ 34 w 287"/>
                <a:gd name="T83" fmla="*/ 427 h 449"/>
                <a:gd name="T84" fmla="*/ 36 w 287"/>
                <a:gd name="T85" fmla="*/ 449 h 449"/>
                <a:gd name="T86" fmla="*/ 0 w 287"/>
                <a:gd name="T87" fmla="*/ 449 h 4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7"/>
                <a:gd name="T133" fmla="*/ 0 h 449"/>
                <a:gd name="T134" fmla="*/ 287 w 287"/>
                <a:gd name="T135" fmla="*/ 449 h 4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7" h="449">
                  <a:moveTo>
                    <a:pt x="0" y="449"/>
                  </a:moveTo>
                  <a:lnTo>
                    <a:pt x="1" y="428"/>
                  </a:lnTo>
                  <a:lnTo>
                    <a:pt x="2" y="409"/>
                  </a:lnTo>
                  <a:lnTo>
                    <a:pt x="5" y="383"/>
                  </a:lnTo>
                  <a:lnTo>
                    <a:pt x="10" y="360"/>
                  </a:lnTo>
                  <a:lnTo>
                    <a:pt x="15" y="334"/>
                  </a:lnTo>
                  <a:lnTo>
                    <a:pt x="23" y="308"/>
                  </a:lnTo>
                  <a:lnTo>
                    <a:pt x="30" y="288"/>
                  </a:lnTo>
                  <a:lnTo>
                    <a:pt x="39" y="261"/>
                  </a:lnTo>
                  <a:lnTo>
                    <a:pt x="50" y="235"/>
                  </a:lnTo>
                  <a:lnTo>
                    <a:pt x="62" y="210"/>
                  </a:lnTo>
                  <a:lnTo>
                    <a:pt x="76" y="185"/>
                  </a:lnTo>
                  <a:lnTo>
                    <a:pt x="89" y="165"/>
                  </a:lnTo>
                  <a:lnTo>
                    <a:pt x="108" y="137"/>
                  </a:lnTo>
                  <a:lnTo>
                    <a:pt x="126" y="114"/>
                  </a:lnTo>
                  <a:lnTo>
                    <a:pt x="142" y="94"/>
                  </a:lnTo>
                  <a:lnTo>
                    <a:pt x="157" y="75"/>
                  </a:lnTo>
                  <a:lnTo>
                    <a:pt x="175" y="56"/>
                  </a:lnTo>
                  <a:lnTo>
                    <a:pt x="196" y="38"/>
                  </a:lnTo>
                  <a:lnTo>
                    <a:pt x="215" y="20"/>
                  </a:lnTo>
                  <a:lnTo>
                    <a:pt x="241" y="7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260" y="7"/>
                  </a:lnTo>
                  <a:lnTo>
                    <a:pt x="231" y="28"/>
                  </a:lnTo>
                  <a:lnTo>
                    <a:pt x="214" y="45"/>
                  </a:lnTo>
                  <a:lnTo>
                    <a:pt x="194" y="63"/>
                  </a:lnTo>
                  <a:lnTo>
                    <a:pt x="169" y="91"/>
                  </a:lnTo>
                  <a:lnTo>
                    <a:pt x="153" y="111"/>
                  </a:lnTo>
                  <a:lnTo>
                    <a:pt x="139" y="132"/>
                  </a:lnTo>
                  <a:lnTo>
                    <a:pt x="122" y="155"/>
                  </a:lnTo>
                  <a:lnTo>
                    <a:pt x="109" y="174"/>
                  </a:lnTo>
                  <a:lnTo>
                    <a:pt x="94" y="199"/>
                  </a:lnTo>
                  <a:lnTo>
                    <a:pt x="79" y="226"/>
                  </a:lnTo>
                  <a:lnTo>
                    <a:pt x="67" y="251"/>
                  </a:lnTo>
                  <a:lnTo>
                    <a:pt x="57" y="274"/>
                  </a:lnTo>
                  <a:lnTo>
                    <a:pt x="51" y="297"/>
                  </a:lnTo>
                  <a:lnTo>
                    <a:pt x="44" y="323"/>
                  </a:lnTo>
                  <a:lnTo>
                    <a:pt x="38" y="351"/>
                  </a:lnTo>
                  <a:lnTo>
                    <a:pt x="34" y="376"/>
                  </a:lnTo>
                  <a:lnTo>
                    <a:pt x="33" y="400"/>
                  </a:lnTo>
                  <a:lnTo>
                    <a:pt x="34" y="427"/>
                  </a:lnTo>
                  <a:lnTo>
                    <a:pt x="36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Freeform 437"/>
            <p:cNvSpPr>
              <a:spLocks/>
            </p:cNvSpPr>
            <p:nvPr/>
          </p:nvSpPr>
          <p:spPr bwMode="auto">
            <a:xfrm>
              <a:off x="4960" y="3735"/>
              <a:ext cx="152" cy="114"/>
            </a:xfrm>
            <a:custGeom>
              <a:avLst/>
              <a:gdLst>
                <a:gd name="T0" fmla="*/ 148 w 152"/>
                <a:gd name="T1" fmla="*/ 86 h 114"/>
                <a:gd name="T2" fmla="*/ 152 w 152"/>
                <a:gd name="T3" fmla="*/ 74 h 114"/>
                <a:gd name="T4" fmla="*/ 152 w 152"/>
                <a:gd name="T5" fmla="*/ 62 h 114"/>
                <a:gd name="T6" fmla="*/ 149 w 152"/>
                <a:gd name="T7" fmla="*/ 52 h 114"/>
                <a:gd name="T8" fmla="*/ 145 w 152"/>
                <a:gd name="T9" fmla="*/ 40 h 114"/>
                <a:gd name="T10" fmla="*/ 138 w 152"/>
                <a:gd name="T11" fmla="*/ 30 h 114"/>
                <a:gd name="T12" fmla="*/ 130 w 152"/>
                <a:gd name="T13" fmla="*/ 20 h 114"/>
                <a:gd name="T14" fmla="*/ 120 w 152"/>
                <a:gd name="T15" fmla="*/ 13 h 114"/>
                <a:gd name="T16" fmla="*/ 106 w 152"/>
                <a:gd name="T17" fmla="*/ 5 h 114"/>
                <a:gd name="T18" fmla="*/ 92 w 152"/>
                <a:gd name="T19" fmla="*/ 3 h 114"/>
                <a:gd name="T20" fmla="*/ 76 w 152"/>
                <a:gd name="T21" fmla="*/ 0 h 114"/>
                <a:gd name="T22" fmla="*/ 58 w 152"/>
                <a:gd name="T23" fmla="*/ 3 h 114"/>
                <a:gd name="T24" fmla="*/ 43 w 152"/>
                <a:gd name="T25" fmla="*/ 5 h 114"/>
                <a:gd name="T26" fmla="*/ 24 w 152"/>
                <a:gd name="T27" fmla="*/ 7 h 114"/>
                <a:gd name="T28" fmla="*/ 11 w 152"/>
                <a:gd name="T29" fmla="*/ 7 h 114"/>
                <a:gd name="T30" fmla="*/ 0 w 152"/>
                <a:gd name="T31" fmla="*/ 3 h 114"/>
                <a:gd name="T32" fmla="*/ 8 w 152"/>
                <a:gd name="T33" fmla="*/ 14 h 114"/>
                <a:gd name="T34" fmla="*/ 11 w 152"/>
                <a:gd name="T35" fmla="*/ 20 h 114"/>
                <a:gd name="T36" fmla="*/ 12 w 152"/>
                <a:gd name="T37" fmla="*/ 31 h 114"/>
                <a:gd name="T38" fmla="*/ 12 w 152"/>
                <a:gd name="T39" fmla="*/ 43 h 114"/>
                <a:gd name="T40" fmla="*/ 15 w 152"/>
                <a:gd name="T41" fmla="*/ 60 h 114"/>
                <a:gd name="T42" fmla="*/ 19 w 152"/>
                <a:gd name="T43" fmla="*/ 71 h 114"/>
                <a:gd name="T44" fmla="*/ 23 w 152"/>
                <a:gd name="T45" fmla="*/ 80 h 114"/>
                <a:gd name="T46" fmla="*/ 32 w 152"/>
                <a:gd name="T47" fmla="*/ 92 h 114"/>
                <a:gd name="T48" fmla="*/ 42 w 152"/>
                <a:gd name="T49" fmla="*/ 101 h 114"/>
                <a:gd name="T50" fmla="*/ 53 w 152"/>
                <a:gd name="T51" fmla="*/ 108 h 114"/>
                <a:gd name="T52" fmla="*/ 65 w 152"/>
                <a:gd name="T53" fmla="*/ 112 h 114"/>
                <a:gd name="T54" fmla="*/ 77 w 152"/>
                <a:gd name="T55" fmla="*/ 114 h 114"/>
                <a:gd name="T56" fmla="*/ 89 w 152"/>
                <a:gd name="T57" fmla="*/ 114 h 114"/>
                <a:gd name="T58" fmla="*/ 102 w 152"/>
                <a:gd name="T59" fmla="*/ 114 h 114"/>
                <a:gd name="T60" fmla="*/ 119 w 152"/>
                <a:gd name="T61" fmla="*/ 114 h 114"/>
                <a:gd name="T62" fmla="*/ 132 w 152"/>
                <a:gd name="T63" fmla="*/ 107 h 114"/>
                <a:gd name="T64" fmla="*/ 143 w 152"/>
                <a:gd name="T65" fmla="*/ 97 h 114"/>
                <a:gd name="T66" fmla="*/ 148 w 152"/>
                <a:gd name="T67" fmla="*/ 86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14"/>
                <a:gd name="T104" fmla="*/ 152 w 152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14">
                  <a:moveTo>
                    <a:pt x="148" y="86"/>
                  </a:moveTo>
                  <a:lnTo>
                    <a:pt x="152" y="74"/>
                  </a:lnTo>
                  <a:lnTo>
                    <a:pt x="152" y="62"/>
                  </a:lnTo>
                  <a:lnTo>
                    <a:pt x="149" y="52"/>
                  </a:lnTo>
                  <a:lnTo>
                    <a:pt x="145" y="40"/>
                  </a:lnTo>
                  <a:lnTo>
                    <a:pt x="138" y="30"/>
                  </a:lnTo>
                  <a:lnTo>
                    <a:pt x="130" y="20"/>
                  </a:lnTo>
                  <a:lnTo>
                    <a:pt x="120" y="13"/>
                  </a:lnTo>
                  <a:lnTo>
                    <a:pt x="106" y="5"/>
                  </a:lnTo>
                  <a:lnTo>
                    <a:pt x="92" y="3"/>
                  </a:lnTo>
                  <a:lnTo>
                    <a:pt x="76" y="0"/>
                  </a:lnTo>
                  <a:lnTo>
                    <a:pt x="58" y="3"/>
                  </a:lnTo>
                  <a:lnTo>
                    <a:pt x="43" y="5"/>
                  </a:lnTo>
                  <a:lnTo>
                    <a:pt x="24" y="7"/>
                  </a:lnTo>
                  <a:lnTo>
                    <a:pt x="11" y="7"/>
                  </a:lnTo>
                  <a:lnTo>
                    <a:pt x="0" y="3"/>
                  </a:lnTo>
                  <a:lnTo>
                    <a:pt x="8" y="14"/>
                  </a:lnTo>
                  <a:lnTo>
                    <a:pt x="11" y="20"/>
                  </a:lnTo>
                  <a:lnTo>
                    <a:pt x="12" y="31"/>
                  </a:lnTo>
                  <a:lnTo>
                    <a:pt x="12" y="43"/>
                  </a:lnTo>
                  <a:lnTo>
                    <a:pt x="15" y="60"/>
                  </a:lnTo>
                  <a:lnTo>
                    <a:pt x="19" y="71"/>
                  </a:lnTo>
                  <a:lnTo>
                    <a:pt x="23" y="80"/>
                  </a:lnTo>
                  <a:lnTo>
                    <a:pt x="32" y="92"/>
                  </a:lnTo>
                  <a:lnTo>
                    <a:pt x="42" y="101"/>
                  </a:lnTo>
                  <a:lnTo>
                    <a:pt x="53" y="108"/>
                  </a:lnTo>
                  <a:lnTo>
                    <a:pt x="65" y="112"/>
                  </a:lnTo>
                  <a:lnTo>
                    <a:pt x="77" y="114"/>
                  </a:lnTo>
                  <a:lnTo>
                    <a:pt x="89" y="114"/>
                  </a:lnTo>
                  <a:lnTo>
                    <a:pt x="102" y="114"/>
                  </a:lnTo>
                  <a:lnTo>
                    <a:pt x="119" y="114"/>
                  </a:lnTo>
                  <a:lnTo>
                    <a:pt x="132" y="107"/>
                  </a:lnTo>
                  <a:lnTo>
                    <a:pt x="143" y="97"/>
                  </a:lnTo>
                  <a:lnTo>
                    <a:pt x="148" y="8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Freeform 438"/>
            <p:cNvSpPr>
              <a:spLocks/>
            </p:cNvSpPr>
            <p:nvPr/>
          </p:nvSpPr>
          <p:spPr bwMode="auto">
            <a:xfrm>
              <a:off x="4979" y="3742"/>
              <a:ext cx="128" cy="104"/>
            </a:xfrm>
            <a:custGeom>
              <a:avLst/>
              <a:gdLst>
                <a:gd name="T0" fmla="*/ 0 w 128"/>
                <a:gd name="T1" fmla="*/ 16 h 104"/>
                <a:gd name="T2" fmla="*/ 16 w 128"/>
                <a:gd name="T3" fmla="*/ 30 h 104"/>
                <a:gd name="T4" fmla="*/ 39 w 128"/>
                <a:gd name="T5" fmla="*/ 47 h 104"/>
                <a:gd name="T6" fmla="*/ 58 w 128"/>
                <a:gd name="T7" fmla="*/ 56 h 104"/>
                <a:gd name="T8" fmla="*/ 70 w 128"/>
                <a:gd name="T9" fmla="*/ 62 h 104"/>
                <a:gd name="T10" fmla="*/ 79 w 128"/>
                <a:gd name="T11" fmla="*/ 66 h 104"/>
                <a:gd name="T12" fmla="*/ 78 w 128"/>
                <a:gd name="T13" fmla="*/ 71 h 104"/>
                <a:gd name="T14" fmla="*/ 69 w 128"/>
                <a:gd name="T15" fmla="*/ 74 h 104"/>
                <a:gd name="T16" fmla="*/ 59 w 128"/>
                <a:gd name="T17" fmla="*/ 78 h 104"/>
                <a:gd name="T18" fmla="*/ 47 w 128"/>
                <a:gd name="T19" fmla="*/ 85 h 104"/>
                <a:gd name="T20" fmla="*/ 38 w 128"/>
                <a:gd name="T21" fmla="*/ 91 h 104"/>
                <a:gd name="T22" fmla="*/ 32 w 128"/>
                <a:gd name="T23" fmla="*/ 98 h 104"/>
                <a:gd name="T24" fmla="*/ 46 w 128"/>
                <a:gd name="T25" fmla="*/ 100 h 104"/>
                <a:gd name="T26" fmla="*/ 64 w 128"/>
                <a:gd name="T27" fmla="*/ 103 h 104"/>
                <a:gd name="T28" fmla="*/ 84 w 128"/>
                <a:gd name="T29" fmla="*/ 104 h 104"/>
                <a:gd name="T30" fmla="*/ 98 w 128"/>
                <a:gd name="T31" fmla="*/ 102 h 104"/>
                <a:gd name="T32" fmla="*/ 111 w 128"/>
                <a:gd name="T33" fmla="*/ 96 h 104"/>
                <a:gd name="T34" fmla="*/ 122 w 128"/>
                <a:gd name="T35" fmla="*/ 87 h 104"/>
                <a:gd name="T36" fmla="*/ 125 w 128"/>
                <a:gd name="T37" fmla="*/ 77 h 104"/>
                <a:gd name="T38" fmla="*/ 127 w 128"/>
                <a:gd name="T39" fmla="*/ 67 h 104"/>
                <a:gd name="T40" fmla="*/ 128 w 128"/>
                <a:gd name="T41" fmla="*/ 56 h 104"/>
                <a:gd name="T42" fmla="*/ 125 w 128"/>
                <a:gd name="T43" fmla="*/ 44 h 104"/>
                <a:gd name="T44" fmla="*/ 119 w 128"/>
                <a:gd name="T45" fmla="*/ 32 h 104"/>
                <a:gd name="T46" fmla="*/ 110 w 128"/>
                <a:gd name="T47" fmla="*/ 23 h 104"/>
                <a:gd name="T48" fmla="*/ 100 w 128"/>
                <a:gd name="T49" fmla="*/ 13 h 104"/>
                <a:gd name="T50" fmla="*/ 92 w 128"/>
                <a:gd name="T51" fmla="*/ 7 h 104"/>
                <a:gd name="T52" fmla="*/ 79 w 128"/>
                <a:gd name="T53" fmla="*/ 2 h 104"/>
                <a:gd name="T54" fmla="*/ 67 w 128"/>
                <a:gd name="T55" fmla="*/ 0 h 104"/>
                <a:gd name="T56" fmla="*/ 65 w 128"/>
                <a:gd name="T57" fmla="*/ 11 h 104"/>
                <a:gd name="T58" fmla="*/ 66 w 128"/>
                <a:gd name="T59" fmla="*/ 22 h 104"/>
                <a:gd name="T60" fmla="*/ 66 w 128"/>
                <a:gd name="T61" fmla="*/ 32 h 104"/>
                <a:gd name="T62" fmla="*/ 67 w 128"/>
                <a:gd name="T63" fmla="*/ 42 h 104"/>
                <a:gd name="T64" fmla="*/ 69 w 128"/>
                <a:gd name="T65" fmla="*/ 50 h 104"/>
                <a:gd name="T66" fmla="*/ 74 w 128"/>
                <a:gd name="T67" fmla="*/ 58 h 104"/>
                <a:gd name="T68" fmla="*/ 52 w 128"/>
                <a:gd name="T69" fmla="*/ 49 h 104"/>
                <a:gd name="T70" fmla="*/ 38 w 128"/>
                <a:gd name="T71" fmla="*/ 42 h 104"/>
                <a:gd name="T72" fmla="*/ 22 w 128"/>
                <a:gd name="T73" fmla="*/ 32 h 104"/>
                <a:gd name="T74" fmla="*/ 0 w 128"/>
                <a:gd name="T75" fmla="*/ 16 h 1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04"/>
                <a:gd name="T116" fmla="*/ 128 w 128"/>
                <a:gd name="T117" fmla="*/ 104 h 1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04">
                  <a:moveTo>
                    <a:pt x="0" y="16"/>
                  </a:moveTo>
                  <a:lnTo>
                    <a:pt x="16" y="30"/>
                  </a:lnTo>
                  <a:lnTo>
                    <a:pt x="39" y="47"/>
                  </a:lnTo>
                  <a:lnTo>
                    <a:pt x="58" y="56"/>
                  </a:lnTo>
                  <a:lnTo>
                    <a:pt x="70" y="62"/>
                  </a:lnTo>
                  <a:lnTo>
                    <a:pt x="79" y="66"/>
                  </a:lnTo>
                  <a:lnTo>
                    <a:pt x="78" y="71"/>
                  </a:lnTo>
                  <a:lnTo>
                    <a:pt x="69" y="74"/>
                  </a:lnTo>
                  <a:lnTo>
                    <a:pt x="59" y="78"/>
                  </a:lnTo>
                  <a:lnTo>
                    <a:pt x="47" y="85"/>
                  </a:lnTo>
                  <a:lnTo>
                    <a:pt x="38" y="91"/>
                  </a:lnTo>
                  <a:lnTo>
                    <a:pt x="32" y="98"/>
                  </a:lnTo>
                  <a:lnTo>
                    <a:pt x="46" y="100"/>
                  </a:lnTo>
                  <a:lnTo>
                    <a:pt x="64" y="103"/>
                  </a:lnTo>
                  <a:lnTo>
                    <a:pt x="84" y="104"/>
                  </a:lnTo>
                  <a:lnTo>
                    <a:pt x="98" y="102"/>
                  </a:lnTo>
                  <a:lnTo>
                    <a:pt x="111" y="96"/>
                  </a:lnTo>
                  <a:lnTo>
                    <a:pt x="122" y="87"/>
                  </a:lnTo>
                  <a:lnTo>
                    <a:pt x="125" y="77"/>
                  </a:lnTo>
                  <a:lnTo>
                    <a:pt x="127" y="67"/>
                  </a:lnTo>
                  <a:lnTo>
                    <a:pt x="128" y="56"/>
                  </a:lnTo>
                  <a:lnTo>
                    <a:pt x="125" y="44"/>
                  </a:lnTo>
                  <a:lnTo>
                    <a:pt x="119" y="32"/>
                  </a:lnTo>
                  <a:lnTo>
                    <a:pt x="110" y="23"/>
                  </a:lnTo>
                  <a:lnTo>
                    <a:pt x="100" y="13"/>
                  </a:lnTo>
                  <a:lnTo>
                    <a:pt x="92" y="7"/>
                  </a:lnTo>
                  <a:lnTo>
                    <a:pt x="79" y="2"/>
                  </a:lnTo>
                  <a:lnTo>
                    <a:pt x="67" y="0"/>
                  </a:lnTo>
                  <a:lnTo>
                    <a:pt x="65" y="11"/>
                  </a:lnTo>
                  <a:lnTo>
                    <a:pt x="66" y="22"/>
                  </a:lnTo>
                  <a:lnTo>
                    <a:pt x="66" y="32"/>
                  </a:lnTo>
                  <a:lnTo>
                    <a:pt x="67" y="42"/>
                  </a:lnTo>
                  <a:lnTo>
                    <a:pt x="69" y="50"/>
                  </a:lnTo>
                  <a:lnTo>
                    <a:pt x="74" y="58"/>
                  </a:lnTo>
                  <a:lnTo>
                    <a:pt x="52" y="49"/>
                  </a:lnTo>
                  <a:lnTo>
                    <a:pt x="38" y="42"/>
                  </a:lnTo>
                  <a:lnTo>
                    <a:pt x="22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Freeform 439"/>
            <p:cNvSpPr>
              <a:spLocks/>
            </p:cNvSpPr>
            <p:nvPr/>
          </p:nvSpPr>
          <p:spPr bwMode="auto">
            <a:xfrm>
              <a:off x="5136" y="3670"/>
              <a:ext cx="122" cy="147"/>
            </a:xfrm>
            <a:custGeom>
              <a:avLst/>
              <a:gdLst>
                <a:gd name="T0" fmla="*/ 28 w 122"/>
                <a:gd name="T1" fmla="*/ 140 h 147"/>
                <a:gd name="T2" fmla="*/ 19 w 122"/>
                <a:gd name="T3" fmla="*/ 137 h 147"/>
                <a:gd name="T4" fmla="*/ 9 w 122"/>
                <a:gd name="T5" fmla="*/ 129 h 147"/>
                <a:gd name="T6" fmla="*/ 3 w 122"/>
                <a:gd name="T7" fmla="*/ 116 h 147"/>
                <a:gd name="T8" fmla="*/ 0 w 122"/>
                <a:gd name="T9" fmla="*/ 103 h 147"/>
                <a:gd name="T10" fmla="*/ 0 w 122"/>
                <a:gd name="T11" fmla="*/ 90 h 147"/>
                <a:gd name="T12" fmla="*/ 0 w 122"/>
                <a:gd name="T13" fmla="*/ 76 h 147"/>
                <a:gd name="T14" fmla="*/ 3 w 122"/>
                <a:gd name="T15" fmla="*/ 61 h 147"/>
                <a:gd name="T16" fmla="*/ 10 w 122"/>
                <a:gd name="T17" fmla="*/ 47 h 147"/>
                <a:gd name="T18" fmla="*/ 18 w 122"/>
                <a:gd name="T19" fmla="*/ 37 h 147"/>
                <a:gd name="T20" fmla="*/ 28 w 122"/>
                <a:gd name="T21" fmla="*/ 31 h 147"/>
                <a:gd name="T22" fmla="*/ 40 w 122"/>
                <a:gd name="T23" fmla="*/ 24 h 147"/>
                <a:gd name="T24" fmla="*/ 57 w 122"/>
                <a:gd name="T25" fmla="*/ 19 h 147"/>
                <a:gd name="T26" fmla="*/ 72 w 122"/>
                <a:gd name="T27" fmla="*/ 17 h 147"/>
                <a:gd name="T28" fmla="*/ 87 w 122"/>
                <a:gd name="T29" fmla="*/ 15 h 147"/>
                <a:gd name="T30" fmla="*/ 102 w 122"/>
                <a:gd name="T31" fmla="*/ 14 h 147"/>
                <a:gd name="T32" fmla="*/ 110 w 122"/>
                <a:gd name="T33" fmla="*/ 9 h 147"/>
                <a:gd name="T34" fmla="*/ 118 w 122"/>
                <a:gd name="T35" fmla="*/ 0 h 147"/>
                <a:gd name="T36" fmla="*/ 115 w 122"/>
                <a:gd name="T37" fmla="*/ 14 h 147"/>
                <a:gd name="T38" fmla="*/ 114 w 122"/>
                <a:gd name="T39" fmla="*/ 26 h 147"/>
                <a:gd name="T40" fmla="*/ 116 w 122"/>
                <a:gd name="T41" fmla="*/ 39 h 147"/>
                <a:gd name="T42" fmla="*/ 117 w 122"/>
                <a:gd name="T43" fmla="*/ 52 h 147"/>
                <a:gd name="T44" fmla="*/ 119 w 122"/>
                <a:gd name="T45" fmla="*/ 60 h 147"/>
                <a:gd name="T46" fmla="*/ 120 w 122"/>
                <a:gd name="T47" fmla="*/ 72 h 147"/>
                <a:gd name="T48" fmla="*/ 122 w 122"/>
                <a:gd name="T49" fmla="*/ 88 h 147"/>
                <a:gd name="T50" fmla="*/ 120 w 122"/>
                <a:gd name="T51" fmla="*/ 102 h 147"/>
                <a:gd name="T52" fmla="*/ 115 w 122"/>
                <a:gd name="T53" fmla="*/ 117 h 147"/>
                <a:gd name="T54" fmla="*/ 106 w 122"/>
                <a:gd name="T55" fmla="*/ 128 h 147"/>
                <a:gd name="T56" fmla="*/ 95 w 122"/>
                <a:gd name="T57" fmla="*/ 136 h 147"/>
                <a:gd name="T58" fmla="*/ 85 w 122"/>
                <a:gd name="T59" fmla="*/ 141 h 147"/>
                <a:gd name="T60" fmla="*/ 73 w 122"/>
                <a:gd name="T61" fmla="*/ 144 h 147"/>
                <a:gd name="T62" fmla="*/ 54 w 122"/>
                <a:gd name="T63" fmla="*/ 147 h 147"/>
                <a:gd name="T64" fmla="*/ 40 w 122"/>
                <a:gd name="T65" fmla="*/ 146 h 147"/>
                <a:gd name="T66" fmla="*/ 28 w 122"/>
                <a:gd name="T67" fmla="*/ 140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147"/>
                <a:gd name="T104" fmla="*/ 122 w 122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147">
                  <a:moveTo>
                    <a:pt x="28" y="140"/>
                  </a:moveTo>
                  <a:lnTo>
                    <a:pt x="19" y="137"/>
                  </a:lnTo>
                  <a:lnTo>
                    <a:pt x="9" y="129"/>
                  </a:lnTo>
                  <a:lnTo>
                    <a:pt x="3" y="116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3" y="61"/>
                  </a:lnTo>
                  <a:lnTo>
                    <a:pt x="10" y="47"/>
                  </a:lnTo>
                  <a:lnTo>
                    <a:pt x="18" y="37"/>
                  </a:lnTo>
                  <a:lnTo>
                    <a:pt x="28" y="31"/>
                  </a:lnTo>
                  <a:lnTo>
                    <a:pt x="40" y="24"/>
                  </a:lnTo>
                  <a:lnTo>
                    <a:pt x="57" y="19"/>
                  </a:lnTo>
                  <a:lnTo>
                    <a:pt x="72" y="17"/>
                  </a:lnTo>
                  <a:lnTo>
                    <a:pt x="87" y="15"/>
                  </a:lnTo>
                  <a:lnTo>
                    <a:pt x="102" y="14"/>
                  </a:lnTo>
                  <a:lnTo>
                    <a:pt x="110" y="9"/>
                  </a:lnTo>
                  <a:lnTo>
                    <a:pt x="118" y="0"/>
                  </a:lnTo>
                  <a:lnTo>
                    <a:pt x="115" y="14"/>
                  </a:lnTo>
                  <a:lnTo>
                    <a:pt x="114" y="26"/>
                  </a:lnTo>
                  <a:lnTo>
                    <a:pt x="116" y="39"/>
                  </a:lnTo>
                  <a:lnTo>
                    <a:pt x="117" y="52"/>
                  </a:lnTo>
                  <a:lnTo>
                    <a:pt x="119" y="60"/>
                  </a:lnTo>
                  <a:lnTo>
                    <a:pt x="120" y="72"/>
                  </a:lnTo>
                  <a:lnTo>
                    <a:pt x="122" y="88"/>
                  </a:lnTo>
                  <a:lnTo>
                    <a:pt x="120" y="102"/>
                  </a:lnTo>
                  <a:lnTo>
                    <a:pt x="115" y="117"/>
                  </a:lnTo>
                  <a:lnTo>
                    <a:pt x="106" y="128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73" y="144"/>
                  </a:lnTo>
                  <a:lnTo>
                    <a:pt x="54" y="147"/>
                  </a:lnTo>
                  <a:lnTo>
                    <a:pt x="40" y="146"/>
                  </a:lnTo>
                  <a:lnTo>
                    <a:pt x="28" y="14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Freeform 440"/>
            <p:cNvSpPr>
              <a:spLocks/>
            </p:cNvSpPr>
            <p:nvPr/>
          </p:nvSpPr>
          <p:spPr bwMode="auto">
            <a:xfrm>
              <a:off x="5151" y="3700"/>
              <a:ext cx="93" cy="110"/>
            </a:xfrm>
            <a:custGeom>
              <a:avLst/>
              <a:gdLst>
                <a:gd name="T0" fmla="*/ 86 w 93"/>
                <a:gd name="T1" fmla="*/ 0 h 110"/>
                <a:gd name="T2" fmla="*/ 79 w 93"/>
                <a:gd name="T3" fmla="*/ 16 h 110"/>
                <a:gd name="T4" fmla="*/ 70 w 93"/>
                <a:gd name="T5" fmla="*/ 31 h 110"/>
                <a:gd name="T6" fmla="*/ 63 w 93"/>
                <a:gd name="T7" fmla="*/ 40 h 110"/>
                <a:gd name="T8" fmla="*/ 44 w 93"/>
                <a:gd name="T9" fmla="*/ 56 h 110"/>
                <a:gd name="T10" fmla="*/ 35 w 93"/>
                <a:gd name="T11" fmla="*/ 59 h 110"/>
                <a:gd name="T12" fmla="*/ 28 w 93"/>
                <a:gd name="T13" fmla="*/ 54 h 110"/>
                <a:gd name="T14" fmla="*/ 22 w 93"/>
                <a:gd name="T15" fmla="*/ 48 h 110"/>
                <a:gd name="T16" fmla="*/ 12 w 93"/>
                <a:gd name="T17" fmla="*/ 39 h 110"/>
                <a:gd name="T18" fmla="*/ 4 w 93"/>
                <a:gd name="T19" fmla="*/ 28 h 110"/>
                <a:gd name="T20" fmla="*/ 1 w 93"/>
                <a:gd name="T21" fmla="*/ 45 h 110"/>
                <a:gd name="T22" fmla="*/ 0 w 93"/>
                <a:gd name="T23" fmla="*/ 60 h 110"/>
                <a:gd name="T24" fmla="*/ 0 w 93"/>
                <a:gd name="T25" fmla="*/ 71 h 110"/>
                <a:gd name="T26" fmla="*/ 2 w 93"/>
                <a:gd name="T27" fmla="*/ 84 h 110"/>
                <a:gd name="T28" fmla="*/ 4 w 93"/>
                <a:gd name="T29" fmla="*/ 99 h 110"/>
                <a:gd name="T30" fmla="*/ 7 w 93"/>
                <a:gd name="T31" fmla="*/ 104 h 110"/>
                <a:gd name="T32" fmla="*/ 15 w 93"/>
                <a:gd name="T33" fmla="*/ 110 h 110"/>
                <a:gd name="T34" fmla="*/ 32 w 93"/>
                <a:gd name="T35" fmla="*/ 110 h 110"/>
                <a:gd name="T36" fmla="*/ 45 w 93"/>
                <a:gd name="T37" fmla="*/ 110 h 110"/>
                <a:gd name="T38" fmla="*/ 65 w 93"/>
                <a:gd name="T39" fmla="*/ 104 h 110"/>
                <a:gd name="T40" fmla="*/ 78 w 93"/>
                <a:gd name="T41" fmla="*/ 94 h 110"/>
                <a:gd name="T42" fmla="*/ 87 w 93"/>
                <a:gd name="T43" fmla="*/ 84 h 110"/>
                <a:gd name="T44" fmla="*/ 93 w 93"/>
                <a:gd name="T45" fmla="*/ 69 h 110"/>
                <a:gd name="T46" fmla="*/ 55 w 93"/>
                <a:gd name="T47" fmla="*/ 65 h 110"/>
                <a:gd name="T48" fmla="*/ 45 w 93"/>
                <a:gd name="T49" fmla="*/ 60 h 110"/>
                <a:gd name="T50" fmla="*/ 57 w 93"/>
                <a:gd name="T51" fmla="*/ 52 h 110"/>
                <a:gd name="T52" fmla="*/ 68 w 93"/>
                <a:gd name="T53" fmla="*/ 38 h 110"/>
                <a:gd name="T54" fmla="*/ 77 w 93"/>
                <a:gd name="T55" fmla="*/ 22 h 110"/>
                <a:gd name="T56" fmla="*/ 86 w 93"/>
                <a:gd name="T57" fmla="*/ 0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10"/>
                <a:gd name="T89" fmla="*/ 93 w 93"/>
                <a:gd name="T90" fmla="*/ 110 h 1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10">
                  <a:moveTo>
                    <a:pt x="86" y="0"/>
                  </a:moveTo>
                  <a:lnTo>
                    <a:pt x="79" y="16"/>
                  </a:lnTo>
                  <a:lnTo>
                    <a:pt x="70" y="31"/>
                  </a:lnTo>
                  <a:lnTo>
                    <a:pt x="63" y="40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12" y="39"/>
                  </a:lnTo>
                  <a:lnTo>
                    <a:pt x="4" y="28"/>
                  </a:lnTo>
                  <a:lnTo>
                    <a:pt x="1" y="45"/>
                  </a:lnTo>
                  <a:lnTo>
                    <a:pt x="0" y="60"/>
                  </a:lnTo>
                  <a:lnTo>
                    <a:pt x="0" y="71"/>
                  </a:lnTo>
                  <a:lnTo>
                    <a:pt x="2" y="84"/>
                  </a:lnTo>
                  <a:lnTo>
                    <a:pt x="4" y="99"/>
                  </a:lnTo>
                  <a:lnTo>
                    <a:pt x="7" y="104"/>
                  </a:lnTo>
                  <a:lnTo>
                    <a:pt x="15" y="110"/>
                  </a:lnTo>
                  <a:lnTo>
                    <a:pt x="32" y="110"/>
                  </a:lnTo>
                  <a:lnTo>
                    <a:pt x="45" y="110"/>
                  </a:lnTo>
                  <a:lnTo>
                    <a:pt x="65" y="104"/>
                  </a:lnTo>
                  <a:lnTo>
                    <a:pt x="78" y="94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55" y="65"/>
                  </a:lnTo>
                  <a:lnTo>
                    <a:pt x="45" y="60"/>
                  </a:lnTo>
                  <a:lnTo>
                    <a:pt x="57" y="52"/>
                  </a:lnTo>
                  <a:lnTo>
                    <a:pt x="68" y="38"/>
                  </a:lnTo>
                  <a:lnTo>
                    <a:pt x="77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Freeform 441"/>
            <p:cNvSpPr>
              <a:spLocks/>
            </p:cNvSpPr>
            <p:nvPr/>
          </p:nvSpPr>
          <p:spPr bwMode="auto">
            <a:xfrm>
              <a:off x="5102" y="3827"/>
              <a:ext cx="121" cy="167"/>
            </a:xfrm>
            <a:custGeom>
              <a:avLst/>
              <a:gdLst>
                <a:gd name="T0" fmla="*/ 60 w 121"/>
                <a:gd name="T1" fmla="*/ 0 h 167"/>
                <a:gd name="T2" fmla="*/ 38 w 121"/>
                <a:gd name="T3" fmla="*/ 6 h 167"/>
                <a:gd name="T4" fmla="*/ 21 w 121"/>
                <a:gd name="T5" fmla="*/ 22 h 167"/>
                <a:gd name="T6" fmla="*/ 8 w 121"/>
                <a:gd name="T7" fmla="*/ 43 h 167"/>
                <a:gd name="T8" fmla="*/ 5 w 121"/>
                <a:gd name="T9" fmla="*/ 55 h 167"/>
                <a:gd name="T10" fmla="*/ 2 w 121"/>
                <a:gd name="T11" fmla="*/ 68 h 167"/>
                <a:gd name="T12" fmla="*/ 0 w 121"/>
                <a:gd name="T13" fmla="*/ 83 h 167"/>
                <a:gd name="T14" fmla="*/ 3 w 121"/>
                <a:gd name="T15" fmla="*/ 97 h 167"/>
                <a:gd name="T16" fmla="*/ 10 w 121"/>
                <a:gd name="T17" fmla="*/ 113 h 167"/>
                <a:gd name="T18" fmla="*/ 19 w 121"/>
                <a:gd name="T19" fmla="*/ 124 h 167"/>
                <a:gd name="T20" fmla="*/ 29 w 121"/>
                <a:gd name="T21" fmla="*/ 134 h 167"/>
                <a:gd name="T22" fmla="*/ 48 w 121"/>
                <a:gd name="T23" fmla="*/ 147 h 167"/>
                <a:gd name="T24" fmla="*/ 60 w 121"/>
                <a:gd name="T25" fmla="*/ 157 h 167"/>
                <a:gd name="T26" fmla="*/ 62 w 121"/>
                <a:gd name="T27" fmla="*/ 167 h 167"/>
                <a:gd name="T28" fmla="*/ 68 w 121"/>
                <a:gd name="T29" fmla="*/ 156 h 167"/>
                <a:gd name="T30" fmla="*/ 75 w 121"/>
                <a:gd name="T31" fmla="*/ 147 h 167"/>
                <a:gd name="T32" fmla="*/ 86 w 121"/>
                <a:gd name="T33" fmla="*/ 137 h 167"/>
                <a:gd name="T34" fmla="*/ 100 w 121"/>
                <a:gd name="T35" fmla="*/ 126 h 167"/>
                <a:gd name="T36" fmla="*/ 110 w 121"/>
                <a:gd name="T37" fmla="*/ 113 h 167"/>
                <a:gd name="T38" fmla="*/ 118 w 121"/>
                <a:gd name="T39" fmla="*/ 101 h 167"/>
                <a:gd name="T40" fmla="*/ 121 w 121"/>
                <a:gd name="T41" fmla="*/ 82 h 167"/>
                <a:gd name="T42" fmla="*/ 120 w 121"/>
                <a:gd name="T43" fmla="*/ 66 h 167"/>
                <a:gd name="T44" fmla="*/ 118 w 121"/>
                <a:gd name="T45" fmla="*/ 52 h 167"/>
                <a:gd name="T46" fmla="*/ 111 w 121"/>
                <a:gd name="T47" fmla="*/ 37 h 167"/>
                <a:gd name="T48" fmla="*/ 103 w 121"/>
                <a:gd name="T49" fmla="*/ 23 h 167"/>
                <a:gd name="T50" fmla="*/ 93 w 121"/>
                <a:gd name="T51" fmla="*/ 11 h 167"/>
                <a:gd name="T52" fmla="*/ 80 w 121"/>
                <a:gd name="T53" fmla="*/ 2 h 167"/>
                <a:gd name="T54" fmla="*/ 60 w 121"/>
                <a:gd name="T55" fmla="*/ 0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1"/>
                <a:gd name="T85" fmla="*/ 0 h 167"/>
                <a:gd name="T86" fmla="*/ 121 w 121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1" h="167">
                  <a:moveTo>
                    <a:pt x="60" y="0"/>
                  </a:moveTo>
                  <a:lnTo>
                    <a:pt x="38" y="6"/>
                  </a:lnTo>
                  <a:lnTo>
                    <a:pt x="21" y="22"/>
                  </a:lnTo>
                  <a:lnTo>
                    <a:pt x="8" y="43"/>
                  </a:lnTo>
                  <a:lnTo>
                    <a:pt x="5" y="55"/>
                  </a:lnTo>
                  <a:lnTo>
                    <a:pt x="2" y="68"/>
                  </a:lnTo>
                  <a:lnTo>
                    <a:pt x="0" y="83"/>
                  </a:lnTo>
                  <a:lnTo>
                    <a:pt x="3" y="97"/>
                  </a:lnTo>
                  <a:lnTo>
                    <a:pt x="10" y="113"/>
                  </a:lnTo>
                  <a:lnTo>
                    <a:pt x="19" y="124"/>
                  </a:lnTo>
                  <a:lnTo>
                    <a:pt x="29" y="134"/>
                  </a:lnTo>
                  <a:lnTo>
                    <a:pt x="48" y="147"/>
                  </a:lnTo>
                  <a:lnTo>
                    <a:pt x="60" y="157"/>
                  </a:lnTo>
                  <a:lnTo>
                    <a:pt x="62" y="167"/>
                  </a:lnTo>
                  <a:lnTo>
                    <a:pt x="68" y="156"/>
                  </a:lnTo>
                  <a:lnTo>
                    <a:pt x="75" y="147"/>
                  </a:lnTo>
                  <a:lnTo>
                    <a:pt x="86" y="137"/>
                  </a:lnTo>
                  <a:lnTo>
                    <a:pt x="100" y="126"/>
                  </a:lnTo>
                  <a:lnTo>
                    <a:pt x="110" y="113"/>
                  </a:lnTo>
                  <a:lnTo>
                    <a:pt x="118" y="101"/>
                  </a:lnTo>
                  <a:lnTo>
                    <a:pt x="121" y="82"/>
                  </a:lnTo>
                  <a:lnTo>
                    <a:pt x="120" y="66"/>
                  </a:lnTo>
                  <a:lnTo>
                    <a:pt x="118" y="52"/>
                  </a:lnTo>
                  <a:lnTo>
                    <a:pt x="111" y="37"/>
                  </a:lnTo>
                  <a:lnTo>
                    <a:pt x="103" y="23"/>
                  </a:lnTo>
                  <a:lnTo>
                    <a:pt x="93" y="11"/>
                  </a:lnTo>
                  <a:lnTo>
                    <a:pt x="8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Freeform 442"/>
            <p:cNvSpPr>
              <a:spLocks/>
            </p:cNvSpPr>
            <p:nvPr/>
          </p:nvSpPr>
          <p:spPr bwMode="auto">
            <a:xfrm>
              <a:off x="5105" y="3833"/>
              <a:ext cx="100" cy="146"/>
            </a:xfrm>
            <a:custGeom>
              <a:avLst/>
              <a:gdLst>
                <a:gd name="T0" fmla="*/ 0 w 100"/>
                <a:gd name="T1" fmla="*/ 68 h 146"/>
                <a:gd name="T2" fmla="*/ 22 w 100"/>
                <a:gd name="T3" fmla="*/ 67 h 146"/>
                <a:gd name="T4" fmla="*/ 30 w 100"/>
                <a:gd name="T5" fmla="*/ 67 h 146"/>
                <a:gd name="T6" fmla="*/ 46 w 100"/>
                <a:gd name="T7" fmla="*/ 63 h 146"/>
                <a:gd name="T8" fmla="*/ 53 w 100"/>
                <a:gd name="T9" fmla="*/ 59 h 146"/>
                <a:gd name="T10" fmla="*/ 56 w 100"/>
                <a:gd name="T11" fmla="*/ 67 h 146"/>
                <a:gd name="T12" fmla="*/ 56 w 100"/>
                <a:gd name="T13" fmla="*/ 80 h 146"/>
                <a:gd name="T14" fmla="*/ 58 w 100"/>
                <a:gd name="T15" fmla="*/ 103 h 146"/>
                <a:gd name="T16" fmla="*/ 57 w 100"/>
                <a:gd name="T17" fmla="*/ 124 h 146"/>
                <a:gd name="T18" fmla="*/ 59 w 100"/>
                <a:gd name="T19" fmla="*/ 146 h 146"/>
                <a:gd name="T20" fmla="*/ 60 w 100"/>
                <a:gd name="T21" fmla="*/ 118 h 146"/>
                <a:gd name="T22" fmla="*/ 59 w 100"/>
                <a:gd name="T23" fmla="*/ 91 h 146"/>
                <a:gd name="T24" fmla="*/ 59 w 100"/>
                <a:gd name="T25" fmla="*/ 74 h 146"/>
                <a:gd name="T26" fmla="*/ 60 w 100"/>
                <a:gd name="T27" fmla="*/ 58 h 146"/>
                <a:gd name="T28" fmla="*/ 61 w 100"/>
                <a:gd name="T29" fmla="*/ 49 h 146"/>
                <a:gd name="T30" fmla="*/ 65 w 100"/>
                <a:gd name="T31" fmla="*/ 38 h 146"/>
                <a:gd name="T32" fmla="*/ 74 w 100"/>
                <a:gd name="T33" fmla="*/ 33 h 146"/>
                <a:gd name="T34" fmla="*/ 82 w 100"/>
                <a:gd name="T35" fmla="*/ 31 h 146"/>
                <a:gd name="T36" fmla="*/ 92 w 100"/>
                <a:gd name="T37" fmla="*/ 31 h 146"/>
                <a:gd name="T38" fmla="*/ 100 w 100"/>
                <a:gd name="T39" fmla="*/ 31 h 146"/>
                <a:gd name="T40" fmla="*/ 92 w 100"/>
                <a:gd name="T41" fmla="*/ 17 h 146"/>
                <a:gd name="T42" fmla="*/ 81 w 100"/>
                <a:gd name="T43" fmla="*/ 7 h 146"/>
                <a:gd name="T44" fmla="*/ 65 w 100"/>
                <a:gd name="T45" fmla="*/ 1 h 146"/>
                <a:gd name="T46" fmla="*/ 53 w 100"/>
                <a:gd name="T47" fmla="*/ 0 h 146"/>
                <a:gd name="T48" fmla="*/ 40 w 100"/>
                <a:gd name="T49" fmla="*/ 5 h 146"/>
                <a:gd name="T50" fmla="*/ 29 w 100"/>
                <a:gd name="T51" fmla="*/ 13 h 146"/>
                <a:gd name="T52" fmla="*/ 23 w 100"/>
                <a:gd name="T53" fmla="*/ 21 h 146"/>
                <a:gd name="T54" fmla="*/ 0 w 100"/>
                <a:gd name="T55" fmla="*/ 68 h 1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0"/>
                <a:gd name="T85" fmla="*/ 0 h 146"/>
                <a:gd name="T86" fmla="*/ 100 w 100"/>
                <a:gd name="T87" fmla="*/ 146 h 1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0" h="146">
                  <a:moveTo>
                    <a:pt x="0" y="68"/>
                  </a:moveTo>
                  <a:lnTo>
                    <a:pt x="22" y="67"/>
                  </a:lnTo>
                  <a:lnTo>
                    <a:pt x="30" y="67"/>
                  </a:lnTo>
                  <a:lnTo>
                    <a:pt x="46" y="63"/>
                  </a:lnTo>
                  <a:lnTo>
                    <a:pt x="53" y="59"/>
                  </a:lnTo>
                  <a:lnTo>
                    <a:pt x="56" y="67"/>
                  </a:lnTo>
                  <a:lnTo>
                    <a:pt x="56" y="80"/>
                  </a:lnTo>
                  <a:lnTo>
                    <a:pt x="58" y="103"/>
                  </a:lnTo>
                  <a:lnTo>
                    <a:pt x="57" y="124"/>
                  </a:lnTo>
                  <a:lnTo>
                    <a:pt x="59" y="146"/>
                  </a:lnTo>
                  <a:lnTo>
                    <a:pt x="60" y="118"/>
                  </a:lnTo>
                  <a:lnTo>
                    <a:pt x="59" y="91"/>
                  </a:lnTo>
                  <a:lnTo>
                    <a:pt x="59" y="74"/>
                  </a:lnTo>
                  <a:lnTo>
                    <a:pt x="60" y="58"/>
                  </a:lnTo>
                  <a:lnTo>
                    <a:pt x="61" y="49"/>
                  </a:lnTo>
                  <a:lnTo>
                    <a:pt x="65" y="38"/>
                  </a:lnTo>
                  <a:lnTo>
                    <a:pt x="74" y="33"/>
                  </a:lnTo>
                  <a:lnTo>
                    <a:pt x="82" y="31"/>
                  </a:lnTo>
                  <a:lnTo>
                    <a:pt x="92" y="31"/>
                  </a:lnTo>
                  <a:lnTo>
                    <a:pt x="100" y="31"/>
                  </a:lnTo>
                  <a:lnTo>
                    <a:pt x="92" y="17"/>
                  </a:lnTo>
                  <a:lnTo>
                    <a:pt x="81" y="7"/>
                  </a:lnTo>
                  <a:lnTo>
                    <a:pt x="65" y="1"/>
                  </a:lnTo>
                  <a:lnTo>
                    <a:pt x="53" y="0"/>
                  </a:lnTo>
                  <a:lnTo>
                    <a:pt x="40" y="5"/>
                  </a:lnTo>
                  <a:lnTo>
                    <a:pt x="29" y="13"/>
                  </a:lnTo>
                  <a:lnTo>
                    <a:pt x="23" y="2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Freeform 443"/>
            <p:cNvSpPr>
              <a:spLocks/>
            </p:cNvSpPr>
            <p:nvPr/>
          </p:nvSpPr>
          <p:spPr bwMode="auto">
            <a:xfrm>
              <a:off x="4975" y="3809"/>
              <a:ext cx="171" cy="108"/>
            </a:xfrm>
            <a:custGeom>
              <a:avLst/>
              <a:gdLst>
                <a:gd name="T0" fmla="*/ 65 w 171"/>
                <a:gd name="T1" fmla="*/ 13 h 108"/>
                <a:gd name="T2" fmla="*/ 54 w 171"/>
                <a:gd name="T3" fmla="*/ 20 h 108"/>
                <a:gd name="T4" fmla="*/ 43 w 171"/>
                <a:gd name="T5" fmla="*/ 28 h 108"/>
                <a:gd name="T6" fmla="*/ 35 w 171"/>
                <a:gd name="T7" fmla="*/ 38 h 108"/>
                <a:gd name="T8" fmla="*/ 31 w 171"/>
                <a:gd name="T9" fmla="*/ 46 h 108"/>
                <a:gd name="T10" fmla="*/ 28 w 171"/>
                <a:gd name="T11" fmla="*/ 58 h 108"/>
                <a:gd name="T12" fmla="*/ 26 w 171"/>
                <a:gd name="T13" fmla="*/ 68 h 108"/>
                <a:gd name="T14" fmla="*/ 24 w 171"/>
                <a:gd name="T15" fmla="*/ 78 h 108"/>
                <a:gd name="T16" fmla="*/ 14 w 171"/>
                <a:gd name="T17" fmla="*/ 89 h 108"/>
                <a:gd name="T18" fmla="*/ 0 w 171"/>
                <a:gd name="T19" fmla="*/ 99 h 108"/>
                <a:gd name="T20" fmla="*/ 21 w 171"/>
                <a:gd name="T21" fmla="*/ 104 h 108"/>
                <a:gd name="T22" fmla="*/ 36 w 171"/>
                <a:gd name="T23" fmla="*/ 107 h 108"/>
                <a:gd name="T24" fmla="*/ 52 w 171"/>
                <a:gd name="T25" fmla="*/ 108 h 108"/>
                <a:gd name="T26" fmla="*/ 68 w 171"/>
                <a:gd name="T27" fmla="*/ 108 h 108"/>
                <a:gd name="T28" fmla="*/ 86 w 171"/>
                <a:gd name="T29" fmla="*/ 107 h 108"/>
                <a:gd name="T30" fmla="*/ 102 w 171"/>
                <a:gd name="T31" fmla="*/ 104 h 108"/>
                <a:gd name="T32" fmla="*/ 118 w 171"/>
                <a:gd name="T33" fmla="*/ 99 h 108"/>
                <a:gd name="T34" fmla="*/ 130 w 171"/>
                <a:gd name="T35" fmla="*/ 91 h 108"/>
                <a:gd name="T36" fmla="*/ 142 w 171"/>
                <a:gd name="T37" fmla="*/ 84 h 108"/>
                <a:gd name="T38" fmla="*/ 151 w 171"/>
                <a:gd name="T39" fmla="*/ 76 h 108"/>
                <a:gd name="T40" fmla="*/ 160 w 171"/>
                <a:gd name="T41" fmla="*/ 67 h 108"/>
                <a:gd name="T42" fmla="*/ 166 w 171"/>
                <a:gd name="T43" fmla="*/ 54 h 108"/>
                <a:gd name="T44" fmla="*/ 170 w 171"/>
                <a:gd name="T45" fmla="*/ 43 h 108"/>
                <a:gd name="T46" fmla="*/ 171 w 171"/>
                <a:gd name="T47" fmla="*/ 29 h 108"/>
                <a:gd name="T48" fmla="*/ 167 w 171"/>
                <a:gd name="T49" fmla="*/ 19 h 108"/>
                <a:gd name="T50" fmla="*/ 163 w 171"/>
                <a:gd name="T51" fmla="*/ 12 h 108"/>
                <a:gd name="T52" fmla="*/ 157 w 171"/>
                <a:gd name="T53" fmla="*/ 6 h 108"/>
                <a:gd name="T54" fmla="*/ 144 w 171"/>
                <a:gd name="T55" fmla="*/ 1 h 108"/>
                <a:gd name="T56" fmla="*/ 129 w 171"/>
                <a:gd name="T57" fmla="*/ 0 h 108"/>
                <a:gd name="T58" fmla="*/ 110 w 171"/>
                <a:gd name="T59" fmla="*/ 0 h 108"/>
                <a:gd name="T60" fmla="*/ 94 w 171"/>
                <a:gd name="T61" fmla="*/ 2 h 108"/>
                <a:gd name="T62" fmla="*/ 78 w 171"/>
                <a:gd name="T63" fmla="*/ 7 h 108"/>
                <a:gd name="T64" fmla="*/ 65 w 171"/>
                <a:gd name="T65" fmla="*/ 13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08"/>
                <a:gd name="T101" fmla="*/ 171 w 171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08">
                  <a:moveTo>
                    <a:pt x="65" y="13"/>
                  </a:moveTo>
                  <a:lnTo>
                    <a:pt x="54" y="20"/>
                  </a:lnTo>
                  <a:lnTo>
                    <a:pt x="43" y="28"/>
                  </a:lnTo>
                  <a:lnTo>
                    <a:pt x="35" y="38"/>
                  </a:lnTo>
                  <a:lnTo>
                    <a:pt x="31" y="46"/>
                  </a:lnTo>
                  <a:lnTo>
                    <a:pt x="28" y="58"/>
                  </a:lnTo>
                  <a:lnTo>
                    <a:pt x="26" y="68"/>
                  </a:lnTo>
                  <a:lnTo>
                    <a:pt x="24" y="78"/>
                  </a:lnTo>
                  <a:lnTo>
                    <a:pt x="14" y="89"/>
                  </a:lnTo>
                  <a:lnTo>
                    <a:pt x="0" y="99"/>
                  </a:lnTo>
                  <a:lnTo>
                    <a:pt x="21" y="104"/>
                  </a:lnTo>
                  <a:lnTo>
                    <a:pt x="36" y="107"/>
                  </a:lnTo>
                  <a:lnTo>
                    <a:pt x="52" y="108"/>
                  </a:lnTo>
                  <a:lnTo>
                    <a:pt x="68" y="108"/>
                  </a:lnTo>
                  <a:lnTo>
                    <a:pt x="86" y="107"/>
                  </a:lnTo>
                  <a:lnTo>
                    <a:pt x="102" y="104"/>
                  </a:lnTo>
                  <a:lnTo>
                    <a:pt x="118" y="99"/>
                  </a:lnTo>
                  <a:lnTo>
                    <a:pt x="130" y="91"/>
                  </a:lnTo>
                  <a:lnTo>
                    <a:pt x="142" y="84"/>
                  </a:lnTo>
                  <a:lnTo>
                    <a:pt x="151" y="76"/>
                  </a:lnTo>
                  <a:lnTo>
                    <a:pt x="160" y="67"/>
                  </a:lnTo>
                  <a:lnTo>
                    <a:pt x="166" y="54"/>
                  </a:lnTo>
                  <a:lnTo>
                    <a:pt x="170" y="43"/>
                  </a:lnTo>
                  <a:lnTo>
                    <a:pt x="171" y="29"/>
                  </a:lnTo>
                  <a:lnTo>
                    <a:pt x="167" y="19"/>
                  </a:lnTo>
                  <a:lnTo>
                    <a:pt x="163" y="12"/>
                  </a:lnTo>
                  <a:lnTo>
                    <a:pt x="157" y="6"/>
                  </a:lnTo>
                  <a:lnTo>
                    <a:pt x="144" y="1"/>
                  </a:lnTo>
                  <a:lnTo>
                    <a:pt x="129" y="0"/>
                  </a:lnTo>
                  <a:lnTo>
                    <a:pt x="110" y="0"/>
                  </a:lnTo>
                  <a:lnTo>
                    <a:pt x="94" y="2"/>
                  </a:lnTo>
                  <a:lnTo>
                    <a:pt x="78" y="7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Freeform 444"/>
            <p:cNvSpPr>
              <a:spLocks/>
            </p:cNvSpPr>
            <p:nvPr/>
          </p:nvSpPr>
          <p:spPr bwMode="auto">
            <a:xfrm>
              <a:off x="5003" y="3811"/>
              <a:ext cx="138" cy="92"/>
            </a:xfrm>
            <a:custGeom>
              <a:avLst/>
              <a:gdLst>
                <a:gd name="T0" fmla="*/ 104 w 138"/>
                <a:gd name="T1" fmla="*/ 11 h 92"/>
                <a:gd name="T2" fmla="*/ 107 w 138"/>
                <a:gd name="T3" fmla="*/ 21 h 92"/>
                <a:gd name="T4" fmla="*/ 105 w 138"/>
                <a:gd name="T5" fmla="*/ 32 h 92"/>
                <a:gd name="T6" fmla="*/ 95 w 138"/>
                <a:gd name="T7" fmla="*/ 48 h 92"/>
                <a:gd name="T8" fmla="*/ 82 w 138"/>
                <a:gd name="T9" fmla="*/ 60 h 92"/>
                <a:gd name="T10" fmla="*/ 65 w 138"/>
                <a:gd name="T11" fmla="*/ 71 h 92"/>
                <a:gd name="T12" fmla="*/ 47 w 138"/>
                <a:gd name="T13" fmla="*/ 79 h 92"/>
                <a:gd name="T14" fmla="*/ 27 w 138"/>
                <a:gd name="T15" fmla="*/ 85 h 92"/>
                <a:gd name="T16" fmla="*/ 12 w 138"/>
                <a:gd name="T17" fmla="*/ 89 h 92"/>
                <a:gd name="T18" fmla="*/ 0 w 138"/>
                <a:gd name="T19" fmla="*/ 92 h 92"/>
                <a:gd name="T20" fmla="*/ 35 w 138"/>
                <a:gd name="T21" fmla="*/ 85 h 92"/>
                <a:gd name="T22" fmla="*/ 55 w 138"/>
                <a:gd name="T23" fmla="*/ 79 h 92"/>
                <a:gd name="T24" fmla="*/ 66 w 138"/>
                <a:gd name="T25" fmla="*/ 74 h 92"/>
                <a:gd name="T26" fmla="*/ 80 w 138"/>
                <a:gd name="T27" fmla="*/ 68 h 92"/>
                <a:gd name="T28" fmla="*/ 92 w 138"/>
                <a:gd name="T29" fmla="*/ 60 h 92"/>
                <a:gd name="T30" fmla="*/ 101 w 138"/>
                <a:gd name="T31" fmla="*/ 54 h 92"/>
                <a:gd name="T32" fmla="*/ 110 w 138"/>
                <a:gd name="T33" fmla="*/ 49 h 92"/>
                <a:gd name="T34" fmla="*/ 124 w 138"/>
                <a:gd name="T35" fmla="*/ 48 h 92"/>
                <a:gd name="T36" fmla="*/ 130 w 138"/>
                <a:gd name="T37" fmla="*/ 51 h 92"/>
                <a:gd name="T38" fmla="*/ 130 w 138"/>
                <a:gd name="T39" fmla="*/ 56 h 92"/>
                <a:gd name="T40" fmla="*/ 137 w 138"/>
                <a:gd name="T41" fmla="*/ 42 h 92"/>
                <a:gd name="T42" fmla="*/ 138 w 138"/>
                <a:gd name="T43" fmla="*/ 27 h 92"/>
                <a:gd name="T44" fmla="*/ 132 w 138"/>
                <a:gd name="T45" fmla="*/ 14 h 92"/>
                <a:gd name="T46" fmla="*/ 122 w 138"/>
                <a:gd name="T47" fmla="*/ 6 h 92"/>
                <a:gd name="T48" fmla="*/ 111 w 138"/>
                <a:gd name="T49" fmla="*/ 2 h 92"/>
                <a:gd name="T50" fmla="*/ 98 w 138"/>
                <a:gd name="T51" fmla="*/ 0 h 92"/>
                <a:gd name="T52" fmla="*/ 104 w 138"/>
                <a:gd name="T53" fmla="*/ 11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8"/>
                <a:gd name="T82" fmla="*/ 0 h 92"/>
                <a:gd name="T83" fmla="*/ 138 w 138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8" h="92">
                  <a:moveTo>
                    <a:pt x="104" y="11"/>
                  </a:moveTo>
                  <a:lnTo>
                    <a:pt x="107" y="21"/>
                  </a:lnTo>
                  <a:lnTo>
                    <a:pt x="105" y="32"/>
                  </a:lnTo>
                  <a:lnTo>
                    <a:pt x="95" y="48"/>
                  </a:lnTo>
                  <a:lnTo>
                    <a:pt x="82" y="60"/>
                  </a:lnTo>
                  <a:lnTo>
                    <a:pt x="65" y="71"/>
                  </a:lnTo>
                  <a:lnTo>
                    <a:pt x="47" y="79"/>
                  </a:lnTo>
                  <a:lnTo>
                    <a:pt x="27" y="85"/>
                  </a:lnTo>
                  <a:lnTo>
                    <a:pt x="12" y="89"/>
                  </a:lnTo>
                  <a:lnTo>
                    <a:pt x="0" y="92"/>
                  </a:lnTo>
                  <a:lnTo>
                    <a:pt x="35" y="85"/>
                  </a:lnTo>
                  <a:lnTo>
                    <a:pt x="55" y="79"/>
                  </a:lnTo>
                  <a:lnTo>
                    <a:pt x="66" y="74"/>
                  </a:lnTo>
                  <a:lnTo>
                    <a:pt x="80" y="68"/>
                  </a:lnTo>
                  <a:lnTo>
                    <a:pt x="92" y="60"/>
                  </a:lnTo>
                  <a:lnTo>
                    <a:pt x="101" y="54"/>
                  </a:lnTo>
                  <a:lnTo>
                    <a:pt x="110" y="49"/>
                  </a:lnTo>
                  <a:lnTo>
                    <a:pt x="124" y="48"/>
                  </a:lnTo>
                  <a:lnTo>
                    <a:pt x="130" y="51"/>
                  </a:lnTo>
                  <a:lnTo>
                    <a:pt x="130" y="56"/>
                  </a:lnTo>
                  <a:lnTo>
                    <a:pt x="137" y="42"/>
                  </a:lnTo>
                  <a:lnTo>
                    <a:pt x="138" y="27"/>
                  </a:lnTo>
                  <a:lnTo>
                    <a:pt x="132" y="14"/>
                  </a:lnTo>
                  <a:lnTo>
                    <a:pt x="122" y="6"/>
                  </a:lnTo>
                  <a:lnTo>
                    <a:pt x="111" y="2"/>
                  </a:lnTo>
                  <a:lnTo>
                    <a:pt x="98" y="0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Freeform 445"/>
            <p:cNvSpPr>
              <a:spLocks/>
            </p:cNvSpPr>
            <p:nvPr/>
          </p:nvSpPr>
          <p:spPr bwMode="auto">
            <a:xfrm>
              <a:off x="5158" y="3755"/>
              <a:ext cx="159" cy="109"/>
            </a:xfrm>
            <a:custGeom>
              <a:avLst/>
              <a:gdLst>
                <a:gd name="T0" fmla="*/ 21 w 159"/>
                <a:gd name="T1" fmla="*/ 96 h 109"/>
                <a:gd name="T2" fmla="*/ 12 w 159"/>
                <a:gd name="T3" fmla="*/ 89 h 109"/>
                <a:gd name="T4" fmla="*/ 5 w 159"/>
                <a:gd name="T5" fmla="*/ 80 h 109"/>
                <a:gd name="T6" fmla="*/ 3 w 159"/>
                <a:gd name="T7" fmla="*/ 71 h 109"/>
                <a:gd name="T8" fmla="*/ 0 w 159"/>
                <a:gd name="T9" fmla="*/ 60 h 109"/>
                <a:gd name="T10" fmla="*/ 2 w 159"/>
                <a:gd name="T11" fmla="*/ 47 h 109"/>
                <a:gd name="T12" fmla="*/ 6 w 159"/>
                <a:gd name="T13" fmla="*/ 32 h 109"/>
                <a:gd name="T14" fmla="*/ 13 w 159"/>
                <a:gd name="T15" fmla="*/ 20 h 109"/>
                <a:gd name="T16" fmla="*/ 23 w 159"/>
                <a:gd name="T17" fmla="*/ 11 h 109"/>
                <a:gd name="T18" fmla="*/ 34 w 159"/>
                <a:gd name="T19" fmla="*/ 5 h 109"/>
                <a:gd name="T20" fmla="*/ 48 w 159"/>
                <a:gd name="T21" fmla="*/ 1 h 109"/>
                <a:gd name="T22" fmla="*/ 64 w 159"/>
                <a:gd name="T23" fmla="*/ 0 h 109"/>
                <a:gd name="T24" fmla="*/ 76 w 159"/>
                <a:gd name="T25" fmla="*/ 1 h 109"/>
                <a:gd name="T26" fmla="*/ 88 w 159"/>
                <a:gd name="T27" fmla="*/ 4 h 109"/>
                <a:gd name="T28" fmla="*/ 99 w 159"/>
                <a:gd name="T29" fmla="*/ 8 h 109"/>
                <a:gd name="T30" fmla="*/ 110 w 159"/>
                <a:gd name="T31" fmla="*/ 16 h 109"/>
                <a:gd name="T32" fmla="*/ 118 w 159"/>
                <a:gd name="T33" fmla="*/ 24 h 109"/>
                <a:gd name="T34" fmla="*/ 127 w 159"/>
                <a:gd name="T35" fmla="*/ 34 h 109"/>
                <a:gd name="T36" fmla="*/ 133 w 159"/>
                <a:gd name="T37" fmla="*/ 44 h 109"/>
                <a:gd name="T38" fmla="*/ 137 w 159"/>
                <a:gd name="T39" fmla="*/ 54 h 109"/>
                <a:gd name="T40" fmla="*/ 141 w 159"/>
                <a:gd name="T41" fmla="*/ 64 h 109"/>
                <a:gd name="T42" fmla="*/ 146 w 159"/>
                <a:gd name="T43" fmla="*/ 73 h 109"/>
                <a:gd name="T44" fmla="*/ 159 w 159"/>
                <a:gd name="T45" fmla="*/ 79 h 109"/>
                <a:gd name="T46" fmla="*/ 144 w 159"/>
                <a:gd name="T47" fmla="*/ 85 h 109"/>
                <a:gd name="T48" fmla="*/ 135 w 159"/>
                <a:gd name="T49" fmla="*/ 88 h 109"/>
                <a:gd name="T50" fmla="*/ 126 w 159"/>
                <a:gd name="T51" fmla="*/ 94 h 109"/>
                <a:gd name="T52" fmla="*/ 113 w 159"/>
                <a:gd name="T53" fmla="*/ 100 h 109"/>
                <a:gd name="T54" fmla="*/ 99 w 159"/>
                <a:gd name="T55" fmla="*/ 104 h 109"/>
                <a:gd name="T56" fmla="*/ 87 w 159"/>
                <a:gd name="T57" fmla="*/ 107 h 109"/>
                <a:gd name="T58" fmla="*/ 73 w 159"/>
                <a:gd name="T59" fmla="*/ 109 h 109"/>
                <a:gd name="T60" fmla="*/ 60 w 159"/>
                <a:gd name="T61" fmla="*/ 109 h 109"/>
                <a:gd name="T62" fmla="*/ 46 w 159"/>
                <a:gd name="T63" fmla="*/ 106 h 109"/>
                <a:gd name="T64" fmla="*/ 32 w 159"/>
                <a:gd name="T65" fmla="*/ 102 h 109"/>
                <a:gd name="T66" fmla="*/ 21 w 159"/>
                <a:gd name="T67" fmla="*/ 96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09"/>
                <a:gd name="T104" fmla="*/ 159 w 15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09">
                  <a:moveTo>
                    <a:pt x="21" y="96"/>
                  </a:moveTo>
                  <a:lnTo>
                    <a:pt x="12" y="89"/>
                  </a:lnTo>
                  <a:lnTo>
                    <a:pt x="5" y="80"/>
                  </a:lnTo>
                  <a:lnTo>
                    <a:pt x="3" y="71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2"/>
                  </a:lnTo>
                  <a:lnTo>
                    <a:pt x="13" y="20"/>
                  </a:lnTo>
                  <a:lnTo>
                    <a:pt x="23" y="11"/>
                  </a:lnTo>
                  <a:lnTo>
                    <a:pt x="34" y="5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76" y="1"/>
                  </a:lnTo>
                  <a:lnTo>
                    <a:pt x="88" y="4"/>
                  </a:lnTo>
                  <a:lnTo>
                    <a:pt x="99" y="8"/>
                  </a:lnTo>
                  <a:lnTo>
                    <a:pt x="110" y="16"/>
                  </a:lnTo>
                  <a:lnTo>
                    <a:pt x="118" y="24"/>
                  </a:lnTo>
                  <a:lnTo>
                    <a:pt x="127" y="34"/>
                  </a:lnTo>
                  <a:lnTo>
                    <a:pt x="133" y="44"/>
                  </a:lnTo>
                  <a:lnTo>
                    <a:pt x="137" y="54"/>
                  </a:lnTo>
                  <a:lnTo>
                    <a:pt x="141" y="64"/>
                  </a:lnTo>
                  <a:lnTo>
                    <a:pt x="146" y="73"/>
                  </a:lnTo>
                  <a:lnTo>
                    <a:pt x="159" y="79"/>
                  </a:lnTo>
                  <a:lnTo>
                    <a:pt x="144" y="85"/>
                  </a:lnTo>
                  <a:lnTo>
                    <a:pt x="135" y="88"/>
                  </a:lnTo>
                  <a:lnTo>
                    <a:pt x="126" y="94"/>
                  </a:lnTo>
                  <a:lnTo>
                    <a:pt x="113" y="100"/>
                  </a:lnTo>
                  <a:lnTo>
                    <a:pt x="99" y="104"/>
                  </a:lnTo>
                  <a:lnTo>
                    <a:pt x="87" y="107"/>
                  </a:lnTo>
                  <a:lnTo>
                    <a:pt x="73" y="109"/>
                  </a:lnTo>
                  <a:lnTo>
                    <a:pt x="60" y="109"/>
                  </a:lnTo>
                  <a:lnTo>
                    <a:pt x="46" y="106"/>
                  </a:lnTo>
                  <a:lnTo>
                    <a:pt x="32" y="102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Freeform 446"/>
            <p:cNvSpPr>
              <a:spLocks/>
            </p:cNvSpPr>
            <p:nvPr/>
          </p:nvSpPr>
          <p:spPr bwMode="auto">
            <a:xfrm>
              <a:off x="5161" y="3777"/>
              <a:ext cx="139" cy="85"/>
            </a:xfrm>
            <a:custGeom>
              <a:avLst/>
              <a:gdLst>
                <a:gd name="T0" fmla="*/ 12 w 139"/>
                <a:gd name="T1" fmla="*/ 0 h 85"/>
                <a:gd name="T2" fmla="*/ 11 w 139"/>
                <a:gd name="T3" fmla="*/ 14 h 85"/>
                <a:gd name="T4" fmla="*/ 12 w 139"/>
                <a:gd name="T5" fmla="*/ 26 h 85"/>
                <a:gd name="T6" fmla="*/ 14 w 139"/>
                <a:gd name="T7" fmla="*/ 32 h 85"/>
                <a:gd name="T8" fmla="*/ 20 w 139"/>
                <a:gd name="T9" fmla="*/ 39 h 85"/>
                <a:gd name="T10" fmla="*/ 29 w 139"/>
                <a:gd name="T11" fmla="*/ 45 h 85"/>
                <a:gd name="T12" fmla="*/ 37 w 139"/>
                <a:gd name="T13" fmla="*/ 49 h 85"/>
                <a:gd name="T14" fmla="*/ 51 w 139"/>
                <a:gd name="T15" fmla="*/ 53 h 85"/>
                <a:gd name="T16" fmla="*/ 65 w 139"/>
                <a:gd name="T17" fmla="*/ 56 h 85"/>
                <a:gd name="T18" fmla="*/ 83 w 139"/>
                <a:gd name="T19" fmla="*/ 57 h 85"/>
                <a:gd name="T20" fmla="*/ 95 w 139"/>
                <a:gd name="T21" fmla="*/ 57 h 85"/>
                <a:gd name="T22" fmla="*/ 111 w 139"/>
                <a:gd name="T23" fmla="*/ 57 h 85"/>
                <a:gd name="T24" fmla="*/ 123 w 139"/>
                <a:gd name="T25" fmla="*/ 57 h 85"/>
                <a:gd name="T26" fmla="*/ 139 w 139"/>
                <a:gd name="T27" fmla="*/ 57 h 85"/>
                <a:gd name="T28" fmla="*/ 119 w 139"/>
                <a:gd name="T29" fmla="*/ 59 h 85"/>
                <a:gd name="T30" fmla="*/ 98 w 139"/>
                <a:gd name="T31" fmla="*/ 60 h 85"/>
                <a:gd name="T32" fmla="*/ 77 w 139"/>
                <a:gd name="T33" fmla="*/ 59 h 85"/>
                <a:gd name="T34" fmla="*/ 56 w 139"/>
                <a:gd name="T35" fmla="*/ 58 h 85"/>
                <a:gd name="T36" fmla="*/ 46 w 139"/>
                <a:gd name="T37" fmla="*/ 57 h 85"/>
                <a:gd name="T38" fmla="*/ 38 w 139"/>
                <a:gd name="T39" fmla="*/ 56 h 85"/>
                <a:gd name="T40" fmla="*/ 26 w 139"/>
                <a:gd name="T41" fmla="*/ 54 h 85"/>
                <a:gd name="T42" fmla="*/ 23 w 139"/>
                <a:gd name="T43" fmla="*/ 58 h 85"/>
                <a:gd name="T44" fmla="*/ 24 w 139"/>
                <a:gd name="T45" fmla="*/ 63 h 85"/>
                <a:gd name="T46" fmla="*/ 27 w 139"/>
                <a:gd name="T47" fmla="*/ 68 h 85"/>
                <a:gd name="T48" fmla="*/ 31 w 139"/>
                <a:gd name="T49" fmla="*/ 72 h 85"/>
                <a:gd name="T50" fmla="*/ 37 w 139"/>
                <a:gd name="T51" fmla="*/ 76 h 85"/>
                <a:gd name="T52" fmla="*/ 44 w 139"/>
                <a:gd name="T53" fmla="*/ 79 h 85"/>
                <a:gd name="T54" fmla="*/ 50 w 139"/>
                <a:gd name="T55" fmla="*/ 83 h 85"/>
                <a:gd name="T56" fmla="*/ 56 w 139"/>
                <a:gd name="T57" fmla="*/ 85 h 85"/>
                <a:gd name="T58" fmla="*/ 47 w 139"/>
                <a:gd name="T59" fmla="*/ 83 h 85"/>
                <a:gd name="T60" fmla="*/ 36 w 139"/>
                <a:gd name="T61" fmla="*/ 81 h 85"/>
                <a:gd name="T62" fmla="*/ 28 w 139"/>
                <a:gd name="T63" fmla="*/ 78 h 85"/>
                <a:gd name="T64" fmla="*/ 20 w 139"/>
                <a:gd name="T65" fmla="*/ 73 h 85"/>
                <a:gd name="T66" fmla="*/ 14 w 139"/>
                <a:gd name="T67" fmla="*/ 67 h 85"/>
                <a:gd name="T68" fmla="*/ 9 w 139"/>
                <a:gd name="T69" fmla="*/ 63 h 85"/>
                <a:gd name="T70" fmla="*/ 5 w 139"/>
                <a:gd name="T71" fmla="*/ 57 h 85"/>
                <a:gd name="T72" fmla="*/ 2 w 139"/>
                <a:gd name="T73" fmla="*/ 52 h 85"/>
                <a:gd name="T74" fmla="*/ 0 w 139"/>
                <a:gd name="T75" fmla="*/ 44 h 85"/>
                <a:gd name="T76" fmla="*/ 0 w 139"/>
                <a:gd name="T77" fmla="*/ 36 h 85"/>
                <a:gd name="T78" fmla="*/ 1 w 139"/>
                <a:gd name="T79" fmla="*/ 27 h 85"/>
                <a:gd name="T80" fmla="*/ 3 w 139"/>
                <a:gd name="T81" fmla="*/ 16 h 85"/>
                <a:gd name="T82" fmla="*/ 6 w 139"/>
                <a:gd name="T83" fmla="*/ 9 h 85"/>
                <a:gd name="T84" fmla="*/ 12 w 139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"/>
                <a:gd name="T130" fmla="*/ 0 h 85"/>
                <a:gd name="T131" fmla="*/ 139 w 139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" h="85">
                  <a:moveTo>
                    <a:pt x="12" y="0"/>
                  </a:moveTo>
                  <a:lnTo>
                    <a:pt x="11" y="14"/>
                  </a:lnTo>
                  <a:lnTo>
                    <a:pt x="12" y="26"/>
                  </a:lnTo>
                  <a:lnTo>
                    <a:pt x="14" y="32"/>
                  </a:lnTo>
                  <a:lnTo>
                    <a:pt x="20" y="39"/>
                  </a:lnTo>
                  <a:lnTo>
                    <a:pt x="29" y="45"/>
                  </a:lnTo>
                  <a:lnTo>
                    <a:pt x="37" y="49"/>
                  </a:lnTo>
                  <a:lnTo>
                    <a:pt x="51" y="53"/>
                  </a:lnTo>
                  <a:lnTo>
                    <a:pt x="65" y="56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111" y="57"/>
                  </a:lnTo>
                  <a:lnTo>
                    <a:pt x="123" y="57"/>
                  </a:lnTo>
                  <a:lnTo>
                    <a:pt x="139" y="57"/>
                  </a:lnTo>
                  <a:lnTo>
                    <a:pt x="119" y="59"/>
                  </a:lnTo>
                  <a:lnTo>
                    <a:pt x="98" y="60"/>
                  </a:lnTo>
                  <a:lnTo>
                    <a:pt x="77" y="59"/>
                  </a:lnTo>
                  <a:lnTo>
                    <a:pt x="56" y="58"/>
                  </a:lnTo>
                  <a:lnTo>
                    <a:pt x="46" y="57"/>
                  </a:lnTo>
                  <a:lnTo>
                    <a:pt x="38" y="56"/>
                  </a:lnTo>
                  <a:lnTo>
                    <a:pt x="26" y="54"/>
                  </a:lnTo>
                  <a:lnTo>
                    <a:pt x="23" y="58"/>
                  </a:lnTo>
                  <a:lnTo>
                    <a:pt x="24" y="63"/>
                  </a:lnTo>
                  <a:lnTo>
                    <a:pt x="27" y="68"/>
                  </a:lnTo>
                  <a:lnTo>
                    <a:pt x="31" y="72"/>
                  </a:lnTo>
                  <a:lnTo>
                    <a:pt x="37" y="76"/>
                  </a:lnTo>
                  <a:lnTo>
                    <a:pt x="44" y="79"/>
                  </a:lnTo>
                  <a:lnTo>
                    <a:pt x="50" y="83"/>
                  </a:lnTo>
                  <a:lnTo>
                    <a:pt x="56" y="85"/>
                  </a:lnTo>
                  <a:lnTo>
                    <a:pt x="47" y="83"/>
                  </a:lnTo>
                  <a:lnTo>
                    <a:pt x="36" y="81"/>
                  </a:lnTo>
                  <a:lnTo>
                    <a:pt x="28" y="78"/>
                  </a:lnTo>
                  <a:lnTo>
                    <a:pt x="20" y="73"/>
                  </a:lnTo>
                  <a:lnTo>
                    <a:pt x="14" y="67"/>
                  </a:lnTo>
                  <a:lnTo>
                    <a:pt x="9" y="63"/>
                  </a:lnTo>
                  <a:lnTo>
                    <a:pt x="5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Freeform 447"/>
            <p:cNvSpPr>
              <a:spLocks/>
            </p:cNvSpPr>
            <p:nvPr/>
          </p:nvSpPr>
          <p:spPr bwMode="auto">
            <a:xfrm>
              <a:off x="5047" y="3660"/>
              <a:ext cx="128" cy="154"/>
            </a:xfrm>
            <a:custGeom>
              <a:avLst/>
              <a:gdLst>
                <a:gd name="T0" fmla="*/ 96 w 128"/>
                <a:gd name="T1" fmla="*/ 151 h 154"/>
                <a:gd name="T2" fmla="*/ 81 w 128"/>
                <a:gd name="T3" fmla="*/ 154 h 154"/>
                <a:gd name="T4" fmla="*/ 66 w 128"/>
                <a:gd name="T5" fmla="*/ 153 h 154"/>
                <a:gd name="T6" fmla="*/ 53 w 128"/>
                <a:gd name="T7" fmla="*/ 149 h 154"/>
                <a:gd name="T8" fmla="*/ 39 w 128"/>
                <a:gd name="T9" fmla="*/ 144 h 154"/>
                <a:gd name="T10" fmla="*/ 26 w 128"/>
                <a:gd name="T11" fmla="*/ 137 h 154"/>
                <a:gd name="T12" fmla="*/ 14 w 128"/>
                <a:gd name="T13" fmla="*/ 122 h 154"/>
                <a:gd name="T14" fmla="*/ 7 w 128"/>
                <a:gd name="T15" fmla="*/ 108 h 154"/>
                <a:gd name="T16" fmla="*/ 2 w 128"/>
                <a:gd name="T17" fmla="*/ 93 h 154"/>
                <a:gd name="T18" fmla="*/ 0 w 128"/>
                <a:gd name="T19" fmla="*/ 72 h 154"/>
                <a:gd name="T20" fmla="*/ 1 w 128"/>
                <a:gd name="T21" fmla="*/ 55 h 154"/>
                <a:gd name="T22" fmla="*/ 6 w 128"/>
                <a:gd name="T23" fmla="*/ 40 h 154"/>
                <a:gd name="T24" fmla="*/ 14 w 128"/>
                <a:gd name="T25" fmla="*/ 29 h 154"/>
                <a:gd name="T26" fmla="*/ 20 w 128"/>
                <a:gd name="T27" fmla="*/ 18 h 154"/>
                <a:gd name="T28" fmla="*/ 25 w 128"/>
                <a:gd name="T29" fmla="*/ 9 h 154"/>
                <a:gd name="T30" fmla="*/ 25 w 128"/>
                <a:gd name="T31" fmla="*/ 0 h 154"/>
                <a:gd name="T32" fmla="*/ 36 w 128"/>
                <a:gd name="T33" fmla="*/ 7 h 154"/>
                <a:gd name="T34" fmla="*/ 47 w 128"/>
                <a:gd name="T35" fmla="*/ 9 h 154"/>
                <a:gd name="T36" fmla="*/ 57 w 128"/>
                <a:gd name="T37" fmla="*/ 14 h 154"/>
                <a:gd name="T38" fmla="*/ 70 w 128"/>
                <a:gd name="T39" fmla="*/ 17 h 154"/>
                <a:gd name="T40" fmla="*/ 80 w 128"/>
                <a:gd name="T41" fmla="*/ 19 h 154"/>
                <a:gd name="T42" fmla="*/ 91 w 128"/>
                <a:gd name="T43" fmla="*/ 24 h 154"/>
                <a:gd name="T44" fmla="*/ 104 w 128"/>
                <a:gd name="T45" fmla="*/ 33 h 154"/>
                <a:gd name="T46" fmla="*/ 110 w 128"/>
                <a:gd name="T47" fmla="*/ 41 h 154"/>
                <a:gd name="T48" fmla="*/ 119 w 128"/>
                <a:gd name="T49" fmla="*/ 53 h 154"/>
                <a:gd name="T50" fmla="*/ 123 w 128"/>
                <a:gd name="T51" fmla="*/ 64 h 154"/>
                <a:gd name="T52" fmla="*/ 127 w 128"/>
                <a:gd name="T53" fmla="*/ 75 h 154"/>
                <a:gd name="T54" fmla="*/ 128 w 128"/>
                <a:gd name="T55" fmla="*/ 90 h 154"/>
                <a:gd name="T56" fmla="*/ 127 w 128"/>
                <a:gd name="T57" fmla="*/ 100 h 154"/>
                <a:gd name="T58" fmla="*/ 126 w 128"/>
                <a:gd name="T59" fmla="*/ 111 h 154"/>
                <a:gd name="T60" fmla="*/ 121 w 128"/>
                <a:gd name="T61" fmla="*/ 125 h 154"/>
                <a:gd name="T62" fmla="*/ 114 w 128"/>
                <a:gd name="T63" fmla="*/ 139 h 154"/>
                <a:gd name="T64" fmla="*/ 106 w 128"/>
                <a:gd name="T65" fmla="*/ 146 h 154"/>
                <a:gd name="T66" fmla="*/ 96 w 128"/>
                <a:gd name="T67" fmla="*/ 151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"/>
                <a:gd name="T103" fmla="*/ 0 h 154"/>
                <a:gd name="T104" fmla="*/ 128 w 128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" h="154">
                  <a:moveTo>
                    <a:pt x="96" y="151"/>
                  </a:moveTo>
                  <a:lnTo>
                    <a:pt x="81" y="154"/>
                  </a:lnTo>
                  <a:lnTo>
                    <a:pt x="66" y="153"/>
                  </a:lnTo>
                  <a:lnTo>
                    <a:pt x="53" y="149"/>
                  </a:lnTo>
                  <a:lnTo>
                    <a:pt x="39" y="144"/>
                  </a:lnTo>
                  <a:lnTo>
                    <a:pt x="26" y="137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5"/>
                  </a:lnTo>
                  <a:lnTo>
                    <a:pt x="6" y="40"/>
                  </a:lnTo>
                  <a:lnTo>
                    <a:pt x="14" y="29"/>
                  </a:lnTo>
                  <a:lnTo>
                    <a:pt x="20" y="18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6" y="7"/>
                  </a:lnTo>
                  <a:lnTo>
                    <a:pt x="47" y="9"/>
                  </a:lnTo>
                  <a:lnTo>
                    <a:pt x="57" y="14"/>
                  </a:lnTo>
                  <a:lnTo>
                    <a:pt x="70" y="17"/>
                  </a:lnTo>
                  <a:lnTo>
                    <a:pt x="80" y="19"/>
                  </a:lnTo>
                  <a:lnTo>
                    <a:pt x="91" y="24"/>
                  </a:lnTo>
                  <a:lnTo>
                    <a:pt x="104" y="33"/>
                  </a:lnTo>
                  <a:lnTo>
                    <a:pt x="110" y="41"/>
                  </a:lnTo>
                  <a:lnTo>
                    <a:pt x="119" y="53"/>
                  </a:lnTo>
                  <a:lnTo>
                    <a:pt x="123" y="64"/>
                  </a:lnTo>
                  <a:lnTo>
                    <a:pt x="127" y="75"/>
                  </a:lnTo>
                  <a:lnTo>
                    <a:pt x="128" y="90"/>
                  </a:lnTo>
                  <a:lnTo>
                    <a:pt x="127" y="100"/>
                  </a:lnTo>
                  <a:lnTo>
                    <a:pt x="126" y="111"/>
                  </a:lnTo>
                  <a:lnTo>
                    <a:pt x="121" y="125"/>
                  </a:lnTo>
                  <a:lnTo>
                    <a:pt x="114" y="139"/>
                  </a:lnTo>
                  <a:lnTo>
                    <a:pt x="106" y="146"/>
                  </a:lnTo>
                  <a:lnTo>
                    <a:pt x="96" y="151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Freeform 448"/>
            <p:cNvSpPr>
              <a:spLocks/>
            </p:cNvSpPr>
            <p:nvPr/>
          </p:nvSpPr>
          <p:spPr bwMode="auto">
            <a:xfrm>
              <a:off x="5085" y="3694"/>
              <a:ext cx="84" cy="117"/>
            </a:xfrm>
            <a:custGeom>
              <a:avLst/>
              <a:gdLst>
                <a:gd name="T0" fmla="*/ 0 w 84"/>
                <a:gd name="T1" fmla="*/ 0 h 117"/>
                <a:gd name="T2" fmla="*/ 9 w 84"/>
                <a:gd name="T3" fmla="*/ 11 h 117"/>
                <a:gd name="T4" fmla="*/ 17 w 84"/>
                <a:gd name="T5" fmla="*/ 27 h 117"/>
                <a:gd name="T6" fmla="*/ 25 w 84"/>
                <a:gd name="T7" fmla="*/ 44 h 117"/>
                <a:gd name="T8" fmla="*/ 32 w 84"/>
                <a:gd name="T9" fmla="*/ 65 h 117"/>
                <a:gd name="T10" fmla="*/ 37 w 84"/>
                <a:gd name="T11" fmla="*/ 85 h 117"/>
                <a:gd name="T12" fmla="*/ 36 w 84"/>
                <a:gd name="T13" fmla="*/ 99 h 117"/>
                <a:gd name="T14" fmla="*/ 35 w 84"/>
                <a:gd name="T15" fmla="*/ 108 h 117"/>
                <a:gd name="T16" fmla="*/ 27 w 84"/>
                <a:gd name="T17" fmla="*/ 113 h 117"/>
                <a:gd name="T18" fmla="*/ 17 w 84"/>
                <a:gd name="T19" fmla="*/ 113 h 117"/>
                <a:gd name="T20" fmla="*/ 30 w 84"/>
                <a:gd name="T21" fmla="*/ 117 h 117"/>
                <a:gd name="T22" fmla="*/ 43 w 84"/>
                <a:gd name="T23" fmla="*/ 117 h 117"/>
                <a:gd name="T24" fmla="*/ 61 w 84"/>
                <a:gd name="T25" fmla="*/ 113 h 117"/>
                <a:gd name="T26" fmla="*/ 68 w 84"/>
                <a:gd name="T27" fmla="*/ 107 h 117"/>
                <a:gd name="T28" fmla="*/ 74 w 84"/>
                <a:gd name="T29" fmla="*/ 102 h 117"/>
                <a:gd name="T30" fmla="*/ 79 w 84"/>
                <a:gd name="T31" fmla="*/ 92 h 117"/>
                <a:gd name="T32" fmla="*/ 82 w 84"/>
                <a:gd name="T33" fmla="*/ 83 h 117"/>
                <a:gd name="T34" fmla="*/ 84 w 84"/>
                <a:gd name="T35" fmla="*/ 72 h 117"/>
                <a:gd name="T36" fmla="*/ 76 w 84"/>
                <a:gd name="T37" fmla="*/ 81 h 117"/>
                <a:gd name="T38" fmla="*/ 68 w 84"/>
                <a:gd name="T39" fmla="*/ 87 h 117"/>
                <a:gd name="T40" fmla="*/ 54 w 84"/>
                <a:gd name="T41" fmla="*/ 89 h 117"/>
                <a:gd name="T42" fmla="*/ 46 w 84"/>
                <a:gd name="T43" fmla="*/ 88 h 117"/>
                <a:gd name="T44" fmla="*/ 40 w 84"/>
                <a:gd name="T45" fmla="*/ 85 h 117"/>
                <a:gd name="T46" fmla="*/ 39 w 84"/>
                <a:gd name="T47" fmla="*/ 76 h 117"/>
                <a:gd name="T48" fmla="*/ 36 w 84"/>
                <a:gd name="T49" fmla="*/ 59 h 117"/>
                <a:gd name="T50" fmla="*/ 30 w 84"/>
                <a:gd name="T51" fmla="*/ 42 h 117"/>
                <a:gd name="T52" fmla="*/ 24 w 84"/>
                <a:gd name="T53" fmla="*/ 31 h 117"/>
                <a:gd name="T54" fmla="*/ 14 w 84"/>
                <a:gd name="T55" fmla="*/ 15 h 117"/>
                <a:gd name="T56" fmla="*/ 0 w 84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117"/>
                <a:gd name="T89" fmla="*/ 84 w 84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117">
                  <a:moveTo>
                    <a:pt x="0" y="0"/>
                  </a:moveTo>
                  <a:lnTo>
                    <a:pt x="9" y="11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5"/>
                  </a:lnTo>
                  <a:lnTo>
                    <a:pt x="37" y="85"/>
                  </a:lnTo>
                  <a:lnTo>
                    <a:pt x="36" y="99"/>
                  </a:lnTo>
                  <a:lnTo>
                    <a:pt x="35" y="108"/>
                  </a:lnTo>
                  <a:lnTo>
                    <a:pt x="27" y="113"/>
                  </a:lnTo>
                  <a:lnTo>
                    <a:pt x="17" y="113"/>
                  </a:lnTo>
                  <a:lnTo>
                    <a:pt x="30" y="117"/>
                  </a:lnTo>
                  <a:lnTo>
                    <a:pt x="43" y="117"/>
                  </a:lnTo>
                  <a:lnTo>
                    <a:pt x="61" y="113"/>
                  </a:lnTo>
                  <a:lnTo>
                    <a:pt x="68" y="107"/>
                  </a:lnTo>
                  <a:lnTo>
                    <a:pt x="74" y="102"/>
                  </a:lnTo>
                  <a:lnTo>
                    <a:pt x="79" y="92"/>
                  </a:lnTo>
                  <a:lnTo>
                    <a:pt x="82" y="83"/>
                  </a:lnTo>
                  <a:lnTo>
                    <a:pt x="84" y="72"/>
                  </a:lnTo>
                  <a:lnTo>
                    <a:pt x="76" y="81"/>
                  </a:lnTo>
                  <a:lnTo>
                    <a:pt x="68" y="87"/>
                  </a:lnTo>
                  <a:lnTo>
                    <a:pt x="54" y="89"/>
                  </a:lnTo>
                  <a:lnTo>
                    <a:pt x="46" y="88"/>
                  </a:lnTo>
                  <a:lnTo>
                    <a:pt x="40" y="85"/>
                  </a:lnTo>
                  <a:lnTo>
                    <a:pt x="39" y="76"/>
                  </a:lnTo>
                  <a:lnTo>
                    <a:pt x="36" y="59"/>
                  </a:lnTo>
                  <a:lnTo>
                    <a:pt x="30" y="42"/>
                  </a:lnTo>
                  <a:lnTo>
                    <a:pt x="24" y="31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Oval 449"/>
            <p:cNvSpPr>
              <a:spLocks noChangeArrowheads="1"/>
            </p:cNvSpPr>
            <p:nvPr/>
          </p:nvSpPr>
          <p:spPr bwMode="auto">
            <a:xfrm>
              <a:off x="5104" y="3774"/>
              <a:ext cx="79" cy="78"/>
            </a:xfrm>
            <a:prstGeom prst="ellipse">
              <a:avLst/>
            </a:pr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295" name="Freeform 450"/>
            <p:cNvSpPr>
              <a:spLocks/>
            </p:cNvSpPr>
            <p:nvPr/>
          </p:nvSpPr>
          <p:spPr bwMode="auto">
            <a:xfrm>
              <a:off x="5101" y="3705"/>
              <a:ext cx="131" cy="140"/>
            </a:xfrm>
            <a:custGeom>
              <a:avLst/>
              <a:gdLst>
                <a:gd name="T0" fmla="*/ 76 w 131"/>
                <a:gd name="T1" fmla="*/ 5 h 140"/>
                <a:gd name="T2" fmla="*/ 89 w 131"/>
                <a:gd name="T3" fmla="*/ 11 h 140"/>
                <a:gd name="T4" fmla="*/ 101 w 131"/>
                <a:gd name="T5" fmla="*/ 18 h 140"/>
                <a:gd name="T6" fmla="*/ 111 w 131"/>
                <a:gd name="T7" fmla="*/ 22 h 140"/>
                <a:gd name="T8" fmla="*/ 116 w 131"/>
                <a:gd name="T9" fmla="*/ 29 h 140"/>
                <a:gd name="T10" fmla="*/ 114 w 131"/>
                <a:gd name="T11" fmla="*/ 36 h 140"/>
                <a:gd name="T12" fmla="*/ 121 w 131"/>
                <a:gd name="T13" fmla="*/ 43 h 140"/>
                <a:gd name="T14" fmla="*/ 128 w 131"/>
                <a:gd name="T15" fmla="*/ 50 h 140"/>
                <a:gd name="T16" fmla="*/ 126 w 131"/>
                <a:gd name="T17" fmla="*/ 61 h 140"/>
                <a:gd name="T18" fmla="*/ 127 w 131"/>
                <a:gd name="T19" fmla="*/ 72 h 140"/>
                <a:gd name="T20" fmla="*/ 131 w 131"/>
                <a:gd name="T21" fmla="*/ 89 h 140"/>
                <a:gd name="T22" fmla="*/ 127 w 131"/>
                <a:gd name="T23" fmla="*/ 100 h 140"/>
                <a:gd name="T24" fmla="*/ 114 w 131"/>
                <a:gd name="T25" fmla="*/ 103 h 140"/>
                <a:gd name="T26" fmla="*/ 109 w 131"/>
                <a:gd name="T27" fmla="*/ 117 h 140"/>
                <a:gd name="T28" fmla="*/ 92 w 131"/>
                <a:gd name="T29" fmla="*/ 122 h 140"/>
                <a:gd name="T30" fmla="*/ 87 w 131"/>
                <a:gd name="T31" fmla="*/ 137 h 140"/>
                <a:gd name="T32" fmla="*/ 75 w 131"/>
                <a:gd name="T33" fmla="*/ 140 h 140"/>
                <a:gd name="T34" fmla="*/ 65 w 131"/>
                <a:gd name="T35" fmla="*/ 137 h 140"/>
                <a:gd name="T36" fmla="*/ 57 w 131"/>
                <a:gd name="T37" fmla="*/ 137 h 140"/>
                <a:gd name="T38" fmla="*/ 40 w 131"/>
                <a:gd name="T39" fmla="*/ 135 h 140"/>
                <a:gd name="T40" fmla="*/ 32 w 131"/>
                <a:gd name="T41" fmla="*/ 126 h 140"/>
                <a:gd name="T42" fmla="*/ 27 w 131"/>
                <a:gd name="T43" fmla="*/ 124 h 140"/>
                <a:gd name="T44" fmla="*/ 17 w 131"/>
                <a:gd name="T45" fmla="*/ 119 h 140"/>
                <a:gd name="T46" fmla="*/ 11 w 131"/>
                <a:gd name="T47" fmla="*/ 99 h 140"/>
                <a:gd name="T48" fmla="*/ 2 w 131"/>
                <a:gd name="T49" fmla="*/ 97 h 140"/>
                <a:gd name="T50" fmla="*/ 0 w 131"/>
                <a:gd name="T51" fmla="*/ 84 h 140"/>
                <a:gd name="T52" fmla="*/ 4 w 131"/>
                <a:gd name="T53" fmla="*/ 73 h 140"/>
                <a:gd name="T54" fmla="*/ 0 w 131"/>
                <a:gd name="T55" fmla="*/ 62 h 140"/>
                <a:gd name="T56" fmla="*/ 6 w 131"/>
                <a:gd name="T57" fmla="*/ 51 h 140"/>
                <a:gd name="T58" fmla="*/ 7 w 131"/>
                <a:gd name="T59" fmla="*/ 36 h 140"/>
                <a:gd name="T60" fmla="*/ 11 w 131"/>
                <a:gd name="T61" fmla="*/ 25 h 140"/>
                <a:gd name="T62" fmla="*/ 20 w 131"/>
                <a:gd name="T63" fmla="*/ 22 h 140"/>
                <a:gd name="T64" fmla="*/ 26 w 131"/>
                <a:gd name="T65" fmla="*/ 15 h 140"/>
                <a:gd name="T66" fmla="*/ 35 w 131"/>
                <a:gd name="T67" fmla="*/ 8 h 140"/>
                <a:gd name="T68" fmla="*/ 43 w 131"/>
                <a:gd name="T69" fmla="*/ 9 h 140"/>
                <a:gd name="T70" fmla="*/ 51 w 131"/>
                <a:gd name="T71" fmla="*/ 2 h 140"/>
                <a:gd name="T72" fmla="*/ 60 w 131"/>
                <a:gd name="T73" fmla="*/ 0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140"/>
                <a:gd name="T113" fmla="*/ 131 w 131"/>
                <a:gd name="T114" fmla="*/ 140 h 1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140">
                  <a:moveTo>
                    <a:pt x="65" y="4"/>
                  </a:moveTo>
                  <a:lnTo>
                    <a:pt x="76" y="5"/>
                  </a:lnTo>
                  <a:lnTo>
                    <a:pt x="84" y="6"/>
                  </a:lnTo>
                  <a:lnTo>
                    <a:pt x="89" y="11"/>
                  </a:lnTo>
                  <a:lnTo>
                    <a:pt x="91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1" y="22"/>
                  </a:lnTo>
                  <a:lnTo>
                    <a:pt x="115" y="26"/>
                  </a:lnTo>
                  <a:lnTo>
                    <a:pt x="116" y="29"/>
                  </a:lnTo>
                  <a:lnTo>
                    <a:pt x="116" y="34"/>
                  </a:lnTo>
                  <a:lnTo>
                    <a:pt x="114" y="36"/>
                  </a:lnTo>
                  <a:lnTo>
                    <a:pt x="116" y="41"/>
                  </a:lnTo>
                  <a:lnTo>
                    <a:pt x="121" y="43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29" y="56"/>
                  </a:lnTo>
                  <a:lnTo>
                    <a:pt x="126" y="61"/>
                  </a:lnTo>
                  <a:lnTo>
                    <a:pt x="123" y="65"/>
                  </a:lnTo>
                  <a:lnTo>
                    <a:pt x="127" y="72"/>
                  </a:lnTo>
                  <a:lnTo>
                    <a:pt x="130" y="82"/>
                  </a:lnTo>
                  <a:lnTo>
                    <a:pt x="131" y="89"/>
                  </a:lnTo>
                  <a:lnTo>
                    <a:pt x="130" y="96"/>
                  </a:lnTo>
                  <a:lnTo>
                    <a:pt x="127" y="100"/>
                  </a:lnTo>
                  <a:lnTo>
                    <a:pt x="119" y="101"/>
                  </a:lnTo>
                  <a:lnTo>
                    <a:pt x="114" y="103"/>
                  </a:lnTo>
                  <a:lnTo>
                    <a:pt x="114" y="111"/>
                  </a:lnTo>
                  <a:lnTo>
                    <a:pt x="109" y="117"/>
                  </a:lnTo>
                  <a:lnTo>
                    <a:pt x="101" y="122"/>
                  </a:lnTo>
                  <a:lnTo>
                    <a:pt x="92" y="122"/>
                  </a:lnTo>
                  <a:lnTo>
                    <a:pt x="90" y="133"/>
                  </a:lnTo>
                  <a:lnTo>
                    <a:pt x="87" y="137"/>
                  </a:lnTo>
                  <a:lnTo>
                    <a:pt x="83" y="140"/>
                  </a:lnTo>
                  <a:lnTo>
                    <a:pt x="75" y="140"/>
                  </a:lnTo>
                  <a:lnTo>
                    <a:pt x="70" y="140"/>
                  </a:lnTo>
                  <a:lnTo>
                    <a:pt x="65" y="137"/>
                  </a:lnTo>
                  <a:lnTo>
                    <a:pt x="61" y="134"/>
                  </a:lnTo>
                  <a:lnTo>
                    <a:pt x="57" y="137"/>
                  </a:lnTo>
                  <a:lnTo>
                    <a:pt x="47" y="137"/>
                  </a:lnTo>
                  <a:lnTo>
                    <a:pt x="40" y="135"/>
                  </a:lnTo>
                  <a:lnTo>
                    <a:pt x="36" y="131"/>
                  </a:lnTo>
                  <a:lnTo>
                    <a:pt x="32" y="126"/>
                  </a:lnTo>
                  <a:lnTo>
                    <a:pt x="31" y="122"/>
                  </a:lnTo>
                  <a:lnTo>
                    <a:pt x="27" y="124"/>
                  </a:lnTo>
                  <a:lnTo>
                    <a:pt x="23" y="123"/>
                  </a:lnTo>
                  <a:lnTo>
                    <a:pt x="17" y="119"/>
                  </a:lnTo>
                  <a:lnTo>
                    <a:pt x="13" y="110"/>
                  </a:lnTo>
                  <a:lnTo>
                    <a:pt x="11" y="99"/>
                  </a:lnTo>
                  <a:lnTo>
                    <a:pt x="7" y="100"/>
                  </a:lnTo>
                  <a:lnTo>
                    <a:pt x="2" y="97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3" y="77"/>
                  </a:lnTo>
                  <a:lnTo>
                    <a:pt x="4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8" y="30"/>
                  </a:lnTo>
                  <a:lnTo>
                    <a:pt x="11" y="25"/>
                  </a:lnTo>
                  <a:lnTo>
                    <a:pt x="16" y="23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6" y="15"/>
                  </a:lnTo>
                  <a:lnTo>
                    <a:pt x="29" y="10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3" y="9"/>
                  </a:lnTo>
                  <a:lnTo>
                    <a:pt x="47" y="5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" name="Freeform 451"/>
            <p:cNvSpPr>
              <a:spLocks/>
            </p:cNvSpPr>
            <p:nvPr/>
          </p:nvSpPr>
          <p:spPr bwMode="auto">
            <a:xfrm>
              <a:off x="5184" y="3756"/>
              <a:ext cx="38" cy="13"/>
            </a:xfrm>
            <a:custGeom>
              <a:avLst/>
              <a:gdLst>
                <a:gd name="T0" fmla="*/ 38 w 38"/>
                <a:gd name="T1" fmla="*/ 13 h 13"/>
                <a:gd name="T2" fmla="*/ 32 w 38"/>
                <a:gd name="T3" fmla="*/ 9 h 13"/>
                <a:gd name="T4" fmla="*/ 26 w 38"/>
                <a:gd name="T5" fmla="*/ 6 h 13"/>
                <a:gd name="T6" fmla="*/ 18 w 38"/>
                <a:gd name="T7" fmla="*/ 5 h 13"/>
                <a:gd name="T8" fmla="*/ 9 w 38"/>
                <a:gd name="T9" fmla="*/ 3 h 13"/>
                <a:gd name="T10" fmla="*/ 0 w 38"/>
                <a:gd name="T11" fmla="*/ 3 h 13"/>
                <a:gd name="T12" fmla="*/ 10 w 38"/>
                <a:gd name="T13" fmla="*/ 1 h 13"/>
                <a:gd name="T14" fmla="*/ 18 w 38"/>
                <a:gd name="T15" fmla="*/ 0 h 13"/>
                <a:gd name="T16" fmla="*/ 28 w 38"/>
                <a:gd name="T17" fmla="*/ 0 h 13"/>
                <a:gd name="T18" fmla="*/ 32 w 38"/>
                <a:gd name="T19" fmla="*/ 3 h 13"/>
                <a:gd name="T20" fmla="*/ 36 w 38"/>
                <a:gd name="T21" fmla="*/ 7 h 13"/>
                <a:gd name="T22" fmla="*/ 38 w 38"/>
                <a:gd name="T23" fmla="*/ 13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3"/>
                <a:gd name="T38" fmla="*/ 38 w 38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3">
                  <a:moveTo>
                    <a:pt x="38" y="13"/>
                  </a:moveTo>
                  <a:lnTo>
                    <a:pt x="32" y="9"/>
                  </a:lnTo>
                  <a:lnTo>
                    <a:pt x="26" y="6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3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36" y="7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Freeform 452"/>
            <p:cNvSpPr>
              <a:spLocks/>
            </p:cNvSpPr>
            <p:nvPr/>
          </p:nvSpPr>
          <p:spPr bwMode="auto">
            <a:xfrm>
              <a:off x="5181" y="3783"/>
              <a:ext cx="33" cy="23"/>
            </a:xfrm>
            <a:custGeom>
              <a:avLst/>
              <a:gdLst>
                <a:gd name="T0" fmla="*/ 33 w 33"/>
                <a:gd name="T1" fmla="*/ 23 h 23"/>
                <a:gd name="T2" fmla="*/ 27 w 33"/>
                <a:gd name="T3" fmla="*/ 13 h 23"/>
                <a:gd name="T4" fmla="*/ 21 w 33"/>
                <a:gd name="T5" fmla="*/ 8 h 23"/>
                <a:gd name="T6" fmla="*/ 12 w 33"/>
                <a:gd name="T7" fmla="*/ 3 h 23"/>
                <a:gd name="T8" fmla="*/ 5 w 33"/>
                <a:gd name="T9" fmla="*/ 2 h 23"/>
                <a:gd name="T10" fmla="*/ 0 w 33"/>
                <a:gd name="T11" fmla="*/ 1 h 23"/>
                <a:gd name="T12" fmla="*/ 13 w 33"/>
                <a:gd name="T13" fmla="*/ 0 h 23"/>
                <a:gd name="T14" fmla="*/ 20 w 33"/>
                <a:gd name="T15" fmla="*/ 2 h 23"/>
                <a:gd name="T16" fmla="*/ 24 w 33"/>
                <a:gd name="T17" fmla="*/ 4 h 23"/>
                <a:gd name="T18" fmla="*/ 27 w 33"/>
                <a:gd name="T19" fmla="*/ 8 h 23"/>
                <a:gd name="T20" fmla="*/ 30 w 33"/>
                <a:gd name="T21" fmla="*/ 15 h 23"/>
                <a:gd name="T22" fmla="*/ 33 w 33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3"/>
                <a:gd name="T38" fmla="*/ 33 w 33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3">
                  <a:moveTo>
                    <a:pt x="33" y="23"/>
                  </a:moveTo>
                  <a:lnTo>
                    <a:pt x="27" y="13"/>
                  </a:lnTo>
                  <a:lnTo>
                    <a:pt x="21" y="8"/>
                  </a:lnTo>
                  <a:lnTo>
                    <a:pt x="12" y="3"/>
                  </a:lnTo>
                  <a:lnTo>
                    <a:pt x="5" y="2"/>
                  </a:lnTo>
                  <a:lnTo>
                    <a:pt x="0" y="1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30" y="1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Freeform 453"/>
            <p:cNvSpPr>
              <a:spLocks/>
            </p:cNvSpPr>
            <p:nvPr/>
          </p:nvSpPr>
          <p:spPr bwMode="auto">
            <a:xfrm>
              <a:off x="5172" y="3788"/>
              <a:ext cx="18" cy="34"/>
            </a:xfrm>
            <a:custGeom>
              <a:avLst/>
              <a:gdLst>
                <a:gd name="T0" fmla="*/ 17 w 18"/>
                <a:gd name="T1" fmla="*/ 34 h 34"/>
                <a:gd name="T2" fmla="*/ 14 w 18"/>
                <a:gd name="T3" fmla="*/ 23 h 34"/>
                <a:gd name="T4" fmla="*/ 11 w 18"/>
                <a:gd name="T5" fmla="*/ 16 h 34"/>
                <a:gd name="T6" fmla="*/ 7 w 18"/>
                <a:gd name="T7" fmla="*/ 9 h 34"/>
                <a:gd name="T8" fmla="*/ 4 w 18"/>
                <a:gd name="T9" fmla="*/ 5 h 34"/>
                <a:gd name="T10" fmla="*/ 0 w 18"/>
                <a:gd name="T11" fmla="*/ 0 h 34"/>
                <a:gd name="T12" fmla="*/ 8 w 18"/>
                <a:gd name="T13" fmla="*/ 6 h 34"/>
                <a:gd name="T14" fmla="*/ 15 w 18"/>
                <a:gd name="T15" fmla="*/ 14 h 34"/>
                <a:gd name="T16" fmla="*/ 17 w 18"/>
                <a:gd name="T17" fmla="*/ 20 h 34"/>
                <a:gd name="T18" fmla="*/ 18 w 18"/>
                <a:gd name="T19" fmla="*/ 25 h 34"/>
                <a:gd name="T20" fmla="*/ 17 w 18"/>
                <a:gd name="T21" fmla="*/ 34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4"/>
                <a:gd name="T35" fmla="*/ 18 w 1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4">
                  <a:moveTo>
                    <a:pt x="17" y="34"/>
                  </a:moveTo>
                  <a:lnTo>
                    <a:pt x="14" y="23"/>
                  </a:lnTo>
                  <a:lnTo>
                    <a:pt x="11" y="16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  <a:lnTo>
                    <a:pt x="8" y="6"/>
                  </a:lnTo>
                  <a:lnTo>
                    <a:pt x="15" y="14"/>
                  </a:lnTo>
                  <a:lnTo>
                    <a:pt x="17" y="20"/>
                  </a:lnTo>
                  <a:lnTo>
                    <a:pt x="18" y="25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Freeform 454"/>
            <p:cNvSpPr>
              <a:spLocks/>
            </p:cNvSpPr>
            <p:nvPr/>
          </p:nvSpPr>
          <p:spPr bwMode="auto">
            <a:xfrm>
              <a:off x="5177" y="3745"/>
              <a:ext cx="33" cy="15"/>
            </a:xfrm>
            <a:custGeom>
              <a:avLst/>
              <a:gdLst>
                <a:gd name="T0" fmla="*/ 25 w 33"/>
                <a:gd name="T1" fmla="*/ 0 h 15"/>
                <a:gd name="T2" fmla="*/ 19 w 33"/>
                <a:gd name="T3" fmla="*/ 1 h 15"/>
                <a:gd name="T4" fmla="*/ 11 w 33"/>
                <a:gd name="T5" fmla="*/ 3 h 15"/>
                <a:gd name="T6" fmla="*/ 3 w 33"/>
                <a:gd name="T7" fmla="*/ 10 h 15"/>
                <a:gd name="T8" fmla="*/ 0 w 33"/>
                <a:gd name="T9" fmla="*/ 15 h 15"/>
                <a:gd name="T10" fmla="*/ 10 w 33"/>
                <a:gd name="T11" fmla="*/ 8 h 15"/>
                <a:gd name="T12" fmla="*/ 20 w 33"/>
                <a:gd name="T13" fmla="*/ 4 h 15"/>
                <a:gd name="T14" fmla="*/ 26 w 33"/>
                <a:gd name="T15" fmla="*/ 3 h 15"/>
                <a:gd name="T16" fmla="*/ 33 w 33"/>
                <a:gd name="T17" fmla="*/ 3 h 15"/>
                <a:gd name="T18" fmla="*/ 25 w 33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5"/>
                <a:gd name="T32" fmla="*/ 33 w 3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5">
                  <a:moveTo>
                    <a:pt x="25" y="0"/>
                  </a:moveTo>
                  <a:lnTo>
                    <a:pt x="19" y="1"/>
                  </a:lnTo>
                  <a:lnTo>
                    <a:pt x="11" y="3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Freeform 455"/>
            <p:cNvSpPr>
              <a:spLocks/>
            </p:cNvSpPr>
            <p:nvPr/>
          </p:nvSpPr>
          <p:spPr bwMode="auto">
            <a:xfrm>
              <a:off x="5177" y="3726"/>
              <a:ext cx="12" cy="22"/>
            </a:xfrm>
            <a:custGeom>
              <a:avLst/>
              <a:gdLst>
                <a:gd name="T0" fmla="*/ 12 w 12"/>
                <a:gd name="T1" fmla="*/ 0 h 22"/>
                <a:gd name="T2" fmla="*/ 4 w 12"/>
                <a:gd name="T3" fmla="*/ 8 h 22"/>
                <a:gd name="T4" fmla="*/ 2 w 12"/>
                <a:gd name="T5" fmla="*/ 14 h 22"/>
                <a:gd name="T6" fmla="*/ 0 w 12"/>
                <a:gd name="T7" fmla="*/ 22 h 22"/>
                <a:gd name="T8" fmla="*/ 0 w 12"/>
                <a:gd name="T9" fmla="*/ 11 h 22"/>
                <a:gd name="T10" fmla="*/ 3 w 12"/>
                <a:gd name="T11" fmla="*/ 4 h 22"/>
                <a:gd name="T12" fmla="*/ 12 w 1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2"/>
                <a:gd name="T23" fmla="*/ 12 w 1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2">
                  <a:moveTo>
                    <a:pt x="12" y="0"/>
                  </a:moveTo>
                  <a:lnTo>
                    <a:pt x="4" y="8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Freeform 456"/>
            <p:cNvSpPr>
              <a:spLocks/>
            </p:cNvSpPr>
            <p:nvPr/>
          </p:nvSpPr>
          <p:spPr bwMode="auto">
            <a:xfrm>
              <a:off x="5163" y="3793"/>
              <a:ext cx="7" cy="41"/>
            </a:xfrm>
            <a:custGeom>
              <a:avLst/>
              <a:gdLst>
                <a:gd name="T0" fmla="*/ 2 w 7"/>
                <a:gd name="T1" fmla="*/ 0 h 41"/>
                <a:gd name="T2" fmla="*/ 6 w 7"/>
                <a:gd name="T3" fmla="*/ 9 h 41"/>
                <a:gd name="T4" fmla="*/ 7 w 7"/>
                <a:gd name="T5" fmla="*/ 21 h 41"/>
                <a:gd name="T6" fmla="*/ 5 w 7"/>
                <a:gd name="T7" fmla="*/ 27 h 41"/>
                <a:gd name="T8" fmla="*/ 4 w 7"/>
                <a:gd name="T9" fmla="*/ 36 h 41"/>
                <a:gd name="T10" fmla="*/ 0 w 7"/>
                <a:gd name="T11" fmla="*/ 41 h 41"/>
                <a:gd name="T12" fmla="*/ 2 w 7"/>
                <a:gd name="T13" fmla="*/ 27 h 41"/>
                <a:gd name="T14" fmla="*/ 3 w 7"/>
                <a:gd name="T15" fmla="*/ 11 h 41"/>
                <a:gd name="T16" fmla="*/ 2 w 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1"/>
                <a:gd name="T29" fmla="*/ 7 w 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1">
                  <a:moveTo>
                    <a:pt x="2" y="0"/>
                  </a:moveTo>
                  <a:lnTo>
                    <a:pt x="6" y="9"/>
                  </a:lnTo>
                  <a:lnTo>
                    <a:pt x="7" y="21"/>
                  </a:lnTo>
                  <a:lnTo>
                    <a:pt x="5" y="27"/>
                  </a:lnTo>
                  <a:lnTo>
                    <a:pt x="4" y="36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" name="Freeform 457"/>
            <p:cNvSpPr>
              <a:spLocks/>
            </p:cNvSpPr>
            <p:nvPr/>
          </p:nvSpPr>
          <p:spPr bwMode="auto">
            <a:xfrm>
              <a:off x="5137" y="3788"/>
              <a:ext cx="13" cy="32"/>
            </a:xfrm>
            <a:custGeom>
              <a:avLst/>
              <a:gdLst>
                <a:gd name="T0" fmla="*/ 0 w 13"/>
                <a:gd name="T1" fmla="*/ 32 h 32"/>
                <a:gd name="T2" fmla="*/ 8 w 13"/>
                <a:gd name="T3" fmla="*/ 19 h 32"/>
                <a:gd name="T4" fmla="*/ 11 w 13"/>
                <a:gd name="T5" fmla="*/ 9 h 32"/>
                <a:gd name="T6" fmla="*/ 13 w 13"/>
                <a:gd name="T7" fmla="*/ 0 h 32"/>
                <a:gd name="T8" fmla="*/ 6 w 13"/>
                <a:gd name="T9" fmla="*/ 10 h 32"/>
                <a:gd name="T10" fmla="*/ 3 w 13"/>
                <a:gd name="T11" fmla="*/ 18 h 32"/>
                <a:gd name="T12" fmla="*/ 0 w 13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2"/>
                <a:gd name="T23" fmla="*/ 13 w 1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2">
                  <a:moveTo>
                    <a:pt x="0" y="32"/>
                  </a:moveTo>
                  <a:lnTo>
                    <a:pt x="8" y="19"/>
                  </a:lnTo>
                  <a:lnTo>
                    <a:pt x="11" y="9"/>
                  </a:lnTo>
                  <a:lnTo>
                    <a:pt x="13" y="0"/>
                  </a:lnTo>
                  <a:lnTo>
                    <a:pt x="6" y="10"/>
                  </a:lnTo>
                  <a:lnTo>
                    <a:pt x="3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Freeform 458"/>
            <p:cNvSpPr>
              <a:spLocks/>
            </p:cNvSpPr>
            <p:nvPr/>
          </p:nvSpPr>
          <p:spPr bwMode="auto">
            <a:xfrm>
              <a:off x="5115" y="3784"/>
              <a:ext cx="30" cy="17"/>
            </a:xfrm>
            <a:custGeom>
              <a:avLst/>
              <a:gdLst>
                <a:gd name="T0" fmla="*/ 30 w 30"/>
                <a:gd name="T1" fmla="*/ 0 h 17"/>
                <a:gd name="T2" fmla="*/ 17 w 30"/>
                <a:gd name="T3" fmla="*/ 2 h 17"/>
                <a:gd name="T4" fmla="*/ 11 w 30"/>
                <a:gd name="T5" fmla="*/ 7 h 17"/>
                <a:gd name="T6" fmla="*/ 4 w 30"/>
                <a:gd name="T7" fmla="*/ 13 h 17"/>
                <a:gd name="T8" fmla="*/ 0 w 30"/>
                <a:gd name="T9" fmla="*/ 17 h 17"/>
                <a:gd name="T10" fmla="*/ 4 w 30"/>
                <a:gd name="T11" fmla="*/ 8 h 17"/>
                <a:gd name="T12" fmla="*/ 10 w 30"/>
                <a:gd name="T13" fmla="*/ 2 h 17"/>
                <a:gd name="T14" fmla="*/ 18 w 30"/>
                <a:gd name="T15" fmla="*/ 0 h 17"/>
                <a:gd name="T16" fmla="*/ 30 w 3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7"/>
                <a:gd name="T29" fmla="*/ 30 w 3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7">
                  <a:moveTo>
                    <a:pt x="30" y="0"/>
                  </a:moveTo>
                  <a:lnTo>
                    <a:pt x="17" y="2"/>
                  </a:lnTo>
                  <a:lnTo>
                    <a:pt x="11" y="7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Freeform 459"/>
            <p:cNvSpPr>
              <a:spLocks/>
            </p:cNvSpPr>
            <p:nvPr/>
          </p:nvSpPr>
          <p:spPr bwMode="auto">
            <a:xfrm>
              <a:off x="5134" y="3738"/>
              <a:ext cx="8" cy="17"/>
            </a:xfrm>
            <a:custGeom>
              <a:avLst/>
              <a:gdLst>
                <a:gd name="T0" fmla="*/ 0 w 8"/>
                <a:gd name="T1" fmla="*/ 0 h 17"/>
                <a:gd name="T2" fmla="*/ 6 w 8"/>
                <a:gd name="T3" fmla="*/ 7 h 17"/>
                <a:gd name="T4" fmla="*/ 8 w 8"/>
                <a:gd name="T5" fmla="*/ 17 h 17"/>
                <a:gd name="T6" fmla="*/ 3 w 8"/>
                <a:gd name="T7" fmla="*/ 10 h 17"/>
                <a:gd name="T8" fmla="*/ 0 w 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7"/>
                <a:gd name="T17" fmla="*/ 8 w 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7">
                  <a:moveTo>
                    <a:pt x="0" y="0"/>
                  </a:moveTo>
                  <a:lnTo>
                    <a:pt x="6" y="7"/>
                  </a:lnTo>
                  <a:lnTo>
                    <a:pt x="8" y="17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" name="Freeform 460"/>
            <p:cNvSpPr>
              <a:spLocks/>
            </p:cNvSpPr>
            <p:nvPr/>
          </p:nvSpPr>
          <p:spPr bwMode="auto">
            <a:xfrm>
              <a:off x="5153" y="3728"/>
              <a:ext cx="3" cy="23"/>
            </a:xfrm>
            <a:custGeom>
              <a:avLst/>
              <a:gdLst>
                <a:gd name="T0" fmla="*/ 0 w 3"/>
                <a:gd name="T1" fmla="*/ 0 h 23"/>
                <a:gd name="T2" fmla="*/ 3 w 3"/>
                <a:gd name="T3" fmla="*/ 7 h 23"/>
                <a:gd name="T4" fmla="*/ 3 w 3"/>
                <a:gd name="T5" fmla="*/ 15 h 23"/>
                <a:gd name="T6" fmla="*/ 2 w 3"/>
                <a:gd name="T7" fmla="*/ 23 h 23"/>
                <a:gd name="T8" fmla="*/ 0 w 3"/>
                <a:gd name="T9" fmla="*/ 12 h 23"/>
                <a:gd name="T10" fmla="*/ 0 w 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3"/>
                <a:gd name="T20" fmla="*/ 3 w 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3">
                  <a:moveTo>
                    <a:pt x="0" y="0"/>
                  </a:moveTo>
                  <a:lnTo>
                    <a:pt x="3" y="7"/>
                  </a:lnTo>
                  <a:lnTo>
                    <a:pt x="3" y="15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Freeform 461"/>
            <p:cNvSpPr>
              <a:spLocks/>
            </p:cNvSpPr>
            <p:nvPr/>
          </p:nvSpPr>
          <p:spPr bwMode="auto">
            <a:xfrm>
              <a:off x="5115" y="3758"/>
              <a:ext cx="20" cy="5"/>
            </a:xfrm>
            <a:custGeom>
              <a:avLst/>
              <a:gdLst>
                <a:gd name="T0" fmla="*/ 20 w 20"/>
                <a:gd name="T1" fmla="*/ 5 h 5"/>
                <a:gd name="T2" fmla="*/ 14 w 20"/>
                <a:gd name="T3" fmla="*/ 2 h 5"/>
                <a:gd name="T4" fmla="*/ 7 w 20"/>
                <a:gd name="T5" fmla="*/ 0 h 5"/>
                <a:gd name="T6" fmla="*/ 0 w 20"/>
                <a:gd name="T7" fmla="*/ 0 h 5"/>
                <a:gd name="T8" fmla="*/ 9 w 20"/>
                <a:gd name="T9" fmla="*/ 3 h 5"/>
                <a:gd name="T10" fmla="*/ 20 w 2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20" y="5"/>
                  </a:moveTo>
                  <a:lnTo>
                    <a:pt x="14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9" y="3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Freeform 462"/>
            <p:cNvSpPr>
              <a:spLocks/>
            </p:cNvSpPr>
            <p:nvPr/>
          </p:nvSpPr>
          <p:spPr bwMode="auto">
            <a:xfrm>
              <a:off x="5140" y="3753"/>
              <a:ext cx="48" cy="38"/>
            </a:xfrm>
            <a:custGeom>
              <a:avLst/>
              <a:gdLst>
                <a:gd name="T0" fmla="*/ 46 w 48"/>
                <a:gd name="T1" fmla="*/ 26 h 38"/>
                <a:gd name="T2" fmla="*/ 41 w 48"/>
                <a:gd name="T3" fmla="*/ 31 h 38"/>
                <a:gd name="T4" fmla="*/ 40 w 48"/>
                <a:gd name="T5" fmla="*/ 26 h 38"/>
                <a:gd name="T6" fmla="*/ 39 w 48"/>
                <a:gd name="T7" fmla="*/ 21 h 38"/>
                <a:gd name="T8" fmla="*/ 37 w 48"/>
                <a:gd name="T9" fmla="*/ 17 h 38"/>
                <a:gd name="T10" fmla="*/ 31 w 48"/>
                <a:gd name="T11" fmla="*/ 14 h 38"/>
                <a:gd name="T12" fmla="*/ 25 w 48"/>
                <a:gd name="T13" fmla="*/ 13 h 38"/>
                <a:gd name="T14" fmla="*/ 19 w 48"/>
                <a:gd name="T15" fmla="*/ 13 h 38"/>
                <a:gd name="T16" fmla="*/ 14 w 48"/>
                <a:gd name="T17" fmla="*/ 15 h 38"/>
                <a:gd name="T18" fmla="*/ 11 w 48"/>
                <a:gd name="T19" fmla="*/ 18 h 38"/>
                <a:gd name="T20" fmla="*/ 10 w 48"/>
                <a:gd name="T21" fmla="*/ 22 h 38"/>
                <a:gd name="T22" fmla="*/ 10 w 48"/>
                <a:gd name="T23" fmla="*/ 28 h 38"/>
                <a:gd name="T24" fmla="*/ 12 w 48"/>
                <a:gd name="T25" fmla="*/ 32 h 38"/>
                <a:gd name="T26" fmla="*/ 16 w 48"/>
                <a:gd name="T27" fmla="*/ 35 h 38"/>
                <a:gd name="T28" fmla="*/ 27 w 48"/>
                <a:gd name="T29" fmla="*/ 36 h 38"/>
                <a:gd name="T30" fmla="*/ 18 w 48"/>
                <a:gd name="T31" fmla="*/ 38 h 38"/>
                <a:gd name="T32" fmla="*/ 12 w 48"/>
                <a:gd name="T33" fmla="*/ 36 h 38"/>
                <a:gd name="T34" fmla="*/ 8 w 48"/>
                <a:gd name="T35" fmla="*/ 34 h 38"/>
                <a:gd name="T36" fmla="*/ 2 w 48"/>
                <a:gd name="T37" fmla="*/ 29 h 38"/>
                <a:gd name="T38" fmla="*/ 1 w 48"/>
                <a:gd name="T39" fmla="*/ 24 h 38"/>
                <a:gd name="T40" fmla="*/ 0 w 48"/>
                <a:gd name="T41" fmla="*/ 20 h 38"/>
                <a:gd name="T42" fmla="*/ 0 w 48"/>
                <a:gd name="T43" fmla="*/ 15 h 38"/>
                <a:gd name="T44" fmla="*/ 2 w 48"/>
                <a:gd name="T45" fmla="*/ 11 h 38"/>
                <a:gd name="T46" fmla="*/ 4 w 48"/>
                <a:gd name="T47" fmla="*/ 8 h 38"/>
                <a:gd name="T48" fmla="*/ 9 w 48"/>
                <a:gd name="T49" fmla="*/ 4 h 38"/>
                <a:gd name="T50" fmla="*/ 13 w 48"/>
                <a:gd name="T51" fmla="*/ 2 h 38"/>
                <a:gd name="T52" fmla="*/ 18 w 48"/>
                <a:gd name="T53" fmla="*/ 0 h 38"/>
                <a:gd name="T54" fmla="*/ 23 w 48"/>
                <a:gd name="T55" fmla="*/ 0 h 38"/>
                <a:gd name="T56" fmla="*/ 30 w 48"/>
                <a:gd name="T57" fmla="*/ 1 h 38"/>
                <a:gd name="T58" fmla="*/ 36 w 48"/>
                <a:gd name="T59" fmla="*/ 3 h 38"/>
                <a:gd name="T60" fmla="*/ 42 w 48"/>
                <a:gd name="T61" fmla="*/ 6 h 38"/>
                <a:gd name="T62" fmla="*/ 45 w 48"/>
                <a:gd name="T63" fmla="*/ 10 h 38"/>
                <a:gd name="T64" fmla="*/ 48 w 48"/>
                <a:gd name="T65" fmla="*/ 15 h 38"/>
                <a:gd name="T66" fmla="*/ 48 w 48"/>
                <a:gd name="T67" fmla="*/ 22 h 38"/>
                <a:gd name="T68" fmla="*/ 46 w 48"/>
                <a:gd name="T69" fmla="*/ 26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38"/>
                <a:gd name="T107" fmla="*/ 48 w 48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38">
                  <a:moveTo>
                    <a:pt x="46" y="26"/>
                  </a:moveTo>
                  <a:lnTo>
                    <a:pt x="41" y="31"/>
                  </a:lnTo>
                  <a:lnTo>
                    <a:pt x="40" y="26"/>
                  </a:lnTo>
                  <a:lnTo>
                    <a:pt x="39" y="21"/>
                  </a:lnTo>
                  <a:lnTo>
                    <a:pt x="37" y="17"/>
                  </a:lnTo>
                  <a:lnTo>
                    <a:pt x="31" y="14"/>
                  </a:lnTo>
                  <a:lnTo>
                    <a:pt x="25" y="13"/>
                  </a:lnTo>
                  <a:lnTo>
                    <a:pt x="19" y="13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6" y="35"/>
                  </a:lnTo>
                  <a:lnTo>
                    <a:pt x="27" y="36"/>
                  </a:lnTo>
                  <a:lnTo>
                    <a:pt x="18" y="38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1"/>
                  </a:lnTo>
                  <a:lnTo>
                    <a:pt x="36" y="3"/>
                  </a:lnTo>
                  <a:lnTo>
                    <a:pt x="42" y="6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8" y="22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8" name="Freeform 463"/>
            <p:cNvSpPr>
              <a:spLocks/>
            </p:cNvSpPr>
            <p:nvPr/>
          </p:nvSpPr>
          <p:spPr bwMode="auto">
            <a:xfrm>
              <a:off x="5174" y="3778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10 w 22"/>
                <a:gd name="T3" fmla="*/ 4 h 21"/>
                <a:gd name="T4" fmla="*/ 17 w 22"/>
                <a:gd name="T5" fmla="*/ 9 h 21"/>
                <a:gd name="T6" fmla="*/ 20 w 22"/>
                <a:gd name="T7" fmla="*/ 15 h 21"/>
                <a:gd name="T8" fmla="*/ 22 w 2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10" y="4"/>
                  </a:lnTo>
                  <a:lnTo>
                    <a:pt x="17" y="9"/>
                  </a:lnTo>
                  <a:lnTo>
                    <a:pt x="20" y="15"/>
                  </a:lnTo>
                  <a:lnTo>
                    <a:pt x="22" y="2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9" name="Freeform 464"/>
            <p:cNvSpPr>
              <a:spLocks/>
            </p:cNvSpPr>
            <p:nvPr/>
          </p:nvSpPr>
          <p:spPr bwMode="auto">
            <a:xfrm>
              <a:off x="5169" y="3778"/>
              <a:ext cx="12" cy="31"/>
            </a:xfrm>
            <a:custGeom>
              <a:avLst/>
              <a:gdLst>
                <a:gd name="T0" fmla="*/ 0 w 12"/>
                <a:gd name="T1" fmla="*/ 0 h 31"/>
                <a:gd name="T2" fmla="*/ 8 w 12"/>
                <a:gd name="T3" fmla="*/ 7 h 31"/>
                <a:gd name="T4" fmla="*/ 12 w 12"/>
                <a:gd name="T5" fmla="*/ 13 h 31"/>
                <a:gd name="T6" fmla="*/ 12 w 12"/>
                <a:gd name="T7" fmla="*/ 17 h 31"/>
                <a:gd name="T8" fmla="*/ 12 w 12"/>
                <a:gd name="T9" fmla="*/ 24 h 31"/>
                <a:gd name="T10" fmla="*/ 11 w 12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1"/>
                <a:gd name="T20" fmla="*/ 12 w 1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1">
                  <a:moveTo>
                    <a:pt x="0" y="0"/>
                  </a:moveTo>
                  <a:lnTo>
                    <a:pt x="8" y="7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2" y="24"/>
                  </a:lnTo>
                  <a:lnTo>
                    <a:pt x="11" y="3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Freeform 465"/>
            <p:cNvSpPr>
              <a:spLocks/>
            </p:cNvSpPr>
            <p:nvPr/>
          </p:nvSpPr>
          <p:spPr bwMode="auto">
            <a:xfrm>
              <a:off x="5164" y="3778"/>
              <a:ext cx="7" cy="24"/>
            </a:xfrm>
            <a:custGeom>
              <a:avLst/>
              <a:gdLst>
                <a:gd name="T0" fmla="*/ 0 w 7"/>
                <a:gd name="T1" fmla="*/ 0 h 24"/>
                <a:gd name="T2" fmla="*/ 5 w 7"/>
                <a:gd name="T3" fmla="*/ 6 h 24"/>
                <a:gd name="T4" fmla="*/ 6 w 7"/>
                <a:gd name="T5" fmla="*/ 11 h 24"/>
                <a:gd name="T6" fmla="*/ 7 w 7"/>
                <a:gd name="T7" fmla="*/ 16 h 24"/>
                <a:gd name="T8" fmla="*/ 7 w 7"/>
                <a:gd name="T9" fmla="*/ 22 h 24"/>
                <a:gd name="T10" fmla="*/ 7 w 7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4"/>
                <a:gd name="T20" fmla="*/ 7 w 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4">
                  <a:moveTo>
                    <a:pt x="0" y="0"/>
                  </a:moveTo>
                  <a:lnTo>
                    <a:pt x="5" y="6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7" y="22"/>
                  </a:lnTo>
                  <a:lnTo>
                    <a:pt x="7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1" name="Oval 466"/>
            <p:cNvSpPr>
              <a:spLocks noChangeArrowheads="1"/>
            </p:cNvSpPr>
            <p:nvPr/>
          </p:nvSpPr>
          <p:spPr bwMode="auto">
            <a:xfrm>
              <a:off x="5192" y="3795"/>
              <a:ext cx="7" cy="7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12" name="Oval 467"/>
            <p:cNvSpPr>
              <a:spLocks noChangeArrowheads="1"/>
            </p:cNvSpPr>
            <p:nvPr/>
          </p:nvSpPr>
          <p:spPr bwMode="auto">
            <a:xfrm>
              <a:off x="5175" y="3807"/>
              <a:ext cx="7" cy="7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  <p:sp>
          <p:nvSpPr>
            <p:cNvPr id="8313" name="Oval 468"/>
            <p:cNvSpPr>
              <a:spLocks noChangeArrowheads="1"/>
            </p:cNvSpPr>
            <p:nvPr/>
          </p:nvSpPr>
          <p:spPr bwMode="auto">
            <a:xfrm>
              <a:off x="5166" y="3801"/>
              <a:ext cx="7" cy="7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/>
            </a:p>
          </p:txBody>
        </p:sp>
      </p:grpSp>
      <p:pic>
        <p:nvPicPr>
          <p:cNvPr id="8204" name="Picture 469" descr="Pictur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44" y="5257800"/>
            <a:ext cx="194708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470" descr="bo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71" y="3352806"/>
            <a:ext cx="198729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5" y="344559"/>
            <a:ext cx="11786892" cy="75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638" y="2750918"/>
            <a:ext cx="10941828" cy="1754300"/>
          </a:xfrm>
          <a:prstGeom prst="rect">
            <a:avLst/>
          </a:prstGeom>
        </p:spPr>
        <p:txBody>
          <a:bodyPr wrap="square" lIns="91415" tIns="45707" rIns="91415" bIns="45707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endParaRPr lang="en-US" sz="4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1219202" y="2776071"/>
            <a:ext cx="9943825" cy="1238956"/>
          </a:xfrm>
          <a:prstGeom prst="rect">
            <a:avLst/>
          </a:prstGeom>
          <a:noFill/>
        </p:spPr>
        <p:txBody>
          <a:bodyPr wrap="square" lIns="68733" tIns="34367" rIns="68733" bIns="3436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spc="37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b="1" spc="37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1823167" y="4495802"/>
            <a:ext cx="8896191" cy="1331289"/>
          </a:xfrm>
          <a:prstGeom prst="rect">
            <a:avLst/>
          </a:prstGeom>
          <a:noFill/>
        </p:spPr>
        <p:txBody>
          <a:bodyPr wrap="square" lIns="68733" tIns="34367" rIns="68733" bIns="3436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00" b="1" spc="37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100" b="1" spc="37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spc="37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100" b="1" spc="37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4100" b="1" spc="37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00" b="1" spc="37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100" b="1" spc="37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spc="37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100" b="1" spc="37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100" b="1" spc="37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100" b="1" spc="37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spc="37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100" b="1" spc="37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spc="37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100" b="1" spc="37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Mai</a:t>
            </a:r>
            <a:endParaRPr lang="en-US" b="1" spc="37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237958" y="337624"/>
            <a:ext cx="10325686" cy="198354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Theo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1" y="150204"/>
            <a:ext cx="11743508" cy="604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xuân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bồ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lông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đuôi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bão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khướu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líu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B0333B78-2983-4AE9-9EF7-E208DA761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17566"/>
            <a:ext cx="12100560" cy="67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thể là hình ảnh về hoa">
            <a:extLst>
              <a:ext uri="{FF2B5EF4-FFF2-40B4-BE49-F238E27FC236}">
                <a16:creationId xmlns:a16="http://schemas.microsoft.com/office/drawing/2014/main" xmlns="" id="{DDB6AC54-B89E-4B6B-98A8-CB1938C0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4519" y="2468894"/>
            <a:ext cx="8850457" cy="3323965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BỜ TRE ĐÓN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</a:p>
          <a:p>
            <a:pPr algn="ctr"/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Võ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21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548" y="231459"/>
            <a:ext cx="8529202" cy="863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9391" y="903671"/>
            <a:ext cx="2111516" cy="61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1549" y="1178049"/>
            <a:ext cx="8042563" cy="152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5901" y="1887033"/>
            <a:ext cx="8042563" cy="152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-558689"/>
            <a:ext cx="9252522" cy="6345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r="21335" b="8889"/>
          <a:stretch/>
        </p:blipFill>
        <p:spPr>
          <a:xfrm>
            <a:off x="2332309" y="1668945"/>
            <a:ext cx="1295399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8568" y="2456528"/>
            <a:ext cx="6625673" cy="1323411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000" b="1" dirty="0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8000" b="1" dirty="0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1" dirty="0"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2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EC84EB2-9878-4551-A02B-36EE2BFBE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30"/>
            <a:ext cx="12192000" cy="685892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6619DD8-36A7-4023-BCDD-A077C1CAFF34}"/>
              </a:ext>
            </a:extLst>
          </p:cNvPr>
          <p:cNvSpPr txBox="1"/>
          <p:nvPr/>
        </p:nvSpPr>
        <p:spPr>
          <a:xfrm>
            <a:off x="1673871" y="233071"/>
            <a:ext cx="7296811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      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Bờ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tre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đón</a:t>
            </a:r>
            <a:r>
              <a:rPr lang="en-US" sz="4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khách</a:t>
            </a:r>
            <a:endParaRPr lang="en-US" sz="4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                 </a:t>
            </a:r>
            <a:r>
              <a:rPr lang="en-US" sz="2667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667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sz="2667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9BF26C2-43E6-4055-B210-D2F9C51DF922}"/>
              </a:ext>
            </a:extLst>
          </p:cNvPr>
          <p:cNvSpPr txBox="1"/>
          <p:nvPr/>
        </p:nvSpPr>
        <p:spPr>
          <a:xfrm>
            <a:off x="1196853" y="1336350"/>
            <a:ext cx="44157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629B0127-C274-44A1-BE53-CC2C7C111ADC}"/>
              </a:ext>
            </a:extLst>
          </p:cNvPr>
          <p:cNvSpPr/>
          <p:nvPr/>
        </p:nvSpPr>
        <p:spPr>
          <a:xfrm>
            <a:off x="9326881" y="299053"/>
            <a:ext cx="1997612" cy="110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8F39B35-A238-47BA-82E5-CBC33BEEC109}"/>
              </a:ext>
            </a:extLst>
          </p:cNvPr>
          <p:cNvSpPr txBox="1"/>
          <p:nvPr/>
        </p:nvSpPr>
        <p:spPr>
          <a:xfrm>
            <a:off x="6089635" y="1408907"/>
            <a:ext cx="4376728" cy="522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“Ồ,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  <a:p>
            <a:pPr algn="r"/>
            <a:endParaRPr lang="en-US" sz="2400" dirty="0">
              <a:cs typeface="Arial" panose="020B0604020202020204" pitchFamily="34" charset="0"/>
            </a:endParaRPr>
          </a:p>
          <a:p>
            <a:pPr algn="r"/>
            <a:r>
              <a:rPr lang="en-US" sz="2133" dirty="0">
                <a:cs typeface="Arial" panose="020B0604020202020204" pitchFamily="34" charset="0"/>
              </a:rPr>
              <a:t>VÕ QUẢNG</a:t>
            </a:r>
            <a:endParaRPr lang="en-US" sz="2400" dirty="0">
              <a:cs typeface="Arial" panose="020B0604020202020204" pitchFamily="34" charset="0"/>
            </a:endParaRPr>
          </a:p>
          <a:p>
            <a:pPr algn="just"/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2">
            <a:extLst>
              <a:ext uri="{FF2B5EF4-FFF2-40B4-BE49-F238E27FC236}">
                <a16:creationId xmlns:a16="http://schemas.microsoft.com/office/drawing/2014/main" xmlns="" id="{EBE336DC-DFD6-4A3C-A74A-8475390FE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30"/>
            <a:ext cx="12192000" cy="6964437"/>
          </a:xfrm>
          <a:prstGeom prst="rect">
            <a:avLst/>
          </a:prstGeom>
        </p:spPr>
      </p:pic>
      <p:pic>
        <p:nvPicPr>
          <p:cNvPr id="9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55C4B5CE-51CF-4455-8822-5A4AED17D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421393" y="3545237"/>
            <a:ext cx="609600" cy="609600"/>
          </a:xfrm>
          <a:prstGeom prst="rect">
            <a:avLst/>
          </a:prstGeom>
        </p:spPr>
      </p:pic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17435DF8-4BAA-4FB7-9BC9-13B85CB9BD7E}"/>
              </a:ext>
            </a:extLst>
          </p:cNvPr>
          <p:cNvCxnSpPr>
            <a:cxnSpLocks/>
          </p:cNvCxnSpPr>
          <p:nvPr/>
        </p:nvCxnSpPr>
        <p:spPr>
          <a:xfrm>
            <a:off x="1665405" y="1555225"/>
            <a:ext cx="0" cy="4704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CFCE44E3-3115-477A-B219-37CD1EA2CB8B}"/>
              </a:ext>
            </a:extLst>
          </p:cNvPr>
          <p:cNvCxnSpPr/>
          <p:nvPr/>
        </p:nvCxnSpPr>
        <p:spPr>
          <a:xfrm>
            <a:off x="6540283" y="1555226"/>
            <a:ext cx="0" cy="4023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xmlns="" id="{D3FF9E74-29D3-4804-B2A9-02A4DB77CA96}"/>
              </a:ext>
            </a:extLst>
          </p:cNvPr>
          <p:cNvSpPr/>
          <p:nvPr/>
        </p:nvSpPr>
        <p:spPr>
          <a:xfrm>
            <a:off x="871552" y="1413367"/>
            <a:ext cx="746592" cy="571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xmlns="" id="{CB64B305-CD58-4804-8008-CE8A010157A7}"/>
              </a:ext>
            </a:extLst>
          </p:cNvPr>
          <p:cNvSpPr/>
          <p:nvPr/>
        </p:nvSpPr>
        <p:spPr>
          <a:xfrm>
            <a:off x="5805676" y="1514365"/>
            <a:ext cx="691889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55C1FB8-6119-4499-8BC6-24AE2A69B4A4}"/>
              </a:ext>
            </a:extLst>
          </p:cNvPr>
          <p:cNvSpPr txBox="1"/>
          <p:nvPr/>
        </p:nvSpPr>
        <p:spPr>
          <a:xfrm>
            <a:off x="1603717" y="225083"/>
            <a:ext cx="7286334" cy="123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       </a:t>
            </a:r>
            <a:r>
              <a:rPr lang="en-US" sz="3733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Bờ</a:t>
            </a:r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tre</a:t>
            </a:r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đón</a:t>
            </a:r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khách</a:t>
            </a:r>
            <a:endParaRPr lang="en-US" sz="3733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                 </a:t>
            </a:r>
            <a:r>
              <a:rPr lang="en-US" sz="2667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667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sz="2667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13FD81B-10AE-41C7-8CCE-A4ED16AFE051}"/>
              </a:ext>
            </a:extLst>
          </p:cNvPr>
          <p:cNvSpPr txBox="1"/>
          <p:nvPr/>
        </p:nvSpPr>
        <p:spPr>
          <a:xfrm>
            <a:off x="1730711" y="1467829"/>
            <a:ext cx="44209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2A181D1-F72E-4E2A-8B41-4EE9512AFA9C}"/>
              </a:ext>
            </a:extLst>
          </p:cNvPr>
          <p:cNvSpPr txBox="1"/>
          <p:nvPr/>
        </p:nvSpPr>
        <p:spPr>
          <a:xfrm>
            <a:off x="6665023" y="1514365"/>
            <a:ext cx="4199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“Ồ,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VÕ QUẢNG</a:t>
            </a:r>
          </a:p>
        </p:txBody>
      </p:sp>
    </p:spTree>
    <p:extLst>
      <p:ext uri="{BB962C8B-B14F-4D97-AF65-F5344CB8AC3E}">
        <p14:creationId xmlns:p14="http://schemas.microsoft.com/office/powerpoint/2010/main" val="2259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EC84EB2-9878-4551-A02B-36EE2BFBE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30"/>
            <a:ext cx="12192000" cy="685892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9BF26C2-43E6-4055-B210-D2F9C51DF922}"/>
              </a:ext>
            </a:extLst>
          </p:cNvPr>
          <p:cNvSpPr txBox="1"/>
          <p:nvPr/>
        </p:nvSpPr>
        <p:spPr>
          <a:xfrm>
            <a:off x="4059628" y="1786518"/>
            <a:ext cx="4711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038" y="600407"/>
            <a:ext cx="718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49" y="-493154"/>
            <a:ext cx="9912089" cy="39243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66073" y="1200402"/>
            <a:ext cx="5147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680" y="2640330"/>
            <a:ext cx="10475595" cy="384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chú ý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lưu ý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548" y="231459"/>
            <a:ext cx="8529202" cy="863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9391" y="903671"/>
            <a:ext cx="2111516" cy="61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1549" y="1178049"/>
            <a:ext cx="8042563" cy="152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2">
            <a:extLst>
              <a:ext uri="{FF2B5EF4-FFF2-40B4-BE49-F238E27FC236}">
                <a16:creationId xmlns:a16="http://schemas.microsoft.com/office/drawing/2014/main" xmlns="" id="{7B3054BB-7583-4536-B7AD-85AA41CA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4" y="1335818"/>
            <a:ext cx="3566924" cy="3428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9D844E-3DBC-4957-BEA4-E46382051D2D}"/>
              </a:ext>
            </a:extLst>
          </p:cNvPr>
          <p:cNvSpPr/>
          <p:nvPr/>
        </p:nvSpPr>
        <p:spPr>
          <a:xfrm>
            <a:off x="1059114" y="5055978"/>
            <a:ext cx="3784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11">
            <a:extLst>
              <a:ext uri="{FF2B5EF4-FFF2-40B4-BE49-F238E27FC236}">
                <a16:creationId xmlns:a16="http://schemas.microsoft.com/office/drawing/2014/main" xmlns="" id="{5696B85C-6118-428D-8E36-7D115F2B7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23" y="2588456"/>
            <a:ext cx="4937933" cy="27291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460E187-8283-4AFC-A314-9A5C84649CEC}"/>
              </a:ext>
            </a:extLst>
          </p:cNvPr>
          <p:cNvSpPr/>
          <p:nvPr/>
        </p:nvSpPr>
        <p:spPr>
          <a:xfrm>
            <a:off x="6960058" y="1713776"/>
            <a:ext cx="5231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DCE960-70EC-4D9A-B91E-C8078C0DF0FF}"/>
              </a:ext>
            </a:extLst>
          </p:cNvPr>
          <p:cNvSpPr/>
          <p:nvPr/>
        </p:nvSpPr>
        <p:spPr>
          <a:xfrm>
            <a:off x="5565556" y="5579198"/>
            <a:ext cx="6451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Gật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gù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143691" y="6533305"/>
            <a:ext cx="431075" cy="324695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EC84EB2-9878-4551-A02B-36EE2BFBE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30"/>
            <a:ext cx="12192000" cy="685892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6619DD8-36A7-4023-BCDD-A077C1CAFF34}"/>
              </a:ext>
            </a:extLst>
          </p:cNvPr>
          <p:cNvSpPr txBox="1"/>
          <p:nvPr/>
        </p:nvSpPr>
        <p:spPr>
          <a:xfrm>
            <a:off x="2202721" y="197854"/>
            <a:ext cx="729681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        </a:t>
            </a:r>
            <a:r>
              <a:rPr lang="en-US" sz="3733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Bờ</a:t>
            </a:r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tre</a:t>
            </a:r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đón</a:t>
            </a:r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khách</a:t>
            </a:r>
            <a:endParaRPr lang="en-US" sz="3733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3733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                 </a:t>
            </a:r>
            <a:r>
              <a:rPr lang="en-US" sz="2667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667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sz="2667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9BF26C2-43E6-4055-B210-D2F9C51DF922}"/>
              </a:ext>
            </a:extLst>
          </p:cNvPr>
          <p:cNvSpPr txBox="1"/>
          <p:nvPr/>
        </p:nvSpPr>
        <p:spPr>
          <a:xfrm>
            <a:off x="1196853" y="1336350"/>
            <a:ext cx="44157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mênh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8F39B35-A238-47BA-82E5-CBC33BEEC109}"/>
              </a:ext>
            </a:extLst>
          </p:cNvPr>
          <p:cNvSpPr txBox="1"/>
          <p:nvPr/>
        </p:nvSpPr>
        <p:spPr>
          <a:xfrm>
            <a:off x="6089635" y="1408907"/>
            <a:ext cx="4376728" cy="522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“Ồ,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  <a:p>
            <a:pPr algn="r"/>
            <a:endParaRPr lang="en-US" sz="2400" dirty="0">
              <a:cs typeface="Arial" panose="020B0604020202020204" pitchFamily="34" charset="0"/>
            </a:endParaRPr>
          </a:p>
          <a:p>
            <a:pPr algn="r"/>
            <a:r>
              <a:rPr lang="en-US" sz="2133" dirty="0">
                <a:cs typeface="Arial" panose="020B0604020202020204" pitchFamily="34" charset="0"/>
              </a:rPr>
              <a:t>VÕ QUẢNG</a:t>
            </a:r>
            <a:endParaRPr lang="en-US" sz="2400" dirty="0">
              <a:cs typeface="Arial" panose="020B0604020202020204" pitchFamily="34" charset="0"/>
            </a:endParaRPr>
          </a:p>
          <a:p>
            <a:pPr algn="just"/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0548" y="231459"/>
            <a:ext cx="8529202" cy="863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9391" y="903671"/>
            <a:ext cx="2111516" cy="61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1549" y="1178049"/>
            <a:ext cx="8042563" cy="152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5901" y="1887033"/>
            <a:ext cx="8042563" cy="152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4" y="626520"/>
            <a:ext cx="10068001" cy="591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57436" y="2743204"/>
            <a:ext cx="11697774" cy="1187055"/>
          </a:xfrm>
          <a:prstGeom prst="rect">
            <a:avLst/>
          </a:prstGeom>
        </p:spPr>
        <p:txBody>
          <a:bodyPr wrap="none" lIns="68740" tIns="34370" rIns="68740" bIns="3437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7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XIN CHÂN THÀNH CẢM ƠN </a:t>
            </a:r>
          </a:p>
          <a:p>
            <a:pPr algn="ctr" defTabSz="687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/>
              </a:rPr>
              <a:t>QUÝ THẦY CÔ GIÁO VÀ CÁC EM</a:t>
            </a:r>
            <a:endParaRPr lang="en-US" sz="43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/>
            </a:endParaRPr>
          </a:p>
        </p:txBody>
      </p:sp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9" y="175025"/>
            <a:ext cx="1703908" cy="127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577" y="4800600"/>
            <a:ext cx="266646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>
            <a:fillRect/>
          </a:stretch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-184836"/>
            <a:ext cx="7635240" cy="7271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>
            <a:fillRect/>
          </a:stretch>
        </p:blipFill>
        <p:spPr>
          <a:xfrm>
            <a:off x="8691172" y="4404361"/>
            <a:ext cx="2610189" cy="2344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2459" y="3450883"/>
            <a:ext cx="3639327" cy="1123383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>
              <a:defRPr/>
            </a:pPr>
            <a:r>
              <a:rPr lang="en-US" sz="6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36" y="927652"/>
            <a:ext cx="10641495" cy="5804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lowchart: Terminator 2"/>
          <p:cNvSpPr/>
          <p:nvPr/>
        </p:nvSpPr>
        <p:spPr>
          <a:xfrm>
            <a:off x="853968" y="1126438"/>
            <a:ext cx="5480571" cy="993909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51C8712-37AB-4DEA-ACCB-E06DF39F8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7"/>
            <a:ext cx="12192000" cy="6853187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3" y="410937"/>
            <a:ext cx="10522857" cy="138588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</a:rPr>
              <a:t>Chim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gì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báo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hiệu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xuân</a:t>
            </a:r>
            <a:r>
              <a:rPr lang="en-US" sz="4800" b="1" dirty="0">
                <a:solidFill>
                  <a:schemeClr val="bg1"/>
                </a:solidFill>
              </a:rPr>
              <a:t> sang?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096000" y="2544124"/>
            <a:ext cx="4247120" cy="1188055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 err="1">
                <a:solidFill>
                  <a:srgbClr val="C00000"/>
                </a:solidFill>
              </a:rPr>
              <a:t>Chim</a:t>
            </a:r>
            <a:r>
              <a:rPr lang="en-US" sz="5333" b="1" dirty="0">
                <a:solidFill>
                  <a:srgbClr val="C00000"/>
                </a:solidFill>
              </a:rPr>
              <a:t> </a:t>
            </a:r>
            <a:r>
              <a:rPr lang="en-US" sz="5333" b="1" dirty="0" err="1">
                <a:solidFill>
                  <a:srgbClr val="C00000"/>
                </a:solidFill>
              </a:rPr>
              <a:t>én</a:t>
            </a:r>
            <a:endParaRPr lang="en-US" sz="5333" b="1" dirty="0">
              <a:solidFill>
                <a:srgbClr val="C00000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214781D-7199-4CF6-8F1D-9FEFB7C37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974142"/>
            <a:ext cx="4905772" cy="30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B2D34BAE-62DF-4B78-90BB-D6A4E69F5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7"/>
            <a:ext cx="12192000" cy="6853187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3" y="410937"/>
            <a:ext cx="10522857" cy="128987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>
                <a:solidFill>
                  <a:prstClr val="white"/>
                </a:solidFill>
                <a:latin typeface="+mj-lt"/>
              </a:rPr>
              <a:t>Chim gì chuyên bắt sâu?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5027867" y="2750799"/>
            <a:ext cx="5998767" cy="1018268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C00000"/>
                </a:solidFill>
                <a:latin typeface="+mj-lt"/>
              </a:rPr>
              <a:t>Chim</a:t>
            </a:r>
            <a:r>
              <a:rPr lang="en-US" sz="5333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5333" b="1" dirty="0" err="1">
                <a:solidFill>
                  <a:srgbClr val="C00000"/>
                </a:solidFill>
                <a:latin typeface="+mj-lt"/>
              </a:rPr>
              <a:t>sâu</a:t>
            </a:r>
            <a:endParaRPr lang="en-US" sz="5333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970538D8-70CE-4494-9963-0FAFE3A05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9" y="1776787"/>
            <a:ext cx="2874709" cy="37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AE49B345-3567-43A2-A700-AA192CA88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7"/>
            <a:ext cx="12192000" cy="6853187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704" y="681693"/>
            <a:ext cx="10522857" cy="138127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>
                <a:solidFill>
                  <a:prstClr val="white"/>
                </a:solidFill>
                <a:latin typeface="+mj-lt"/>
              </a:rPr>
              <a:t>Chim gì biết đưa thư, là biểu tượng của hòa bình?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091132" y="2886230"/>
            <a:ext cx="5165420" cy="1468203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267" b="1" dirty="0" err="1">
                <a:solidFill>
                  <a:srgbClr val="C00000"/>
                </a:solidFill>
                <a:latin typeface="+mj-lt"/>
              </a:rPr>
              <a:t>Chim</a:t>
            </a:r>
            <a:r>
              <a:rPr lang="en-US" sz="4267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+mj-lt"/>
              </a:rPr>
              <a:t>bồ</a:t>
            </a:r>
            <a:r>
              <a:rPr lang="en-US" sz="4267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267" b="1" dirty="0" err="1">
                <a:solidFill>
                  <a:srgbClr val="C00000"/>
                </a:solidFill>
                <a:latin typeface="+mj-lt"/>
              </a:rPr>
              <a:t>câu</a:t>
            </a:r>
            <a:endParaRPr lang="en-US" sz="4267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5A14C2D-16C3-4D75-A52F-81727364B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6" y="2808115"/>
            <a:ext cx="5818655" cy="30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CD50BE6-44E5-413D-9D02-1C2F7005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7"/>
            <a:ext cx="12192000" cy="6853187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912298" y="661568"/>
            <a:ext cx="10041453" cy="146820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267" b="1">
                <a:solidFill>
                  <a:prstClr val="white"/>
                </a:solidFill>
                <a:latin typeface="+mj-lt"/>
              </a:rPr>
              <a:t>Chim gì mặt giống mặt mèo, ăn đêm, chuyên bắt chuột?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671587" y="3009890"/>
            <a:ext cx="4282164" cy="1482792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5867" b="1" dirty="0" err="1">
                <a:solidFill>
                  <a:srgbClr val="C00000"/>
                </a:solidFill>
                <a:latin typeface="+mj-lt"/>
              </a:rPr>
              <a:t>Chim</a:t>
            </a:r>
            <a:r>
              <a:rPr lang="en-US" sz="5867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5867" b="1" dirty="0" err="1">
                <a:solidFill>
                  <a:srgbClr val="C00000"/>
                </a:solidFill>
                <a:latin typeface="+mj-lt"/>
              </a:rPr>
              <a:t>cú</a:t>
            </a:r>
            <a:endParaRPr lang="en-US" sz="5867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65355F7-3680-44EB-8734-8D5A6765E6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"/>
          <a:stretch/>
        </p:blipFill>
        <p:spPr>
          <a:xfrm>
            <a:off x="1" y="2218477"/>
            <a:ext cx="5824657" cy="35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B110957-41C5-41ED-98F3-5CB4C28B5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7"/>
            <a:ext cx="12192000" cy="6853187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3" y="410937"/>
            <a:ext cx="10522857" cy="167653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b="1">
                <a:solidFill>
                  <a:prstClr val="white"/>
                </a:solidFill>
                <a:latin typeface="+mj-lt"/>
              </a:rPr>
              <a:t>Chim gì có bộ lông đuôi rực rỡ </a:t>
            </a:r>
          </a:p>
          <a:p>
            <a:pPr algn="ctr" defTabSz="914377">
              <a:defRPr/>
            </a:pPr>
            <a:r>
              <a:rPr lang="en-US" sz="4800" b="1">
                <a:solidFill>
                  <a:prstClr val="white"/>
                </a:solidFill>
                <a:latin typeface="+mj-lt"/>
              </a:rPr>
              <a:t>sắc màu, múa rất đẹp?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47974" y="2927395"/>
            <a:ext cx="4743099" cy="1198943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C00000"/>
                </a:solidFill>
                <a:latin typeface="+mj-lt"/>
              </a:rPr>
              <a:t>Chim</a:t>
            </a:r>
            <a:r>
              <a:rPr lang="en-US" sz="5333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5333" b="1" dirty="0" err="1">
                <a:solidFill>
                  <a:srgbClr val="C00000"/>
                </a:solidFill>
                <a:latin typeface="+mj-lt"/>
              </a:rPr>
              <a:t>công</a:t>
            </a:r>
            <a:endParaRPr lang="en-US" sz="5333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DFD1BF5-5A72-4423-9B17-36841C501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" y="2398255"/>
            <a:ext cx="5049328" cy="34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665</Words>
  <Application>Microsoft Office PowerPoint</Application>
  <PresentationFormat>Custom</PresentationFormat>
  <Paragraphs>125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57</cp:revision>
  <dcterms:created xsi:type="dcterms:W3CDTF">2023-02-21T10:32:23Z</dcterms:created>
  <dcterms:modified xsi:type="dcterms:W3CDTF">2024-02-26T02:25:45Z</dcterms:modified>
</cp:coreProperties>
</file>