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5" r:id="rId2"/>
    <p:sldId id="283" r:id="rId3"/>
    <p:sldId id="270" r:id="rId4"/>
    <p:sldId id="271" r:id="rId5"/>
    <p:sldId id="272" r:id="rId6"/>
    <p:sldId id="273" r:id="rId7"/>
    <p:sldId id="274" r:id="rId8"/>
    <p:sldId id="284" r:id="rId9"/>
    <p:sldId id="285" r:id="rId10"/>
    <p:sldId id="286" r:id="rId11"/>
    <p:sldId id="287" r:id="rId12"/>
    <p:sldId id="288" r:id="rId13"/>
    <p:sldId id="294" r:id="rId14"/>
    <p:sldId id="289" r:id="rId15"/>
    <p:sldId id="290" r:id="rId16"/>
    <p:sldId id="291" r:id="rId17"/>
    <p:sldId id="292" r:id="rId18"/>
    <p:sldId id="293" r:id="rId19"/>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959F"/>
    <a:srgbClr val="209B5C"/>
    <a:srgbClr val="E8985D"/>
    <a:srgbClr val="E19153"/>
    <a:srgbClr val="0000FF"/>
    <a:srgbClr val="677961"/>
    <a:srgbClr val="A3593C"/>
    <a:srgbClr val="E29150"/>
    <a:srgbClr val="B3241F"/>
    <a:srgbClr val="DD77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1" autoAdjust="0"/>
    <p:restoredTop sz="92883" autoAdjust="0"/>
  </p:normalViewPr>
  <p:slideViewPr>
    <p:cSldViewPr>
      <p:cViewPr varScale="1">
        <p:scale>
          <a:sx n="91" d="100"/>
          <a:sy n="91" d="100"/>
        </p:scale>
        <p:origin x="-930"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EFF1E0-2C9B-46D2-8C0F-67A96AE6785F}" type="datetimeFigureOut">
              <a:rPr lang="vi-VN" smtClean="0"/>
              <a:t>08/02/2023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7A9637-4D5B-4398-A956-26B094020262}" type="slidenum">
              <a:rPr lang="vi-VN" smtClean="0"/>
              <a:t>‹#›</a:t>
            </a:fld>
            <a:endParaRPr lang="vi-VN"/>
          </a:p>
        </p:txBody>
      </p:sp>
    </p:spTree>
    <p:extLst>
      <p:ext uri="{BB962C8B-B14F-4D97-AF65-F5344CB8AC3E}">
        <p14:creationId xmlns:p14="http://schemas.microsoft.com/office/powerpoint/2010/main" val="3140886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 </a:t>
            </a:r>
            <a:r>
              <a:rPr lang="en-US" dirty="0" err="1" smtClean="0"/>
              <a:t>cô</a:t>
            </a:r>
            <a:r>
              <a:rPr lang="en-US" baseline="0" dirty="0" smtClean="0"/>
              <a:t> </a:t>
            </a:r>
            <a:r>
              <a:rPr lang="en-US" baseline="0" dirty="0" err="1" smtClean="0"/>
              <a:t>bấm</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trên</a:t>
            </a:r>
            <a:r>
              <a:rPr lang="en-US" baseline="0" dirty="0" smtClean="0"/>
              <a:t> </a:t>
            </a:r>
            <a:r>
              <a:rPr lang="en-US" baseline="0" dirty="0" err="1" smtClean="0"/>
              <a:t>cùng</a:t>
            </a:r>
            <a:r>
              <a:rPr lang="en-US" baseline="0" dirty="0" smtClean="0"/>
              <a:t> </a:t>
            </a:r>
            <a:r>
              <a:rPr lang="en-US" baseline="0" dirty="0" err="1" smtClean="0"/>
              <a:t>bên</a:t>
            </a:r>
            <a:r>
              <a:rPr lang="en-US" baseline="0" dirty="0" smtClean="0"/>
              <a:t> </a:t>
            </a:r>
            <a:r>
              <a:rPr lang="en-US" baseline="0" dirty="0" err="1" smtClean="0"/>
              <a:t>phải</a:t>
            </a:r>
            <a:r>
              <a:rPr lang="en-US" baseline="0" dirty="0" smtClean="0"/>
              <a:t> </a:t>
            </a:r>
            <a:r>
              <a:rPr lang="en-US" baseline="0" dirty="0" err="1" smtClean="0"/>
              <a:t>để</a:t>
            </a:r>
            <a:r>
              <a:rPr lang="en-US" baseline="0" dirty="0" smtClean="0"/>
              <a:t> </a:t>
            </a:r>
            <a:r>
              <a:rPr lang="en-US" baseline="0" dirty="0" err="1" smtClean="0"/>
              <a:t>vào</a:t>
            </a:r>
            <a:r>
              <a:rPr lang="en-US" baseline="0" dirty="0" smtClean="0"/>
              <a:t> </a:t>
            </a:r>
            <a:r>
              <a:rPr lang="en-US" baseline="0" dirty="0" err="1" smtClean="0"/>
              <a:t>bài</a:t>
            </a:r>
            <a:endParaRPr lang="vi-VN" dirty="0"/>
          </a:p>
        </p:txBody>
      </p:sp>
      <p:sp>
        <p:nvSpPr>
          <p:cNvPr id="4" name="Slide Number Placeholder 3"/>
          <p:cNvSpPr>
            <a:spLocks noGrp="1"/>
          </p:cNvSpPr>
          <p:nvPr>
            <p:ph type="sldNum" sz="quarter" idx="10"/>
          </p:nvPr>
        </p:nvSpPr>
        <p:spPr/>
        <p:txBody>
          <a:bodyPr/>
          <a:lstStyle/>
          <a:p>
            <a:fld id="{9B7A9637-4D5B-4398-A956-26B094020262}" type="slidenum">
              <a:rPr lang="vi-VN" smtClean="0"/>
              <a:t>4</a:t>
            </a:fld>
            <a:endParaRPr lang="vi-VN"/>
          </a:p>
        </p:txBody>
      </p:sp>
    </p:spTree>
    <p:extLst>
      <p:ext uri="{BB962C8B-B14F-4D97-AF65-F5344CB8AC3E}">
        <p14:creationId xmlns:p14="http://schemas.microsoft.com/office/powerpoint/2010/main" val="2785079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miter lim="800000"/>
            <a:headEnd/>
            <a:tailEnd/>
          </a:ln>
        </p:spPr>
        <p:txBody>
          <a:bodyPr/>
          <a:lstStyle/>
          <a:p>
            <a:fld id="{039D599C-85F4-4B8F-86BF-AFEC4E96E326}" type="slidenum">
              <a:rPr lang="en-US" smtClean="0">
                <a:solidFill>
                  <a:srgbClr val="000000"/>
                </a:solidFill>
              </a:rPr>
              <a:pPr/>
              <a:t>13</a:t>
            </a:fld>
            <a:endParaRPr lang="en-US" smtClean="0">
              <a:solidFill>
                <a:srgbClr val="000000"/>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06F46ED6-0D68-464C-BFDA-9BBE32C46BA8}" type="datetimeFigureOut">
              <a:rPr lang="vi-VN" smtClean="0"/>
              <a:t>08/02/2023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1758036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6F46ED6-0D68-464C-BFDA-9BBE32C46BA8}" type="datetimeFigureOut">
              <a:rPr lang="vi-VN" smtClean="0"/>
              <a:t>08/02/2023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661376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6F46ED6-0D68-464C-BFDA-9BBE32C46BA8}" type="datetimeFigureOut">
              <a:rPr lang="vi-VN" smtClean="0"/>
              <a:t>08/02/2023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1941785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7141" y="1503"/>
            <a:ext cx="9124379" cy="5140496"/>
          </a:xfrm>
          <a:prstGeom prst="rect">
            <a:avLst/>
          </a:prstGeom>
          <a:noFill/>
          <a:ln>
            <a:noFill/>
          </a:ln>
        </p:spPr>
      </p:pic>
    </p:spTree>
    <p:extLst>
      <p:ext uri="{BB962C8B-B14F-4D97-AF65-F5344CB8AC3E}">
        <p14:creationId xmlns:p14="http://schemas.microsoft.com/office/powerpoint/2010/main" val="195473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06F46ED6-0D68-464C-BFDA-9BBE32C46BA8}" type="datetimeFigureOut">
              <a:rPr lang="vi-VN" smtClean="0"/>
              <a:t>08/02/2023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3579191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F46ED6-0D68-464C-BFDA-9BBE32C46BA8}" type="datetimeFigureOut">
              <a:rPr lang="vi-VN" smtClean="0"/>
              <a:t>08/02/2023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4083913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06F46ED6-0D68-464C-BFDA-9BBE32C46BA8}" type="datetimeFigureOut">
              <a:rPr lang="vi-VN" smtClean="0"/>
              <a:t>08/02/2023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13985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06F46ED6-0D68-464C-BFDA-9BBE32C46BA8}" type="datetimeFigureOut">
              <a:rPr lang="vi-VN" smtClean="0"/>
              <a:t>08/02/2023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991114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06F46ED6-0D68-464C-BFDA-9BBE32C46BA8}" type="datetimeFigureOut">
              <a:rPr lang="vi-VN" smtClean="0"/>
              <a:t>08/02/2023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1547708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46ED6-0D68-464C-BFDA-9BBE32C46BA8}" type="datetimeFigureOut">
              <a:rPr lang="vi-VN" smtClean="0"/>
              <a:t>08/02/2023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3638782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46ED6-0D68-464C-BFDA-9BBE32C46BA8}" type="datetimeFigureOut">
              <a:rPr lang="vi-VN" smtClean="0"/>
              <a:t>08/02/2023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1843001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46ED6-0D68-464C-BFDA-9BBE32C46BA8}" type="datetimeFigureOut">
              <a:rPr lang="vi-VN" smtClean="0"/>
              <a:t>08/02/2023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C4419F2-5615-4844-B248-9C200856D3EB}" type="slidenum">
              <a:rPr lang="vi-VN" smtClean="0"/>
              <a:t>‹#›</a:t>
            </a:fld>
            <a:endParaRPr lang="vi-VN"/>
          </a:p>
        </p:txBody>
      </p:sp>
    </p:spTree>
    <p:extLst>
      <p:ext uri="{BB962C8B-B14F-4D97-AF65-F5344CB8AC3E}">
        <p14:creationId xmlns:p14="http://schemas.microsoft.com/office/powerpoint/2010/main" val="217666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6F46ED6-0D68-464C-BFDA-9BBE32C46BA8}" type="datetimeFigureOut">
              <a:rPr lang="vi-VN" smtClean="0"/>
              <a:t>08/02/2023</a:t>
            </a:fld>
            <a:endParaRPr lang="vi-VN"/>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C4419F2-5615-4844-B248-9C200856D3EB}" type="slidenum">
              <a:rPr lang="vi-VN" smtClean="0"/>
              <a:t>‹#›</a:t>
            </a:fld>
            <a:endParaRPr lang="vi-VN"/>
          </a:p>
        </p:txBody>
      </p:sp>
    </p:spTree>
    <p:extLst>
      <p:ext uri="{BB962C8B-B14F-4D97-AF65-F5344CB8AC3E}">
        <p14:creationId xmlns:p14="http://schemas.microsoft.com/office/powerpoint/2010/main" val="2357788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slideLayout" Target="../slideLayouts/slideLayout1.xml"/><Relationship Id="rId1" Type="http://schemas.openxmlformats.org/officeDocument/2006/relationships/audio" Target="file:///D:\g&#7917;i%20b&#237;ch%20nh&#7841;c%20ch&#232;n\L&#7899;p%20ch&#250;ng%20ta%20&#273;o&#224;n%20k&#7871;t%20-%20Nguy&#7877;n%20&#272;&#7913;c%20Huy%20-%20NhacCuaTui%20(mp3cut.net).MP3" TargetMode="Externa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audio" Target="file:///C:\Users\Administrator\Desktop\New%20folder\DivertimentoNo.17InD-V.A-2622895_hq.mp3" TargetMode="External"/><Relationship Id="rId6" Type="http://schemas.openxmlformats.org/officeDocument/2006/relationships/image" Target="../media/image24.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gif"/><Relationship Id="rId9" Type="http://schemas.openxmlformats.org/officeDocument/2006/relationships/image" Target="../media/image33.wmf"/></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gif"/></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38.gif"/><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jpe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50.jpe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38.gif"/><Relationship Id="rId10" Type="http://schemas.openxmlformats.org/officeDocument/2006/relationships/image" Target="../media/image48.png"/><Relationship Id="rId4" Type="http://schemas.openxmlformats.org/officeDocument/2006/relationships/image" Target="../media/image45.jpeg"/><Relationship Id="rId9" Type="http://schemas.openxmlformats.org/officeDocument/2006/relationships/image" Target="../media/image36.gif"/></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8.gif"/><Relationship Id="rId11" Type="http://schemas.openxmlformats.org/officeDocument/2006/relationships/image" Target="../media/image50.jpeg"/><Relationship Id="rId5" Type="http://schemas.openxmlformats.org/officeDocument/2006/relationships/image" Target="../media/image37.gif"/><Relationship Id="rId10" Type="http://schemas.openxmlformats.org/officeDocument/2006/relationships/image" Target="../media/image49.png"/><Relationship Id="rId4" Type="http://schemas.openxmlformats.org/officeDocument/2006/relationships/image" Target="../media/image35.jpeg"/><Relationship Id="rId9"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8.xml"/><Relationship Id="rId3" Type="http://schemas.openxmlformats.org/officeDocument/2006/relationships/image" Target="../media/image14.jpg"/><Relationship Id="rId7" Type="http://schemas.openxmlformats.org/officeDocument/2006/relationships/image" Target="../media/image17.png"/><Relationship Id="rId12"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slide" Target="slide5.xml"/><Relationship Id="rId10" Type="http://schemas.openxmlformats.org/officeDocument/2006/relationships/slide" Target="slide7.xml"/><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3" name="WordArt 5"/>
          <p:cNvSpPr>
            <a:spLocks noChangeArrowheads="1" noChangeShapeType="1" noTextEdit="1"/>
          </p:cNvSpPr>
          <p:nvPr/>
        </p:nvSpPr>
        <p:spPr bwMode="auto">
          <a:xfrm>
            <a:off x="609600" y="914400"/>
            <a:ext cx="8077200" cy="2114550"/>
          </a:xfrm>
          <a:prstGeom prst="rect">
            <a:avLst/>
          </a:prstGeom>
        </p:spPr>
        <p:txBody>
          <a:bodyPr wrap="none" lIns="91438" tIns="45719" rIns="91438" bIns="45719" fromWordArt="1">
            <a:prstTxWarp prst="textChevron">
              <a:avLst>
                <a:gd name="adj" fmla="val 25000"/>
              </a:avLst>
            </a:prstTxWarp>
          </a:bodyPr>
          <a:lstStyle/>
          <a:p>
            <a:pPr algn="ctr"/>
            <a:r>
              <a:rPr lang="vi-VN" sz="3600" b="1" kern="10" dirty="0">
                <a:ln w="9525">
                  <a:no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atin typeface="Arial"/>
                <a:cs typeface="Arial"/>
              </a:rPr>
              <a:t>NHIỆT LIỆTCHÀO MỪNG QUÝ THẦY CÔ VỀ DỰ GIỜ, THĂM LỚP. </a:t>
            </a:r>
          </a:p>
        </p:txBody>
      </p:sp>
      <p:sp>
        <p:nvSpPr>
          <p:cNvPr id="2051" name="WordArt 6"/>
          <p:cNvSpPr>
            <a:spLocks noChangeArrowheads="1" noChangeShapeType="1" noTextEdit="1"/>
          </p:cNvSpPr>
          <p:nvPr/>
        </p:nvSpPr>
        <p:spPr bwMode="auto">
          <a:xfrm>
            <a:off x="2438400" y="3000378"/>
            <a:ext cx="4267200" cy="400050"/>
          </a:xfrm>
          <a:prstGeom prst="rect">
            <a:avLst/>
          </a:prstGeom>
        </p:spPr>
        <p:txBody>
          <a:bodyPr wrap="none" lIns="91438" tIns="45719" rIns="91438" bIns="45719" fromWordArt="1">
            <a:prstTxWarp prst="textPlain">
              <a:avLst>
                <a:gd name="adj" fmla="val 50000"/>
              </a:avLst>
            </a:prstTxWarp>
          </a:bodyPr>
          <a:lstStyle/>
          <a:p>
            <a:pPr algn="ctr"/>
            <a:r>
              <a:rPr lang="vi-VN" sz="3600" b="1" kern="10" dirty="0">
                <a:ln w="9525">
                  <a:noFill/>
                  <a:round/>
                  <a:headEnd/>
                  <a:tailEnd/>
                </a:ln>
                <a:solidFill>
                  <a:srgbClr val="000099"/>
                </a:solidFill>
                <a:latin typeface="+mj-lt"/>
                <a:cs typeface="Arial"/>
              </a:rPr>
              <a:t>MÔN: TOÁN</a:t>
            </a:r>
          </a:p>
        </p:txBody>
      </p:sp>
      <p:pic>
        <p:nvPicPr>
          <p:cNvPr id="2052" name="Picture 12" descr="Copy (2) of !c_lite2"/>
          <p:cNvPicPr>
            <a:picLocks noChangeAspect="1" noChangeArrowheads="1" noCrop="1"/>
          </p:cNvPicPr>
          <p:nvPr/>
        </p:nvPicPr>
        <p:blipFill>
          <a:blip r:embed="rId3"/>
          <a:srcRect/>
          <a:stretch>
            <a:fillRect/>
          </a:stretch>
        </p:blipFill>
        <p:spPr bwMode="auto">
          <a:xfrm flipV="1">
            <a:off x="685800" y="457200"/>
            <a:ext cx="7848600" cy="114300"/>
          </a:xfrm>
          <a:prstGeom prst="rect">
            <a:avLst/>
          </a:prstGeom>
          <a:noFill/>
          <a:ln w="9525">
            <a:noFill/>
            <a:miter lim="800000"/>
            <a:headEnd/>
            <a:tailEnd/>
          </a:ln>
        </p:spPr>
      </p:pic>
      <p:pic>
        <p:nvPicPr>
          <p:cNvPr id="2" name="Picture 16" descr="!danc_cl"/>
          <p:cNvPicPr>
            <a:picLocks noChangeAspect="1" noChangeArrowheads="1" noCrop="1"/>
          </p:cNvPicPr>
          <p:nvPr/>
        </p:nvPicPr>
        <p:blipFill>
          <a:blip r:embed="rId4"/>
          <a:srcRect/>
          <a:stretch>
            <a:fillRect/>
          </a:stretch>
        </p:blipFill>
        <p:spPr bwMode="auto">
          <a:xfrm>
            <a:off x="0" y="3929080"/>
            <a:ext cx="1106488" cy="1143000"/>
          </a:xfrm>
          <a:prstGeom prst="rect">
            <a:avLst/>
          </a:prstGeom>
          <a:noFill/>
          <a:ln w="9525">
            <a:noFill/>
            <a:miter lim="800000"/>
            <a:headEnd/>
            <a:tailEnd/>
          </a:ln>
        </p:spPr>
      </p:pic>
      <p:pic>
        <p:nvPicPr>
          <p:cNvPr id="2054" name="Picture 17" descr="!danc_cl"/>
          <p:cNvPicPr>
            <a:picLocks noChangeAspect="1" noChangeArrowheads="1" noCrop="1"/>
          </p:cNvPicPr>
          <p:nvPr/>
        </p:nvPicPr>
        <p:blipFill>
          <a:blip r:embed="rId4"/>
          <a:srcRect/>
          <a:stretch>
            <a:fillRect/>
          </a:stretch>
        </p:blipFill>
        <p:spPr bwMode="auto">
          <a:xfrm>
            <a:off x="8037515" y="4000500"/>
            <a:ext cx="1106487" cy="1143000"/>
          </a:xfrm>
          <a:prstGeom prst="rect">
            <a:avLst/>
          </a:prstGeom>
          <a:noFill/>
          <a:ln w="9525">
            <a:noFill/>
            <a:miter lim="800000"/>
            <a:headEnd/>
            <a:tailEnd/>
          </a:ln>
        </p:spPr>
      </p:pic>
      <p:pic>
        <p:nvPicPr>
          <p:cNvPr id="2055" name="Picture 53" descr="image"/>
          <p:cNvPicPr>
            <a:picLocks noChangeAspect="1" noChangeArrowheads="1" noCrop="1"/>
          </p:cNvPicPr>
          <p:nvPr/>
        </p:nvPicPr>
        <p:blipFill>
          <a:blip r:embed="rId5"/>
          <a:srcRect/>
          <a:stretch>
            <a:fillRect/>
          </a:stretch>
        </p:blipFill>
        <p:spPr bwMode="auto">
          <a:xfrm rot="274840">
            <a:off x="7971060" y="486966"/>
            <a:ext cx="1066800" cy="1094184"/>
          </a:xfrm>
          <a:prstGeom prst="rect">
            <a:avLst/>
          </a:prstGeom>
          <a:noFill/>
          <a:ln w="9525">
            <a:noFill/>
            <a:miter lim="800000"/>
            <a:headEnd/>
            <a:tailEnd/>
          </a:ln>
        </p:spPr>
      </p:pic>
      <p:pic>
        <p:nvPicPr>
          <p:cNvPr id="2056" name="Picture 21" descr="DSTARS-P"/>
          <p:cNvPicPr>
            <a:picLocks noChangeAspect="1" noChangeArrowheads="1" noCrop="1"/>
          </p:cNvPicPr>
          <p:nvPr/>
        </p:nvPicPr>
        <p:blipFill>
          <a:blip r:embed="rId6"/>
          <a:srcRect/>
          <a:stretch>
            <a:fillRect/>
          </a:stretch>
        </p:blipFill>
        <p:spPr bwMode="auto">
          <a:xfrm>
            <a:off x="1447800" y="4057651"/>
            <a:ext cx="800100" cy="529829"/>
          </a:xfrm>
          <a:prstGeom prst="rect">
            <a:avLst/>
          </a:prstGeom>
          <a:noFill/>
          <a:ln w="9525">
            <a:noFill/>
            <a:miter lim="800000"/>
            <a:headEnd/>
            <a:tailEnd/>
          </a:ln>
        </p:spPr>
      </p:pic>
      <p:pic>
        <p:nvPicPr>
          <p:cNvPr id="2057" name="Picture 21" descr="DSTARS-P"/>
          <p:cNvPicPr>
            <a:picLocks noChangeAspect="1" noChangeArrowheads="1" noCrop="1"/>
          </p:cNvPicPr>
          <p:nvPr/>
        </p:nvPicPr>
        <p:blipFill>
          <a:blip r:embed="rId6"/>
          <a:srcRect/>
          <a:stretch>
            <a:fillRect/>
          </a:stretch>
        </p:blipFill>
        <p:spPr bwMode="auto">
          <a:xfrm>
            <a:off x="4572000" y="3657601"/>
            <a:ext cx="800100" cy="529829"/>
          </a:xfrm>
          <a:prstGeom prst="rect">
            <a:avLst/>
          </a:prstGeom>
          <a:noFill/>
          <a:ln w="9525">
            <a:noFill/>
            <a:miter lim="800000"/>
            <a:headEnd/>
            <a:tailEnd/>
          </a:ln>
        </p:spPr>
      </p:pic>
      <p:pic>
        <p:nvPicPr>
          <p:cNvPr id="2058" name="Picture 21" descr="DSTARS-P"/>
          <p:cNvPicPr>
            <a:picLocks noChangeAspect="1" noChangeArrowheads="1" noCrop="1"/>
          </p:cNvPicPr>
          <p:nvPr/>
        </p:nvPicPr>
        <p:blipFill>
          <a:blip r:embed="rId6"/>
          <a:srcRect/>
          <a:stretch>
            <a:fillRect/>
          </a:stretch>
        </p:blipFill>
        <p:spPr bwMode="auto">
          <a:xfrm>
            <a:off x="3124200" y="4686301"/>
            <a:ext cx="800100" cy="529829"/>
          </a:xfrm>
          <a:prstGeom prst="rect">
            <a:avLst/>
          </a:prstGeom>
          <a:noFill/>
          <a:ln w="9525">
            <a:noFill/>
            <a:miter lim="800000"/>
            <a:headEnd/>
            <a:tailEnd/>
          </a:ln>
        </p:spPr>
      </p:pic>
      <p:pic>
        <p:nvPicPr>
          <p:cNvPr id="2059" name="Picture 21" descr="DSTARS-P"/>
          <p:cNvPicPr>
            <a:picLocks noChangeAspect="1" noChangeArrowheads="1" noCrop="1"/>
          </p:cNvPicPr>
          <p:nvPr/>
        </p:nvPicPr>
        <p:blipFill>
          <a:blip r:embed="rId6"/>
          <a:srcRect/>
          <a:stretch>
            <a:fillRect/>
          </a:stretch>
        </p:blipFill>
        <p:spPr bwMode="auto">
          <a:xfrm>
            <a:off x="5029200" y="4686301"/>
            <a:ext cx="800100" cy="529829"/>
          </a:xfrm>
          <a:prstGeom prst="rect">
            <a:avLst/>
          </a:prstGeom>
          <a:noFill/>
          <a:ln w="9525">
            <a:noFill/>
            <a:miter lim="800000"/>
            <a:headEnd/>
            <a:tailEnd/>
          </a:ln>
        </p:spPr>
      </p:pic>
      <p:pic>
        <p:nvPicPr>
          <p:cNvPr id="2060" name="Picture 21" descr="DSTARS-P"/>
          <p:cNvPicPr>
            <a:picLocks noChangeAspect="1" noChangeArrowheads="1" noCrop="1"/>
          </p:cNvPicPr>
          <p:nvPr/>
        </p:nvPicPr>
        <p:blipFill>
          <a:blip r:embed="rId6"/>
          <a:srcRect/>
          <a:stretch>
            <a:fillRect/>
          </a:stretch>
        </p:blipFill>
        <p:spPr bwMode="auto">
          <a:xfrm>
            <a:off x="6934200" y="4457701"/>
            <a:ext cx="800100" cy="529829"/>
          </a:xfrm>
          <a:prstGeom prst="rect">
            <a:avLst/>
          </a:prstGeom>
          <a:noFill/>
          <a:ln w="9525">
            <a:noFill/>
            <a:miter lim="800000"/>
            <a:headEnd/>
            <a:tailEnd/>
          </a:ln>
        </p:spPr>
      </p:pic>
      <p:pic>
        <p:nvPicPr>
          <p:cNvPr id="2061" name="Picture 21" descr="DSTARS-P"/>
          <p:cNvPicPr>
            <a:picLocks noChangeAspect="1" noChangeArrowheads="1" noCrop="1"/>
          </p:cNvPicPr>
          <p:nvPr/>
        </p:nvPicPr>
        <p:blipFill>
          <a:blip r:embed="rId6"/>
          <a:srcRect/>
          <a:stretch>
            <a:fillRect/>
          </a:stretch>
        </p:blipFill>
        <p:spPr bwMode="auto">
          <a:xfrm>
            <a:off x="5943600" y="3657601"/>
            <a:ext cx="800100" cy="529829"/>
          </a:xfrm>
          <a:prstGeom prst="rect">
            <a:avLst/>
          </a:prstGeom>
          <a:noFill/>
          <a:ln w="9525">
            <a:noFill/>
            <a:miter lim="800000"/>
            <a:headEnd/>
            <a:tailEnd/>
          </a:ln>
        </p:spPr>
      </p:pic>
      <p:pic>
        <p:nvPicPr>
          <p:cNvPr id="2062" name="Picture 21" descr="DSTARS-P"/>
          <p:cNvPicPr>
            <a:picLocks noChangeAspect="1" noChangeArrowheads="1" noCrop="1"/>
          </p:cNvPicPr>
          <p:nvPr/>
        </p:nvPicPr>
        <p:blipFill>
          <a:blip r:embed="rId6"/>
          <a:srcRect/>
          <a:stretch>
            <a:fillRect/>
          </a:stretch>
        </p:blipFill>
        <p:spPr bwMode="auto">
          <a:xfrm>
            <a:off x="8343900" y="3314701"/>
            <a:ext cx="800100" cy="529829"/>
          </a:xfrm>
          <a:prstGeom prst="rect">
            <a:avLst/>
          </a:prstGeom>
          <a:noFill/>
          <a:ln w="9525">
            <a:noFill/>
            <a:miter lim="800000"/>
            <a:headEnd/>
            <a:tailEnd/>
          </a:ln>
        </p:spPr>
      </p:pic>
      <p:pic>
        <p:nvPicPr>
          <p:cNvPr id="2063" name="Picture 21" descr="DSTARS-P"/>
          <p:cNvPicPr>
            <a:picLocks noChangeAspect="1" noChangeArrowheads="1" noCrop="1"/>
          </p:cNvPicPr>
          <p:nvPr/>
        </p:nvPicPr>
        <p:blipFill>
          <a:blip r:embed="rId6"/>
          <a:srcRect/>
          <a:stretch>
            <a:fillRect/>
          </a:stretch>
        </p:blipFill>
        <p:spPr bwMode="auto">
          <a:xfrm>
            <a:off x="4267200" y="1600201"/>
            <a:ext cx="800100" cy="529829"/>
          </a:xfrm>
          <a:prstGeom prst="rect">
            <a:avLst/>
          </a:prstGeom>
          <a:noFill/>
          <a:ln w="9525">
            <a:noFill/>
            <a:miter lim="800000"/>
            <a:headEnd/>
            <a:tailEnd/>
          </a:ln>
        </p:spPr>
      </p:pic>
      <p:pic>
        <p:nvPicPr>
          <p:cNvPr id="2064" name="Picture 21" descr="DSTARS-P"/>
          <p:cNvPicPr>
            <a:picLocks noChangeAspect="1" noChangeArrowheads="1" noCrop="1"/>
          </p:cNvPicPr>
          <p:nvPr/>
        </p:nvPicPr>
        <p:blipFill>
          <a:blip r:embed="rId6"/>
          <a:srcRect/>
          <a:stretch>
            <a:fillRect/>
          </a:stretch>
        </p:blipFill>
        <p:spPr bwMode="auto">
          <a:xfrm>
            <a:off x="457200" y="3600451"/>
            <a:ext cx="800100" cy="529829"/>
          </a:xfrm>
          <a:prstGeom prst="rect">
            <a:avLst/>
          </a:prstGeom>
          <a:noFill/>
          <a:ln w="9525">
            <a:noFill/>
            <a:miter lim="800000"/>
            <a:headEnd/>
            <a:tailEnd/>
          </a:ln>
        </p:spPr>
      </p:pic>
      <p:pic>
        <p:nvPicPr>
          <p:cNvPr id="2065" name="Picture 21" descr="DSTARS-P"/>
          <p:cNvPicPr>
            <a:picLocks noChangeAspect="1" noChangeArrowheads="1" noCrop="1"/>
          </p:cNvPicPr>
          <p:nvPr/>
        </p:nvPicPr>
        <p:blipFill>
          <a:blip r:embed="rId6"/>
          <a:srcRect/>
          <a:stretch>
            <a:fillRect/>
          </a:stretch>
        </p:blipFill>
        <p:spPr bwMode="auto">
          <a:xfrm>
            <a:off x="3581400" y="3829051"/>
            <a:ext cx="800100" cy="529829"/>
          </a:xfrm>
          <a:prstGeom prst="rect">
            <a:avLst/>
          </a:prstGeom>
          <a:noFill/>
          <a:ln w="9525">
            <a:noFill/>
            <a:miter lim="800000"/>
            <a:headEnd/>
            <a:tailEnd/>
          </a:ln>
        </p:spPr>
      </p:pic>
      <p:pic>
        <p:nvPicPr>
          <p:cNvPr id="2066" name="Picture 21" descr="DSTARS-P"/>
          <p:cNvPicPr>
            <a:picLocks noChangeAspect="1" noChangeArrowheads="1" noCrop="1"/>
          </p:cNvPicPr>
          <p:nvPr/>
        </p:nvPicPr>
        <p:blipFill>
          <a:blip r:embed="rId6"/>
          <a:srcRect/>
          <a:stretch>
            <a:fillRect/>
          </a:stretch>
        </p:blipFill>
        <p:spPr bwMode="auto">
          <a:xfrm>
            <a:off x="228600" y="1943101"/>
            <a:ext cx="800100" cy="529829"/>
          </a:xfrm>
          <a:prstGeom prst="rect">
            <a:avLst/>
          </a:prstGeom>
          <a:noFill/>
          <a:ln w="9525">
            <a:noFill/>
            <a:miter lim="800000"/>
            <a:headEnd/>
            <a:tailEnd/>
          </a:ln>
        </p:spPr>
      </p:pic>
      <p:pic>
        <p:nvPicPr>
          <p:cNvPr id="2067" name="Picture 21" descr="DSTARS-P"/>
          <p:cNvPicPr>
            <a:picLocks noChangeAspect="1" noChangeArrowheads="1" noCrop="1"/>
          </p:cNvPicPr>
          <p:nvPr/>
        </p:nvPicPr>
        <p:blipFill>
          <a:blip r:embed="rId6"/>
          <a:srcRect/>
          <a:stretch>
            <a:fillRect/>
          </a:stretch>
        </p:blipFill>
        <p:spPr bwMode="auto">
          <a:xfrm>
            <a:off x="3200400" y="1600201"/>
            <a:ext cx="800100" cy="529829"/>
          </a:xfrm>
          <a:prstGeom prst="rect">
            <a:avLst/>
          </a:prstGeom>
          <a:noFill/>
          <a:ln w="9525">
            <a:noFill/>
            <a:miter lim="800000"/>
            <a:headEnd/>
            <a:tailEnd/>
          </a:ln>
        </p:spPr>
      </p:pic>
      <p:pic>
        <p:nvPicPr>
          <p:cNvPr id="2070" name="Picture 21" descr="DSTARS-P"/>
          <p:cNvPicPr>
            <a:picLocks noChangeAspect="1" noChangeArrowheads="1" noCrop="1"/>
          </p:cNvPicPr>
          <p:nvPr/>
        </p:nvPicPr>
        <p:blipFill>
          <a:blip r:embed="rId6"/>
          <a:srcRect/>
          <a:stretch>
            <a:fillRect/>
          </a:stretch>
        </p:blipFill>
        <p:spPr bwMode="auto">
          <a:xfrm>
            <a:off x="2438400" y="628651"/>
            <a:ext cx="800100" cy="529829"/>
          </a:xfrm>
          <a:prstGeom prst="rect">
            <a:avLst/>
          </a:prstGeom>
          <a:noFill/>
          <a:ln w="9525">
            <a:noFill/>
            <a:miter lim="800000"/>
            <a:headEnd/>
            <a:tailEnd/>
          </a:ln>
        </p:spPr>
      </p:pic>
      <p:pic>
        <p:nvPicPr>
          <p:cNvPr id="2071" name="Picture 21" descr="DSTARS-P"/>
          <p:cNvPicPr>
            <a:picLocks noChangeAspect="1" noChangeArrowheads="1" noCrop="1"/>
          </p:cNvPicPr>
          <p:nvPr/>
        </p:nvPicPr>
        <p:blipFill>
          <a:blip r:embed="rId6"/>
          <a:srcRect/>
          <a:stretch>
            <a:fillRect/>
          </a:stretch>
        </p:blipFill>
        <p:spPr bwMode="auto">
          <a:xfrm>
            <a:off x="990600" y="685801"/>
            <a:ext cx="800100" cy="529829"/>
          </a:xfrm>
          <a:prstGeom prst="rect">
            <a:avLst/>
          </a:prstGeom>
          <a:noFill/>
          <a:ln w="9525">
            <a:noFill/>
            <a:miter lim="800000"/>
            <a:headEnd/>
            <a:tailEnd/>
          </a:ln>
        </p:spPr>
      </p:pic>
      <p:pic>
        <p:nvPicPr>
          <p:cNvPr id="2072" name="Picture 21" descr="DSTARS-P"/>
          <p:cNvPicPr>
            <a:picLocks noChangeAspect="1" noChangeArrowheads="1" noCrop="1"/>
          </p:cNvPicPr>
          <p:nvPr/>
        </p:nvPicPr>
        <p:blipFill>
          <a:blip r:embed="rId6"/>
          <a:srcRect/>
          <a:stretch>
            <a:fillRect/>
          </a:stretch>
        </p:blipFill>
        <p:spPr bwMode="auto">
          <a:xfrm>
            <a:off x="5486400" y="628651"/>
            <a:ext cx="800100" cy="529829"/>
          </a:xfrm>
          <a:prstGeom prst="rect">
            <a:avLst/>
          </a:prstGeom>
          <a:noFill/>
          <a:ln w="9525">
            <a:noFill/>
            <a:miter lim="800000"/>
            <a:headEnd/>
            <a:tailEnd/>
          </a:ln>
        </p:spPr>
      </p:pic>
      <p:pic>
        <p:nvPicPr>
          <p:cNvPr id="2073" name="Picture 21" descr="DSTARS-P"/>
          <p:cNvPicPr>
            <a:picLocks noChangeAspect="1" noChangeArrowheads="1" noCrop="1"/>
          </p:cNvPicPr>
          <p:nvPr/>
        </p:nvPicPr>
        <p:blipFill>
          <a:blip r:embed="rId6"/>
          <a:srcRect/>
          <a:stretch>
            <a:fillRect/>
          </a:stretch>
        </p:blipFill>
        <p:spPr bwMode="auto">
          <a:xfrm>
            <a:off x="304800" y="1143001"/>
            <a:ext cx="800100" cy="529829"/>
          </a:xfrm>
          <a:prstGeom prst="rect">
            <a:avLst/>
          </a:prstGeom>
          <a:noFill/>
          <a:ln w="9525">
            <a:noFill/>
            <a:miter lim="800000"/>
            <a:headEnd/>
            <a:tailEnd/>
          </a:ln>
        </p:spPr>
      </p:pic>
      <p:pic>
        <p:nvPicPr>
          <p:cNvPr id="2074" name="Picture 21" descr="DSTARS-P"/>
          <p:cNvPicPr>
            <a:picLocks noChangeAspect="1" noChangeArrowheads="1" noCrop="1"/>
          </p:cNvPicPr>
          <p:nvPr/>
        </p:nvPicPr>
        <p:blipFill>
          <a:blip r:embed="rId6"/>
          <a:srcRect/>
          <a:stretch>
            <a:fillRect/>
          </a:stretch>
        </p:blipFill>
        <p:spPr bwMode="auto">
          <a:xfrm>
            <a:off x="8610600" y="457201"/>
            <a:ext cx="800100" cy="529829"/>
          </a:xfrm>
          <a:prstGeom prst="rect">
            <a:avLst/>
          </a:prstGeom>
          <a:noFill/>
          <a:ln w="9525">
            <a:noFill/>
            <a:miter lim="800000"/>
            <a:headEnd/>
            <a:tailEnd/>
          </a:ln>
        </p:spPr>
      </p:pic>
      <p:pic>
        <p:nvPicPr>
          <p:cNvPr id="2075" name="Picture 21" descr="DSTARS-P"/>
          <p:cNvPicPr>
            <a:picLocks noChangeAspect="1" noChangeArrowheads="1" noCrop="1"/>
          </p:cNvPicPr>
          <p:nvPr/>
        </p:nvPicPr>
        <p:blipFill>
          <a:blip r:embed="rId6"/>
          <a:srcRect/>
          <a:stretch>
            <a:fillRect/>
          </a:stretch>
        </p:blipFill>
        <p:spPr bwMode="auto">
          <a:xfrm>
            <a:off x="5562600" y="1428751"/>
            <a:ext cx="800100" cy="529829"/>
          </a:xfrm>
          <a:prstGeom prst="rect">
            <a:avLst/>
          </a:prstGeom>
          <a:noFill/>
          <a:ln w="9525">
            <a:noFill/>
            <a:miter lim="800000"/>
            <a:headEnd/>
            <a:tailEnd/>
          </a:ln>
        </p:spPr>
      </p:pic>
      <p:pic>
        <p:nvPicPr>
          <p:cNvPr id="52" name="Picture 6" descr="sun14[1]"/>
          <p:cNvPicPr>
            <a:picLocks noChangeAspect="1" noChangeArrowheads="1" noCrop="1"/>
          </p:cNvPicPr>
          <p:nvPr/>
        </p:nvPicPr>
        <p:blipFill>
          <a:blip r:embed="rId7"/>
          <a:srcRect/>
          <a:stretch>
            <a:fillRect/>
          </a:stretch>
        </p:blipFill>
        <p:spPr bwMode="auto">
          <a:xfrm>
            <a:off x="-152400" y="171450"/>
            <a:ext cx="1905000" cy="1085850"/>
          </a:xfrm>
          <a:prstGeom prst="rect">
            <a:avLst/>
          </a:prstGeom>
          <a:noFill/>
          <a:ln w="9525">
            <a:noFill/>
            <a:miter lim="800000"/>
            <a:headEnd/>
            <a:tailEnd/>
          </a:ln>
        </p:spPr>
      </p:pic>
      <p:pic>
        <p:nvPicPr>
          <p:cNvPr id="2077" name="Picture 53" descr="image"/>
          <p:cNvPicPr>
            <a:picLocks noChangeAspect="1" noChangeArrowheads="1" noCrop="1"/>
          </p:cNvPicPr>
          <p:nvPr/>
        </p:nvPicPr>
        <p:blipFill>
          <a:blip r:embed="rId5"/>
          <a:srcRect/>
          <a:stretch>
            <a:fillRect/>
          </a:stretch>
        </p:blipFill>
        <p:spPr bwMode="auto">
          <a:xfrm rot="274840">
            <a:off x="68033" y="2680424"/>
            <a:ext cx="1066800" cy="1094184"/>
          </a:xfrm>
          <a:prstGeom prst="rect">
            <a:avLst/>
          </a:prstGeom>
          <a:noFill/>
          <a:ln w="9525">
            <a:noFill/>
            <a:miter lim="800000"/>
            <a:headEnd/>
            <a:tailEnd/>
          </a:ln>
        </p:spPr>
      </p:pic>
      <p:sp>
        <p:nvSpPr>
          <p:cNvPr id="2078" name="TextBox 2"/>
          <p:cNvSpPr txBox="1">
            <a:spLocks noChangeArrowheads="1"/>
          </p:cNvSpPr>
          <p:nvPr/>
        </p:nvSpPr>
        <p:spPr bwMode="auto">
          <a:xfrm>
            <a:off x="1415143" y="4300406"/>
            <a:ext cx="6596740" cy="588620"/>
          </a:xfrm>
          <a:prstGeom prst="rect">
            <a:avLst/>
          </a:prstGeom>
          <a:noFill/>
          <a:ln w="9525">
            <a:noFill/>
            <a:miter lim="800000"/>
            <a:headEnd/>
            <a:tailEnd/>
          </a:ln>
        </p:spPr>
        <p:txBody>
          <a:bodyPr wrap="square" lIns="91438" tIns="45719" rIns="91438" bIns="45719">
            <a:spAutoFit/>
          </a:bodyPr>
          <a:lstStyle/>
          <a:p>
            <a:r>
              <a:rPr lang="en-US" sz="3200" b="1" u="sng" dirty="0" err="1">
                <a:solidFill>
                  <a:srgbClr val="FF0000"/>
                </a:solidFill>
                <a:latin typeface="HP001 4 hàng" pitchFamily="34" charset="-93"/>
                <a:cs typeface="Times New Roman" pitchFamily="18" charset="0"/>
              </a:rPr>
              <a:t>Giáo</a:t>
            </a:r>
            <a:r>
              <a:rPr lang="en-US" sz="3200" b="1" u="sng" dirty="0">
                <a:solidFill>
                  <a:srgbClr val="FF0000"/>
                </a:solidFill>
                <a:latin typeface="HP001 4 hàng" pitchFamily="34" charset="-93"/>
                <a:cs typeface="Times New Roman" pitchFamily="18" charset="0"/>
              </a:rPr>
              <a:t> </a:t>
            </a:r>
            <a:r>
              <a:rPr lang="en-US" sz="3200" b="1" u="sng" dirty="0" err="1">
                <a:solidFill>
                  <a:srgbClr val="FF0000"/>
                </a:solidFill>
                <a:latin typeface="HP001 4 hàng" pitchFamily="34" charset="-93"/>
                <a:cs typeface="Times New Roman" pitchFamily="18" charset="0"/>
              </a:rPr>
              <a:t>viên</a:t>
            </a:r>
            <a:r>
              <a:rPr lang="en-US" sz="3200" b="1" dirty="0">
                <a:solidFill>
                  <a:srgbClr val="FF0000"/>
                </a:solidFill>
                <a:latin typeface="Times New Roman" pitchFamily="18" charset="0"/>
                <a:cs typeface="Times New Roman" pitchFamily="18" charset="0"/>
              </a:rPr>
              <a:t>: </a:t>
            </a:r>
            <a:r>
              <a:rPr lang="en-US" sz="3200" b="1" dirty="0" err="1" smtClean="0">
                <a:solidFill>
                  <a:srgbClr val="FF0000"/>
                </a:solidFill>
                <a:latin typeface="HP001 4 hàng" pitchFamily="34" charset="-93"/>
                <a:cs typeface="Times New Roman" pitchFamily="18" charset="0"/>
              </a:rPr>
              <a:t>Trương</a:t>
            </a:r>
            <a:r>
              <a:rPr lang="en-US" sz="3200" b="1" dirty="0" smtClean="0">
                <a:solidFill>
                  <a:srgbClr val="FF0000"/>
                </a:solidFill>
                <a:latin typeface="HP001 4 hàng" pitchFamily="34" charset="-93"/>
                <a:cs typeface="Times New Roman" pitchFamily="18" charset="0"/>
              </a:rPr>
              <a:t> </a:t>
            </a:r>
            <a:r>
              <a:rPr lang="en-US" sz="3200" b="1" dirty="0" err="1" smtClean="0">
                <a:solidFill>
                  <a:srgbClr val="FF0000"/>
                </a:solidFill>
                <a:latin typeface="HP001 4 hàng" pitchFamily="34" charset="-93"/>
                <a:cs typeface="Times New Roman" pitchFamily="18" charset="0"/>
              </a:rPr>
              <a:t>Thị</a:t>
            </a:r>
            <a:r>
              <a:rPr lang="en-US" sz="3200" b="1" dirty="0" smtClean="0">
                <a:solidFill>
                  <a:srgbClr val="FF0000"/>
                </a:solidFill>
                <a:latin typeface="HP001 4 hàng" pitchFamily="34" charset="-93"/>
                <a:cs typeface="Times New Roman" pitchFamily="18" charset="0"/>
              </a:rPr>
              <a:t> </a:t>
            </a:r>
            <a:r>
              <a:rPr lang="en-US" sz="3200" b="1" dirty="0" err="1" smtClean="0">
                <a:solidFill>
                  <a:srgbClr val="FF0000"/>
                </a:solidFill>
                <a:latin typeface="HP001 4 hàng" pitchFamily="34" charset="-93"/>
                <a:cs typeface="Times New Roman" pitchFamily="18" charset="0"/>
              </a:rPr>
              <a:t>Tố</a:t>
            </a:r>
            <a:r>
              <a:rPr lang="en-US" sz="3200" b="1" dirty="0" smtClean="0">
                <a:solidFill>
                  <a:srgbClr val="FF0000"/>
                </a:solidFill>
                <a:latin typeface="HP001 4 hàng" pitchFamily="34" charset="-93"/>
                <a:cs typeface="Times New Roman" pitchFamily="18" charset="0"/>
              </a:rPr>
              <a:t> Mai</a:t>
            </a:r>
            <a:endParaRPr lang="en-US" sz="3200" b="1" dirty="0">
              <a:solidFill>
                <a:srgbClr val="FF0000"/>
              </a:solidFill>
              <a:latin typeface="HP001 4 hàng" pitchFamily="34" charset="-93"/>
              <a:cs typeface="Times New Roman" pitchFamily="18" charset="0"/>
            </a:endParaRPr>
          </a:p>
        </p:txBody>
      </p:sp>
      <p:sp>
        <p:nvSpPr>
          <p:cNvPr id="2079" name="Text Box 57"/>
          <p:cNvSpPr txBox="1">
            <a:spLocks noChangeArrowheads="1"/>
          </p:cNvSpPr>
          <p:nvPr/>
        </p:nvSpPr>
        <p:spPr bwMode="auto">
          <a:xfrm>
            <a:off x="1415149" y="97972"/>
            <a:ext cx="6847115" cy="588620"/>
          </a:xfrm>
          <a:prstGeom prst="rect">
            <a:avLst/>
          </a:prstGeom>
          <a:noFill/>
          <a:ln w="9525">
            <a:noFill/>
            <a:miter lim="800000"/>
            <a:headEnd/>
            <a:tailEnd/>
          </a:ln>
        </p:spPr>
        <p:txBody>
          <a:bodyPr wrap="square" lIns="91438" tIns="45719" rIns="91438" bIns="45719">
            <a:spAutoFit/>
          </a:bodyPr>
          <a:lstStyle/>
          <a:p>
            <a:pPr algn="ctr">
              <a:spcBef>
                <a:spcPct val="50000"/>
              </a:spcBef>
            </a:pPr>
            <a:r>
              <a:rPr lang="en-US" sz="3200" b="1" dirty="0" err="1">
                <a:solidFill>
                  <a:srgbClr val="0000FF"/>
                </a:solidFill>
                <a:latin typeface="Times New Roman" pitchFamily="18" charset="0"/>
              </a:rPr>
              <a:t>TRƯỜNG</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TIỂU</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HỌC</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NGÔ</a:t>
            </a:r>
            <a:r>
              <a:rPr lang="en-US" sz="3200" b="1" dirty="0">
                <a:solidFill>
                  <a:srgbClr val="0000FF"/>
                </a:solidFill>
                <a:latin typeface="Times New Roman" pitchFamily="18" charset="0"/>
              </a:rPr>
              <a:t> </a:t>
            </a:r>
            <a:r>
              <a:rPr lang="en-US" sz="3200" b="1" dirty="0" err="1">
                <a:solidFill>
                  <a:srgbClr val="0000FF"/>
                </a:solidFill>
                <a:latin typeface="Times New Roman" pitchFamily="18" charset="0"/>
              </a:rPr>
              <a:t>MÂY</a:t>
            </a:r>
            <a:endParaRPr lang="en-US" sz="3200" b="1" dirty="0">
              <a:solidFill>
                <a:srgbClr val="0000FF"/>
              </a:solidFill>
              <a:latin typeface="Times New Roman" pitchFamily="18" charset="0"/>
            </a:endParaRPr>
          </a:p>
        </p:txBody>
      </p:sp>
      <p:sp>
        <p:nvSpPr>
          <p:cNvPr id="2106" name="Text Box 58"/>
          <p:cNvSpPr txBox="1">
            <a:spLocks noChangeArrowheads="1"/>
          </p:cNvSpPr>
          <p:nvPr/>
        </p:nvSpPr>
        <p:spPr bwMode="auto">
          <a:xfrm>
            <a:off x="3592284" y="3597731"/>
            <a:ext cx="2590800" cy="531614"/>
          </a:xfrm>
          <a:prstGeom prst="rect">
            <a:avLst/>
          </a:prstGeom>
          <a:noFill/>
          <a:ln w="9525">
            <a:noFill/>
            <a:miter lim="800000"/>
            <a:headEnd/>
            <a:tailEnd/>
          </a:ln>
          <a:effectLst>
            <a:prstShdw prst="shdw17" dist="17961" dir="2700000">
              <a:schemeClr val="accent1">
                <a:gamma/>
                <a:shade val="60000"/>
                <a:invGamma/>
              </a:schemeClr>
            </a:prstShdw>
          </a:effectLst>
        </p:spPr>
        <p:txBody>
          <a:bodyPr lIns="91438" tIns="45719" rIns="91438" bIns="45719">
            <a:spAutoFit/>
          </a:bodyPr>
          <a:lstStyle/>
          <a:p>
            <a:pPr>
              <a:spcBef>
                <a:spcPct val="50000"/>
              </a:spcBef>
              <a:defRPr/>
            </a:pPr>
            <a:r>
              <a:rPr lang="en-US" sz="3200" b="1" dirty="0">
                <a:solidFill>
                  <a:srgbClr val="000099"/>
                </a:solidFill>
                <a:latin typeface="Times New Roman" pitchFamily="18" charset="0"/>
              </a:rPr>
              <a:t>LỚP: </a:t>
            </a:r>
            <a:r>
              <a:rPr lang="en-US" sz="3200" b="1" dirty="0" smtClean="0">
                <a:solidFill>
                  <a:srgbClr val="000099"/>
                </a:solidFill>
                <a:latin typeface="Times New Roman" pitchFamily="18" charset="0"/>
              </a:rPr>
              <a:t>2A</a:t>
            </a:r>
            <a:endParaRPr lang="en-US" sz="3200" b="1" dirty="0">
              <a:solidFill>
                <a:srgbClr val="000099"/>
              </a:solidFill>
              <a:latin typeface="Times New Roman" pitchFamily="18" charset="0"/>
            </a:endParaRPr>
          </a:p>
        </p:txBody>
      </p:sp>
      <p:sp>
        <p:nvSpPr>
          <p:cNvPr id="2081" name="AutoShape 28"/>
          <p:cNvSpPr>
            <a:spLocks noChangeArrowheads="1"/>
          </p:cNvSpPr>
          <p:nvPr/>
        </p:nvSpPr>
        <p:spPr bwMode="auto">
          <a:xfrm>
            <a:off x="0" y="0"/>
            <a:ext cx="9144000" cy="5143500"/>
          </a:xfrm>
          <a:prstGeom prst="roundRect">
            <a:avLst>
              <a:gd name="adj" fmla="val 4259"/>
            </a:avLst>
          </a:prstGeom>
          <a:noFill/>
          <a:ln w="127000" cmpd="thickThin">
            <a:solidFill>
              <a:srgbClr val="009900"/>
            </a:solidFill>
            <a:round/>
            <a:headEnd/>
            <a:tailEnd/>
          </a:ln>
        </p:spPr>
        <p:txBody>
          <a:bodyPr wrap="none" lIns="91438" tIns="45719" rIns="91438" bIns="45719" anchor="ctr"/>
          <a:lstStyle/>
          <a:p>
            <a:endParaRPr lang="vi-VN" altLang="vi-VN">
              <a:cs typeface="Arial" charset="0"/>
            </a:endParaRPr>
          </a:p>
        </p:txBody>
      </p:sp>
      <p:pic>
        <p:nvPicPr>
          <p:cNvPr id="32" name="Lớp chúng ta đoàn kết - Nguyễn Đức Huy - NhacCuaTui (mp3cut.net).MP3">
            <a:hlinkClick r:id="" action="ppaction://media"/>
          </p:cNvPr>
          <p:cNvPicPr>
            <a:picLocks noRot="1" noChangeAspect="1"/>
          </p:cNvPicPr>
          <p:nvPr>
            <a:audioFile r:link="rId1"/>
          </p:nvPr>
        </p:nvPicPr>
        <p:blipFill>
          <a:blip r:embed="rId8"/>
          <a:stretch>
            <a:fillRect/>
          </a:stretch>
        </p:blipFill>
        <p:spPr>
          <a:xfrm>
            <a:off x="8820150" y="4615542"/>
            <a:ext cx="323850" cy="323850"/>
          </a:xfrm>
          <a:prstGeom prst="rect">
            <a:avLst/>
          </a:prstGeom>
        </p:spPr>
      </p:pic>
    </p:spTree>
    <p:extLst>
      <p:ext uri="{BB962C8B-B14F-4D97-AF65-F5344CB8AC3E}">
        <p14:creationId xmlns:p14="http://schemas.microsoft.com/office/powerpoint/2010/main" val="10099257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10" fill="hold" grpId="0" nodeType="withEffect">
                                  <p:stCondLst>
                                    <p:cond delay="0"/>
                                  </p:stCondLst>
                                  <p:childTnLst>
                                    <p:animClr clrSpc="hsl" dir="ccw">
                                      <p:cBhvr>
                                        <p:cTn id="6" dur="1000" fill="hold"/>
                                        <p:tgtEl>
                                          <p:spTgt spid="2053"/>
                                        </p:tgtEl>
                                        <p:attrNameLst>
                                          <p:attrName>style.color</p:attrName>
                                        </p:attrNameLst>
                                      </p:cBhvr>
                                      <p:to>
                                        <a:srgbClr val="FF0000"/>
                                      </p:to>
                                    </p:animClr>
                                  </p:childTnLst>
                                </p:cTn>
                              </p:par>
                              <p:par>
                                <p:cTn id="7" presetID="10"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animEffect transition="in" filter="fade">
                                      <p:cBhvr>
                                        <p:cTn id="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3324" fill="hold"/>
                                        <p:tgtEl>
                                          <p:spTgt spid="32"/>
                                        </p:tgtEl>
                                      </p:cBhvr>
                                    </p:cmd>
                                  </p:childTnLst>
                                </p:cTn>
                              </p:par>
                            </p:childTnLst>
                          </p:cTn>
                        </p:par>
                      </p:childTnLst>
                    </p:cTn>
                  </p:par>
                </p:childTnLst>
              </p:cTn>
              <p:nextCondLst>
                <p:cond evt="onClick" delay="0">
                  <p:tgtEl>
                    <p:spTgt spid="32"/>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32"/>
                </p:tgtEl>
              </p:cMediaNode>
            </p:audio>
          </p:childTnLst>
        </p:cTn>
      </p:par>
    </p:tnLst>
    <p:bldLst>
      <p:bldP spid="20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8"/>
          <p:cNvSpPr>
            <a:spLocks noChangeArrowheads="1"/>
          </p:cNvSpPr>
          <p:nvPr/>
        </p:nvSpPr>
        <p:spPr bwMode="auto">
          <a:xfrm>
            <a:off x="76200"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pic>
        <p:nvPicPr>
          <p:cNvPr id="16" name="Picture 7" descr="untitled ho"/>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96950" y="67355"/>
            <a:ext cx="1314450" cy="661988"/>
          </a:xfrm>
          <a:prstGeom prst="rect">
            <a:avLst/>
          </a:prstGeom>
          <a:noFill/>
          <a:ln w="9525">
            <a:noFill/>
            <a:miter lim="800000"/>
            <a:headEnd/>
            <a:tailEnd/>
          </a:ln>
        </p:spPr>
      </p:pic>
      <p:pic>
        <p:nvPicPr>
          <p:cNvPr id="17" name="Picture 7" descr="untitled ho"/>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72401" y="99332"/>
            <a:ext cx="1306286" cy="630012"/>
          </a:xfrm>
          <a:prstGeom prst="rect">
            <a:avLst/>
          </a:prstGeom>
          <a:noFill/>
          <a:ln w="9525">
            <a:noFill/>
            <a:miter lim="800000"/>
            <a:headEnd/>
            <a:tailEnd/>
          </a:ln>
        </p:spPr>
      </p:pic>
      <p:sp>
        <p:nvSpPr>
          <p:cNvPr id="8" name="Text Box 5"/>
          <p:cNvSpPr txBox="1">
            <a:spLocks noChangeArrowheads="1"/>
          </p:cNvSpPr>
          <p:nvPr/>
        </p:nvSpPr>
        <p:spPr bwMode="auto">
          <a:xfrm>
            <a:off x="4180109" y="315913"/>
            <a:ext cx="1915889" cy="415496"/>
          </a:xfrm>
          <a:prstGeom prst="rect">
            <a:avLst/>
          </a:prstGeom>
          <a:noFill/>
          <a:ln w="9525">
            <a:noFill/>
            <a:miter lim="800000"/>
            <a:headEnd/>
            <a:tailEnd/>
          </a:ln>
        </p:spPr>
        <p:txBody>
          <a:bodyPr wrap="square" lIns="91438" tIns="45719" rIns="91438" bIns="45719">
            <a:spAutoFit/>
          </a:bodyPr>
          <a:lstStyle/>
          <a:p>
            <a:pPr>
              <a:spcBef>
                <a:spcPct val="50000"/>
              </a:spcBef>
            </a:pPr>
            <a:r>
              <a:rPr lang="en-US" sz="2100" u="sng" dirty="0" err="1">
                <a:latin typeface="Times New Roman" pitchFamily="18" charset="0"/>
                <a:cs typeface="Times New Roman" pitchFamily="18" charset="0"/>
              </a:rPr>
              <a:t>Toán</a:t>
            </a:r>
            <a:r>
              <a:rPr lang="en-US" sz="2100" u="sng" dirty="0">
                <a:latin typeface="Times New Roman" pitchFamily="18" charset="0"/>
                <a:cs typeface="Times New Roman" pitchFamily="18" charset="0"/>
              </a:rPr>
              <a:t>:</a:t>
            </a:r>
          </a:p>
        </p:txBody>
      </p:sp>
      <p:sp>
        <p:nvSpPr>
          <p:cNvPr id="9" name="Text Box 14"/>
          <p:cNvSpPr txBox="1">
            <a:spLocks noChangeArrowheads="1"/>
          </p:cNvSpPr>
          <p:nvPr/>
        </p:nvSpPr>
        <p:spPr bwMode="auto">
          <a:xfrm>
            <a:off x="2569027" y="40277"/>
            <a:ext cx="3954924" cy="415496"/>
          </a:xfrm>
          <a:prstGeom prst="rect">
            <a:avLst/>
          </a:prstGeom>
          <a:noFill/>
          <a:ln w="9525">
            <a:noFill/>
            <a:miter lim="800000"/>
            <a:headEnd/>
            <a:tailEnd/>
          </a:ln>
        </p:spPr>
        <p:txBody>
          <a:bodyPr wrap="none" lIns="91438" tIns="45719" rIns="91438" bIns="45719">
            <a:spAutoFit/>
          </a:bodyPr>
          <a:lstStyle/>
          <a:p>
            <a:r>
              <a:rPr lang="en-US" sz="2100" dirty="0" err="1">
                <a:latin typeface="Times New Roman" pitchFamily="18" charset="0"/>
                <a:cs typeface="Times New Roman" pitchFamily="18" charset="0"/>
              </a:rPr>
              <a:t>Thứ</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ngày</a:t>
            </a:r>
            <a:r>
              <a:rPr lang="en-US" sz="2100" dirty="0">
                <a:latin typeface="Times New Roman" pitchFamily="18" charset="0"/>
                <a:cs typeface="Times New Roman" pitchFamily="18" charset="0"/>
              </a:rPr>
              <a:t> 9 </a:t>
            </a:r>
            <a:r>
              <a:rPr lang="en-US" sz="2100" dirty="0" err="1">
                <a:latin typeface="Times New Roman" pitchFamily="18" charset="0"/>
                <a:cs typeface="Times New Roman" pitchFamily="18" charset="0"/>
              </a:rPr>
              <a:t>tháng</a:t>
            </a:r>
            <a:r>
              <a:rPr lang="en-US" sz="2100" dirty="0">
                <a:latin typeface="Times New Roman" pitchFamily="18" charset="0"/>
                <a:cs typeface="Times New Roman" pitchFamily="18" charset="0"/>
              </a:rPr>
              <a:t> 2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2023</a:t>
            </a:r>
          </a:p>
        </p:txBody>
      </p:sp>
      <p:sp>
        <p:nvSpPr>
          <p:cNvPr id="9218" name="AutoShape 2" descr="Chùa Một Cột - Thông tin cần biết, Khách Sạn, Giá vé, giờ mở cửa"/>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vi-VN"/>
          </a:p>
        </p:txBody>
      </p:sp>
      <p:sp>
        <p:nvSpPr>
          <p:cNvPr id="10" name="Oval 9">
            <a:extLst>
              <a:ext uri="{FF2B5EF4-FFF2-40B4-BE49-F238E27FC236}">
                <a16:creationId xmlns="" xmlns:a16="http://schemas.microsoft.com/office/drawing/2014/main" id="{2155A534-EBB2-49E3-8AA8-B413183B4D30}"/>
              </a:ext>
            </a:extLst>
          </p:cNvPr>
          <p:cNvSpPr/>
          <p:nvPr/>
        </p:nvSpPr>
        <p:spPr>
          <a:xfrm>
            <a:off x="566058" y="1001486"/>
            <a:ext cx="435428" cy="38568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a:latin typeface="Times New Roman" pitchFamily="18" charset="0"/>
                <a:cs typeface="Times New Roman" pitchFamily="18" charset="0"/>
              </a:rPr>
              <a:t>3</a:t>
            </a:r>
            <a:endParaRPr lang="vi-VN" sz="2100" b="1"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1AF7FBF3-4FEC-4B23-8CB6-00D6EC2E1476}"/>
              </a:ext>
            </a:extLst>
          </p:cNvPr>
          <p:cNvSpPr txBox="1"/>
          <p:nvPr/>
        </p:nvSpPr>
        <p:spPr>
          <a:xfrm>
            <a:off x="3548745" y="566017"/>
            <a:ext cx="2242457" cy="484748"/>
          </a:xfrm>
          <a:prstGeom prst="rect">
            <a:avLst/>
          </a:prstGeom>
          <a:noFill/>
        </p:spPr>
        <p:txBody>
          <a:bodyPr wrap="square" lIns="68580" tIns="34290" rIns="68580" bIns="34290" rtlCol="0">
            <a:sp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Luyện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tập</a:t>
            </a:r>
            <a:endParaRPr lang="en-US" sz="27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 xmlns:a16="http://schemas.microsoft.com/office/drawing/2014/main" id="{12ABB616-2529-425C-B6AD-BA9E8A9497B8}"/>
              </a:ext>
            </a:extLst>
          </p:cNvPr>
          <p:cNvPicPr>
            <a:picLocks noChangeAspect="1"/>
          </p:cNvPicPr>
          <p:nvPr/>
        </p:nvPicPr>
        <p:blipFill>
          <a:blip r:embed="rId4">
            <a:clrChange>
              <a:clrFrom>
                <a:srgbClr val="FFFFFF"/>
              </a:clrFrom>
              <a:clrTo>
                <a:srgbClr val="FFFFFF">
                  <a:alpha val="0"/>
                </a:srgbClr>
              </a:clrTo>
            </a:clrChange>
            <a:extLst/>
          </a:blip>
          <a:stretch>
            <a:fillRect/>
          </a:stretch>
        </p:blipFill>
        <p:spPr>
          <a:xfrm>
            <a:off x="1058551" y="1049381"/>
            <a:ext cx="7026899" cy="3686448"/>
          </a:xfrm>
          <a:prstGeom prst="rect">
            <a:avLst/>
          </a:prstGeom>
        </p:spPr>
      </p:pic>
      <p:sp>
        <p:nvSpPr>
          <p:cNvPr id="22" name="TextBox 21">
            <a:extLst>
              <a:ext uri="{FF2B5EF4-FFF2-40B4-BE49-F238E27FC236}">
                <a16:creationId xmlns="" xmlns:a16="http://schemas.microsoft.com/office/drawing/2014/main" id="{20F5152C-49CF-47DC-9F61-F0644EC70708}"/>
              </a:ext>
            </a:extLst>
          </p:cNvPr>
          <p:cNvSpPr txBox="1"/>
          <p:nvPr/>
        </p:nvSpPr>
        <p:spPr>
          <a:xfrm>
            <a:off x="997288" y="1011197"/>
            <a:ext cx="7754831" cy="392415"/>
          </a:xfrm>
          <a:prstGeom prst="rect">
            <a:avLst/>
          </a:prstGeom>
          <a:noFill/>
        </p:spPr>
        <p:txBody>
          <a:bodyPr wrap="square" lIns="68580" tIns="34290" rIns="68580" bIns="34290" rtlCol="0">
            <a:spAutoFit/>
          </a:bodyPr>
          <a:lstStyle/>
          <a:p>
            <a:r>
              <a:rPr lang="vi-VN" sz="2100" dirty="0">
                <a:latin typeface="+mj-lt"/>
              </a:rPr>
              <a:t>Mèo câu được các con cá ghi phép tính có kết quả là số trên áo của nó.</a:t>
            </a:r>
          </a:p>
        </p:txBody>
      </p:sp>
      <p:sp>
        <p:nvSpPr>
          <p:cNvPr id="23" name="TextBox 22">
            <a:extLst>
              <a:ext uri="{FF2B5EF4-FFF2-40B4-BE49-F238E27FC236}">
                <a16:creationId xmlns="" xmlns:a16="http://schemas.microsoft.com/office/drawing/2014/main" id="{ACDE1234-27E9-4282-88B4-3610EB5EE940}"/>
              </a:ext>
            </a:extLst>
          </p:cNvPr>
          <p:cNvSpPr txBox="1"/>
          <p:nvPr/>
        </p:nvSpPr>
        <p:spPr>
          <a:xfrm>
            <a:off x="2186114" y="4365453"/>
            <a:ext cx="4898216" cy="392415"/>
          </a:xfrm>
          <a:prstGeom prst="rect">
            <a:avLst/>
          </a:prstGeom>
          <a:noFill/>
        </p:spPr>
        <p:txBody>
          <a:bodyPr wrap="none" lIns="68580" tIns="34290" rIns="68580" bIns="34290" rtlCol="0">
            <a:spAutoFit/>
          </a:bodyPr>
          <a:lstStyle/>
          <a:p>
            <a:r>
              <a:rPr lang="vi-VN" sz="2100" dirty="0">
                <a:latin typeface="+mj-lt"/>
              </a:rPr>
              <a:t>a) Mỗi con mèo câu được bao nhiêu con cá?</a:t>
            </a:r>
          </a:p>
        </p:txBody>
      </p:sp>
      <p:sp>
        <p:nvSpPr>
          <p:cNvPr id="66" name="TextBox 65">
            <a:extLst>
              <a:ext uri="{FF2B5EF4-FFF2-40B4-BE49-F238E27FC236}">
                <a16:creationId xmlns="" xmlns:a16="http://schemas.microsoft.com/office/drawing/2014/main" id="{BF669857-EF60-4CDB-B541-22DF46A25F32}"/>
              </a:ext>
            </a:extLst>
          </p:cNvPr>
          <p:cNvSpPr txBox="1"/>
          <p:nvPr/>
        </p:nvSpPr>
        <p:spPr>
          <a:xfrm>
            <a:off x="2182153" y="4695312"/>
            <a:ext cx="4532732" cy="392415"/>
          </a:xfrm>
          <a:prstGeom prst="rect">
            <a:avLst/>
          </a:prstGeom>
          <a:noFill/>
        </p:spPr>
        <p:txBody>
          <a:bodyPr wrap="none" lIns="68580" tIns="34290" rIns="68580" bIns="34290" rtlCol="0">
            <a:spAutoFit/>
          </a:bodyPr>
          <a:lstStyle/>
          <a:p>
            <a:r>
              <a:rPr lang="vi-VN" sz="2100" dirty="0">
                <a:latin typeface="+mj-lt"/>
              </a:rPr>
              <a:t>b) Con mèo nào câu được nhiều cá nhất?</a:t>
            </a:r>
          </a:p>
        </p:txBody>
      </p:sp>
    </p:spTree>
    <p:extLst>
      <p:ext uri="{BB962C8B-B14F-4D97-AF65-F5344CB8AC3E}">
        <p14:creationId xmlns:p14="http://schemas.microsoft.com/office/powerpoint/2010/main" val="428214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P spid="23" grpId="0"/>
      <p:bldP spid="6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8"/>
          <p:cNvSpPr>
            <a:spLocks noChangeArrowheads="1"/>
          </p:cNvSpPr>
          <p:nvPr/>
        </p:nvSpPr>
        <p:spPr bwMode="auto">
          <a:xfrm>
            <a:off x="76200"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pic>
        <p:nvPicPr>
          <p:cNvPr id="16" name="Picture 7" descr="untitled ho"/>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96950" y="67355"/>
            <a:ext cx="1314450" cy="661988"/>
          </a:xfrm>
          <a:prstGeom prst="rect">
            <a:avLst/>
          </a:prstGeom>
          <a:noFill/>
          <a:ln w="9525">
            <a:noFill/>
            <a:miter lim="800000"/>
            <a:headEnd/>
            <a:tailEnd/>
          </a:ln>
        </p:spPr>
      </p:pic>
      <p:pic>
        <p:nvPicPr>
          <p:cNvPr id="17" name="Picture 7" descr="untitled ho"/>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72401" y="99332"/>
            <a:ext cx="1306286" cy="630012"/>
          </a:xfrm>
          <a:prstGeom prst="rect">
            <a:avLst/>
          </a:prstGeom>
          <a:noFill/>
          <a:ln w="9525">
            <a:noFill/>
            <a:miter lim="800000"/>
            <a:headEnd/>
            <a:tailEnd/>
          </a:ln>
        </p:spPr>
      </p:pic>
      <p:sp>
        <p:nvSpPr>
          <p:cNvPr id="8" name="Text Box 5"/>
          <p:cNvSpPr txBox="1">
            <a:spLocks noChangeArrowheads="1"/>
          </p:cNvSpPr>
          <p:nvPr/>
        </p:nvSpPr>
        <p:spPr bwMode="auto">
          <a:xfrm>
            <a:off x="4180109" y="315913"/>
            <a:ext cx="1915889" cy="415496"/>
          </a:xfrm>
          <a:prstGeom prst="rect">
            <a:avLst/>
          </a:prstGeom>
          <a:noFill/>
          <a:ln w="9525">
            <a:noFill/>
            <a:miter lim="800000"/>
            <a:headEnd/>
            <a:tailEnd/>
          </a:ln>
        </p:spPr>
        <p:txBody>
          <a:bodyPr wrap="square" lIns="91438" tIns="45719" rIns="91438" bIns="45719">
            <a:spAutoFit/>
          </a:bodyPr>
          <a:lstStyle/>
          <a:p>
            <a:pPr>
              <a:spcBef>
                <a:spcPct val="50000"/>
              </a:spcBef>
            </a:pPr>
            <a:r>
              <a:rPr lang="en-US" sz="2100" u="sng" dirty="0" err="1">
                <a:latin typeface="Times New Roman" pitchFamily="18" charset="0"/>
                <a:cs typeface="Times New Roman" pitchFamily="18" charset="0"/>
              </a:rPr>
              <a:t>Toán</a:t>
            </a:r>
            <a:r>
              <a:rPr lang="en-US" sz="2100" u="sng" dirty="0">
                <a:latin typeface="Times New Roman" pitchFamily="18" charset="0"/>
                <a:cs typeface="Times New Roman" pitchFamily="18" charset="0"/>
              </a:rPr>
              <a:t>:</a:t>
            </a:r>
          </a:p>
        </p:txBody>
      </p:sp>
      <p:sp>
        <p:nvSpPr>
          <p:cNvPr id="9" name="Text Box 14"/>
          <p:cNvSpPr txBox="1">
            <a:spLocks noChangeArrowheads="1"/>
          </p:cNvSpPr>
          <p:nvPr/>
        </p:nvSpPr>
        <p:spPr bwMode="auto">
          <a:xfrm>
            <a:off x="2569027" y="40277"/>
            <a:ext cx="3954924" cy="415496"/>
          </a:xfrm>
          <a:prstGeom prst="rect">
            <a:avLst/>
          </a:prstGeom>
          <a:noFill/>
          <a:ln w="9525">
            <a:noFill/>
            <a:miter lim="800000"/>
            <a:headEnd/>
            <a:tailEnd/>
          </a:ln>
        </p:spPr>
        <p:txBody>
          <a:bodyPr wrap="none" lIns="91438" tIns="45719" rIns="91438" bIns="45719">
            <a:spAutoFit/>
          </a:bodyPr>
          <a:lstStyle/>
          <a:p>
            <a:r>
              <a:rPr lang="en-US" sz="2100" dirty="0" err="1">
                <a:latin typeface="Times New Roman" pitchFamily="18" charset="0"/>
                <a:cs typeface="Times New Roman" pitchFamily="18" charset="0"/>
              </a:rPr>
              <a:t>Thứ</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ngày</a:t>
            </a:r>
            <a:r>
              <a:rPr lang="en-US" sz="2100" dirty="0">
                <a:latin typeface="Times New Roman" pitchFamily="18" charset="0"/>
                <a:cs typeface="Times New Roman" pitchFamily="18" charset="0"/>
              </a:rPr>
              <a:t> 9 </a:t>
            </a:r>
            <a:r>
              <a:rPr lang="en-US" sz="2100" dirty="0" err="1">
                <a:latin typeface="Times New Roman" pitchFamily="18" charset="0"/>
                <a:cs typeface="Times New Roman" pitchFamily="18" charset="0"/>
              </a:rPr>
              <a:t>tháng</a:t>
            </a:r>
            <a:r>
              <a:rPr lang="en-US" sz="2100" dirty="0">
                <a:latin typeface="Times New Roman" pitchFamily="18" charset="0"/>
                <a:cs typeface="Times New Roman" pitchFamily="18" charset="0"/>
              </a:rPr>
              <a:t> 2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2023</a:t>
            </a:r>
          </a:p>
        </p:txBody>
      </p:sp>
      <p:sp>
        <p:nvSpPr>
          <p:cNvPr id="9218" name="AutoShape 2" descr="Chùa Một Cột - Thông tin cần biết, Khách Sạn, Giá vé, giờ mở cửa"/>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vi-VN"/>
          </a:p>
        </p:txBody>
      </p:sp>
      <p:sp>
        <p:nvSpPr>
          <p:cNvPr id="10" name="Oval 9">
            <a:extLst>
              <a:ext uri="{FF2B5EF4-FFF2-40B4-BE49-F238E27FC236}">
                <a16:creationId xmlns="" xmlns:a16="http://schemas.microsoft.com/office/drawing/2014/main" id="{2155A534-EBB2-49E3-8AA8-B413183B4D30}"/>
              </a:ext>
            </a:extLst>
          </p:cNvPr>
          <p:cNvSpPr/>
          <p:nvPr/>
        </p:nvSpPr>
        <p:spPr>
          <a:xfrm>
            <a:off x="293922" y="1121228"/>
            <a:ext cx="398171" cy="385684"/>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a:latin typeface="Times New Roman" pitchFamily="18" charset="0"/>
                <a:cs typeface="Times New Roman" pitchFamily="18" charset="0"/>
              </a:rPr>
              <a:t>4</a:t>
            </a:r>
            <a:endParaRPr lang="vi-VN" sz="2100" b="1"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1AF7FBF3-4FEC-4B23-8CB6-00D6EC2E1476}"/>
              </a:ext>
            </a:extLst>
          </p:cNvPr>
          <p:cNvSpPr txBox="1"/>
          <p:nvPr/>
        </p:nvSpPr>
        <p:spPr>
          <a:xfrm>
            <a:off x="3548745" y="609559"/>
            <a:ext cx="2242457" cy="484748"/>
          </a:xfrm>
          <a:prstGeom prst="rect">
            <a:avLst/>
          </a:prstGeom>
          <a:noFill/>
        </p:spPr>
        <p:txBody>
          <a:bodyPr wrap="square" lIns="68580" tIns="34290" rIns="68580" bIns="34290" rtlCol="0">
            <a:sp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Luyện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tập</a:t>
            </a:r>
            <a:endParaRPr lang="en-US" sz="27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C5941E68-4475-4EC1-BC23-0874DA548BD0}"/>
              </a:ext>
            </a:extLst>
          </p:cNvPr>
          <p:cNvSpPr txBox="1"/>
          <p:nvPr/>
        </p:nvSpPr>
        <p:spPr>
          <a:xfrm>
            <a:off x="741788" y="1072822"/>
            <a:ext cx="8064755" cy="1038746"/>
          </a:xfrm>
          <a:prstGeom prst="rect">
            <a:avLst/>
          </a:prstGeom>
          <a:noFill/>
        </p:spPr>
        <p:txBody>
          <a:bodyPr wrap="square" lIns="68580" tIns="34290" rIns="68580" bIns="34290" rtlCol="0">
            <a:spAutoFit/>
          </a:bodyPr>
          <a:lstStyle/>
          <a:p>
            <a:pPr algn="just"/>
            <a:r>
              <a:rPr lang="vi-VN" sz="2100" dirty="0">
                <a:latin typeface="+mj-lt"/>
              </a:rPr>
              <a:t>Vào bữa cơm gia đình, Mai lấy đũa cho cả nhà. Mai lấy 12 chiếc đũa chia thành các đôi thì vừa đủ mỗi người một đôi. Hỏi gia đình Mai có mấy người?</a:t>
            </a:r>
          </a:p>
        </p:txBody>
      </p:sp>
      <p:pic>
        <p:nvPicPr>
          <p:cNvPr id="12" name="Picture 11">
            <a:extLst>
              <a:ext uri="{FF2B5EF4-FFF2-40B4-BE49-F238E27FC236}">
                <a16:creationId xmlns="" xmlns:a16="http://schemas.microsoft.com/office/drawing/2014/main" id="{010381BD-D29A-40ED-B2B1-E94133F38F9B}"/>
              </a:ext>
            </a:extLst>
          </p:cNvPr>
          <p:cNvPicPr>
            <a:picLocks noChangeAspect="1"/>
          </p:cNvPicPr>
          <p:nvPr/>
        </p:nvPicPr>
        <p:blipFill>
          <a:blip r:embed="rId4">
            <a:clrChange>
              <a:clrFrom>
                <a:srgbClr val="FFFFFF"/>
              </a:clrFrom>
              <a:clrTo>
                <a:srgbClr val="FFFFFF">
                  <a:alpha val="0"/>
                </a:srgbClr>
              </a:clrTo>
            </a:clrChange>
            <a:extLst/>
          </a:blip>
          <a:stretch>
            <a:fillRect/>
          </a:stretch>
        </p:blipFill>
        <p:spPr>
          <a:xfrm>
            <a:off x="159578" y="2158296"/>
            <a:ext cx="3987882" cy="2602976"/>
          </a:xfrm>
          <a:prstGeom prst="rect">
            <a:avLst/>
          </a:prstGeom>
        </p:spPr>
      </p:pic>
      <p:cxnSp>
        <p:nvCxnSpPr>
          <p:cNvPr id="13" name="Straight Connector 12"/>
          <p:cNvCxnSpPr/>
          <p:nvPr/>
        </p:nvCxnSpPr>
        <p:spPr>
          <a:xfrm>
            <a:off x="6025092" y="1422267"/>
            <a:ext cx="2639937" cy="37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65263" y="1719943"/>
            <a:ext cx="4806194" cy="180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883578" y="1727067"/>
            <a:ext cx="2846766" cy="146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32606" y="2046514"/>
            <a:ext cx="636966" cy="71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A2B55210-62C6-44EB-AA83-6E300278EA77}"/>
              </a:ext>
            </a:extLst>
          </p:cNvPr>
          <p:cNvSpPr txBox="1"/>
          <p:nvPr/>
        </p:nvSpPr>
        <p:spPr>
          <a:xfrm>
            <a:off x="5942187" y="2148557"/>
            <a:ext cx="1163527" cy="423193"/>
          </a:xfrm>
          <a:prstGeom prst="rect">
            <a:avLst/>
          </a:prstGeom>
          <a:noFill/>
        </p:spPr>
        <p:txBody>
          <a:bodyPr wrap="square" lIns="68580" tIns="34290" rIns="68580" bIns="34290" rtlCol="0">
            <a:spAutoFit/>
          </a:bodyPr>
          <a:lstStyle/>
          <a:p>
            <a:pPr algn="ctr"/>
            <a:r>
              <a:rPr lang="vi-VN" sz="2300" u="sng" dirty="0">
                <a:latin typeface="+mj-lt"/>
              </a:rPr>
              <a:t>Bài giải:</a:t>
            </a:r>
          </a:p>
        </p:txBody>
      </p:sp>
      <p:sp>
        <p:nvSpPr>
          <p:cNvPr id="30" name="TextBox 29">
            <a:extLst>
              <a:ext uri="{FF2B5EF4-FFF2-40B4-BE49-F238E27FC236}">
                <a16:creationId xmlns="" xmlns:a16="http://schemas.microsoft.com/office/drawing/2014/main" id="{8F8D8B04-4D55-464B-95B5-23FFBCBDEFFA}"/>
              </a:ext>
            </a:extLst>
          </p:cNvPr>
          <p:cNvSpPr txBox="1"/>
          <p:nvPr/>
        </p:nvSpPr>
        <p:spPr>
          <a:xfrm>
            <a:off x="4289803" y="2931790"/>
            <a:ext cx="3882597" cy="423193"/>
          </a:xfrm>
          <a:prstGeom prst="rect">
            <a:avLst/>
          </a:prstGeom>
          <a:noFill/>
        </p:spPr>
        <p:txBody>
          <a:bodyPr wrap="square" lIns="68580" tIns="34290" rIns="68580" bIns="34290" rtlCol="0">
            <a:spAutoFit/>
          </a:bodyPr>
          <a:lstStyle/>
          <a:p>
            <a:pPr algn="ctr"/>
            <a:r>
              <a:rPr lang="vi-VN" sz="2300" dirty="0" smtClean="0">
                <a:solidFill>
                  <a:srgbClr val="FF0000"/>
                </a:solidFill>
                <a:latin typeface="+mj-lt"/>
              </a:rPr>
              <a:t>Số đôi đũa có là:</a:t>
            </a:r>
            <a:endParaRPr lang="vi-VN" sz="2300" dirty="0">
              <a:solidFill>
                <a:srgbClr val="FF0000"/>
              </a:solidFill>
              <a:latin typeface="+mj-lt"/>
            </a:endParaRPr>
          </a:p>
        </p:txBody>
      </p:sp>
      <p:sp>
        <p:nvSpPr>
          <p:cNvPr id="31" name="TextBox 30">
            <a:extLst>
              <a:ext uri="{FF2B5EF4-FFF2-40B4-BE49-F238E27FC236}">
                <a16:creationId xmlns="" xmlns:a16="http://schemas.microsoft.com/office/drawing/2014/main" id="{FC070F70-9756-439E-A0D1-98836C8EC122}"/>
              </a:ext>
            </a:extLst>
          </p:cNvPr>
          <p:cNvSpPr txBox="1"/>
          <p:nvPr/>
        </p:nvSpPr>
        <p:spPr>
          <a:xfrm>
            <a:off x="4373286" y="3363838"/>
            <a:ext cx="3799114" cy="423193"/>
          </a:xfrm>
          <a:prstGeom prst="rect">
            <a:avLst/>
          </a:prstGeom>
          <a:noFill/>
        </p:spPr>
        <p:txBody>
          <a:bodyPr wrap="square" lIns="68580" tIns="34290" rIns="68580" bIns="34290" rtlCol="0">
            <a:spAutoFit/>
          </a:bodyPr>
          <a:lstStyle/>
          <a:p>
            <a:pPr algn="ctr"/>
            <a:r>
              <a:rPr lang="vi-VN" sz="2300" dirty="0" smtClean="0">
                <a:solidFill>
                  <a:srgbClr val="FF0000"/>
                </a:solidFill>
                <a:latin typeface="+mj-lt"/>
              </a:rPr>
              <a:t>    12 </a:t>
            </a:r>
            <a:r>
              <a:rPr lang="vi-VN" sz="2300" dirty="0">
                <a:solidFill>
                  <a:srgbClr val="FF0000"/>
                </a:solidFill>
                <a:latin typeface="+mj-lt"/>
              </a:rPr>
              <a:t>: 2 = 6 </a:t>
            </a:r>
            <a:r>
              <a:rPr lang="vi-VN" sz="2300" dirty="0" smtClean="0">
                <a:solidFill>
                  <a:srgbClr val="FF0000"/>
                </a:solidFill>
                <a:latin typeface="+mj-lt"/>
              </a:rPr>
              <a:t>(đôi)</a:t>
            </a:r>
            <a:endParaRPr lang="vi-VN" sz="2300" dirty="0">
              <a:solidFill>
                <a:srgbClr val="FF0000"/>
              </a:solidFill>
              <a:latin typeface="+mj-lt"/>
            </a:endParaRPr>
          </a:p>
        </p:txBody>
      </p:sp>
      <p:sp>
        <p:nvSpPr>
          <p:cNvPr id="32" name="TextBox 31">
            <a:extLst>
              <a:ext uri="{FF2B5EF4-FFF2-40B4-BE49-F238E27FC236}">
                <a16:creationId xmlns="" xmlns:a16="http://schemas.microsoft.com/office/drawing/2014/main" id="{55F65825-2D33-4DB7-8AC0-B9F8AD84D04D}"/>
              </a:ext>
            </a:extLst>
          </p:cNvPr>
          <p:cNvSpPr txBox="1"/>
          <p:nvPr/>
        </p:nvSpPr>
        <p:spPr>
          <a:xfrm>
            <a:off x="4147171" y="3795886"/>
            <a:ext cx="4517858" cy="1131079"/>
          </a:xfrm>
          <a:prstGeom prst="rect">
            <a:avLst/>
          </a:prstGeom>
          <a:noFill/>
        </p:spPr>
        <p:txBody>
          <a:bodyPr wrap="square" lIns="68580" tIns="34290" rIns="68580" bIns="34290" rtlCol="0">
            <a:spAutoFit/>
          </a:bodyPr>
          <a:lstStyle/>
          <a:p>
            <a:r>
              <a:rPr lang="vi-VN" sz="2300" dirty="0" smtClean="0">
                <a:solidFill>
                  <a:srgbClr val="FF0000"/>
                </a:solidFill>
                <a:latin typeface="+mj-lt"/>
              </a:rPr>
              <a:t>             Mỗi người có một đôi đũa.                   	Vậy gia đình Mai có 6 người</a:t>
            </a:r>
          </a:p>
          <a:p>
            <a:pPr algn="r"/>
            <a:r>
              <a:rPr lang="vi-VN" sz="2300" u="sng" dirty="0" smtClean="0">
                <a:solidFill>
                  <a:srgbClr val="FF0000"/>
                </a:solidFill>
                <a:latin typeface="+mj-lt"/>
              </a:rPr>
              <a:t>Đáp </a:t>
            </a:r>
            <a:r>
              <a:rPr lang="vi-VN" sz="2300" u="sng" dirty="0">
                <a:solidFill>
                  <a:srgbClr val="FF0000"/>
                </a:solidFill>
                <a:latin typeface="+mj-lt"/>
              </a:rPr>
              <a:t>số</a:t>
            </a:r>
            <a:r>
              <a:rPr lang="vi-VN" sz="2300" dirty="0">
                <a:solidFill>
                  <a:srgbClr val="FF0000"/>
                </a:solidFill>
                <a:latin typeface="+mj-lt"/>
              </a:rPr>
              <a:t>: 6 người.</a:t>
            </a:r>
          </a:p>
        </p:txBody>
      </p:sp>
      <p:sp>
        <p:nvSpPr>
          <p:cNvPr id="20" name="TextBox 19">
            <a:extLst>
              <a:ext uri="{FF2B5EF4-FFF2-40B4-BE49-F238E27FC236}">
                <a16:creationId xmlns="" xmlns:a16="http://schemas.microsoft.com/office/drawing/2014/main" id="{EB98E412-E5A7-407C-9B22-5733AB7EB0D1}"/>
              </a:ext>
            </a:extLst>
          </p:cNvPr>
          <p:cNvSpPr txBox="1"/>
          <p:nvPr/>
        </p:nvSpPr>
        <p:spPr>
          <a:xfrm>
            <a:off x="4373286" y="2499742"/>
            <a:ext cx="5176796" cy="461665"/>
          </a:xfrm>
          <a:prstGeom prst="rect">
            <a:avLst/>
          </a:prstGeom>
          <a:noFill/>
        </p:spPr>
        <p:txBody>
          <a:bodyPr wrap="square" rtlCol="0">
            <a:spAutoFit/>
          </a:bodyPr>
          <a:lstStyle/>
          <a:p>
            <a:pPr algn="ctr"/>
            <a:r>
              <a:rPr lang="vi-VN" sz="2400" dirty="0">
                <a:solidFill>
                  <a:srgbClr val="FF0000"/>
                </a:solidFill>
                <a:latin typeface="+mj-lt"/>
              </a:rPr>
              <a:t>Mỗi đôi đũa có 2 chiếc đũa.</a:t>
            </a:r>
          </a:p>
        </p:txBody>
      </p:sp>
    </p:spTree>
    <p:extLst>
      <p:ext uri="{BB962C8B-B14F-4D97-AF65-F5344CB8AC3E}">
        <p14:creationId xmlns:p14="http://schemas.microsoft.com/office/powerpoint/2010/main" val="163056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in)">
                                      <p:cBhvr>
                                        <p:cTn id="15" dur="500"/>
                                        <p:tgtEl>
                                          <p:spTgt spid="13"/>
                                        </p:tgtEl>
                                      </p:cBhvr>
                                    </p:animEffect>
                                  </p:childTnLst>
                                </p:cTn>
                              </p:par>
                              <p:par>
                                <p:cTn id="16" presetID="4"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ox(i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ox(in)">
                                      <p:cBhvr>
                                        <p:cTn id="23" dur="500"/>
                                        <p:tgtEl>
                                          <p:spTgt spid="22"/>
                                        </p:tgtEl>
                                      </p:cBhvr>
                                    </p:animEffect>
                                  </p:childTnLst>
                                </p:cTn>
                              </p:par>
                              <p:par>
                                <p:cTn id="24" presetID="4" presetClass="entr" presetSubtype="16"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ox(i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9" grpId="0"/>
      <p:bldP spid="30" grpId="0"/>
      <p:bldP spid="31" grpId="0"/>
      <p:bldP spid="32"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8"/>
          <p:cNvSpPr>
            <a:spLocks noChangeArrowheads="1"/>
          </p:cNvSpPr>
          <p:nvPr/>
        </p:nvSpPr>
        <p:spPr bwMode="auto">
          <a:xfrm>
            <a:off x="76200"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pic>
        <p:nvPicPr>
          <p:cNvPr id="16" name="Picture 7" descr="untitled ho"/>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96950" y="67355"/>
            <a:ext cx="1314450" cy="661988"/>
          </a:xfrm>
          <a:prstGeom prst="rect">
            <a:avLst/>
          </a:prstGeom>
          <a:noFill/>
          <a:ln w="9525">
            <a:noFill/>
            <a:miter lim="800000"/>
            <a:headEnd/>
            <a:tailEnd/>
          </a:ln>
        </p:spPr>
      </p:pic>
      <p:pic>
        <p:nvPicPr>
          <p:cNvPr id="17" name="Picture 7" descr="untitled ho"/>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72401" y="99332"/>
            <a:ext cx="1306286" cy="630012"/>
          </a:xfrm>
          <a:prstGeom prst="rect">
            <a:avLst/>
          </a:prstGeom>
          <a:noFill/>
          <a:ln w="9525">
            <a:noFill/>
            <a:miter lim="800000"/>
            <a:headEnd/>
            <a:tailEnd/>
          </a:ln>
        </p:spPr>
      </p:pic>
      <p:sp>
        <p:nvSpPr>
          <p:cNvPr id="8" name="Text Box 5"/>
          <p:cNvSpPr txBox="1">
            <a:spLocks noChangeArrowheads="1"/>
          </p:cNvSpPr>
          <p:nvPr/>
        </p:nvSpPr>
        <p:spPr bwMode="auto">
          <a:xfrm>
            <a:off x="4180109" y="348569"/>
            <a:ext cx="1915889" cy="415496"/>
          </a:xfrm>
          <a:prstGeom prst="rect">
            <a:avLst/>
          </a:prstGeom>
          <a:noFill/>
          <a:ln w="9525">
            <a:noFill/>
            <a:miter lim="800000"/>
            <a:headEnd/>
            <a:tailEnd/>
          </a:ln>
        </p:spPr>
        <p:txBody>
          <a:bodyPr wrap="square" lIns="91438" tIns="45719" rIns="91438" bIns="45719">
            <a:spAutoFit/>
          </a:bodyPr>
          <a:lstStyle/>
          <a:p>
            <a:pPr>
              <a:spcBef>
                <a:spcPct val="50000"/>
              </a:spcBef>
            </a:pPr>
            <a:r>
              <a:rPr lang="en-US" sz="2100" u="sng" dirty="0" err="1">
                <a:latin typeface="Times New Roman" pitchFamily="18" charset="0"/>
                <a:cs typeface="Times New Roman" pitchFamily="18" charset="0"/>
              </a:rPr>
              <a:t>Toán</a:t>
            </a:r>
            <a:r>
              <a:rPr lang="en-US" sz="2100" u="sng" dirty="0">
                <a:latin typeface="Times New Roman" pitchFamily="18" charset="0"/>
                <a:cs typeface="Times New Roman" pitchFamily="18" charset="0"/>
              </a:rPr>
              <a:t>:</a:t>
            </a:r>
          </a:p>
        </p:txBody>
      </p:sp>
      <p:sp>
        <p:nvSpPr>
          <p:cNvPr id="9" name="Text Box 14"/>
          <p:cNvSpPr txBox="1">
            <a:spLocks noChangeArrowheads="1"/>
          </p:cNvSpPr>
          <p:nvPr/>
        </p:nvSpPr>
        <p:spPr bwMode="auto">
          <a:xfrm>
            <a:off x="2569027" y="40277"/>
            <a:ext cx="3954924" cy="415496"/>
          </a:xfrm>
          <a:prstGeom prst="rect">
            <a:avLst/>
          </a:prstGeom>
          <a:noFill/>
          <a:ln w="9525">
            <a:noFill/>
            <a:miter lim="800000"/>
            <a:headEnd/>
            <a:tailEnd/>
          </a:ln>
        </p:spPr>
        <p:txBody>
          <a:bodyPr wrap="none" lIns="91438" tIns="45719" rIns="91438" bIns="45719">
            <a:spAutoFit/>
          </a:bodyPr>
          <a:lstStyle/>
          <a:p>
            <a:r>
              <a:rPr lang="en-US" sz="2100" dirty="0" err="1">
                <a:latin typeface="Times New Roman" pitchFamily="18" charset="0"/>
                <a:cs typeface="Times New Roman" pitchFamily="18" charset="0"/>
              </a:rPr>
              <a:t>Thứ</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ngày</a:t>
            </a:r>
            <a:r>
              <a:rPr lang="en-US" sz="2100" dirty="0">
                <a:latin typeface="Times New Roman" pitchFamily="18" charset="0"/>
                <a:cs typeface="Times New Roman" pitchFamily="18" charset="0"/>
              </a:rPr>
              <a:t> 9 </a:t>
            </a:r>
            <a:r>
              <a:rPr lang="en-US" sz="2100" dirty="0" err="1">
                <a:latin typeface="Times New Roman" pitchFamily="18" charset="0"/>
                <a:cs typeface="Times New Roman" pitchFamily="18" charset="0"/>
              </a:rPr>
              <a:t>tháng</a:t>
            </a:r>
            <a:r>
              <a:rPr lang="en-US" sz="2100" dirty="0">
                <a:latin typeface="Times New Roman" pitchFamily="18" charset="0"/>
                <a:cs typeface="Times New Roman" pitchFamily="18" charset="0"/>
              </a:rPr>
              <a:t> 2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2023</a:t>
            </a:r>
          </a:p>
        </p:txBody>
      </p:sp>
      <p:sp>
        <p:nvSpPr>
          <p:cNvPr id="9218" name="AutoShape 2" descr="Chùa Một Cột - Thông tin cần biết, Khách Sạn, Giá vé, giờ mở cửa"/>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vi-VN"/>
          </a:p>
        </p:txBody>
      </p:sp>
      <p:sp>
        <p:nvSpPr>
          <p:cNvPr id="18" name="TextBox 17">
            <a:extLst>
              <a:ext uri="{FF2B5EF4-FFF2-40B4-BE49-F238E27FC236}">
                <a16:creationId xmlns="" xmlns:a16="http://schemas.microsoft.com/office/drawing/2014/main" id="{1AF7FBF3-4FEC-4B23-8CB6-00D6EC2E1476}"/>
              </a:ext>
            </a:extLst>
          </p:cNvPr>
          <p:cNvSpPr txBox="1"/>
          <p:nvPr/>
        </p:nvSpPr>
        <p:spPr>
          <a:xfrm>
            <a:off x="3788226" y="663987"/>
            <a:ext cx="1970314" cy="484748"/>
          </a:xfrm>
          <a:prstGeom prst="rect">
            <a:avLst/>
          </a:prstGeom>
          <a:noFill/>
        </p:spPr>
        <p:txBody>
          <a:bodyPr wrap="square" lIns="68580" tIns="34290" rIns="68580" bIns="34290" rtlCol="0">
            <a:spAutoFit/>
          </a:bodyPr>
          <a:lstStyle/>
          <a:p>
            <a:r>
              <a:rPr lang="en-US" sz="2700" b="1" dirty="0" err="1">
                <a:solidFill>
                  <a:srgbClr val="FF0000"/>
                </a:solidFill>
                <a:latin typeface="Times New Roman" panose="02020603050405020304" pitchFamily="18" charset="0"/>
                <a:cs typeface="Times New Roman" panose="02020603050405020304" pitchFamily="18" charset="0"/>
              </a:rPr>
              <a:t>Luyện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tập</a:t>
            </a:r>
            <a:endParaRPr lang="en-US" sz="27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307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4" descr="Bouque_of_pink_rosses"/>
          <p:cNvPicPr>
            <a:picLocks noChangeAspect="1" noChangeArrowheads="1" noCrop="1"/>
          </p:cNvPicPr>
          <p:nvPr/>
        </p:nvPicPr>
        <p:blipFill>
          <a:blip r:embed="rId4"/>
          <a:srcRect/>
          <a:stretch>
            <a:fillRect/>
          </a:stretch>
        </p:blipFill>
        <p:spPr bwMode="auto">
          <a:xfrm>
            <a:off x="66676" y="2800350"/>
            <a:ext cx="1762125" cy="2057400"/>
          </a:xfrm>
          <a:prstGeom prst="rect">
            <a:avLst/>
          </a:prstGeom>
          <a:noFill/>
          <a:ln w="9525">
            <a:noFill/>
            <a:miter lim="800000"/>
            <a:headEnd/>
            <a:tailEnd/>
          </a:ln>
        </p:spPr>
      </p:pic>
      <p:pic>
        <p:nvPicPr>
          <p:cNvPr id="16387" name="Picture 17" descr="flrule3"/>
          <p:cNvPicPr>
            <a:picLocks noChangeAspect="1" noChangeArrowheads="1"/>
          </p:cNvPicPr>
          <p:nvPr/>
        </p:nvPicPr>
        <p:blipFill>
          <a:blip r:embed="rId5"/>
          <a:srcRect/>
          <a:stretch>
            <a:fillRect/>
          </a:stretch>
        </p:blipFill>
        <p:spPr bwMode="auto">
          <a:xfrm>
            <a:off x="0" y="4800600"/>
            <a:ext cx="9144000" cy="342900"/>
          </a:xfrm>
          <a:prstGeom prst="rect">
            <a:avLst/>
          </a:prstGeom>
          <a:noFill/>
          <a:ln w="9525">
            <a:noFill/>
            <a:miter lim="800000"/>
            <a:headEnd/>
            <a:tailEnd/>
          </a:ln>
        </p:spPr>
      </p:pic>
      <p:pic>
        <p:nvPicPr>
          <p:cNvPr id="16388" name="Picture 22" descr="Bouque_of_pink_rosses"/>
          <p:cNvPicPr>
            <a:picLocks noChangeAspect="1" noChangeArrowheads="1" noCrop="1"/>
          </p:cNvPicPr>
          <p:nvPr/>
        </p:nvPicPr>
        <p:blipFill>
          <a:blip r:embed="rId4"/>
          <a:srcRect/>
          <a:stretch>
            <a:fillRect/>
          </a:stretch>
        </p:blipFill>
        <p:spPr bwMode="auto">
          <a:xfrm>
            <a:off x="7315201" y="2686051"/>
            <a:ext cx="1736725" cy="2200275"/>
          </a:xfrm>
          <a:prstGeom prst="rect">
            <a:avLst/>
          </a:prstGeom>
          <a:noFill/>
          <a:ln w="9525">
            <a:noFill/>
            <a:miter lim="800000"/>
            <a:headEnd/>
            <a:tailEnd/>
          </a:ln>
        </p:spPr>
      </p:pic>
      <p:sp>
        <p:nvSpPr>
          <p:cNvPr id="13" name="AutoShape 28"/>
          <p:cNvSpPr>
            <a:spLocks noChangeArrowheads="1"/>
          </p:cNvSpPr>
          <p:nvPr/>
        </p:nvSpPr>
        <p:spPr bwMode="auto">
          <a:xfrm>
            <a:off x="76200"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pic>
        <p:nvPicPr>
          <p:cNvPr id="16390" name="Picture 7" descr="untitled ho"/>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0" y="57151"/>
            <a:ext cx="1752600" cy="836613"/>
          </a:xfrm>
          <a:prstGeom prst="rect">
            <a:avLst/>
          </a:prstGeom>
          <a:noFill/>
          <a:ln w="9525">
            <a:noFill/>
            <a:miter lim="800000"/>
            <a:headEnd/>
            <a:tailEnd/>
          </a:ln>
        </p:spPr>
      </p:pic>
      <p:pic>
        <p:nvPicPr>
          <p:cNvPr id="16391" name="Picture 7" descr="untitled ho"/>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7581900" y="57151"/>
            <a:ext cx="1485900" cy="985838"/>
          </a:xfrm>
          <a:prstGeom prst="rect">
            <a:avLst/>
          </a:prstGeom>
          <a:noFill/>
          <a:ln w="9525">
            <a:noFill/>
            <a:miter lim="800000"/>
            <a:headEnd/>
            <a:tailEnd/>
          </a:ln>
        </p:spPr>
      </p:pic>
      <p:pic>
        <p:nvPicPr>
          <p:cNvPr id="16392" name="Picture 43" descr="Bouquet"/>
          <p:cNvPicPr>
            <a:picLocks noChangeAspect="1" noChangeArrowheads="1"/>
          </p:cNvPicPr>
          <p:nvPr/>
        </p:nvPicPr>
        <p:blipFill>
          <a:blip r:embed="rId8"/>
          <a:srcRect/>
          <a:stretch>
            <a:fillRect/>
          </a:stretch>
        </p:blipFill>
        <p:spPr bwMode="auto">
          <a:xfrm rot="1212361">
            <a:off x="3054350" y="2627314"/>
            <a:ext cx="2514600" cy="2143125"/>
          </a:xfrm>
          <a:prstGeom prst="rect">
            <a:avLst/>
          </a:prstGeom>
          <a:noFill/>
          <a:ln w="9525">
            <a:noFill/>
            <a:miter lim="800000"/>
            <a:headEnd/>
            <a:tailEnd/>
          </a:ln>
        </p:spPr>
      </p:pic>
      <p:pic>
        <p:nvPicPr>
          <p:cNvPr id="16393" name="Picture 32" descr="JULY4019"/>
          <p:cNvPicPr>
            <a:picLocks noChangeAspect="1" noChangeArrowheads="1"/>
          </p:cNvPicPr>
          <p:nvPr/>
        </p:nvPicPr>
        <p:blipFill>
          <a:blip r:embed="rId9"/>
          <a:srcRect/>
          <a:stretch>
            <a:fillRect/>
          </a:stretch>
        </p:blipFill>
        <p:spPr bwMode="auto">
          <a:xfrm>
            <a:off x="1981200" y="228600"/>
            <a:ext cx="1752600" cy="1200150"/>
          </a:xfrm>
          <a:prstGeom prst="rect">
            <a:avLst/>
          </a:prstGeom>
          <a:noFill/>
          <a:ln w="9525">
            <a:noFill/>
            <a:miter lim="800000"/>
            <a:headEnd/>
            <a:tailEnd/>
          </a:ln>
        </p:spPr>
      </p:pic>
      <p:pic>
        <p:nvPicPr>
          <p:cNvPr id="16394" name="Picture 32" descr="JULY4019"/>
          <p:cNvPicPr>
            <a:picLocks noChangeAspect="1" noChangeArrowheads="1"/>
          </p:cNvPicPr>
          <p:nvPr/>
        </p:nvPicPr>
        <p:blipFill>
          <a:blip r:embed="rId9"/>
          <a:srcRect/>
          <a:stretch>
            <a:fillRect/>
          </a:stretch>
        </p:blipFill>
        <p:spPr bwMode="auto">
          <a:xfrm>
            <a:off x="3657600" y="0"/>
            <a:ext cx="1752600" cy="1200150"/>
          </a:xfrm>
          <a:prstGeom prst="rect">
            <a:avLst/>
          </a:prstGeom>
          <a:noFill/>
          <a:ln w="9525">
            <a:noFill/>
            <a:miter lim="800000"/>
            <a:headEnd/>
            <a:tailEnd/>
          </a:ln>
        </p:spPr>
      </p:pic>
      <p:sp>
        <p:nvSpPr>
          <p:cNvPr id="16395" name="WordArt 29"/>
          <p:cNvSpPr>
            <a:spLocks noChangeArrowheads="1" noChangeShapeType="1" noTextEdit="1"/>
          </p:cNvSpPr>
          <p:nvPr/>
        </p:nvSpPr>
        <p:spPr bwMode="auto">
          <a:xfrm>
            <a:off x="663575" y="1608138"/>
            <a:ext cx="8001000" cy="1192212"/>
          </a:xfrm>
          <a:prstGeom prst="rect">
            <a:avLst/>
          </a:prstGeom>
        </p:spPr>
        <p:txBody>
          <a:bodyPr wrap="none" lIns="91438" tIns="45719" rIns="91438" bIns="45719" fromWordArt="1">
            <a:prstTxWarp prst="textPlain">
              <a:avLst>
                <a:gd name="adj" fmla="val 50000"/>
              </a:avLst>
            </a:prstTxWarp>
          </a:bodyPr>
          <a:lstStyle/>
          <a:p>
            <a:pPr algn="ctr"/>
            <a:r>
              <a:rPr lang="vi-VN" sz="3600" b="1" kern="10" dirty="0">
                <a:ln w="12700">
                  <a:solidFill>
                    <a:srgbClr val="99CC00"/>
                  </a:solidFill>
                  <a:round/>
                  <a:headEnd/>
                  <a:tailEnd/>
                </a:ln>
                <a:solidFill>
                  <a:srgbClr val="FF6600"/>
                </a:solidFill>
                <a:effectLst>
                  <a:outerShdw dist="35921" dir="2700000" sy="50000" kx="2115830" algn="bl" rotWithShape="0">
                    <a:srgbClr val="C0C0C0">
                      <a:alpha val="79999"/>
                    </a:srgbClr>
                  </a:outerShdw>
                </a:effectLst>
                <a:latin typeface="Times New Roman"/>
                <a:cs typeface="Times New Roman"/>
              </a:rPr>
              <a:t>Chúc quý thầy cô giáo sức khỏe!</a:t>
            </a:r>
          </a:p>
          <a:p>
            <a:pPr algn="ctr"/>
            <a:r>
              <a:rPr lang="vi-VN" sz="3600" b="1" kern="10" dirty="0">
                <a:ln w="12700">
                  <a:solidFill>
                    <a:srgbClr val="99CC00"/>
                  </a:solidFill>
                  <a:round/>
                  <a:headEnd/>
                  <a:tailEnd/>
                </a:ln>
                <a:solidFill>
                  <a:srgbClr val="FF6600"/>
                </a:solidFill>
                <a:effectLst>
                  <a:outerShdw dist="35921" dir="2700000" sy="50000" kx="2115830" algn="bl" rotWithShape="0">
                    <a:srgbClr val="C0C0C0">
                      <a:alpha val="79999"/>
                    </a:srgbClr>
                  </a:outerShdw>
                </a:effectLst>
                <a:latin typeface="Times New Roman"/>
                <a:cs typeface="Times New Roman"/>
              </a:rPr>
              <a:t>Chúc các em chăm ngoan, học giỏi!</a:t>
            </a:r>
          </a:p>
        </p:txBody>
      </p:sp>
      <p:pic>
        <p:nvPicPr>
          <p:cNvPr id="16396" name="Picture 32" descr="JULY4019"/>
          <p:cNvPicPr>
            <a:picLocks noChangeAspect="1" noChangeArrowheads="1"/>
          </p:cNvPicPr>
          <p:nvPr/>
        </p:nvPicPr>
        <p:blipFill>
          <a:blip r:embed="rId9"/>
          <a:srcRect/>
          <a:stretch>
            <a:fillRect/>
          </a:stretch>
        </p:blipFill>
        <p:spPr bwMode="auto">
          <a:xfrm>
            <a:off x="5257800" y="600075"/>
            <a:ext cx="1752600" cy="1200150"/>
          </a:xfrm>
          <a:prstGeom prst="rect">
            <a:avLst/>
          </a:prstGeom>
          <a:noFill/>
          <a:ln w="9525">
            <a:noFill/>
            <a:miter lim="800000"/>
            <a:headEnd/>
            <a:tailEnd/>
          </a:ln>
        </p:spPr>
      </p:pic>
      <p:pic>
        <p:nvPicPr>
          <p:cNvPr id="16397" name="Picture 32" descr="JULY4019"/>
          <p:cNvPicPr>
            <a:picLocks noChangeAspect="1" noChangeArrowheads="1"/>
          </p:cNvPicPr>
          <p:nvPr/>
        </p:nvPicPr>
        <p:blipFill>
          <a:blip r:embed="rId9"/>
          <a:srcRect/>
          <a:stretch>
            <a:fillRect/>
          </a:stretch>
        </p:blipFill>
        <p:spPr bwMode="auto">
          <a:xfrm>
            <a:off x="2133600" y="474663"/>
            <a:ext cx="1752600" cy="1200150"/>
          </a:xfrm>
          <a:prstGeom prst="rect">
            <a:avLst/>
          </a:prstGeom>
          <a:noFill/>
          <a:ln w="9525">
            <a:noFill/>
            <a:miter lim="800000"/>
            <a:headEnd/>
            <a:tailEnd/>
          </a:ln>
        </p:spPr>
      </p:pic>
      <p:pic>
        <p:nvPicPr>
          <p:cNvPr id="16398" name="Picture 32" descr="JULY4019"/>
          <p:cNvPicPr>
            <a:picLocks noChangeAspect="1" noChangeArrowheads="1"/>
          </p:cNvPicPr>
          <p:nvPr/>
        </p:nvPicPr>
        <p:blipFill>
          <a:blip r:embed="rId9"/>
          <a:srcRect/>
          <a:stretch>
            <a:fillRect/>
          </a:stretch>
        </p:blipFill>
        <p:spPr bwMode="auto">
          <a:xfrm>
            <a:off x="6781800" y="228600"/>
            <a:ext cx="1752600" cy="1200150"/>
          </a:xfrm>
          <a:prstGeom prst="rect">
            <a:avLst/>
          </a:prstGeom>
          <a:noFill/>
          <a:ln w="9525">
            <a:noFill/>
            <a:miter lim="800000"/>
            <a:headEnd/>
            <a:tailEnd/>
          </a:ln>
        </p:spPr>
      </p:pic>
      <p:pic>
        <p:nvPicPr>
          <p:cNvPr id="16399" name="Picture 32" descr="JULY4019"/>
          <p:cNvPicPr>
            <a:picLocks noChangeAspect="1" noChangeArrowheads="1"/>
          </p:cNvPicPr>
          <p:nvPr/>
        </p:nvPicPr>
        <p:blipFill>
          <a:blip r:embed="rId9"/>
          <a:srcRect/>
          <a:stretch>
            <a:fillRect/>
          </a:stretch>
        </p:blipFill>
        <p:spPr bwMode="auto">
          <a:xfrm>
            <a:off x="558800" y="177800"/>
            <a:ext cx="1752600" cy="1200150"/>
          </a:xfrm>
          <a:prstGeom prst="rect">
            <a:avLst/>
          </a:prstGeom>
          <a:noFill/>
          <a:ln w="9525">
            <a:noFill/>
            <a:miter lim="800000"/>
            <a:headEnd/>
            <a:tailEnd/>
          </a:ln>
        </p:spPr>
      </p:pic>
      <p:pic>
        <p:nvPicPr>
          <p:cNvPr id="3" name="DivertimentoNo.17InD-V.A-2622895_hq.mp3">
            <a:hlinkClick r:id="" action="ppaction://media"/>
          </p:cNvPr>
          <p:cNvPicPr>
            <a:picLocks noRot="1" noChangeAspect="1"/>
          </p:cNvPicPr>
          <p:nvPr>
            <a:audioFile r:link="rId1"/>
          </p:nvPr>
        </p:nvPicPr>
        <p:blipFill>
          <a:blip r:embed="rId10"/>
          <a:srcRect/>
          <a:stretch>
            <a:fillRect/>
          </a:stretch>
        </p:blipFill>
        <p:spPr bwMode="auto">
          <a:xfrm>
            <a:off x="8359775" y="4476750"/>
            <a:ext cx="609600" cy="457200"/>
          </a:xfrm>
          <a:prstGeom prst="rect">
            <a:avLst/>
          </a:prstGeom>
          <a:noFill/>
          <a:ln w="9525">
            <a:noFill/>
            <a:miter lim="800000"/>
            <a:headEnd/>
            <a:tailEnd/>
          </a:ln>
        </p:spPr>
      </p:pic>
    </p:spTree>
    <p:extLst>
      <p:ext uri="{BB962C8B-B14F-4D97-AF65-F5344CB8AC3E}">
        <p14:creationId xmlns:p14="http://schemas.microsoft.com/office/powerpoint/2010/main" val="2232975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8"/>
          <p:cNvSpPr>
            <a:spLocks noChangeArrowheads="1"/>
          </p:cNvSpPr>
          <p:nvPr/>
        </p:nvSpPr>
        <p:spPr bwMode="auto">
          <a:xfrm>
            <a:off x="76200"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pic>
        <p:nvPicPr>
          <p:cNvPr id="16" name="Picture 7" descr="untitled ho"/>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96950" y="67355"/>
            <a:ext cx="1314450" cy="661988"/>
          </a:xfrm>
          <a:prstGeom prst="rect">
            <a:avLst/>
          </a:prstGeom>
          <a:noFill/>
          <a:ln w="9525">
            <a:noFill/>
            <a:miter lim="800000"/>
            <a:headEnd/>
            <a:tailEnd/>
          </a:ln>
        </p:spPr>
      </p:pic>
      <p:pic>
        <p:nvPicPr>
          <p:cNvPr id="17" name="Picture 7" descr="untitled ho"/>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72401" y="99332"/>
            <a:ext cx="1306286" cy="630012"/>
          </a:xfrm>
          <a:prstGeom prst="rect">
            <a:avLst/>
          </a:prstGeom>
          <a:noFill/>
          <a:ln w="9525">
            <a:noFill/>
            <a:miter lim="800000"/>
            <a:headEnd/>
            <a:tailEnd/>
          </a:ln>
        </p:spPr>
      </p:pic>
      <p:sp>
        <p:nvSpPr>
          <p:cNvPr id="8" name="Text Box 5"/>
          <p:cNvSpPr txBox="1">
            <a:spLocks noChangeArrowheads="1"/>
          </p:cNvSpPr>
          <p:nvPr/>
        </p:nvSpPr>
        <p:spPr bwMode="auto">
          <a:xfrm>
            <a:off x="4180109" y="315913"/>
            <a:ext cx="1915889" cy="415496"/>
          </a:xfrm>
          <a:prstGeom prst="rect">
            <a:avLst/>
          </a:prstGeom>
          <a:noFill/>
          <a:ln w="9525">
            <a:noFill/>
            <a:miter lim="800000"/>
            <a:headEnd/>
            <a:tailEnd/>
          </a:ln>
        </p:spPr>
        <p:txBody>
          <a:bodyPr wrap="square" lIns="91438" tIns="45719" rIns="91438" bIns="45719">
            <a:spAutoFit/>
          </a:bodyPr>
          <a:lstStyle/>
          <a:p>
            <a:pPr>
              <a:spcBef>
                <a:spcPct val="50000"/>
              </a:spcBef>
            </a:pPr>
            <a:r>
              <a:rPr lang="en-US" sz="2100" u="sng" dirty="0" err="1">
                <a:latin typeface="Times New Roman" pitchFamily="18" charset="0"/>
                <a:cs typeface="Times New Roman" pitchFamily="18" charset="0"/>
              </a:rPr>
              <a:t>Toán</a:t>
            </a:r>
            <a:r>
              <a:rPr lang="en-US" sz="2100" u="sng" dirty="0">
                <a:latin typeface="Times New Roman" pitchFamily="18" charset="0"/>
                <a:cs typeface="Times New Roman" pitchFamily="18" charset="0"/>
              </a:rPr>
              <a:t>:</a:t>
            </a:r>
          </a:p>
        </p:txBody>
      </p:sp>
      <p:sp>
        <p:nvSpPr>
          <p:cNvPr id="9" name="Text Box 14"/>
          <p:cNvSpPr txBox="1">
            <a:spLocks noChangeArrowheads="1"/>
          </p:cNvSpPr>
          <p:nvPr/>
        </p:nvSpPr>
        <p:spPr bwMode="auto">
          <a:xfrm>
            <a:off x="2569027" y="40277"/>
            <a:ext cx="3954924" cy="415496"/>
          </a:xfrm>
          <a:prstGeom prst="rect">
            <a:avLst/>
          </a:prstGeom>
          <a:noFill/>
          <a:ln w="9525">
            <a:noFill/>
            <a:miter lim="800000"/>
            <a:headEnd/>
            <a:tailEnd/>
          </a:ln>
        </p:spPr>
        <p:txBody>
          <a:bodyPr wrap="none" lIns="91438" tIns="45719" rIns="91438" bIns="45719">
            <a:spAutoFit/>
          </a:bodyPr>
          <a:lstStyle/>
          <a:p>
            <a:r>
              <a:rPr lang="en-US" sz="2100" dirty="0" err="1">
                <a:latin typeface="Times New Roman" pitchFamily="18" charset="0"/>
                <a:cs typeface="Times New Roman" pitchFamily="18" charset="0"/>
              </a:rPr>
              <a:t>Thứ</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ngày</a:t>
            </a:r>
            <a:r>
              <a:rPr lang="en-US" sz="2100" dirty="0">
                <a:latin typeface="Times New Roman" pitchFamily="18" charset="0"/>
                <a:cs typeface="Times New Roman" pitchFamily="18" charset="0"/>
              </a:rPr>
              <a:t> 9 </a:t>
            </a:r>
            <a:r>
              <a:rPr lang="en-US" sz="2100" dirty="0" err="1">
                <a:latin typeface="Times New Roman" pitchFamily="18" charset="0"/>
                <a:cs typeface="Times New Roman" pitchFamily="18" charset="0"/>
              </a:rPr>
              <a:t>tháng</a:t>
            </a:r>
            <a:r>
              <a:rPr lang="en-US" sz="2100" dirty="0">
                <a:latin typeface="Times New Roman" pitchFamily="18" charset="0"/>
                <a:cs typeface="Times New Roman" pitchFamily="18" charset="0"/>
              </a:rPr>
              <a:t> 2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2023</a:t>
            </a:r>
          </a:p>
        </p:txBody>
      </p:sp>
      <p:sp>
        <p:nvSpPr>
          <p:cNvPr id="9218" name="AutoShape 2" descr="Chùa Một Cột - Thông tin cần biết, Khách Sạn, Giá vé, giờ mở cửa"/>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vi-VN"/>
          </a:p>
        </p:txBody>
      </p:sp>
      <p:sp>
        <p:nvSpPr>
          <p:cNvPr id="10" name="Oval 9">
            <a:extLst>
              <a:ext uri="{FF2B5EF4-FFF2-40B4-BE49-F238E27FC236}">
                <a16:creationId xmlns="" xmlns:a16="http://schemas.microsoft.com/office/drawing/2014/main" id="{2155A534-EBB2-49E3-8AA8-B413183B4D30}"/>
              </a:ext>
            </a:extLst>
          </p:cNvPr>
          <p:cNvSpPr/>
          <p:nvPr/>
        </p:nvSpPr>
        <p:spPr>
          <a:xfrm>
            <a:off x="566058" y="1001486"/>
            <a:ext cx="435428" cy="385685"/>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a:latin typeface="Times New Roman" pitchFamily="18" charset="0"/>
                <a:cs typeface="Times New Roman" pitchFamily="18" charset="0"/>
              </a:rPr>
              <a:t>3</a:t>
            </a:r>
            <a:endParaRPr lang="vi-VN" sz="2100" b="1"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1AF7FBF3-4FEC-4B23-8CB6-00D6EC2E1476}"/>
              </a:ext>
            </a:extLst>
          </p:cNvPr>
          <p:cNvSpPr txBox="1"/>
          <p:nvPr/>
        </p:nvSpPr>
        <p:spPr>
          <a:xfrm>
            <a:off x="3548745" y="566017"/>
            <a:ext cx="2242457" cy="484748"/>
          </a:xfrm>
          <a:prstGeom prst="rect">
            <a:avLst/>
          </a:prstGeom>
          <a:noFill/>
        </p:spPr>
        <p:txBody>
          <a:bodyPr wrap="square" lIns="68580" tIns="34290" rIns="68580" bIns="34290" rtlCol="0">
            <a:sp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Luyện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tập</a:t>
            </a:r>
            <a:endParaRPr lang="en-US" sz="27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 xmlns:a16="http://schemas.microsoft.com/office/drawing/2014/main" id="{12ABB616-2529-425C-B6AD-BA9E8A9497B8}"/>
              </a:ext>
            </a:extLst>
          </p:cNvPr>
          <p:cNvPicPr>
            <a:picLocks noChangeAspect="1"/>
          </p:cNvPicPr>
          <p:nvPr/>
        </p:nvPicPr>
        <p:blipFill>
          <a:blip r:embed="rId4">
            <a:clrChange>
              <a:clrFrom>
                <a:srgbClr val="FFFFFF"/>
              </a:clrFrom>
              <a:clrTo>
                <a:srgbClr val="FFFFFF">
                  <a:alpha val="0"/>
                </a:srgbClr>
              </a:clrTo>
            </a:clrChange>
            <a:extLst/>
          </a:blip>
          <a:stretch>
            <a:fillRect/>
          </a:stretch>
        </p:blipFill>
        <p:spPr>
          <a:xfrm>
            <a:off x="1058551" y="1049381"/>
            <a:ext cx="7026899" cy="3686448"/>
          </a:xfrm>
          <a:prstGeom prst="rect">
            <a:avLst/>
          </a:prstGeom>
        </p:spPr>
      </p:pic>
      <p:sp>
        <p:nvSpPr>
          <p:cNvPr id="22" name="TextBox 21">
            <a:extLst>
              <a:ext uri="{FF2B5EF4-FFF2-40B4-BE49-F238E27FC236}">
                <a16:creationId xmlns="" xmlns:a16="http://schemas.microsoft.com/office/drawing/2014/main" id="{20F5152C-49CF-47DC-9F61-F0644EC70708}"/>
              </a:ext>
            </a:extLst>
          </p:cNvPr>
          <p:cNvSpPr txBox="1"/>
          <p:nvPr/>
        </p:nvSpPr>
        <p:spPr>
          <a:xfrm>
            <a:off x="997288" y="1011197"/>
            <a:ext cx="7754831" cy="392415"/>
          </a:xfrm>
          <a:prstGeom prst="rect">
            <a:avLst/>
          </a:prstGeom>
          <a:noFill/>
        </p:spPr>
        <p:txBody>
          <a:bodyPr wrap="square" lIns="68580" tIns="34290" rIns="68580" bIns="34290" rtlCol="0">
            <a:spAutoFit/>
          </a:bodyPr>
          <a:lstStyle/>
          <a:p>
            <a:r>
              <a:rPr lang="vi-VN" sz="2100" dirty="0">
                <a:latin typeface="+mj-lt"/>
              </a:rPr>
              <a:t>Mèo câu được các con cá ghi phép tính có kết quả là số trên áo của nó.</a:t>
            </a:r>
          </a:p>
        </p:txBody>
      </p:sp>
      <p:sp>
        <p:nvSpPr>
          <p:cNvPr id="23" name="TextBox 22">
            <a:extLst>
              <a:ext uri="{FF2B5EF4-FFF2-40B4-BE49-F238E27FC236}">
                <a16:creationId xmlns="" xmlns:a16="http://schemas.microsoft.com/office/drawing/2014/main" id="{ACDE1234-27E9-4282-88B4-3610EB5EE940}"/>
              </a:ext>
            </a:extLst>
          </p:cNvPr>
          <p:cNvSpPr txBox="1"/>
          <p:nvPr/>
        </p:nvSpPr>
        <p:spPr>
          <a:xfrm>
            <a:off x="1091208" y="4419656"/>
            <a:ext cx="4898216" cy="392415"/>
          </a:xfrm>
          <a:prstGeom prst="rect">
            <a:avLst/>
          </a:prstGeom>
          <a:noFill/>
        </p:spPr>
        <p:txBody>
          <a:bodyPr wrap="none" lIns="68580" tIns="34290" rIns="68580" bIns="34290" rtlCol="0">
            <a:spAutoFit/>
          </a:bodyPr>
          <a:lstStyle/>
          <a:p>
            <a:r>
              <a:rPr lang="vi-VN" sz="2100" dirty="0">
                <a:latin typeface="+mj-lt"/>
              </a:rPr>
              <a:t>a) Mỗi con mèo câu được bao nhiêu con cá?</a:t>
            </a:r>
          </a:p>
        </p:txBody>
      </p:sp>
      <p:grpSp>
        <p:nvGrpSpPr>
          <p:cNvPr id="27" name="Group 17">
            <a:extLst>
              <a:ext uri="{FF2B5EF4-FFF2-40B4-BE49-F238E27FC236}">
                <a16:creationId xmlns="" xmlns:a16="http://schemas.microsoft.com/office/drawing/2014/main" id="{C003CC90-DA3C-480A-8AEE-6EA42DFC5BFF}"/>
              </a:ext>
            </a:extLst>
          </p:cNvPr>
          <p:cNvGrpSpPr/>
          <p:nvPr/>
        </p:nvGrpSpPr>
        <p:grpSpPr>
          <a:xfrm>
            <a:off x="2764092" y="1709058"/>
            <a:ext cx="501622" cy="417199"/>
            <a:chOff x="1776676" y="2964376"/>
            <a:chExt cx="636325" cy="725803"/>
          </a:xfrm>
        </p:grpSpPr>
        <p:sp>
          <p:nvSpPr>
            <p:cNvPr id="28" name="Oval 27">
              <a:extLst>
                <a:ext uri="{FF2B5EF4-FFF2-40B4-BE49-F238E27FC236}">
                  <a16:creationId xmlns="" xmlns:a16="http://schemas.microsoft.com/office/drawing/2014/main" id="{91BB0B88-202B-48FD-A924-9F3D4EE1398E}"/>
                </a:ext>
              </a:extLst>
            </p:cNvPr>
            <p:cNvSpPr/>
            <p:nvPr/>
          </p:nvSpPr>
          <p:spPr>
            <a:xfrm>
              <a:off x="1846836" y="2964376"/>
              <a:ext cx="524739"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itchFamily="18" charset="0"/>
                  <a:cs typeface="Times New Roman" pitchFamily="18" charset="0"/>
                </a:rPr>
                <a:t>26</a:t>
              </a:r>
              <a:endParaRPr lang="vi-VN" sz="2100" dirty="0">
                <a:latin typeface="Times New Roman" pitchFamily="18" charset="0"/>
                <a:cs typeface="Times New Roman" pitchFamily="18" charset="0"/>
              </a:endParaRPr>
            </a:p>
          </p:txBody>
        </p:sp>
        <p:sp>
          <p:nvSpPr>
            <p:cNvPr id="29" name="TextBox 28">
              <a:extLst>
                <a:ext uri="{FF2B5EF4-FFF2-40B4-BE49-F238E27FC236}">
                  <a16:creationId xmlns="" xmlns:a16="http://schemas.microsoft.com/office/drawing/2014/main" id="{186F3BB2-6AA2-41AC-AF0D-873457BCCF1A}"/>
                </a:ext>
              </a:extLst>
            </p:cNvPr>
            <p:cNvSpPr txBox="1"/>
            <p:nvPr/>
          </p:nvSpPr>
          <p:spPr>
            <a:xfrm>
              <a:off x="1776676" y="2967335"/>
              <a:ext cx="636325" cy="722844"/>
            </a:xfrm>
            <a:prstGeom prst="rect">
              <a:avLst/>
            </a:prstGeom>
            <a:noFill/>
          </p:spPr>
          <p:txBody>
            <a:bodyPr wrap="square" rtlCol="0">
              <a:spAutoFit/>
            </a:bodyPr>
            <a:lstStyle/>
            <a:p>
              <a:pPr algn="ctr"/>
              <a:r>
                <a:rPr lang="en-US" sz="2100" b="1" dirty="0">
                  <a:solidFill>
                    <a:srgbClr val="FF0000"/>
                  </a:solidFill>
                  <a:latin typeface="Times New Roman" pitchFamily="18" charset="0"/>
                  <a:cs typeface="Times New Roman" pitchFamily="18" charset="0"/>
                </a:rPr>
                <a:t>4</a:t>
              </a:r>
              <a:endParaRPr lang="vi-VN" sz="2100" b="1" dirty="0">
                <a:solidFill>
                  <a:srgbClr val="FF0000"/>
                </a:solidFill>
                <a:latin typeface="Times New Roman" pitchFamily="18" charset="0"/>
                <a:cs typeface="Times New Roman" pitchFamily="18" charset="0"/>
              </a:endParaRPr>
            </a:p>
          </p:txBody>
        </p:sp>
      </p:grpSp>
      <p:grpSp>
        <p:nvGrpSpPr>
          <p:cNvPr id="30" name="Group 9">
            <a:extLst>
              <a:ext uri="{FF2B5EF4-FFF2-40B4-BE49-F238E27FC236}">
                <a16:creationId xmlns="" xmlns:a16="http://schemas.microsoft.com/office/drawing/2014/main" id="{AED3B013-15F4-458A-9E79-F435AA33BD1F}"/>
              </a:ext>
            </a:extLst>
          </p:cNvPr>
          <p:cNvGrpSpPr/>
          <p:nvPr/>
        </p:nvGrpSpPr>
        <p:grpSpPr>
          <a:xfrm>
            <a:off x="4202137" y="1534886"/>
            <a:ext cx="477244" cy="448361"/>
            <a:chOff x="1776676" y="2926499"/>
            <a:chExt cx="636325" cy="557154"/>
          </a:xfrm>
        </p:grpSpPr>
        <p:sp>
          <p:nvSpPr>
            <p:cNvPr id="39" name="Oval 38">
              <a:extLst>
                <a:ext uri="{FF2B5EF4-FFF2-40B4-BE49-F238E27FC236}">
                  <a16:creationId xmlns="" xmlns:a16="http://schemas.microsoft.com/office/drawing/2014/main" id="{77D36549-57F3-4478-ABB8-3B5CACC2C5C8}"/>
                </a:ext>
              </a:extLst>
            </p:cNvPr>
            <p:cNvSpPr/>
            <p:nvPr/>
          </p:nvSpPr>
          <p:spPr>
            <a:xfrm>
              <a:off x="1793715" y="2926499"/>
              <a:ext cx="592225" cy="51403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itchFamily="18" charset="0"/>
                  <a:cs typeface="Times New Roman" pitchFamily="18" charset="0"/>
                </a:rPr>
                <a:t>26</a:t>
              </a:r>
              <a:endParaRPr lang="vi-VN" sz="2100" dirty="0">
                <a:latin typeface="Times New Roman" pitchFamily="18" charset="0"/>
                <a:cs typeface="Times New Roman" pitchFamily="18" charset="0"/>
              </a:endParaRPr>
            </a:p>
          </p:txBody>
        </p:sp>
        <p:sp>
          <p:nvSpPr>
            <p:cNvPr id="40" name="TextBox 39">
              <a:extLst>
                <a:ext uri="{FF2B5EF4-FFF2-40B4-BE49-F238E27FC236}">
                  <a16:creationId xmlns="" xmlns:a16="http://schemas.microsoft.com/office/drawing/2014/main" id="{1D0B5BC0-B22D-44C9-818A-A8BC3BE78BDD}"/>
                </a:ext>
              </a:extLst>
            </p:cNvPr>
            <p:cNvSpPr txBox="1"/>
            <p:nvPr/>
          </p:nvSpPr>
          <p:spPr>
            <a:xfrm>
              <a:off x="1776676" y="2967336"/>
              <a:ext cx="636325" cy="516317"/>
            </a:xfrm>
            <a:prstGeom prst="rect">
              <a:avLst/>
            </a:prstGeom>
            <a:noFill/>
          </p:spPr>
          <p:txBody>
            <a:bodyPr wrap="square" rtlCol="0">
              <a:spAutoFit/>
            </a:bodyPr>
            <a:lstStyle/>
            <a:p>
              <a:pPr algn="ctr"/>
              <a:r>
                <a:rPr lang="en-US" sz="2100" b="1" dirty="0">
                  <a:solidFill>
                    <a:srgbClr val="FF0000"/>
                  </a:solidFill>
                  <a:latin typeface="Times New Roman" pitchFamily="18" charset="0"/>
                  <a:cs typeface="Times New Roman" pitchFamily="18" charset="0"/>
                </a:rPr>
                <a:t>2</a:t>
              </a:r>
              <a:endParaRPr lang="vi-VN" sz="2100" b="1" dirty="0">
                <a:solidFill>
                  <a:srgbClr val="FF0000"/>
                </a:solidFill>
                <a:latin typeface="Times New Roman" pitchFamily="18" charset="0"/>
                <a:cs typeface="Times New Roman" pitchFamily="18" charset="0"/>
              </a:endParaRPr>
            </a:p>
          </p:txBody>
        </p:sp>
      </p:grpSp>
      <p:grpSp>
        <p:nvGrpSpPr>
          <p:cNvPr id="41" name="Group 12">
            <a:extLst>
              <a:ext uri="{FF2B5EF4-FFF2-40B4-BE49-F238E27FC236}">
                <a16:creationId xmlns="" xmlns:a16="http://schemas.microsoft.com/office/drawing/2014/main" id="{E8234485-8478-49E7-A3A5-64F1B57FAA1C}"/>
              </a:ext>
            </a:extLst>
          </p:cNvPr>
          <p:cNvGrpSpPr/>
          <p:nvPr/>
        </p:nvGrpSpPr>
        <p:grpSpPr>
          <a:xfrm>
            <a:off x="2452029" y="2535802"/>
            <a:ext cx="477244" cy="415498"/>
            <a:chOff x="1776676" y="2967336"/>
            <a:chExt cx="636325" cy="555102"/>
          </a:xfrm>
        </p:grpSpPr>
        <p:sp>
          <p:nvSpPr>
            <p:cNvPr id="42" name="Oval 41">
              <a:extLst>
                <a:ext uri="{FF2B5EF4-FFF2-40B4-BE49-F238E27FC236}">
                  <a16:creationId xmlns="" xmlns:a16="http://schemas.microsoft.com/office/drawing/2014/main" id="{4B7CAB0C-F4E3-4728-9629-01EFD1F8A9A5}"/>
                </a:ext>
              </a:extLst>
            </p:cNvPr>
            <p:cNvSpPr/>
            <p:nvPr/>
          </p:nvSpPr>
          <p:spPr>
            <a:xfrm>
              <a:off x="1816561" y="2982641"/>
              <a:ext cx="567411" cy="523557"/>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itchFamily="18" charset="0"/>
                  <a:cs typeface="Times New Roman" pitchFamily="18" charset="0"/>
                </a:rPr>
                <a:t>26</a:t>
              </a:r>
              <a:endParaRPr lang="vi-VN" sz="2100" dirty="0">
                <a:latin typeface="Times New Roman" pitchFamily="18" charset="0"/>
                <a:cs typeface="Times New Roman" pitchFamily="18" charset="0"/>
              </a:endParaRPr>
            </a:p>
          </p:txBody>
        </p:sp>
        <p:sp>
          <p:nvSpPr>
            <p:cNvPr id="43" name="TextBox 42">
              <a:extLst>
                <a:ext uri="{FF2B5EF4-FFF2-40B4-BE49-F238E27FC236}">
                  <a16:creationId xmlns="" xmlns:a16="http://schemas.microsoft.com/office/drawing/2014/main" id="{E04F3442-3AEF-418C-93E4-DCE591A0D010}"/>
                </a:ext>
              </a:extLst>
            </p:cNvPr>
            <p:cNvSpPr txBox="1"/>
            <p:nvPr/>
          </p:nvSpPr>
          <p:spPr>
            <a:xfrm>
              <a:off x="1776676" y="2967336"/>
              <a:ext cx="636325" cy="555102"/>
            </a:xfrm>
            <a:prstGeom prst="rect">
              <a:avLst/>
            </a:prstGeom>
            <a:noFill/>
          </p:spPr>
          <p:txBody>
            <a:bodyPr wrap="square" rtlCol="0">
              <a:spAutoFit/>
            </a:bodyPr>
            <a:lstStyle/>
            <a:p>
              <a:pPr algn="ctr"/>
              <a:r>
                <a:rPr lang="en-US" sz="2100" b="1" dirty="0">
                  <a:solidFill>
                    <a:srgbClr val="FF0000"/>
                  </a:solidFill>
                  <a:latin typeface="Times New Roman" pitchFamily="18" charset="0"/>
                  <a:cs typeface="Times New Roman" pitchFamily="18" charset="0"/>
                </a:rPr>
                <a:t>2</a:t>
              </a:r>
              <a:endParaRPr lang="vi-VN" sz="2100" b="1" dirty="0">
                <a:solidFill>
                  <a:srgbClr val="FF0000"/>
                </a:solidFill>
                <a:latin typeface="Times New Roman" pitchFamily="18" charset="0"/>
                <a:cs typeface="Times New Roman" pitchFamily="18" charset="0"/>
              </a:endParaRPr>
            </a:p>
          </p:txBody>
        </p:sp>
      </p:grpSp>
      <p:grpSp>
        <p:nvGrpSpPr>
          <p:cNvPr id="44" name="Group 15">
            <a:extLst>
              <a:ext uri="{FF2B5EF4-FFF2-40B4-BE49-F238E27FC236}">
                <a16:creationId xmlns="" xmlns:a16="http://schemas.microsoft.com/office/drawing/2014/main" id="{B5FD5540-881B-4023-AEF4-6AB696FDDC2C}"/>
              </a:ext>
            </a:extLst>
          </p:cNvPr>
          <p:cNvGrpSpPr/>
          <p:nvPr/>
        </p:nvGrpSpPr>
        <p:grpSpPr>
          <a:xfrm>
            <a:off x="3663456" y="2158464"/>
            <a:ext cx="477244" cy="422024"/>
            <a:chOff x="1776676" y="2967336"/>
            <a:chExt cx="636325" cy="563822"/>
          </a:xfrm>
        </p:grpSpPr>
        <p:sp>
          <p:nvSpPr>
            <p:cNvPr id="45" name="Oval 44">
              <a:extLst>
                <a:ext uri="{FF2B5EF4-FFF2-40B4-BE49-F238E27FC236}">
                  <a16:creationId xmlns="" xmlns:a16="http://schemas.microsoft.com/office/drawing/2014/main" id="{A0332728-6B98-40FC-B7B7-6B6EE94DEB8E}"/>
                </a:ext>
              </a:extLst>
            </p:cNvPr>
            <p:cNvSpPr/>
            <p:nvPr/>
          </p:nvSpPr>
          <p:spPr>
            <a:xfrm>
              <a:off x="1793715" y="2977750"/>
              <a:ext cx="570239" cy="55340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itchFamily="18" charset="0"/>
                  <a:cs typeface="Times New Roman" pitchFamily="18" charset="0"/>
                </a:rPr>
                <a:t>26</a:t>
              </a:r>
              <a:endParaRPr lang="vi-VN" sz="2100" dirty="0">
                <a:latin typeface="Times New Roman" pitchFamily="18" charset="0"/>
                <a:cs typeface="Times New Roman" pitchFamily="18" charset="0"/>
              </a:endParaRPr>
            </a:p>
          </p:txBody>
        </p:sp>
        <p:sp>
          <p:nvSpPr>
            <p:cNvPr id="46" name="TextBox 45">
              <a:extLst>
                <a:ext uri="{FF2B5EF4-FFF2-40B4-BE49-F238E27FC236}">
                  <a16:creationId xmlns="" xmlns:a16="http://schemas.microsoft.com/office/drawing/2014/main" id="{A005305A-BBD2-4FAB-BA2A-3ED17E8CCF63}"/>
                </a:ext>
              </a:extLst>
            </p:cNvPr>
            <p:cNvSpPr txBox="1"/>
            <p:nvPr/>
          </p:nvSpPr>
          <p:spPr>
            <a:xfrm>
              <a:off x="1776676" y="2967336"/>
              <a:ext cx="636325" cy="555103"/>
            </a:xfrm>
            <a:prstGeom prst="rect">
              <a:avLst/>
            </a:prstGeom>
            <a:noFill/>
          </p:spPr>
          <p:txBody>
            <a:bodyPr wrap="square" rtlCol="0">
              <a:spAutoFit/>
            </a:bodyPr>
            <a:lstStyle/>
            <a:p>
              <a:pPr algn="ctr"/>
              <a:r>
                <a:rPr lang="en-US" sz="2100" b="1" dirty="0">
                  <a:solidFill>
                    <a:srgbClr val="FF0000"/>
                  </a:solidFill>
                  <a:latin typeface="Times New Roman" pitchFamily="18" charset="0"/>
                  <a:cs typeface="Times New Roman" pitchFamily="18" charset="0"/>
                </a:rPr>
                <a:t>10</a:t>
              </a:r>
              <a:endParaRPr lang="vi-VN" sz="2100" b="1" dirty="0">
                <a:solidFill>
                  <a:srgbClr val="FF0000"/>
                </a:solidFill>
                <a:latin typeface="Times New Roman" pitchFamily="18" charset="0"/>
                <a:cs typeface="Times New Roman" pitchFamily="18" charset="0"/>
              </a:endParaRPr>
            </a:p>
          </p:txBody>
        </p:sp>
      </p:grpSp>
      <p:grpSp>
        <p:nvGrpSpPr>
          <p:cNvPr id="47" name="Group 22">
            <a:extLst>
              <a:ext uri="{FF2B5EF4-FFF2-40B4-BE49-F238E27FC236}">
                <a16:creationId xmlns="" xmlns:a16="http://schemas.microsoft.com/office/drawing/2014/main" id="{B577E254-E54C-4948-B72F-9E23C7407B89}"/>
              </a:ext>
            </a:extLst>
          </p:cNvPr>
          <p:cNvGrpSpPr/>
          <p:nvPr/>
        </p:nvGrpSpPr>
        <p:grpSpPr>
          <a:xfrm>
            <a:off x="4968456" y="2267558"/>
            <a:ext cx="477244" cy="435177"/>
            <a:chOff x="1776676" y="2941045"/>
            <a:chExt cx="636325" cy="581394"/>
          </a:xfrm>
        </p:grpSpPr>
        <p:sp>
          <p:nvSpPr>
            <p:cNvPr id="48" name="Oval 47">
              <a:extLst>
                <a:ext uri="{FF2B5EF4-FFF2-40B4-BE49-F238E27FC236}">
                  <a16:creationId xmlns="" xmlns:a16="http://schemas.microsoft.com/office/drawing/2014/main" id="{727EC612-49BA-401A-B880-1DE9A54D40A4}"/>
                </a:ext>
              </a:extLst>
            </p:cNvPr>
            <p:cNvSpPr/>
            <p:nvPr/>
          </p:nvSpPr>
          <p:spPr>
            <a:xfrm>
              <a:off x="1779201" y="2941045"/>
              <a:ext cx="586466" cy="577280"/>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itchFamily="18" charset="0"/>
                  <a:cs typeface="Times New Roman" pitchFamily="18" charset="0"/>
                </a:rPr>
                <a:t>26</a:t>
              </a:r>
              <a:endParaRPr lang="vi-VN" sz="2100" dirty="0">
                <a:latin typeface="Times New Roman" pitchFamily="18" charset="0"/>
                <a:cs typeface="Times New Roman" pitchFamily="18" charset="0"/>
              </a:endParaRPr>
            </a:p>
          </p:txBody>
        </p:sp>
        <p:sp>
          <p:nvSpPr>
            <p:cNvPr id="49" name="TextBox 48">
              <a:extLst>
                <a:ext uri="{FF2B5EF4-FFF2-40B4-BE49-F238E27FC236}">
                  <a16:creationId xmlns="" xmlns:a16="http://schemas.microsoft.com/office/drawing/2014/main" id="{0577D0E9-79C3-4E48-BCAE-1A4A7341FC3E}"/>
                </a:ext>
              </a:extLst>
            </p:cNvPr>
            <p:cNvSpPr txBox="1"/>
            <p:nvPr/>
          </p:nvSpPr>
          <p:spPr>
            <a:xfrm>
              <a:off x="1776676" y="2967336"/>
              <a:ext cx="636325" cy="555103"/>
            </a:xfrm>
            <a:prstGeom prst="rect">
              <a:avLst/>
            </a:prstGeom>
            <a:noFill/>
          </p:spPr>
          <p:txBody>
            <a:bodyPr wrap="square" rtlCol="0">
              <a:spAutoFit/>
            </a:bodyPr>
            <a:lstStyle/>
            <a:p>
              <a:pPr algn="ctr"/>
              <a:r>
                <a:rPr lang="en-US" sz="2100" b="1" dirty="0">
                  <a:solidFill>
                    <a:srgbClr val="FF0000"/>
                  </a:solidFill>
                  <a:latin typeface="Times New Roman" pitchFamily="18" charset="0"/>
                  <a:cs typeface="Times New Roman" pitchFamily="18" charset="0"/>
                </a:rPr>
                <a:t>10</a:t>
              </a:r>
              <a:endParaRPr lang="vi-VN" sz="2100" b="1" dirty="0">
                <a:solidFill>
                  <a:srgbClr val="FF0000"/>
                </a:solidFill>
                <a:latin typeface="Times New Roman" pitchFamily="18" charset="0"/>
                <a:cs typeface="Times New Roman" pitchFamily="18" charset="0"/>
              </a:endParaRPr>
            </a:p>
          </p:txBody>
        </p:sp>
      </p:grpSp>
      <p:grpSp>
        <p:nvGrpSpPr>
          <p:cNvPr id="50" name="Group 25">
            <a:extLst>
              <a:ext uri="{FF2B5EF4-FFF2-40B4-BE49-F238E27FC236}">
                <a16:creationId xmlns="" xmlns:a16="http://schemas.microsoft.com/office/drawing/2014/main" id="{7E440FF2-B75E-4872-B6C2-1EE54FCDC3B6}"/>
              </a:ext>
            </a:extLst>
          </p:cNvPr>
          <p:cNvGrpSpPr/>
          <p:nvPr/>
        </p:nvGrpSpPr>
        <p:grpSpPr>
          <a:xfrm>
            <a:off x="5682762" y="1894113"/>
            <a:ext cx="477244" cy="446314"/>
            <a:chOff x="1776676" y="2946242"/>
            <a:chExt cx="636325" cy="596273"/>
          </a:xfrm>
        </p:grpSpPr>
        <p:sp>
          <p:nvSpPr>
            <p:cNvPr id="51" name="Oval 50">
              <a:extLst>
                <a:ext uri="{FF2B5EF4-FFF2-40B4-BE49-F238E27FC236}">
                  <a16:creationId xmlns="" xmlns:a16="http://schemas.microsoft.com/office/drawing/2014/main" id="{88129B21-9DBA-4F8E-B63A-BA706CBDDCCF}"/>
                </a:ext>
              </a:extLst>
            </p:cNvPr>
            <p:cNvSpPr/>
            <p:nvPr/>
          </p:nvSpPr>
          <p:spPr>
            <a:xfrm>
              <a:off x="1779201" y="2946242"/>
              <a:ext cx="592002" cy="596273"/>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itchFamily="18" charset="0"/>
                  <a:cs typeface="Times New Roman" pitchFamily="18" charset="0"/>
                </a:rPr>
                <a:t>26</a:t>
              </a:r>
              <a:endParaRPr lang="vi-VN" sz="2100" dirty="0">
                <a:latin typeface="Times New Roman" pitchFamily="18" charset="0"/>
                <a:cs typeface="Times New Roman" pitchFamily="18" charset="0"/>
              </a:endParaRPr>
            </a:p>
          </p:txBody>
        </p:sp>
        <p:sp>
          <p:nvSpPr>
            <p:cNvPr id="52" name="TextBox 51">
              <a:extLst>
                <a:ext uri="{FF2B5EF4-FFF2-40B4-BE49-F238E27FC236}">
                  <a16:creationId xmlns="" xmlns:a16="http://schemas.microsoft.com/office/drawing/2014/main" id="{EF3CBB94-A5ED-4D17-9779-DA5371F4685F}"/>
                </a:ext>
              </a:extLst>
            </p:cNvPr>
            <p:cNvSpPr txBox="1"/>
            <p:nvPr/>
          </p:nvSpPr>
          <p:spPr>
            <a:xfrm>
              <a:off x="1776676" y="2967336"/>
              <a:ext cx="636325" cy="555103"/>
            </a:xfrm>
            <a:prstGeom prst="rect">
              <a:avLst/>
            </a:prstGeom>
            <a:noFill/>
          </p:spPr>
          <p:txBody>
            <a:bodyPr wrap="square" rtlCol="0">
              <a:spAutoFit/>
            </a:bodyPr>
            <a:lstStyle/>
            <a:p>
              <a:pPr algn="ctr"/>
              <a:r>
                <a:rPr lang="en-US" sz="2100" b="1" dirty="0">
                  <a:solidFill>
                    <a:srgbClr val="FF0000"/>
                  </a:solidFill>
                  <a:latin typeface="Times New Roman" pitchFamily="18" charset="0"/>
                  <a:cs typeface="Times New Roman" pitchFamily="18" charset="0"/>
                </a:rPr>
                <a:t>8</a:t>
              </a:r>
              <a:endParaRPr lang="vi-VN" sz="2100" b="1" dirty="0">
                <a:solidFill>
                  <a:srgbClr val="FF0000"/>
                </a:solidFill>
                <a:latin typeface="Times New Roman" pitchFamily="18" charset="0"/>
                <a:cs typeface="Times New Roman" pitchFamily="18" charset="0"/>
              </a:endParaRPr>
            </a:p>
          </p:txBody>
        </p:sp>
      </p:grpSp>
      <p:grpSp>
        <p:nvGrpSpPr>
          <p:cNvPr id="53" name="Group 28">
            <a:extLst>
              <a:ext uri="{FF2B5EF4-FFF2-40B4-BE49-F238E27FC236}">
                <a16:creationId xmlns="" xmlns:a16="http://schemas.microsoft.com/office/drawing/2014/main" id="{8437DA79-9DD3-48FD-AAD7-912027B1CD55}"/>
              </a:ext>
            </a:extLst>
          </p:cNvPr>
          <p:cNvGrpSpPr/>
          <p:nvPr/>
        </p:nvGrpSpPr>
        <p:grpSpPr>
          <a:xfrm>
            <a:off x="4094757" y="2790155"/>
            <a:ext cx="477244" cy="415498"/>
            <a:chOff x="1776676" y="2967336"/>
            <a:chExt cx="636325" cy="555103"/>
          </a:xfrm>
        </p:grpSpPr>
        <p:sp>
          <p:nvSpPr>
            <p:cNvPr id="54" name="Oval 53">
              <a:extLst>
                <a:ext uri="{FF2B5EF4-FFF2-40B4-BE49-F238E27FC236}">
                  <a16:creationId xmlns="" xmlns:a16="http://schemas.microsoft.com/office/drawing/2014/main" id="{FF75DA04-B24F-4FFA-9F6B-4B2CFCCB273A}"/>
                </a:ext>
              </a:extLst>
            </p:cNvPr>
            <p:cNvSpPr/>
            <p:nvPr/>
          </p:nvSpPr>
          <p:spPr>
            <a:xfrm>
              <a:off x="1788887" y="2977322"/>
              <a:ext cx="624114" cy="52355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itchFamily="18" charset="0"/>
                  <a:cs typeface="Times New Roman" pitchFamily="18" charset="0"/>
                </a:rPr>
                <a:t>26</a:t>
              </a:r>
              <a:endParaRPr lang="vi-VN" sz="2100" dirty="0">
                <a:latin typeface="Times New Roman" pitchFamily="18" charset="0"/>
                <a:cs typeface="Times New Roman" pitchFamily="18" charset="0"/>
              </a:endParaRPr>
            </a:p>
          </p:txBody>
        </p:sp>
        <p:sp>
          <p:nvSpPr>
            <p:cNvPr id="55" name="TextBox 54">
              <a:extLst>
                <a:ext uri="{FF2B5EF4-FFF2-40B4-BE49-F238E27FC236}">
                  <a16:creationId xmlns="" xmlns:a16="http://schemas.microsoft.com/office/drawing/2014/main" id="{1830166A-8974-4BAD-BBA1-1E4A29CF95D5}"/>
                </a:ext>
              </a:extLst>
            </p:cNvPr>
            <p:cNvSpPr txBox="1"/>
            <p:nvPr/>
          </p:nvSpPr>
          <p:spPr>
            <a:xfrm>
              <a:off x="1776676" y="2967336"/>
              <a:ext cx="636325" cy="555103"/>
            </a:xfrm>
            <a:prstGeom prst="rect">
              <a:avLst/>
            </a:prstGeom>
            <a:noFill/>
          </p:spPr>
          <p:txBody>
            <a:bodyPr wrap="square" rtlCol="0">
              <a:spAutoFit/>
            </a:bodyPr>
            <a:lstStyle/>
            <a:p>
              <a:pPr algn="ctr"/>
              <a:r>
                <a:rPr lang="en-US" sz="2100" b="1" dirty="0">
                  <a:solidFill>
                    <a:srgbClr val="FF0000"/>
                  </a:solidFill>
                  <a:latin typeface="Times New Roman" pitchFamily="18" charset="0"/>
                  <a:cs typeface="Times New Roman" pitchFamily="18" charset="0"/>
                </a:rPr>
                <a:t>8</a:t>
              </a:r>
              <a:endParaRPr lang="vi-VN" sz="2100" b="1" dirty="0">
                <a:solidFill>
                  <a:srgbClr val="FF0000"/>
                </a:solidFill>
                <a:latin typeface="Times New Roman" pitchFamily="18" charset="0"/>
                <a:cs typeface="Times New Roman" pitchFamily="18" charset="0"/>
              </a:endParaRPr>
            </a:p>
          </p:txBody>
        </p:sp>
      </p:grpSp>
      <p:grpSp>
        <p:nvGrpSpPr>
          <p:cNvPr id="56" name="Group 31">
            <a:extLst>
              <a:ext uri="{FF2B5EF4-FFF2-40B4-BE49-F238E27FC236}">
                <a16:creationId xmlns="" xmlns:a16="http://schemas.microsoft.com/office/drawing/2014/main" id="{CCC1C983-69A6-44C4-BF66-562BD84FC9A4}"/>
              </a:ext>
            </a:extLst>
          </p:cNvPr>
          <p:cNvGrpSpPr/>
          <p:nvPr/>
        </p:nvGrpSpPr>
        <p:grpSpPr>
          <a:xfrm>
            <a:off x="4585528" y="3425319"/>
            <a:ext cx="477244" cy="415498"/>
            <a:chOff x="1776676" y="2967336"/>
            <a:chExt cx="636325" cy="555104"/>
          </a:xfrm>
        </p:grpSpPr>
        <p:sp>
          <p:nvSpPr>
            <p:cNvPr id="57" name="Oval 56">
              <a:extLst>
                <a:ext uri="{FF2B5EF4-FFF2-40B4-BE49-F238E27FC236}">
                  <a16:creationId xmlns="" xmlns:a16="http://schemas.microsoft.com/office/drawing/2014/main" id="{02E9E2C5-D143-45A7-A5D9-1FABD54F2E5A}"/>
                </a:ext>
              </a:extLst>
            </p:cNvPr>
            <p:cNvSpPr/>
            <p:nvPr/>
          </p:nvSpPr>
          <p:spPr>
            <a:xfrm>
              <a:off x="1802181" y="2986795"/>
              <a:ext cx="566057" cy="52355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itchFamily="18" charset="0"/>
                  <a:cs typeface="Times New Roman" pitchFamily="18" charset="0"/>
                </a:rPr>
                <a:t>26</a:t>
              </a:r>
              <a:endParaRPr lang="vi-VN" sz="2100" dirty="0">
                <a:latin typeface="Times New Roman" pitchFamily="18" charset="0"/>
                <a:cs typeface="Times New Roman" pitchFamily="18" charset="0"/>
              </a:endParaRPr>
            </a:p>
          </p:txBody>
        </p:sp>
        <p:sp>
          <p:nvSpPr>
            <p:cNvPr id="58" name="TextBox 57">
              <a:extLst>
                <a:ext uri="{FF2B5EF4-FFF2-40B4-BE49-F238E27FC236}">
                  <a16:creationId xmlns="" xmlns:a16="http://schemas.microsoft.com/office/drawing/2014/main" id="{FE79C729-D36E-49BF-8645-0E000E1C86FB}"/>
                </a:ext>
              </a:extLst>
            </p:cNvPr>
            <p:cNvSpPr txBox="1"/>
            <p:nvPr/>
          </p:nvSpPr>
          <p:spPr>
            <a:xfrm>
              <a:off x="1776676" y="2967336"/>
              <a:ext cx="636325" cy="555104"/>
            </a:xfrm>
            <a:prstGeom prst="rect">
              <a:avLst/>
            </a:prstGeom>
            <a:noFill/>
          </p:spPr>
          <p:txBody>
            <a:bodyPr wrap="square" rtlCol="0">
              <a:spAutoFit/>
            </a:bodyPr>
            <a:lstStyle/>
            <a:p>
              <a:pPr algn="ctr"/>
              <a:r>
                <a:rPr lang="en-US" sz="2100" b="1" dirty="0">
                  <a:solidFill>
                    <a:srgbClr val="FF0000"/>
                  </a:solidFill>
                  <a:latin typeface="Times New Roman" pitchFamily="18" charset="0"/>
                  <a:cs typeface="Times New Roman" pitchFamily="18" charset="0"/>
                </a:rPr>
                <a:t>10</a:t>
              </a:r>
              <a:endParaRPr lang="vi-VN" sz="2100" b="1" dirty="0">
                <a:solidFill>
                  <a:srgbClr val="FF0000"/>
                </a:solidFill>
                <a:latin typeface="Times New Roman" pitchFamily="18" charset="0"/>
                <a:cs typeface="Times New Roman" pitchFamily="18" charset="0"/>
              </a:endParaRPr>
            </a:p>
          </p:txBody>
        </p:sp>
      </p:grpSp>
      <p:grpSp>
        <p:nvGrpSpPr>
          <p:cNvPr id="59" name="Group 34">
            <a:extLst>
              <a:ext uri="{FF2B5EF4-FFF2-40B4-BE49-F238E27FC236}">
                <a16:creationId xmlns="" xmlns:a16="http://schemas.microsoft.com/office/drawing/2014/main" id="{A4708202-EAAD-4A8D-BA17-CFB03C0DCB09}"/>
              </a:ext>
            </a:extLst>
          </p:cNvPr>
          <p:cNvGrpSpPr/>
          <p:nvPr/>
        </p:nvGrpSpPr>
        <p:grpSpPr>
          <a:xfrm>
            <a:off x="6024897" y="2578056"/>
            <a:ext cx="477244" cy="415516"/>
            <a:chOff x="1776676" y="2967336"/>
            <a:chExt cx="636325" cy="555127"/>
          </a:xfrm>
        </p:grpSpPr>
        <p:sp>
          <p:nvSpPr>
            <p:cNvPr id="60" name="Oval 59">
              <a:extLst>
                <a:ext uri="{FF2B5EF4-FFF2-40B4-BE49-F238E27FC236}">
                  <a16:creationId xmlns="" xmlns:a16="http://schemas.microsoft.com/office/drawing/2014/main" id="{36097D49-5F1E-456C-AEF1-09D5A61F3703}"/>
                </a:ext>
              </a:extLst>
            </p:cNvPr>
            <p:cNvSpPr/>
            <p:nvPr/>
          </p:nvSpPr>
          <p:spPr>
            <a:xfrm>
              <a:off x="1827937" y="2984362"/>
              <a:ext cx="585063" cy="53810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Times New Roman" pitchFamily="18" charset="0"/>
                  <a:cs typeface="Times New Roman" pitchFamily="18" charset="0"/>
                </a:rPr>
                <a:t>26</a:t>
              </a:r>
              <a:endParaRPr lang="vi-VN" sz="2100" dirty="0">
                <a:latin typeface="Times New Roman" pitchFamily="18" charset="0"/>
                <a:cs typeface="Times New Roman" pitchFamily="18" charset="0"/>
              </a:endParaRPr>
            </a:p>
          </p:txBody>
        </p:sp>
        <p:sp>
          <p:nvSpPr>
            <p:cNvPr id="61" name="TextBox 60">
              <a:extLst>
                <a:ext uri="{FF2B5EF4-FFF2-40B4-BE49-F238E27FC236}">
                  <a16:creationId xmlns="" xmlns:a16="http://schemas.microsoft.com/office/drawing/2014/main" id="{DC70170C-ACB3-4642-8C85-C26F47E69F25}"/>
                </a:ext>
              </a:extLst>
            </p:cNvPr>
            <p:cNvSpPr txBox="1"/>
            <p:nvPr/>
          </p:nvSpPr>
          <p:spPr>
            <a:xfrm>
              <a:off x="1776676" y="2967336"/>
              <a:ext cx="636325" cy="555103"/>
            </a:xfrm>
            <a:prstGeom prst="rect">
              <a:avLst/>
            </a:prstGeom>
            <a:noFill/>
          </p:spPr>
          <p:txBody>
            <a:bodyPr wrap="square" rtlCol="0">
              <a:spAutoFit/>
            </a:bodyPr>
            <a:lstStyle/>
            <a:p>
              <a:pPr algn="ctr"/>
              <a:r>
                <a:rPr lang="en-US" sz="2100" b="1" dirty="0">
                  <a:solidFill>
                    <a:srgbClr val="FF0000"/>
                  </a:solidFill>
                  <a:latin typeface="Times New Roman" pitchFamily="18" charset="0"/>
                  <a:cs typeface="Times New Roman" pitchFamily="18" charset="0"/>
                </a:rPr>
                <a:t>4</a:t>
              </a:r>
              <a:endParaRPr lang="vi-VN" sz="2100" b="1" dirty="0">
                <a:solidFill>
                  <a:srgbClr val="FF0000"/>
                </a:solidFill>
                <a:latin typeface="Times New Roman" pitchFamily="18" charset="0"/>
                <a:cs typeface="Times New Roman" pitchFamily="18" charset="0"/>
              </a:endParaRPr>
            </a:p>
          </p:txBody>
        </p:sp>
      </p:grpSp>
      <p:sp>
        <p:nvSpPr>
          <p:cNvPr id="62" name="Rectangle: Rounded Corners 37">
            <a:extLst>
              <a:ext uri="{FF2B5EF4-FFF2-40B4-BE49-F238E27FC236}">
                <a16:creationId xmlns="" xmlns:a16="http://schemas.microsoft.com/office/drawing/2014/main" id="{C704D3B5-CC30-4FE5-B342-E7C896D0DC24}"/>
              </a:ext>
            </a:extLst>
          </p:cNvPr>
          <p:cNvSpPr/>
          <p:nvPr/>
        </p:nvSpPr>
        <p:spPr>
          <a:xfrm>
            <a:off x="650672" y="2068285"/>
            <a:ext cx="878111" cy="468617"/>
          </a:xfrm>
          <a:custGeom>
            <a:avLst/>
            <a:gdLst>
              <a:gd name="connsiteX0" fmla="*/ 0 w 1170815"/>
              <a:gd name="connsiteY0" fmla="*/ 97063 h 582364"/>
              <a:gd name="connsiteX1" fmla="*/ 97063 w 1170815"/>
              <a:gd name="connsiteY1" fmla="*/ 0 h 582364"/>
              <a:gd name="connsiteX2" fmla="*/ 595174 w 1170815"/>
              <a:gd name="connsiteY2" fmla="*/ 0 h 582364"/>
              <a:gd name="connsiteX3" fmla="*/ 1073752 w 1170815"/>
              <a:gd name="connsiteY3" fmla="*/ 0 h 582364"/>
              <a:gd name="connsiteX4" fmla="*/ 1170815 w 1170815"/>
              <a:gd name="connsiteY4" fmla="*/ 97063 h 582364"/>
              <a:gd name="connsiteX5" fmla="*/ 1170815 w 1170815"/>
              <a:gd name="connsiteY5" fmla="*/ 485301 h 582364"/>
              <a:gd name="connsiteX6" fmla="*/ 1073752 w 1170815"/>
              <a:gd name="connsiteY6" fmla="*/ 582364 h 582364"/>
              <a:gd name="connsiteX7" fmla="*/ 585408 w 1170815"/>
              <a:gd name="connsiteY7" fmla="*/ 582364 h 582364"/>
              <a:gd name="connsiteX8" fmla="*/ 97063 w 1170815"/>
              <a:gd name="connsiteY8" fmla="*/ 582364 h 582364"/>
              <a:gd name="connsiteX9" fmla="*/ 0 w 1170815"/>
              <a:gd name="connsiteY9" fmla="*/ 485301 h 582364"/>
              <a:gd name="connsiteX10" fmla="*/ 0 w 1170815"/>
              <a:gd name="connsiteY10" fmla="*/ 97063 h 582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582364" fill="none" extrusionOk="0">
                <a:moveTo>
                  <a:pt x="0" y="97063"/>
                </a:moveTo>
                <a:cubicBezTo>
                  <a:pt x="610" y="45950"/>
                  <a:pt x="39317" y="3397"/>
                  <a:pt x="97063" y="0"/>
                </a:cubicBezTo>
                <a:cubicBezTo>
                  <a:pt x="272825" y="-49895"/>
                  <a:pt x="432251" y="27766"/>
                  <a:pt x="595174" y="0"/>
                </a:cubicBezTo>
                <a:cubicBezTo>
                  <a:pt x="758097" y="-27766"/>
                  <a:pt x="862486" y="30848"/>
                  <a:pt x="1073752" y="0"/>
                </a:cubicBezTo>
                <a:cubicBezTo>
                  <a:pt x="1119655" y="496"/>
                  <a:pt x="1168682" y="54387"/>
                  <a:pt x="1170815" y="97063"/>
                </a:cubicBezTo>
                <a:cubicBezTo>
                  <a:pt x="1186066" y="250764"/>
                  <a:pt x="1133393" y="401709"/>
                  <a:pt x="1170815" y="485301"/>
                </a:cubicBezTo>
                <a:cubicBezTo>
                  <a:pt x="1170637" y="551202"/>
                  <a:pt x="1123192" y="588315"/>
                  <a:pt x="1073752" y="582364"/>
                </a:cubicBezTo>
                <a:cubicBezTo>
                  <a:pt x="876808" y="605428"/>
                  <a:pt x="705735" y="540515"/>
                  <a:pt x="585408" y="582364"/>
                </a:cubicBezTo>
                <a:cubicBezTo>
                  <a:pt x="465081" y="624213"/>
                  <a:pt x="197624" y="539628"/>
                  <a:pt x="97063" y="582364"/>
                </a:cubicBezTo>
                <a:cubicBezTo>
                  <a:pt x="42259" y="570264"/>
                  <a:pt x="9502" y="536965"/>
                  <a:pt x="0" y="485301"/>
                </a:cubicBezTo>
                <a:cubicBezTo>
                  <a:pt x="-16316" y="299838"/>
                  <a:pt x="25360" y="271827"/>
                  <a:pt x="0" y="97063"/>
                </a:cubicBezTo>
                <a:close/>
              </a:path>
              <a:path w="1170815" h="582364" stroke="0" extrusionOk="0">
                <a:moveTo>
                  <a:pt x="0" y="97063"/>
                </a:moveTo>
                <a:cubicBezTo>
                  <a:pt x="-1577" y="42933"/>
                  <a:pt x="44043" y="1688"/>
                  <a:pt x="97063" y="0"/>
                </a:cubicBezTo>
                <a:cubicBezTo>
                  <a:pt x="255563" y="-32097"/>
                  <a:pt x="433134" y="34774"/>
                  <a:pt x="575641" y="0"/>
                </a:cubicBezTo>
                <a:cubicBezTo>
                  <a:pt x="718148" y="-34774"/>
                  <a:pt x="856850" y="50631"/>
                  <a:pt x="1073752" y="0"/>
                </a:cubicBezTo>
                <a:cubicBezTo>
                  <a:pt x="1123670" y="6715"/>
                  <a:pt x="1169291" y="40089"/>
                  <a:pt x="1170815" y="97063"/>
                </a:cubicBezTo>
                <a:cubicBezTo>
                  <a:pt x="1210275" y="266823"/>
                  <a:pt x="1138318" y="346592"/>
                  <a:pt x="1170815" y="485301"/>
                </a:cubicBezTo>
                <a:cubicBezTo>
                  <a:pt x="1157881" y="532134"/>
                  <a:pt x="1115394" y="591790"/>
                  <a:pt x="1073752" y="582364"/>
                </a:cubicBezTo>
                <a:cubicBezTo>
                  <a:pt x="961014" y="620227"/>
                  <a:pt x="792339" y="527828"/>
                  <a:pt x="614708" y="582364"/>
                </a:cubicBezTo>
                <a:cubicBezTo>
                  <a:pt x="437077" y="636900"/>
                  <a:pt x="231912" y="539985"/>
                  <a:pt x="97063" y="582364"/>
                </a:cubicBezTo>
                <a:cubicBezTo>
                  <a:pt x="41205" y="579470"/>
                  <a:pt x="-1704" y="539386"/>
                  <a:pt x="0" y="485301"/>
                </a:cubicBezTo>
                <a:cubicBezTo>
                  <a:pt x="-4281" y="298667"/>
                  <a:pt x="943" y="200844"/>
                  <a:pt x="0" y="97063"/>
                </a:cubicBezTo>
                <a:close/>
              </a:path>
            </a:pathLst>
          </a:custGeom>
          <a:ln w="38100">
            <a:solidFill>
              <a:schemeClr val="accent1"/>
            </a:solidFill>
            <a:extLst>
              <a:ext uri="{C807C97D-BFC1-408E-A445-0C87EB9F89A2}">
                <ask:lineSketchStyleProps xmln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2100" dirty="0">
                <a:solidFill>
                  <a:srgbClr val="0070C0"/>
                </a:solidFill>
                <a:latin typeface="+mj-lt"/>
              </a:rPr>
              <a:t>2 con</a:t>
            </a:r>
          </a:p>
        </p:txBody>
      </p:sp>
      <p:sp>
        <p:nvSpPr>
          <p:cNvPr id="63" name="Rectangle: Rounded Corners 38">
            <a:extLst>
              <a:ext uri="{FF2B5EF4-FFF2-40B4-BE49-F238E27FC236}">
                <a16:creationId xmlns="" xmlns:a16="http://schemas.microsoft.com/office/drawing/2014/main" id="{2D048613-96F2-4F05-AC06-5C20320EB687}"/>
              </a:ext>
            </a:extLst>
          </p:cNvPr>
          <p:cNvSpPr/>
          <p:nvPr/>
        </p:nvSpPr>
        <p:spPr>
          <a:xfrm>
            <a:off x="7562032" y="2068286"/>
            <a:ext cx="878111" cy="48985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2100" dirty="0">
                <a:solidFill>
                  <a:srgbClr val="0070C0"/>
                </a:solidFill>
                <a:latin typeface="+mj-lt"/>
              </a:rPr>
              <a:t>2 con</a:t>
            </a:r>
          </a:p>
        </p:txBody>
      </p:sp>
      <p:sp>
        <p:nvSpPr>
          <p:cNvPr id="64" name="Rectangle: Rounded Corners 39">
            <a:extLst>
              <a:ext uri="{FF2B5EF4-FFF2-40B4-BE49-F238E27FC236}">
                <a16:creationId xmlns="" xmlns:a16="http://schemas.microsoft.com/office/drawing/2014/main" id="{49A8396D-160D-47E5-A701-A2B8ACD9B71C}"/>
              </a:ext>
            </a:extLst>
          </p:cNvPr>
          <p:cNvSpPr/>
          <p:nvPr/>
        </p:nvSpPr>
        <p:spPr>
          <a:xfrm>
            <a:off x="552703" y="3897085"/>
            <a:ext cx="878111" cy="519097"/>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2100" dirty="0">
                <a:solidFill>
                  <a:srgbClr val="0070C0"/>
                </a:solidFill>
                <a:latin typeface="+mj-lt"/>
              </a:rPr>
              <a:t>3 con</a:t>
            </a:r>
          </a:p>
        </p:txBody>
      </p:sp>
      <p:sp>
        <p:nvSpPr>
          <p:cNvPr id="65" name="Rectangle: Rounded Corners 40">
            <a:extLst>
              <a:ext uri="{FF2B5EF4-FFF2-40B4-BE49-F238E27FC236}">
                <a16:creationId xmlns="" xmlns:a16="http://schemas.microsoft.com/office/drawing/2014/main" id="{1FF01535-CCA9-4687-A297-E34F2F339E68}"/>
              </a:ext>
            </a:extLst>
          </p:cNvPr>
          <p:cNvSpPr/>
          <p:nvPr/>
        </p:nvSpPr>
        <p:spPr>
          <a:xfrm>
            <a:off x="7605574" y="4089914"/>
            <a:ext cx="878111" cy="525628"/>
          </a:xfrm>
          <a:custGeom>
            <a:avLst/>
            <a:gdLst>
              <a:gd name="connsiteX0" fmla="*/ 0 w 1170815"/>
              <a:gd name="connsiteY0" fmla="*/ 104090 h 624527"/>
              <a:gd name="connsiteX1" fmla="*/ 104090 w 1170815"/>
              <a:gd name="connsiteY1" fmla="*/ 0 h 624527"/>
              <a:gd name="connsiteX2" fmla="*/ 595034 w 1170815"/>
              <a:gd name="connsiteY2" fmla="*/ 0 h 624527"/>
              <a:gd name="connsiteX3" fmla="*/ 1066725 w 1170815"/>
              <a:gd name="connsiteY3" fmla="*/ 0 h 624527"/>
              <a:gd name="connsiteX4" fmla="*/ 1170815 w 1170815"/>
              <a:gd name="connsiteY4" fmla="*/ 104090 h 624527"/>
              <a:gd name="connsiteX5" fmla="*/ 1170815 w 1170815"/>
              <a:gd name="connsiteY5" fmla="*/ 520437 h 624527"/>
              <a:gd name="connsiteX6" fmla="*/ 1066725 w 1170815"/>
              <a:gd name="connsiteY6" fmla="*/ 624527 h 624527"/>
              <a:gd name="connsiteX7" fmla="*/ 585408 w 1170815"/>
              <a:gd name="connsiteY7" fmla="*/ 624527 h 624527"/>
              <a:gd name="connsiteX8" fmla="*/ 104090 w 1170815"/>
              <a:gd name="connsiteY8" fmla="*/ 624527 h 624527"/>
              <a:gd name="connsiteX9" fmla="*/ 0 w 1170815"/>
              <a:gd name="connsiteY9" fmla="*/ 520437 h 624527"/>
              <a:gd name="connsiteX10" fmla="*/ 0 w 1170815"/>
              <a:gd name="connsiteY10" fmla="*/ 104090 h 62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815" h="624527" fill="none" extrusionOk="0">
                <a:moveTo>
                  <a:pt x="0" y="104090"/>
                </a:moveTo>
                <a:cubicBezTo>
                  <a:pt x="3454" y="60712"/>
                  <a:pt x="39476" y="5848"/>
                  <a:pt x="104090" y="0"/>
                </a:cubicBezTo>
                <a:cubicBezTo>
                  <a:pt x="335601" y="-56163"/>
                  <a:pt x="376048" y="7287"/>
                  <a:pt x="595034" y="0"/>
                </a:cubicBezTo>
                <a:cubicBezTo>
                  <a:pt x="814020" y="-7287"/>
                  <a:pt x="911819" y="14539"/>
                  <a:pt x="1066725" y="0"/>
                </a:cubicBezTo>
                <a:cubicBezTo>
                  <a:pt x="1109045" y="976"/>
                  <a:pt x="1167708" y="62527"/>
                  <a:pt x="1170815" y="104090"/>
                </a:cubicBezTo>
                <a:cubicBezTo>
                  <a:pt x="1177073" y="307301"/>
                  <a:pt x="1154908" y="380794"/>
                  <a:pt x="1170815" y="520437"/>
                </a:cubicBezTo>
                <a:cubicBezTo>
                  <a:pt x="1170686" y="586779"/>
                  <a:pt x="1119407" y="631390"/>
                  <a:pt x="1066725" y="624527"/>
                </a:cubicBezTo>
                <a:cubicBezTo>
                  <a:pt x="879080" y="657979"/>
                  <a:pt x="692484" y="612658"/>
                  <a:pt x="585408" y="624527"/>
                </a:cubicBezTo>
                <a:cubicBezTo>
                  <a:pt x="478332" y="636396"/>
                  <a:pt x="245893" y="599347"/>
                  <a:pt x="104090" y="624527"/>
                </a:cubicBezTo>
                <a:cubicBezTo>
                  <a:pt x="45665" y="615052"/>
                  <a:pt x="12643" y="575340"/>
                  <a:pt x="0" y="520437"/>
                </a:cubicBezTo>
                <a:cubicBezTo>
                  <a:pt x="-39493" y="359841"/>
                  <a:pt x="47815" y="296297"/>
                  <a:pt x="0" y="104090"/>
                </a:cubicBezTo>
                <a:close/>
              </a:path>
              <a:path w="1170815" h="624527" stroke="0" extrusionOk="0">
                <a:moveTo>
                  <a:pt x="0" y="104090"/>
                </a:moveTo>
                <a:cubicBezTo>
                  <a:pt x="-4353" y="45158"/>
                  <a:pt x="47340" y="2121"/>
                  <a:pt x="104090" y="0"/>
                </a:cubicBezTo>
                <a:cubicBezTo>
                  <a:pt x="303365" y="-44405"/>
                  <a:pt x="405311" y="46515"/>
                  <a:pt x="575781" y="0"/>
                </a:cubicBezTo>
                <a:cubicBezTo>
                  <a:pt x="746251" y="-46515"/>
                  <a:pt x="850584" y="25510"/>
                  <a:pt x="1066725" y="0"/>
                </a:cubicBezTo>
                <a:cubicBezTo>
                  <a:pt x="1117943" y="11415"/>
                  <a:pt x="1169936" y="44662"/>
                  <a:pt x="1170815" y="104090"/>
                </a:cubicBezTo>
                <a:cubicBezTo>
                  <a:pt x="1192687" y="236230"/>
                  <a:pt x="1169839" y="361456"/>
                  <a:pt x="1170815" y="520437"/>
                </a:cubicBezTo>
                <a:cubicBezTo>
                  <a:pt x="1161377" y="572982"/>
                  <a:pt x="1120118" y="627752"/>
                  <a:pt x="1066725" y="624527"/>
                </a:cubicBezTo>
                <a:cubicBezTo>
                  <a:pt x="894684" y="671072"/>
                  <a:pt x="813318" y="616691"/>
                  <a:pt x="614287" y="624527"/>
                </a:cubicBezTo>
                <a:cubicBezTo>
                  <a:pt x="415256" y="632363"/>
                  <a:pt x="227575" y="614373"/>
                  <a:pt x="104090" y="624527"/>
                </a:cubicBezTo>
                <a:cubicBezTo>
                  <a:pt x="45679" y="623340"/>
                  <a:pt x="-6613" y="579785"/>
                  <a:pt x="0" y="520437"/>
                </a:cubicBezTo>
                <a:cubicBezTo>
                  <a:pt x="-46932" y="415470"/>
                  <a:pt x="14891" y="226241"/>
                  <a:pt x="0" y="104090"/>
                </a:cubicBezTo>
                <a:close/>
              </a:path>
            </a:pathLst>
          </a:custGeom>
          <a:ln w="38100">
            <a:solidFill>
              <a:schemeClr val="accent1"/>
            </a:solidFill>
            <a:extLst>
              <a:ext uri="{C807C97D-BFC1-408E-A445-0C87EB9F89A2}">
                <ask:lineSketchStyleProps xmlns="" xmlns:ask="http://schemas.microsoft.com/office/drawing/2018/sketchyshapes" sd="389666186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vi-VN" sz="2100" dirty="0">
                <a:solidFill>
                  <a:srgbClr val="0070C0"/>
                </a:solidFill>
                <a:latin typeface="+mj-lt"/>
              </a:rPr>
              <a:t>2 con</a:t>
            </a:r>
          </a:p>
        </p:txBody>
      </p:sp>
      <p:sp>
        <p:nvSpPr>
          <p:cNvPr id="66" name="TextBox 65">
            <a:extLst>
              <a:ext uri="{FF2B5EF4-FFF2-40B4-BE49-F238E27FC236}">
                <a16:creationId xmlns="" xmlns:a16="http://schemas.microsoft.com/office/drawing/2014/main" id="{BF669857-EF60-4CDB-B541-22DF46A25F32}"/>
              </a:ext>
            </a:extLst>
          </p:cNvPr>
          <p:cNvSpPr txBox="1"/>
          <p:nvPr/>
        </p:nvSpPr>
        <p:spPr>
          <a:xfrm>
            <a:off x="1080322" y="4695312"/>
            <a:ext cx="4532732" cy="392415"/>
          </a:xfrm>
          <a:prstGeom prst="rect">
            <a:avLst/>
          </a:prstGeom>
          <a:noFill/>
        </p:spPr>
        <p:txBody>
          <a:bodyPr wrap="none" lIns="68580" tIns="34290" rIns="68580" bIns="34290" rtlCol="0">
            <a:spAutoFit/>
          </a:bodyPr>
          <a:lstStyle/>
          <a:p>
            <a:r>
              <a:rPr lang="vi-VN" sz="2100" dirty="0">
                <a:latin typeface="+mj-lt"/>
              </a:rPr>
              <a:t>b) Con mèo nào câu được nhiều cá nhất?</a:t>
            </a:r>
          </a:p>
        </p:txBody>
      </p:sp>
      <p:sp>
        <p:nvSpPr>
          <p:cNvPr id="67" name="Oval 66">
            <a:extLst>
              <a:ext uri="{FF2B5EF4-FFF2-40B4-BE49-F238E27FC236}">
                <a16:creationId xmlns="" xmlns:a16="http://schemas.microsoft.com/office/drawing/2014/main" id="{045313C7-BEBC-48EE-BB73-B167349FA65E}"/>
              </a:ext>
            </a:extLst>
          </p:cNvPr>
          <p:cNvSpPr/>
          <p:nvPr/>
        </p:nvSpPr>
        <p:spPr>
          <a:xfrm>
            <a:off x="1431965" y="3385458"/>
            <a:ext cx="1333006" cy="11492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vi-VN"/>
          </a:p>
        </p:txBody>
      </p:sp>
    </p:spTree>
    <p:extLst>
      <p:ext uri="{BB962C8B-B14F-4D97-AF65-F5344CB8AC3E}">
        <p14:creationId xmlns:p14="http://schemas.microsoft.com/office/powerpoint/2010/main" val="88551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p:tgtEl>
                                          <p:spTgt spid="27"/>
                                        </p:tgtEl>
                                        <p:attrNameLst>
                                          <p:attrName>ppt_y</p:attrName>
                                        </p:attrNameLst>
                                      </p:cBhvr>
                                      <p:tavLst>
                                        <p:tav tm="0">
                                          <p:val>
                                            <p:strVal val="#ppt_y+#ppt_h*1.125000"/>
                                          </p:val>
                                        </p:tav>
                                        <p:tav tm="100000">
                                          <p:val>
                                            <p:strVal val="#ppt_y"/>
                                          </p:val>
                                        </p:tav>
                                      </p:tavLst>
                                    </p:anim>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p:tgtEl>
                                          <p:spTgt spid="30"/>
                                        </p:tgtEl>
                                        <p:attrNameLst>
                                          <p:attrName>ppt_y</p:attrName>
                                        </p:attrNameLst>
                                      </p:cBhvr>
                                      <p:tavLst>
                                        <p:tav tm="0">
                                          <p:val>
                                            <p:strVal val="#ppt_y+#ppt_h*1.125000"/>
                                          </p:val>
                                        </p:tav>
                                        <p:tav tm="100000">
                                          <p:val>
                                            <p:strVal val="#ppt_y"/>
                                          </p:val>
                                        </p:tav>
                                      </p:tavLst>
                                    </p:anim>
                                    <p:animEffect transition="in" filter="wipe(up)">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p:tgtEl>
                                          <p:spTgt spid="41"/>
                                        </p:tgtEl>
                                        <p:attrNameLst>
                                          <p:attrName>ppt_y</p:attrName>
                                        </p:attrNameLst>
                                      </p:cBhvr>
                                      <p:tavLst>
                                        <p:tav tm="0">
                                          <p:val>
                                            <p:strVal val="#ppt_y+#ppt_h*1.125000"/>
                                          </p:val>
                                        </p:tav>
                                        <p:tav tm="100000">
                                          <p:val>
                                            <p:strVal val="#ppt_y"/>
                                          </p:val>
                                        </p:tav>
                                      </p:tavLst>
                                    </p:anim>
                                    <p:animEffect transition="in" filter="wipe(up)">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p:tgtEl>
                                          <p:spTgt spid="44"/>
                                        </p:tgtEl>
                                        <p:attrNameLst>
                                          <p:attrName>ppt_y</p:attrName>
                                        </p:attrNameLst>
                                      </p:cBhvr>
                                      <p:tavLst>
                                        <p:tav tm="0">
                                          <p:val>
                                            <p:strVal val="#ppt_y+#ppt_h*1.125000"/>
                                          </p:val>
                                        </p:tav>
                                        <p:tav tm="100000">
                                          <p:val>
                                            <p:strVal val="#ppt_y"/>
                                          </p:val>
                                        </p:tav>
                                      </p:tavLst>
                                    </p:anim>
                                    <p:animEffect transition="in" filter="wipe(up)">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p:tgtEl>
                                          <p:spTgt spid="47"/>
                                        </p:tgtEl>
                                        <p:attrNameLst>
                                          <p:attrName>ppt_y</p:attrName>
                                        </p:attrNameLst>
                                      </p:cBhvr>
                                      <p:tavLst>
                                        <p:tav tm="0">
                                          <p:val>
                                            <p:strVal val="#ppt_y+#ppt_h*1.125000"/>
                                          </p:val>
                                        </p:tav>
                                        <p:tav tm="100000">
                                          <p:val>
                                            <p:strVal val="#ppt_y"/>
                                          </p:val>
                                        </p:tav>
                                      </p:tavLst>
                                    </p:anim>
                                    <p:animEffect transition="in" filter="wipe(up)">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p:tgtEl>
                                          <p:spTgt spid="50"/>
                                        </p:tgtEl>
                                        <p:attrNameLst>
                                          <p:attrName>ppt_y</p:attrName>
                                        </p:attrNameLst>
                                      </p:cBhvr>
                                      <p:tavLst>
                                        <p:tav tm="0">
                                          <p:val>
                                            <p:strVal val="#ppt_y+#ppt_h*1.125000"/>
                                          </p:val>
                                        </p:tav>
                                        <p:tav tm="100000">
                                          <p:val>
                                            <p:strVal val="#ppt_y"/>
                                          </p:val>
                                        </p:tav>
                                      </p:tavLst>
                                    </p:anim>
                                    <p:animEffect transition="in" filter="wipe(up)">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cBhvr additive="base">
                                        <p:cTn id="48" dur="500"/>
                                        <p:tgtEl>
                                          <p:spTgt spid="53"/>
                                        </p:tgtEl>
                                        <p:attrNameLst>
                                          <p:attrName>ppt_y</p:attrName>
                                        </p:attrNameLst>
                                      </p:cBhvr>
                                      <p:tavLst>
                                        <p:tav tm="0">
                                          <p:val>
                                            <p:strVal val="#ppt_y+#ppt_h*1.125000"/>
                                          </p:val>
                                        </p:tav>
                                        <p:tav tm="100000">
                                          <p:val>
                                            <p:strVal val="#ppt_y"/>
                                          </p:val>
                                        </p:tav>
                                      </p:tavLst>
                                    </p:anim>
                                    <p:animEffect transition="in" filter="wipe(up)">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nodeType="clickEffect">
                                  <p:stCondLst>
                                    <p:cond delay="0"/>
                                  </p:stCondLst>
                                  <p:childTnLst>
                                    <p:set>
                                      <p:cBhvr>
                                        <p:cTn id="53" dur="1" fill="hold">
                                          <p:stCondLst>
                                            <p:cond delay="0"/>
                                          </p:stCondLst>
                                        </p:cTn>
                                        <p:tgtEl>
                                          <p:spTgt spid="56"/>
                                        </p:tgtEl>
                                        <p:attrNameLst>
                                          <p:attrName>style.visibility</p:attrName>
                                        </p:attrNameLst>
                                      </p:cBhvr>
                                      <p:to>
                                        <p:strVal val="visible"/>
                                      </p:to>
                                    </p:set>
                                    <p:anim calcmode="lin" valueType="num">
                                      <p:cBhvr additive="base">
                                        <p:cTn id="54" dur="500"/>
                                        <p:tgtEl>
                                          <p:spTgt spid="56"/>
                                        </p:tgtEl>
                                        <p:attrNameLst>
                                          <p:attrName>ppt_y</p:attrName>
                                        </p:attrNameLst>
                                      </p:cBhvr>
                                      <p:tavLst>
                                        <p:tav tm="0">
                                          <p:val>
                                            <p:strVal val="#ppt_y+#ppt_h*1.125000"/>
                                          </p:val>
                                        </p:tav>
                                        <p:tav tm="100000">
                                          <p:val>
                                            <p:strVal val="#ppt_y"/>
                                          </p:val>
                                        </p:tav>
                                      </p:tavLst>
                                    </p:anim>
                                    <p:animEffect transition="in" filter="wipe(up)">
                                      <p:cBhvr>
                                        <p:cTn id="55" dur="500"/>
                                        <p:tgtEl>
                                          <p:spTgt spid="56"/>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anim calcmode="lin" valueType="num">
                                      <p:cBhvr additive="base">
                                        <p:cTn id="60" dur="500"/>
                                        <p:tgtEl>
                                          <p:spTgt spid="59"/>
                                        </p:tgtEl>
                                        <p:attrNameLst>
                                          <p:attrName>ppt_y</p:attrName>
                                        </p:attrNameLst>
                                      </p:cBhvr>
                                      <p:tavLst>
                                        <p:tav tm="0">
                                          <p:val>
                                            <p:strVal val="#ppt_y+#ppt_h*1.125000"/>
                                          </p:val>
                                        </p:tav>
                                        <p:tav tm="100000">
                                          <p:val>
                                            <p:strVal val="#ppt_y"/>
                                          </p:val>
                                        </p:tav>
                                      </p:tavLst>
                                    </p:anim>
                                    <p:animEffect transition="in" filter="wipe(up)">
                                      <p:cBhvr>
                                        <p:cTn id="61" dur="500"/>
                                        <p:tgtEl>
                                          <p:spTgt spid="59"/>
                                        </p:tgtEl>
                                      </p:cBhvr>
                                    </p:animEffect>
                                  </p:childTnLst>
                                </p:cTn>
                              </p:par>
                            </p:childTnLst>
                          </p:cTn>
                        </p:par>
                      </p:childTnLst>
                    </p:cTn>
                  </p:par>
                  <p:par>
                    <p:cTn id="62" fill="hold">
                      <p:stCondLst>
                        <p:cond delay="indefinite"/>
                      </p:stCondLst>
                      <p:childTnLst>
                        <p:par>
                          <p:cTn id="63" fill="hold">
                            <p:stCondLst>
                              <p:cond delay="0"/>
                            </p:stCondLst>
                            <p:childTnLst>
                              <p:par>
                                <p:cTn id="64" presetID="26" presetClass="emph" presetSubtype="0" repeatCount="300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cTn>
                              </p:par>
                              <p:par>
                                <p:cTn id="67" presetID="26" presetClass="emph" presetSubtype="0" repeatCount="3000" fill="hold" nodeType="withEffect">
                                  <p:stCondLst>
                                    <p:cond delay="0"/>
                                  </p:stCondLst>
                                  <p:childTnLst>
                                    <p:animEffect transition="out" filter="fade">
                                      <p:cBhvr>
                                        <p:cTn id="68" dur="500" tmFilter="0, 0; .2, .5; .8, .5; 1, 0"/>
                                        <p:tgtEl>
                                          <p:spTgt spid="59"/>
                                        </p:tgtEl>
                                      </p:cBhvr>
                                    </p:animEffect>
                                    <p:animScale>
                                      <p:cBhvr>
                                        <p:cTn id="69" dur="250" autoRev="1" fill="hold"/>
                                        <p:tgtEl>
                                          <p:spTgt spid="59"/>
                                        </p:tgtEl>
                                      </p:cBhvr>
                                      <p:by x="105000" y="105000"/>
                                    </p:animScale>
                                  </p:childTnLst>
                                </p:cTn>
                              </p:par>
                              <p:par>
                                <p:cTn id="70" presetID="53"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 calcmode="lin" valueType="num">
                                      <p:cBhvr>
                                        <p:cTn id="72" dur="500" fill="hold"/>
                                        <p:tgtEl>
                                          <p:spTgt spid="62"/>
                                        </p:tgtEl>
                                        <p:attrNameLst>
                                          <p:attrName>ppt_w</p:attrName>
                                        </p:attrNameLst>
                                      </p:cBhvr>
                                      <p:tavLst>
                                        <p:tav tm="0">
                                          <p:val>
                                            <p:fltVal val="0"/>
                                          </p:val>
                                        </p:tav>
                                        <p:tav tm="100000">
                                          <p:val>
                                            <p:strVal val="#ppt_w"/>
                                          </p:val>
                                        </p:tav>
                                      </p:tavLst>
                                    </p:anim>
                                    <p:anim calcmode="lin" valueType="num">
                                      <p:cBhvr>
                                        <p:cTn id="73" dur="500" fill="hold"/>
                                        <p:tgtEl>
                                          <p:spTgt spid="62"/>
                                        </p:tgtEl>
                                        <p:attrNameLst>
                                          <p:attrName>ppt_h</p:attrName>
                                        </p:attrNameLst>
                                      </p:cBhvr>
                                      <p:tavLst>
                                        <p:tav tm="0">
                                          <p:val>
                                            <p:fltVal val="0"/>
                                          </p:val>
                                        </p:tav>
                                        <p:tav tm="100000">
                                          <p:val>
                                            <p:strVal val="#ppt_h"/>
                                          </p:val>
                                        </p:tav>
                                      </p:tavLst>
                                    </p:anim>
                                    <p:animEffect transition="in" filter="fade">
                                      <p:cBhvr>
                                        <p:cTn id="74" dur="500"/>
                                        <p:tgtEl>
                                          <p:spTgt spid="62"/>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3000" fill="hold" nodeType="clickEffect">
                                  <p:stCondLst>
                                    <p:cond delay="0"/>
                                  </p:stCondLst>
                                  <p:childTnLst>
                                    <p:animEffect transition="out" filter="fade">
                                      <p:cBhvr>
                                        <p:cTn id="78" dur="500" tmFilter="0, 0; .2, .5; .8, .5; 1, 0"/>
                                        <p:tgtEl>
                                          <p:spTgt spid="30"/>
                                        </p:tgtEl>
                                      </p:cBhvr>
                                    </p:animEffect>
                                    <p:animScale>
                                      <p:cBhvr>
                                        <p:cTn id="79" dur="250" autoRev="1" fill="hold"/>
                                        <p:tgtEl>
                                          <p:spTgt spid="30"/>
                                        </p:tgtEl>
                                      </p:cBhvr>
                                      <p:by x="105000" y="105000"/>
                                    </p:animScale>
                                  </p:childTnLst>
                                </p:cTn>
                              </p:par>
                              <p:par>
                                <p:cTn id="80" presetID="26" presetClass="emph" presetSubtype="0" repeatCount="3000" fill="hold" nodeType="withEffect">
                                  <p:stCondLst>
                                    <p:cond delay="0"/>
                                  </p:stCondLst>
                                  <p:childTnLst>
                                    <p:animEffect transition="out" filter="fade">
                                      <p:cBhvr>
                                        <p:cTn id="81" dur="500" tmFilter="0, 0; .2, .5; .8, .5; 1, 0"/>
                                        <p:tgtEl>
                                          <p:spTgt spid="41"/>
                                        </p:tgtEl>
                                      </p:cBhvr>
                                    </p:animEffect>
                                    <p:animScale>
                                      <p:cBhvr>
                                        <p:cTn id="82" dur="250" autoRev="1" fill="hold"/>
                                        <p:tgtEl>
                                          <p:spTgt spid="41"/>
                                        </p:tgtEl>
                                      </p:cBhvr>
                                      <p:by x="105000" y="105000"/>
                                    </p:animScale>
                                  </p:childTnLst>
                                </p:cTn>
                              </p:par>
                              <p:par>
                                <p:cTn id="83" presetID="53"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 calcmode="lin" valueType="num">
                                      <p:cBhvr>
                                        <p:cTn id="85" dur="500" fill="hold"/>
                                        <p:tgtEl>
                                          <p:spTgt spid="63"/>
                                        </p:tgtEl>
                                        <p:attrNameLst>
                                          <p:attrName>ppt_w</p:attrName>
                                        </p:attrNameLst>
                                      </p:cBhvr>
                                      <p:tavLst>
                                        <p:tav tm="0">
                                          <p:val>
                                            <p:fltVal val="0"/>
                                          </p:val>
                                        </p:tav>
                                        <p:tav tm="100000">
                                          <p:val>
                                            <p:strVal val="#ppt_w"/>
                                          </p:val>
                                        </p:tav>
                                      </p:tavLst>
                                    </p:anim>
                                    <p:anim calcmode="lin" valueType="num">
                                      <p:cBhvr>
                                        <p:cTn id="86" dur="500" fill="hold"/>
                                        <p:tgtEl>
                                          <p:spTgt spid="63"/>
                                        </p:tgtEl>
                                        <p:attrNameLst>
                                          <p:attrName>ppt_h</p:attrName>
                                        </p:attrNameLst>
                                      </p:cBhvr>
                                      <p:tavLst>
                                        <p:tav tm="0">
                                          <p:val>
                                            <p:fltVal val="0"/>
                                          </p:val>
                                        </p:tav>
                                        <p:tav tm="100000">
                                          <p:val>
                                            <p:strVal val="#ppt_h"/>
                                          </p:val>
                                        </p:tav>
                                      </p:tavLst>
                                    </p:anim>
                                    <p:animEffect transition="in" filter="fade">
                                      <p:cBhvr>
                                        <p:cTn id="87" dur="500"/>
                                        <p:tgtEl>
                                          <p:spTgt spid="63"/>
                                        </p:tgtEl>
                                      </p:cBhvr>
                                    </p:animEffect>
                                  </p:childTnLst>
                                </p:cTn>
                              </p:par>
                            </p:childTnLst>
                          </p:cTn>
                        </p:par>
                      </p:childTnLst>
                    </p:cTn>
                  </p:par>
                  <p:par>
                    <p:cTn id="88" fill="hold">
                      <p:stCondLst>
                        <p:cond delay="indefinite"/>
                      </p:stCondLst>
                      <p:childTnLst>
                        <p:par>
                          <p:cTn id="89" fill="hold">
                            <p:stCondLst>
                              <p:cond delay="0"/>
                            </p:stCondLst>
                            <p:childTnLst>
                              <p:par>
                                <p:cTn id="90" presetID="26" presetClass="emph" presetSubtype="0" repeatCount="3000" fill="hold" nodeType="clickEffect">
                                  <p:stCondLst>
                                    <p:cond delay="0"/>
                                  </p:stCondLst>
                                  <p:childTnLst>
                                    <p:animEffect transition="out" filter="fade">
                                      <p:cBhvr>
                                        <p:cTn id="91" dur="500" tmFilter="0, 0; .2, .5; .8, .5; 1, 0"/>
                                        <p:tgtEl>
                                          <p:spTgt spid="44"/>
                                        </p:tgtEl>
                                      </p:cBhvr>
                                    </p:animEffect>
                                    <p:animScale>
                                      <p:cBhvr>
                                        <p:cTn id="92" dur="250" autoRev="1" fill="hold"/>
                                        <p:tgtEl>
                                          <p:spTgt spid="44"/>
                                        </p:tgtEl>
                                      </p:cBhvr>
                                      <p:by x="105000" y="105000"/>
                                    </p:animScale>
                                  </p:childTnLst>
                                </p:cTn>
                              </p:par>
                              <p:par>
                                <p:cTn id="93" presetID="26" presetClass="emph" presetSubtype="0" repeatCount="3000" fill="hold" nodeType="withEffect">
                                  <p:stCondLst>
                                    <p:cond delay="0"/>
                                  </p:stCondLst>
                                  <p:childTnLst>
                                    <p:animEffect transition="out" filter="fade">
                                      <p:cBhvr>
                                        <p:cTn id="94" dur="500" tmFilter="0, 0; .2, .5; .8, .5; 1, 0"/>
                                        <p:tgtEl>
                                          <p:spTgt spid="47"/>
                                        </p:tgtEl>
                                      </p:cBhvr>
                                    </p:animEffect>
                                    <p:animScale>
                                      <p:cBhvr>
                                        <p:cTn id="95" dur="250" autoRev="1" fill="hold"/>
                                        <p:tgtEl>
                                          <p:spTgt spid="47"/>
                                        </p:tgtEl>
                                      </p:cBhvr>
                                      <p:by x="105000" y="105000"/>
                                    </p:animScale>
                                  </p:childTnLst>
                                </p:cTn>
                              </p:par>
                              <p:par>
                                <p:cTn id="96" presetID="26" presetClass="emph" presetSubtype="0" repeatCount="3000" fill="hold" nodeType="withEffect">
                                  <p:stCondLst>
                                    <p:cond delay="0"/>
                                  </p:stCondLst>
                                  <p:childTnLst>
                                    <p:animEffect transition="out" filter="fade">
                                      <p:cBhvr>
                                        <p:cTn id="97" dur="500" tmFilter="0, 0; .2, .5; .8, .5; 1, 0"/>
                                        <p:tgtEl>
                                          <p:spTgt spid="56"/>
                                        </p:tgtEl>
                                      </p:cBhvr>
                                    </p:animEffect>
                                    <p:animScale>
                                      <p:cBhvr>
                                        <p:cTn id="98" dur="250" autoRev="1" fill="hold"/>
                                        <p:tgtEl>
                                          <p:spTgt spid="56"/>
                                        </p:tgtEl>
                                      </p:cBhvr>
                                      <p:by x="105000" y="105000"/>
                                    </p:animScale>
                                  </p:childTnLst>
                                </p:cTn>
                              </p:par>
                              <p:par>
                                <p:cTn id="99" presetID="53" presetClass="entr" presetSubtype="0" fill="hold" grpId="0" nodeType="withEffect">
                                  <p:stCondLst>
                                    <p:cond delay="0"/>
                                  </p:stCondLst>
                                  <p:childTnLst>
                                    <p:set>
                                      <p:cBhvr>
                                        <p:cTn id="100" dur="1" fill="hold">
                                          <p:stCondLst>
                                            <p:cond delay="0"/>
                                          </p:stCondLst>
                                        </p:cTn>
                                        <p:tgtEl>
                                          <p:spTgt spid="64"/>
                                        </p:tgtEl>
                                        <p:attrNameLst>
                                          <p:attrName>style.visibility</p:attrName>
                                        </p:attrNameLst>
                                      </p:cBhvr>
                                      <p:to>
                                        <p:strVal val="visible"/>
                                      </p:to>
                                    </p:set>
                                    <p:anim calcmode="lin" valueType="num">
                                      <p:cBhvr>
                                        <p:cTn id="101" dur="500" fill="hold"/>
                                        <p:tgtEl>
                                          <p:spTgt spid="64"/>
                                        </p:tgtEl>
                                        <p:attrNameLst>
                                          <p:attrName>ppt_w</p:attrName>
                                        </p:attrNameLst>
                                      </p:cBhvr>
                                      <p:tavLst>
                                        <p:tav tm="0">
                                          <p:val>
                                            <p:fltVal val="0"/>
                                          </p:val>
                                        </p:tav>
                                        <p:tav tm="100000">
                                          <p:val>
                                            <p:strVal val="#ppt_w"/>
                                          </p:val>
                                        </p:tav>
                                      </p:tavLst>
                                    </p:anim>
                                    <p:anim calcmode="lin" valueType="num">
                                      <p:cBhvr>
                                        <p:cTn id="102" dur="500" fill="hold"/>
                                        <p:tgtEl>
                                          <p:spTgt spid="64"/>
                                        </p:tgtEl>
                                        <p:attrNameLst>
                                          <p:attrName>ppt_h</p:attrName>
                                        </p:attrNameLst>
                                      </p:cBhvr>
                                      <p:tavLst>
                                        <p:tav tm="0">
                                          <p:val>
                                            <p:fltVal val="0"/>
                                          </p:val>
                                        </p:tav>
                                        <p:tav tm="100000">
                                          <p:val>
                                            <p:strVal val="#ppt_h"/>
                                          </p:val>
                                        </p:tav>
                                      </p:tavLst>
                                    </p:anim>
                                    <p:animEffect transition="in" filter="fade">
                                      <p:cBhvr>
                                        <p:cTn id="103" dur="500"/>
                                        <p:tgtEl>
                                          <p:spTgt spid="64"/>
                                        </p:tgtEl>
                                      </p:cBhvr>
                                    </p:animEffect>
                                  </p:childTnLst>
                                </p:cTn>
                              </p:par>
                            </p:childTnLst>
                          </p:cTn>
                        </p:par>
                      </p:childTnLst>
                    </p:cTn>
                  </p:par>
                  <p:par>
                    <p:cTn id="104" fill="hold">
                      <p:stCondLst>
                        <p:cond delay="indefinite"/>
                      </p:stCondLst>
                      <p:childTnLst>
                        <p:par>
                          <p:cTn id="105" fill="hold">
                            <p:stCondLst>
                              <p:cond delay="0"/>
                            </p:stCondLst>
                            <p:childTnLst>
                              <p:par>
                                <p:cTn id="106" presetID="26" presetClass="emph" presetSubtype="0" repeatCount="3000" fill="hold" nodeType="clickEffect">
                                  <p:stCondLst>
                                    <p:cond delay="0"/>
                                  </p:stCondLst>
                                  <p:childTnLst>
                                    <p:animEffect transition="out" filter="fade">
                                      <p:cBhvr>
                                        <p:cTn id="107" dur="500" tmFilter="0, 0; .2, .5; .8, .5; 1, 0"/>
                                        <p:tgtEl>
                                          <p:spTgt spid="50"/>
                                        </p:tgtEl>
                                      </p:cBhvr>
                                    </p:animEffect>
                                    <p:animScale>
                                      <p:cBhvr>
                                        <p:cTn id="108" dur="250" autoRev="1" fill="hold"/>
                                        <p:tgtEl>
                                          <p:spTgt spid="50"/>
                                        </p:tgtEl>
                                      </p:cBhvr>
                                      <p:by x="105000" y="105000"/>
                                    </p:animScale>
                                  </p:childTnLst>
                                </p:cTn>
                              </p:par>
                              <p:par>
                                <p:cTn id="109" presetID="26" presetClass="emph" presetSubtype="0" repeatCount="3000" fill="hold" nodeType="withEffect">
                                  <p:stCondLst>
                                    <p:cond delay="0"/>
                                  </p:stCondLst>
                                  <p:childTnLst>
                                    <p:animEffect transition="out" filter="fade">
                                      <p:cBhvr>
                                        <p:cTn id="110" dur="500" tmFilter="0, 0; .2, .5; .8, .5; 1, 0"/>
                                        <p:tgtEl>
                                          <p:spTgt spid="53"/>
                                        </p:tgtEl>
                                      </p:cBhvr>
                                    </p:animEffect>
                                    <p:animScale>
                                      <p:cBhvr>
                                        <p:cTn id="111" dur="250" autoRev="1" fill="hold"/>
                                        <p:tgtEl>
                                          <p:spTgt spid="53"/>
                                        </p:tgtEl>
                                      </p:cBhvr>
                                      <p:by x="105000" y="105000"/>
                                    </p:animScale>
                                  </p:childTnLst>
                                </p:cTn>
                              </p:par>
                              <p:par>
                                <p:cTn id="112" presetID="53" presetClass="entr" presetSubtype="0" fill="hold" grpId="0" nodeType="withEffect">
                                  <p:stCondLst>
                                    <p:cond delay="0"/>
                                  </p:stCondLst>
                                  <p:childTnLst>
                                    <p:set>
                                      <p:cBhvr>
                                        <p:cTn id="113" dur="1" fill="hold">
                                          <p:stCondLst>
                                            <p:cond delay="0"/>
                                          </p:stCondLst>
                                        </p:cTn>
                                        <p:tgtEl>
                                          <p:spTgt spid="65"/>
                                        </p:tgtEl>
                                        <p:attrNameLst>
                                          <p:attrName>style.visibility</p:attrName>
                                        </p:attrNameLst>
                                      </p:cBhvr>
                                      <p:to>
                                        <p:strVal val="visible"/>
                                      </p:to>
                                    </p:set>
                                    <p:anim calcmode="lin" valueType="num">
                                      <p:cBhvr>
                                        <p:cTn id="114" dur="500" fill="hold"/>
                                        <p:tgtEl>
                                          <p:spTgt spid="65"/>
                                        </p:tgtEl>
                                        <p:attrNameLst>
                                          <p:attrName>ppt_w</p:attrName>
                                        </p:attrNameLst>
                                      </p:cBhvr>
                                      <p:tavLst>
                                        <p:tav tm="0">
                                          <p:val>
                                            <p:fltVal val="0"/>
                                          </p:val>
                                        </p:tav>
                                        <p:tav tm="100000">
                                          <p:val>
                                            <p:strVal val="#ppt_w"/>
                                          </p:val>
                                        </p:tav>
                                      </p:tavLst>
                                    </p:anim>
                                    <p:anim calcmode="lin" valueType="num">
                                      <p:cBhvr>
                                        <p:cTn id="115" dur="500" fill="hold"/>
                                        <p:tgtEl>
                                          <p:spTgt spid="65"/>
                                        </p:tgtEl>
                                        <p:attrNameLst>
                                          <p:attrName>ppt_h</p:attrName>
                                        </p:attrNameLst>
                                      </p:cBhvr>
                                      <p:tavLst>
                                        <p:tav tm="0">
                                          <p:val>
                                            <p:fltVal val="0"/>
                                          </p:val>
                                        </p:tav>
                                        <p:tav tm="100000">
                                          <p:val>
                                            <p:strVal val="#ppt_h"/>
                                          </p:val>
                                        </p:tav>
                                      </p:tavLst>
                                    </p:anim>
                                    <p:animEffect transition="in" filter="fade">
                                      <p:cBhvr>
                                        <p:cTn id="116" dur="500"/>
                                        <p:tgtEl>
                                          <p:spTgt spid="65"/>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66"/>
                                        </p:tgtEl>
                                        <p:attrNameLst>
                                          <p:attrName>style.visibility</p:attrName>
                                        </p:attrNameLst>
                                      </p:cBhvr>
                                      <p:to>
                                        <p:strVal val="visible"/>
                                      </p:to>
                                    </p:set>
                                    <p:animEffect transition="in" filter="wipe(left)">
                                      <p:cBhvr>
                                        <p:cTn id="121" dur="500"/>
                                        <p:tgtEl>
                                          <p:spTgt spid="66"/>
                                        </p:tgtEl>
                                      </p:cBhvr>
                                    </p:animEffect>
                                  </p:childTnLst>
                                </p:cTn>
                              </p:par>
                            </p:childTnLst>
                          </p:cTn>
                        </p:par>
                      </p:childTnLst>
                    </p:cTn>
                  </p:par>
                  <p:par>
                    <p:cTn id="122" fill="hold">
                      <p:stCondLst>
                        <p:cond delay="indefinite"/>
                      </p:stCondLst>
                      <p:childTnLst>
                        <p:par>
                          <p:cTn id="123" fill="hold">
                            <p:stCondLst>
                              <p:cond delay="0"/>
                            </p:stCondLst>
                            <p:childTnLst>
                              <p:par>
                                <p:cTn id="124" presetID="21" presetClass="entr" presetSubtype="1" fill="hold" grpId="0"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wheel(1)">
                                      <p:cBhvr>
                                        <p:cTn id="126"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2" grpId="0" animBg="1"/>
      <p:bldP spid="63" grpId="0" animBg="1"/>
      <p:bldP spid="64" grpId="0" animBg="1"/>
      <p:bldP spid="65" grpId="0" animBg="1"/>
      <p:bldP spid="66" grpId="0"/>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8540"/>
            <a:ext cx="9144000" cy="4844960"/>
          </a:xfrm>
          <a:prstGeom prst="rect">
            <a:avLst/>
          </a:prstGeom>
        </p:spPr>
      </p:pic>
      <p:pic>
        <p:nvPicPr>
          <p:cNvPr id="24" name="Picture 4" descr="Sticker of B.Duck on Behance | à¸ªà¸à¸´à¸à¹à¸à¸­à¸£à¹"/>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95992" y="3875150"/>
            <a:ext cx="1351796" cy="13517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moji Eat Sticker by B.Duck à¹à¸à¸à¸µ 2020 | à¸ªà¸à¸´à¸à¹à¸à¸­à¸£à¹"/>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1223" y="2882178"/>
            <a:ext cx="1340278" cy="13402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Emoji Love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17915" y="3184498"/>
            <a:ext cx="1686264" cy="168626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58514" y="2302584"/>
            <a:ext cx="2926907" cy="2568178"/>
          </a:xfrm>
          <a:prstGeom prst="rect">
            <a:avLst/>
          </a:prstGeom>
        </p:spPr>
      </p:pic>
      <p:sp>
        <p:nvSpPr>
          <p:cNvPr id="40" name="TextBox 39"/>
          <p:cNvSpPr txBox="1"/>
          <p:nvPr/>
        </p:nvSpPr>
        <p:spPr>
          <a:xfrm>
            <a:off x="1897719" y="539307"/>
            <a:ext cx="5899624" cy="854080"/>
          </a:xfrm>
          <a:prstGeom prst="rect">
            <a:avLst/>
          </a:prstGeom>
          <a:noFill/>
        </p:spPr>
        <p:txBody>
          <a:bodyPr wrap="square" lIns="91438" tIns="45719" rIns="91438" bIns="45719"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spc="38" dirty="0" err="1">
                <a:ln w="11430"/>
                <a:solidFill>
                  <a:srgbClr val="FF0000"/>
                </a:solidFill>
                <a:effectLst>
                  <a:outerShdw blurRad="76200" dist="50800" dir="5400000" algn="tl" rotWithShape="0">
                    <a:srgbClr val="000000">
                      <a:alpha val="65000"/>
                    </a:srgbClr>
                  </a:outerShdw>
                </a:effectLst>
                <a:latin typeface="+mj-lt"/>
                <a:cs typeface="Times New Roman" pitchFamily="18" charset="0"/>
              </a:rPr>
              <a:t>Tìm</a:t>
            </a:r>
            <a:r>
              <a:rPr lang="en-US" sz="5000" b="1" spc="38" dirty="0">
                <a:ln w="11430"/>
                <a:solidFill>
                  <a:srgbClr val="FF0000"/>
                </a:solidFill>
                <a:effectLst>
                  <a:outerShdw blurRad="76200" dist="50800" dir="5400000" algn="tl" rotWithShape="0">
                    <a:srgbClr val="000000">
                      <a:alpha val="65000"/>
                    </a:srgbClr>
                  </a:outerShdw>
                </a:effectLst>
                <a:latin typeface="+mj-lt"/>
                <a:cs typeface="Times New Roman" pitchFamily="18" charset="0"/>
              </a:rPr>
              <a:t> </a:t>
            </a:r>
            <a:r>
              <a:rPr lang="en-US" sz="5000" b="1" spc="38" dirty="0" err="1">
                <a:ln w="11430"/>
                <a:solidFill>
                  <a:srgbClr val="FF0000"/>
                </a:solidFill>
                <a:effectLst>
                  <a:outerShdw blurRad="76200" dist="50800" dir="5400000" algn="tl" rotWithShape="0">
                    <a:srgbClr val="000000">
                      <a:alpha val="65000"/>
                    </a:srgbClr>
                  </a:outerShdw>
                </a:effectLst>
                <a:latin typeface="+mj-lt"/>
                <a:cs typeface="Times New Roman" pitchFamily="18" charset="0"/>
              </a:rPr>
              <a:t>Đàn</a:t>
            </a:r>
            <a:r>
              <a:rPr lang="en-US" sz="5000" b="1" spc="38" dirty="0">
                <a:ln w="11430"/>
                <a:solidFill>
                  <a:srgbClr val="FF0000"/>
                </a:solidFill>
                <a:effectLst>
                  <a:outerShdw blurRad="76200" dist="50800" dir="5400000" algn="tl" rotWithShape="0">
                    <a:srgbClr val="000000">
                      <a:alpha val="65000"/>
                    </a:srgbClr>
                  </a:outerShdw>
                </a:effectLst>
                <a:latin typeface="+mj-lt"/>
                <a:cs typeface="Times New Roman" pitchFamily="18" charset="0"/>
              </a:rPr>
              <a:t> </a:t>
            </a:r>
            <a:r>
              <a:rPr lang="en-US" sz="5000" b="1" spc="38" dirty="0" err="1">
                <a:ln w="11430"/>
                <a:solidFill>
                  <a:srgbClr val="FF0000"/>
                </a:solidFill>
                <a:effectLst>
                  <a:outerShdw blurRad="76200" dist="50800" dir="5400000" algn="tl" rotWithShape="0">
                    <a:srgbClr val="000000">
                      <a:alpha val="65000"/>
                    </a:srgbClr>
                  </a:outerShdw>
                </a:effectLst>
                <a:latin typeface="+mj-lt"/>
                <a:cs typeface="Times New Roman" pitchFamily="18" charset="0"/>
              </a:rPr>
              <a:t>Vịt</a:t>
            </a:r>
            <a:r>
              <a:rPr lang="en-US" sz="5000" b="1" spc="38" dirty="0">
                <a:ln w="11430"/>
                <a:solidFill>
                  <a:srgbClr val="FF0000"/>
                </a:solidFill>
                <a:effectLst>
                  <a:outerShdw blurRad="76200" dist="50800" dir="5400000" algn="tl" rotWithShape="0">
                    <a:srgbClr val="000000">
                      <a:alpha val="65000"/>
                    </a:srgbClr>
                  </a:outerShdw>
                </a:effectLst>
                <a:latin typeface="+mj-lt"/>
                <a:cs typeface="Times New Roman" pitchFamily="18" charset="0"/>
              </a:rPr>
              <a:t> Con</a:t>
            </a:r>
          </a:p>
        </p:txBody>
      </p:sp>
    </p:spTree>
    <p:extLst>
      <p:ext uri="{BB962C8B-B14F-4D97-AF65-F5344CB8AC3E}">
        <p14:creationId xmlns:p14="http://schemas.microsoft.com/office/powerpoint/2010/main" val="275386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C SHARE MIỄN PHÍ BỞI NK POWERSKILLS"/>
          <p:cNvPicPr>
            <a:picLocks noChangeAspect="1"/>
          </p:cNvPicPr>
          <p:nvPr/>
        </p:nvPicPr>
        <p:blipFill>
          <a:blip r:embed="rId4"/>
          <a:stretch>
            <a:fillRect/>
          </a:stretch>
        </p:blipFill>
        <p:spPr>
          <a:xfrm>
            <a:off x="944" y="361950"/>
            <a:ext cx="9217951" cy="7040760"/>
          </a:xfrm>
          <a:prstGeom prst="rect">
            <a:avLst/>
          </a:prstGeom>
        </p:spPr>
      </p:pic>
      <p:pic>
        <p:nvPicPr>
          <p:cNvPr id="28" name="CẤM BUÔN BÁN, CẤM REUP" descr="Emoji Love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94114" y="3380437"/>
            <a:ext cx="1686264" cy="1686265"/>
          </a:xfrm>
          <a:prstGeom prst="rect">
            <a:avLst/>
          </a:prstGeom>
          <a:noFill/>
          <a:extLst>
            <a:ext uri="{909E8E84-426E-40DD-AFC4-6F175D3DCCD1}">
              <a14:hiddenFill xmlns:a14="http://schemas.microsoft.com/office/drawing/2010/main">
                <a:solidFill>
                  <a:srgbClr val="FFFFFF"/>
                </a:solidFill>
              </a14:hiddenFill>
            </a:ext>
          </a:extLst>
        </p:spPr>
      </p:pic>
      <p:pic>
        <p:nvPicPr>
          <p:cNvPr id="31" name="CẤM BUÔN BÁN, CẤM REUP"/>
          <p:cNvPicPr>
            <a:picLocks noChangeAspect="1"/>
          </p:cNvPicPr>
          <p:nvPr/>
        </p:nvPicPr>
        <p:blipFill>
          <a:blip r:embed="rId6" cstate="print">
            <a:clrChange>
              <a:clrFrom>
                <a:srgbClr val="FFFFFF"/>
              </a:clrFrom>
              <a:clrTo>
                <a:srgbClr val="FFFFFF">
                  <a:alpha val="0"/>
                </a:srgbClr>
              </a:clrTo>
            </a:clrChange>
          </a:blip>
          <a:stretch>
            <a:fillRect/>
          </a:stretch>
        </p:blipFill>
        <p:spPr>
          <a:xfrm rot="20508595">
            <a:off x="4423628" y="3033822"/>
            <a:ext cx="1702121" cy="1302785"/>
          </a:xfrm>
          <a:prstGeom prst="rect">
            <a:avLst/>
          </a:prstGeom>
        </p:spPr>
      </p:pic>
      <p:pic>
        <p:nvPicPr>
          <p:cNvPr id="34" name="Vào http://fb.com/nkpowerskills tải game miễn phí"/>
          <p:cNvPicPr>
            <a:picLocks noChangeAspect="1"/>
          </p:cNvPicPr>
          <p:nvPr/>
        </p:nvPicPr>
        <p:blipFill>
          <a:blip r:embed="rId6" cstate="print">
            <a:clrChange>
              <a:clrFrom>
                <a:srgbClr val="FFFFFF"/>
              </a:clrFrom>
              <a:clrTo>
                <a:srgbClr val="FFFFFF">
                  <a:alpha val="0"/>
                </a:srgbClr>
              </a:clrTo>
            </a:clrChange>
          </a:blip>
          <a:stretch>
            <a:fillRect/>
          </a:stretch>
        </p:blipFill>
        <p:spPr>
          <a:xfrm rot="20508595">
            <a:off x="3479814" y="3999818"/>
            <a:ext cx="1702121" cy="1302785"/>
          </a:xfrm>
          <a:prstGeom prst="rect">
            <a:avLst/>
          </a:prstGeom>
        </p:spPr>
      </p:pic>
      <p:pic>
        <p:nvPicPr>
          <p:cNvPr id="36"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158514" y="2302584"/>
            <a:ext cx="2926907" cy="2568178"/>
          </a:xfrm>
          <a:prstGeom prst="rect">
            <a:avLst/>
          </a:prstGeom>
        </p:spPr>
      </p:pic>
      <p:sp>
        <p:nvSpPr>
          <p:cNvPr id="14" name="CẤM BUÔN BÁN, CẤM REUP"/>
          <p:cNvSpPr/>
          <p:nvPr/>
        </p:nvSpPr>
        <p:spPr>
          <a:xfrm>
            <a:off x="2318660" y="427265"/>
            <a:ext cx="5551714" cy="1281793"/>
          </a:xfrm>
          <a:prstGeom prst="rect">
            <a:avLst/>
          </a:prstGeom>
          <a:ln/>
        </p:spPr>
        <p:style>
          <a:lnRef idx="1">
            <a:schemeClr val="accent4"/>
          </a:lnRef>
          <a:fillRef idx="2">
            <a:schemeClr val="accent4"/>
          </a:fillRef>
          <a:effectRef idx="1">
            <a:schemeClr val="accent4"/>
          </a:effectRef>
          <a:fontRef idx="minor">
            <a:schemeClr val="dk1"/>
          </a:fontRef>
        </p:style>
        <p:txBody>
          <a:bodyPr lIns="91438" tIns="45719" rIns="91438" bIns="45719" rtlCol="0" anchor="ctr"/>
          <a:lstStyle/>
          <a:p>
            <a:r>
              <a:rPr lang="vi-VN" sz="2400" dirty="0">
                <a:solidFill>
                  <a:srgbClr val="7030A0"/>
                </a:solidFill>
                <a:latin typeface="+mj-lt"/>
                <a:cs typeface="Times New Roman" pitchFamily="18" charset="0"/>
              </a:rPr>
              <a:t>                 </a:t>
            </a:r>
            <a:r>
              <a:rPr lang="vi-VN" sz="2400" b="1" dirty="0">
                <a:solidFill>
                  <a:schemeClr val="tx1"/>
                </a:solidFill>
                <a:latin typeface="+mj-lt"/>
                <a:cs typeface="Times New Roman" pitchFamily="18" charset="0"/>
              </a:rPr>
              <a:t>Kết quả của phép tính: </a:t>
            </a:r>
          </a:p>
          <a:p>
            <a:r>
              <a:rPr lang="vi-VN" sz="2400" b="1" dirty="0">
                <a:solidFill>
                  <a:schemeClr val="tx1"/>
                </a:solidFill>
                <a:latin typeface="+mj-lt"/>
                <a:cs typeface="Times New Roman" pitchFamily="18" charset="0"/>
              </a:rPr>
              <a:t>                            12 : 2 = ?</a:t>
            </a:r>
          </a:p>
        </p:txBody>
      </p:sp>
      <p:sp>
        <p:nvSpPr>
          <p:cNvPr id="15" name="Vào http://fb.com/nkpowerskills tải game miễn phí"/>
          <p:cNvSpPr/>
          <p:nvPr/>
        </p:nvSpPr>
        <p:spPr>
          <a:xfrm>
            <a:off x="5677353" y="2533432"/>
            <a:ext cx="2780848" cy="1026197"/>
          </a:xfrm>
          <a:prstGeom prst="rect">
            <a:avLst/>
          </a:prstGeom>
          <a:ln/>
        </p:spPr>
        <p:style>
          <a:lnRef idx="1">
            <a:schemeClr val="accent4"/>
          </a:lnRef>
          <a:fillRef idx="2">
            <a:schemeClr val="accent4"/>
          </a:fillRef>
          <a:effectRef idx="1">
            <a:schemeClr val="accent4"/>
          </a:effectRef>
          <a:fontRef idx="minor">
            <a:schemeClr val="dk1"/>
          </a:fontRef>
        </p:style>
        <p:txBody>
          <a:bodyPr lIns="91438" tIns="45719" rIns="91438" bIns="45719" rtlCol="0" anchor="ctr"/>
          <a:lstStyle/>
          <a:p>
            <a:pPr algn="ctr">
              <a:spcBef>
                <a:spcPts val="600"/>
              </a:spcBef>
              <a:spcAft>
                <a:spcPts val="600"/>
              </a:spcAft>
            </a:pPr>
            <a:r>
              <a:rPr lang="en-US" sz="2700" b="1" dirty="0">
                <a:solidFill>
                  <a:schemeClr val="tx1"/>
                </a:solidFill>
                <a:latin typeface="Times New Roman" pitchFamily="18" charset="0"/>
                <a:cs typeface="Times New Roman" pitchFamily="18" charset="0"/>
                <a:sym typeface="Wingdings" pitchFamily="2" charset="2"/>
              </a:rPr>
              <a:t>B</a:t>
            </a:r>
            <a:r>
              <a:rPr lang="vi-VN" sz="2700" b="1" dirty="0">
                <a:solidFill>
                  <a:schemeClr val="tx1"/>
                </a:solidFill>
                <a:latin typeface="Times New Roman" pitchFamily="18" charset="0"/>
                <a:cs typeface="Times New Roman" pitchFamily="18" charset="0"/>
                <a:sym typeface="Wingdings" pitchFamily="2" charset="2"/>
              </a:rPr>
              <a:t>. 6</a:t>
            </a:r>
            <a:endParaRPr lang="en-US" sz="2700" b="1" dirty="0">
              <a:solidFill>
                <a:schemeClr val="tx1"/>
              </a:solidFill>
              <a:latin typeface="Times New Roman" pitchFamily="18" charset="0"/>
              <a:cs typeface="Times New Roman" pitchFamily="18" charset="0"/>
            </a:endParaRPr>
          </a:p>
        </p:txBody>
      </p:sp>
      <p:sp>
        <p:nvSpPr>
          <p:cNvPr id="18" name="Vào http://fb.com/nkpowerskills tải game miễn phí"/>
          <p:cNvSpPr/>
          <p:nvPr/>
        </p:nvSpPr>
        <p:spPr>
          <a:xfrm>
            <a:off x="2013841" y="2522538"/>
            <a:ext cx="2754086" cy="1050347"/>
          </a:xfrm>
          <a:prstGeom prst="rect">
            <a:avLst/>
          </a:prstGeom>
          <a:ln/>
        </p:spPr>
        <p:style>
          <a:lnRef idx="1">
            <a:schemeClr val="accent4"/>
          </a:lnRef>
          <a:fillRef idx="2">
            <a:schemeClr val="accent4"/>
          </a:fillRef>
          <a:effectRef idx="1">
            <a:schemeClr val="accent4"/>
          </a:effectRef>
          <a:fontRef idx="minor">
            <a:schemeClr val="dk1"/>
          </a:fontRef>
        </p:style>
        <p:txBody>
          <a:bodyPr lIns="91438" tIns="45719" rIns="91438" bIns="45719" rtlCol="0" anchor="ctr"/>
          <a:lstStyle/>
          <a:p>
            <a:pPr algn="ctr">
              <a:spcBef>
                <a:spcPts val="600"/>
              </a:spcBef>
              <a:spcAft>
                <a:spcPts val="600"/>
              </a:spcAft>
            </a:pPr>
            <a:r>
              <a:rPr lang="en-US" sz="2700" b="1" dirty="0">
                <a:solidFill>
                  <a:schemeClr val="tx1"/>
                </a:solidFill>
                <a:latin typeface="Times New Roman" pitchFamily="18" charset="0"/>
                <a:cs typeface="Times New Roman" pitchFamily="18" charset="0"/>
                <a:sym typeface="Wingdings" pitchFamily="2" charset="2"/>
              </a:rPr>
              <a:t>A</a:t>
            </a:r>
            <a:r>
              <a:rPr lang="vi-VN" sz="2700" b="1" dirty="0">
                <a:solidFill>
                  <a:schemeClr val="tx1"/>
                </a:solidFill>
                <a:latin typeface="Times New Roman" pitchFamily="18" charset="0"/>
                <a:cs typeface="Times New Roman" pitchFamily="18" charset="0"/>
                <a:sym typeface="Wingdings" pitchFamily="2" charset="2"/>
              </a:rPr>
              <a:t>. 10</a:t>
            </a:r>
            <a:endParaRPr lang="en-US" sz="2700" b="1" dirty="0">
              <a:solidFill>
                <a:schemeClr val="tx1"/>
              </a:solidFill>
              <a:latin typeface="Times New Roman" pitchFamily="18" charset="0"/>
              <a:cs typeface="Times New Roman" pitchFamily="18" charset="0"/>
            </a:endParaRPr>
          </a:p>
        </p:txBody>
      </p:sp>
      <p:pic>
        <p:nvPicPr>
          <p:cNvPr id="19" name="ĐC SHARE MIỄN PHÍ BỞI NK POWERSKILLS"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101446" y="2622407"/>
            <a:ext cx="409575" cy="415073"/>
          </a:xfrm>
          <a:prstGeom prst="rect">
            <a:avLst/>
          </a:prstGeom>
          <a:noFill/>
          <a:extLst>
            <a:ext uri="{909E8E84-426E-40DD-AFC4-6F175D3DCCD1}">
              <a14:hiddenFill xmlns:a14="http://schemas.microsoft.com/office/drawing/2010/main">
                <a:solidFill>
                  <a:srgbClr val="FFFFFF"/>
                </a:solidFill>
              </a14:hiddenFill>
            </a:ext>
          </a:extLst>
        </p:spPr>
      </p:pic>
      <p:pic>
        <p:nvPicPr>
          <p:cNvPr id="22" name="ĐC SHARE MIỄN PHÍ BỞI NK POWERSKILLS"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533111" y="2494555"/>
            <a:ext cx="696669" cy="61228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58514" y="5772150"/>
            <a:ext cx="9912114" cy="19812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rgbClr val="7030A0"/>
              </a:solidFill>
            </a:endParaRPr>
          </a:p>
        </p:txBody>
      </p:sp>
      <p:pic>
        <p:nvPicPr>
          <p:cNvPr id="52" name="ĐC SHARE MIỄN PHÍ BỞI NK POWERSKILLS"/>
          <p:cNvPicPr>
            <a:picLocks noChangeAspect="1"/>
          </p:cNvPicPr>
          <p:nvPr/>
        </p:nvPicPr>
        <p:blipFill>
          <a:blip r:embed="rId10"/>
          <a:stretch>
            <a:fillRect/>
          </a:stretch>
        </p:blipFill>
        <p:spPr>
          <a:xfrm>
            <a:off x="631372" y="3374572"/>
            <a:ext cx="6896317" cy="5225143"/>
          </a:xfrm>
          <a:prstGeom prst="rect">
            <a:avLst/>
          </a:prstGeom>
        </p:spPr>
      </p:pic>
    </p:spTree>
    <p:extLst>
      <p:ext uri="{BB962C8B-B14F-4D97-AF65-F5344CB8AC3E}">
        <p14:creationId xmlns:p14="http://schemas.microsoft.com/office/powerpoint/2010/main" val="4015906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par>
                                <p:cTn id="32" presetID="10" presetClass="exit" presetSubtype="0" fill="hold"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3" presetClass="exit" presetSubtype="10" fill="hold" nodeType="withEffect">
                                  <p:stCondLst>
                                    <p:cond delay="0"/>
                                  </p:stCondLst>
                                  <p:childTnLst>
                                    <p:animEffect transition="out" filter="blinds(horizontal)">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1535"/>
            <a:ext cx="9144000" cy="4812516"/>
          </a:xfrm>
          <a:prstGeom prst="rect">
            <a:avLst/>
          </a:prstGeom>
        </p:spPr>
        <p:style>
          <a:lnRef idx="1">
            <a:schemeClr val="accent4"/>
          </a:lnRef>
          <a:fillRef idx="2">
            <a:schemeClr val="accent4"/>
          </a:fillRef>
          <a:effectRef idx="1">
            <a:schemeClr val="accent4"/>
          </a:effectRef>
          <a:fontRef idx="minor">
            <a:schemeClr val="dk1"/>
          </a:fontRef>
        </p:style>
      </p:pic>
      <p:pic>
        <p:nvPicPr>
          <p:cNvPr id="28" name="Picture 12" descr="Emoji Love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17915" y="3184498"/>
            <a:ext cx="1686264" cy="1686265"/>
          </a:xfrm>
          <a:prstGeom prst="rect">
            <a:avLst/>
          </a:prstGeom>
          <a:noFill/>
          <a:ln>
            <a:noFill/>
          </a:ln>
        </p:spPr>
        <p:style>
          <a:lnRef idx="1">
            <a:schemeClr val="accent4"/>
          </a:lnRef>
          <a:fillRef idx="2">
            <a:schemeClr val="accent4"/>
          </a:fillRef>
          <a:effectRef idx="1">
            <a:schemeClr val="accent4"/>
          </a:effectRef>
          <a:fontRef idx="minor">
            <a:schemeClr val="dk1"/>
          </a:fontRef>
        </p:style>
      </p:pic>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backgroundRemoval t="0" b="98938" l="0" r="100000"/>
                    </a14:imgEffect>
                  </a14:imgLayer>
                </a14:imgProps>
              </a:ext>
            </a:extLst>
          </a:blip>
          <a:stretch>
            <a:fillRect/>
          </a:stretch>
        </p:blipFill>
        <p:spPr>
          <a:xfrm rot="20508595">
            <a:off x="4570459" y="2991811"/>
            <a:ext cx="1702121" cy="1302785"/>
          </a:xfrm>
          <a:prstGeom prst="rect">
            <a:avLst/>
          </a:prstGeom>
          <a:noFill/>
          <a:ln>
            <a:noFill/>
          </a:ln>
        </p:spPr>
        <p:style>
          <a:lnRef idx="1">
            <a:schemeClr val="accent4"/>
          </a:lnRef>
          <a:fillRef idx="2">
            <a:schemeClr val="accent4"/>
          </a:fillRef>
          <a:effectRef idx="1">
            <a:schemeClr val="accent4"/>
          </a:effectRef>
          <a:fontRef idx="minor">
            <a:schemeClr val="dk1"/>
          </a:fontRef>
        </p:style>
      </p:pic>
      <p:pic>
        <p:nvPicPr>
          <p:cNvPr id="36" name="Picture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845" y="2475411"/>
            <a:ext cx="2918754" cy="2568178"/>
          </a:xfrm>
          <a:prstGeom prst="rect">
            <a:avLst/>
          </a:prstGeom>
          <a:noFill/>
          <a:ln>
            <a:noFill/>
          </a:ln>
        </p:spPr>
        <p:style>
          <a:lnRef idx="1">
            <a:schemeClr val="accent4"/>
          </a:lnRef>
          <a:fillRef idx="2">
            <a:schemeClr val="accent4"/>
          </a:fillRef>
          <a:effectRef idx="1">
            <a:schemeClr val="accent4"/>
          </a:effectRef>
          <a:fontRef idx="minor">
            <a:schemeClr val="dk1"/>
          </a:fontRef>
        </p:style>
      </p:pic>
      <p:pic>
        <p:nvPicPr>
          <p:cNvPr id="24" name="Picture 4" descr="Sticker of B.Duck on Behance | à¸ªà¸à¸´à¸à¹à¸à¸­à¸£à¹"/>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84729" y="3850289"/>
            <a:ext cx="1351796" cy="1351797"/>
          </a:xfrm>
          <a:prstGeom prst="rect">
            <a:avLst/>
          </a:prstGeom>
          <a:noFill/>
          <a:ln>
            <a:noFill/>
          </a:ln>
        </p:spPr>
        <p:style>
          <a:lnRef idx="1">
            <a:schemeClr val="accent4"/>
          </a:lnRef>
          <a:fillRef idx="2">
            <a:schemeClr val="accent4"/>
          </a:fillRef>
          <a:effectRef idx="1">
            <a:schemeClr val="accent4"/>
          </a:effectRef>
          <a:fontRef idx="minor">
            <a:schemeClr val="dk1"/>
          </a:fontRef>
        </p:style>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7">
                    <a14:imgEffect>
                      <a14:backgroundRemoval t="759" b="100000" l="697" r="100000"/>
                    </a14:imgEffect>
                  </a14:imgLayer>
                </a14:imgProps>
              </a:ext>
            </a:extLst>
          </a:blip>
          <a:stretch>
            <a:fillRect/>
          </a:stretch>
        </p:blipFill>
        <p:spPr>
          <a:xfrm rot="20508595">
            <a:off x="3517522" y="3979144"/>
            <a:ext cx="1702121" cy="1406628"/>
          </a:xfrm>
          <a:prstGeom prst="rect">
            <a:avLst/>
          </a:prstGeom>
          <a:noFill/>
          <a:ln>
            <a:noFill/>
          </a:ln>
        </p:spPr>
        <p:style>
          <a:lnRef idx="1">
            <a:schemeClr val="accent4"/>
          </a:lnRef>
          <a:fillRef idx="2">
            <a:schemeClr val="accent4"/>
          </a:fillRef>
          <a:effectRef idx="1">
            <a:schemeClr val="accent4"/>
          </a:effectRef>
          <a:fontRef idx="minor">
            <a:schemeClr val="dk1"/>
          </a:fontRef>
        </p:style>
      </p:pic>
      <p:sp>
        <p:nvSpPr>
          <p:cNvPr id="14" name="Rectangle 13"/>
          <p:cNvSpPr/>
          <p:nvPr/>
        </p:nvSpPr>
        <p:spPr>
          <a:xfrm>
            <a:off x="2427510" y="460028"/>
            <a:ext cx="4626428" cy="1281687"/>
          </a:xfrm>
          <a:prstGeom prst="rect">
            <a:avLst/>
          </a:prstGeom>
          <a:ln/>
        </p:spPr>
        <p:style>
          <a:lnRef idx="1">
            <a:schemeClr val="accent4"/>
          </a:lnRef>
          <a:fillRef idx="2">
            <a:schemeClr val="accent4"/>
          </a:fillRef>
          <a:effectRef idx="1">
            <a:schemeClr val="accent4"/>
          </a:effectRef>
          <a:fontRef idx="minor">
            <a:schemeClr val="dk1"/>
          </a:fontRef>
        </p:style>
        <p:txBody>
          <a:bodyPr lIns="91438" tIns="45719" rIns="91438" bIns="45719" rtlCol="0" anchor="ctr"/>
          <a:lstStyle/>
          <a:p>
            <a:r>
              <a:rPr lang="vi-VN" sz="2400" dirty="0">
                <a:solidFill>
                  <a:srgbClr val="7030A0"/>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Kết quả của phép tính:</a:t>
            </a:r>
          </a:p>
          <a:p>
            <a:r>
              <a:rPr lang="vi-VN" sz="2400" b="1" dirty="0">
                <a:solidFill>
                  <a:schemeClr val="tx1"/>
                </a:solidFill>
                <a:latin typeface="Times New Roman" pitchFamily="18" charset="0"/>
                <a:cs typeface="Times New Roman" pitchFamily="18" charset="0"/>
              </a:rPr>
              <a:t>                       2 x 7 = ?</a:t>
            </a:r>
          </a:p>
          <a:p>
            <a:endParaRPr lang="vi-VN" sz="2400" b="1" dirty="0">
              <a:solidFill>
                <a:schemeClr val="tx1"/>
              </a:solidFill>
              <a:latin typeface="Times New Roman" pitchFamily="18" charset="0"/>
              <a:cs typeface="Times New Roman" pitchFamily="18" charset="0"/>
            </a:endParaRPr>
          </a:p>
        </p:txBody>
      </p:sp>
      <p:sp>
        <p:nvSpPr>
          <p:cNvPr id="15" name="Rectangle 14"/>
          <p:cNvSpPr/>
          <p:nvPr/>
        </p:nvSpPr>
        <p:spPr>
          <a:xfrm>
            <a:off x="5497286" y="2460490"/>
            <a:ext cx="3124200" cy="1263257"/>
          </a:xfrm>
          <a:prstGeom prst="rect">
            <a:avLst/>
          </a:prstGeom>
          <a:ln/>
        </p:spPr>
        <p:style>
          <a:lnRef idx="1">
            <a:schemeClr val="accent4"/>
          </a:lnRef>
          <a:fillRef idx="2">
            <a:schemeClr val="accent4"/>
          </a:fillRef>
          <a:effectRef idx="1">
            <a:schemeClr val="accent4"/>
          </a:effectRef>
          <a:fontRef idx="minor">
            <a:schemeClr val="dk1"/>
          </a:fontRef>
        </p:style>
        <p:txBody>
          <a:bodyPr lIns="91438" tIns="45719" rIns="91438" bIns="45719" rtlCol="0" anchor="ctr"/>
          <a:lstStyle/>
          <a:p>
            <a:pPr algn="ctr"/>
            <a:r>
              <a:rPr lang="en-US" sz="2700" b="1" dirty="0">
                <a:solidFill>
                  <a:schemeClr val="tx1"/>
                </a:solidFill>
                <a:latin typeface="Times New Roman" pitchFamily="18" charset="0"/>
                <a:cs typeface="Times New Roman" pitchFamily="18" charset="0"/>
              </a:rPr>
              <a:t>B. </a:t>
            </a:r>
            <a:r>
              <a:rPr lang="vi-VN" sz="2700" b="1">
                <a:solidFill>
                  <a:schemeClr val="tx1"/>
                </a:solidFill>
                <a:latin typeface="Times New Roman" pitchFamily="18" charset="0"/>
                <a:cs typeface="Times New Roman" pitchFamily="18" charset="0"/>
              </a:rPr>
              <a:t>14</a:t>
            </a:r>
            <a:endParaRPr lang="vi-VN" sz="2700" b="1" dirty="0">
              <a:solidFill>
                <a:schemeClr val="tx1"/>
              </a:solidFill>
              <a:latin typeface="Times New Roman" pitchFamily="18" charset="0"/>
              <a:cs typeface="Times New Roman" pitchFamily="18" charset="0"/>
            </a:endParaRPr>
          </a:p>
        </p:txBody>
      </p:sp>
      <p:sp>
        <p:nvSpPr>
          <p:cNvPr id="18" name="Rectangle 17"/>
          <p:cNvSpPr/>
          <p:nvPr/>
        </p:nvSpPr>
        <p:spPr>
          <a:xfrm>
            <a:off x="1469572" y="2416628"/>
            <a:ext cx="3020637" cy="1251228"/>
          </a:xfrm>
          <a:prstGeom prst="rect">
            <a:avLst/>
          </a:prstGeom>
          <a:ln/>
        </p:spPr>
        <p:style>
          <a:lnRef idx="1">
            <a:schemeClr val="accent4"/>
          </a:lnRef>
          <a:fillRef idx="2">
            <a:schemeClr val="accent4"/>
          </a:fillRef>
          <a:effectRef idx="1">
            <a:schemeClr val="accent4"/>
          </a:effectRef>
          <a:fontRef idx="minor">
            <a:schemeClr val="dk1"/>
          </a:fontRef>
        </p:style>
        <p:txBody>
          <a:bodyPr lIns="91438" tIns="45719" rIns="91438" bIns="45719" rtlCol="0" anchor="ctr"/>
          <a:lstStyle/>
          <a:p>
            <a:pPr lvl="0" algn="ctr"/>
            <a:r>
              <a:rPr lang="en-US" sz="2700" b="1" dirty="0">
                <a:solidFill>
                  <a:schemeClr val="tx1"/>
                </a:solidFill>
                <a:latin typeface="Times New Roman" pitchFamily="18" charset="0"/>
                <a:cs typeface="Times New Roman" pitchFamily="18" charset="0"/>
              </a:rPr>
              <a:t>A. 9</a:t>
            </a:r>
            <a:endParaRPr lang="vi-VN" sz="2700" b="1" dirty="0">
              <a:solidFill>
                <a:schemeClr val="tx1"/>
              </a:solidFill>
              <a:latin typeface="Times New Roman" pitchFamily="18" charset="0"/>
              <a:cs typeface="Times New Roman" pitchFamily="18" charset="0"/>
            </a:endParaRPr>
          </a:p>
        </p:txBody>
      </p:sp>
      <p:pic>
        <p:nvPicPr>
          <p:cNvPr id="19" name="Picture 6" descr="Káº¿t quáº£ hÃ¬nh áº£nh cho right wrong tick icon"/>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167" t="18657" r="55100" b="30178"/>
          <a:stretch/>
        </p:blipFill>
        <p:spPr bwMode="auto">
          <a:xfrm>
            <a:off x="3731285" y="2655861"/>
            <a:ext cx="639140" cy="647719"/>
          </a:xfrm>
          <a:prstGeom prst="rect">
            <a:avLst/>
          </a:prstGeom>
          <a:noFill/>
          <a:ln>
            <a:noFill/>
          </a:ln>
        </p:spPr>
        <p:style>
          <a:lnRef idx="1">
            <a:schemeClr val="accent4"/>
          </a:lnRef>
          <a:fillRef idx="2">
            <a:schemeClr val="accent4"/>
          </a:fillRef>
          <a:effectRef idx="1">
            <a:schemeClr val="accent4"/>
          </a:effectRef>
          <a:fontRef idx="minor">
            <a:schemeClr val="dk1"/>
          </a:fontRef>
        </p:style>
      </p:pic>
      <p:pic>
        <p:nvPicPr>
          <p:cNvPr id="22"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70229" y="2805904"/>
            <a:ext cx="783914" cy="688961"/>
          </a:xfrm>
          <a:prstGeom prst="rect">
            <a:avLst/>
          </a:prstGeom>
        </p:spPr>
        <p:style>
          <a:lnRef idx="1">
            <a:schemeClr val="accent4"/>
          </a:lnRef>
          <a:fillRef idx="2">
            <a:schemeClr val="accent4"/>
          </a:fillRef>
          <a:effectRef idx="1">
            <a:schemeClr val="accent4"/>
          </a:effectRef>
          <a:fontRef idx="minor">
            <a:schemeClr val="dk1"/>
          </a:fontRef>
        </p:style>
      </p:pic>
    </p:spTree>
    <p:extLst>
      <p:ext uri="{BB962C8B-B14F-4D97-AF65-F5344CB8AC3E}">
        <p14:creationId xmlns:p14="http://schemas.microsoft.com/office/powerpoint/2010/main" val="1132486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1"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par>
                                <p:cTn id="32" presetID="10" presetClass="exit" presetSubtype="0" fill="hold"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par>
                          <p:cTn id="47" fill="hold">
                            <p:stCondLst>
                              <p:cond delay="500"/>
                            </p:stCondLst>
                            <p:childTnLst>
                              <p:par>
                                <p:cTn id="48" presetID="0" presetClass="path" presetSubtype="0" accel="50000" decel="50000" fill="hold" nodeType="afterEffect">
                                  <p:stCondLst>
                                    <p:cond delay="0"/>
                                  </p:stCondLst>
                                  <p:childTnLst>
                                    <p:animMotion origin="layout" path="M 1.875E-6 0.01688 L 1.875E-6 0.01711 C 0.00169 0.02613 0.00078 0.03861 0.00521 0.04462 C 0.00651 0.04647 0.00807 0.04786 0.00937 0.05017 C 0.01198 0.0548 0.01237 0.05803 0.01458 0.06312 C 0.01758 0.06982 0.02396 0.08347 0.02396 0.0837 C 0.02422 0.08532 0.02474 0.08693 0.025 0.08902 C 0.02617 0.10428 0.02396 0.12185 0.02812 0.13549 C 0.03151 0.14682 0.04062 0.14844 0.04583 0.15769 C 0.04987 0.16509 0.05143 0.16832 0.05625 0.17433 C 0.05781 0.17641 0.05963 0.1778 0.06146 0.17988 C 0.06354 0.18219 0.06562 0.18474 0.06771 0.18728 L 0.07083 0.19098 C 0.07213 0.19584 0.07396 0.20046 0.075 0.20578 C 0.07526 0.20763 0.07552 0.20948 0.07604 0.21133 C 0.07656 0.21387 0.07747 0.21618 0.07812 0.21873 C 0.07877 0.22173 0.07916 0.2252 0.08021 0.22798 C 0.08086 0.23006 0.08242 0.23144 0.08333 0.23352 C 0.08411 0.23584 0.08437 0.23884 0.08541 0.24092 C 0.08646 0.24324 0.08828 0.24416 0.08958 0.24647 C 0.09036 0.24809 0.09088 0.25017 0.09166 0.25202 C 0.09349 0.25688 0.09857 0.26867 0.10104 0.27052 C 0.10273 0.27167 0.10456 0.2726 0.10625 0.27422 C 0.11367 0.28092 0.1043 0.27514 0.11354 0.28162 C 0.11549 0.283 0.11771 0.2837 0.11979 0.28532 C 0.12161 0.2867 0.12305 0.28925 0.125 0.29087 C 0.12995 0.29503 0.1345 0.29688 0.13958 0.30011 C 0.14127 0.30127 0.14297 0.30266 0.14479 0.30381 C 0.1457 0.30451 0.14687 0.30497 0.14791 0.30566 C 0.14922 0.30682 0.15052 0.30844 0.15208 0.30936 C 0.16081 0.31514 0.16094 0.31283 0.17187 0.31491 C 0.17344 0.31514 0.18125 0.31792 0.18333 0.31884 C 0.18776 0.32069 0.18555 0.32069 0.19062 0.32439 C 0.19258 0.32578 0.19479 0.32693 0.19687 0.32809 C 0.19791 0.32878 0.19896 0.32902 0.2 0.32994 C 0.2013 0.3311 0.2026 0.33295 0.20416 0.33364 C 0.20716 0.3348 0.21041 0.3348 0.21354 0.33549 C 0.22435 0.34104 0.21706 0.3378 0.22708 0.34104 C 0.22877 0.3415 0.23047 0.34243 0.23229 0.34289 C 0.23359 0.34312 0.23502 0.34289 0.23646 0.34289 " pathEditMode="relative" rAng="0" ptsTypes="AAAAAAAAAAAAAAAAAAAAAAAAAAAAAAAAAAAAAAAA">
                                      <p:cBhvr>
                                        <p:cTn id="49" dur="2000" fill="hold"/>
                                        <p:tgtEl>
                                          <p:spTgt spid="33"/>
                                        </p:tgtEl>
                                        <p:attrNameLst>
                                          <p:attrName>ppt_x</p:attrName>
                                          <p:attrName>ppt_y</p:attrName>
                                        </p:attrNameLst>
                                      </p:cBhvr>
                                      <p:rCtr x="11800" y="16300"/>
                                    </p:animMotion>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5977"/>
            <a:ext cx="9144000" cy="4847524"/>
          </a:xfrm>
          <a:prstGeom prst="rect">
            <a:avLst/>
          </a:prstGeom>
        </p:spPr>
      </p:pic>
      <p:pic>
        <p:nvPicPr>
          <p:cNvPr id="27" name="Picture 10" descr="Emoji Eat Sticker by B.Duck à¹à¸à¸à¸µ 2020 | à¸ªà¸à¸´à¸à¹à¸à¸­à¸£à¹"/>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1955" y="2914453"/>
            <a:ext cx="1340278" cy="13402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Emoji Love Sticker by B.Duck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17915" y="3184498"/>
            <a:ext cx="1686264" cy="16862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7" cstate="print">
            <a:clrChange>
              <a:clrFrom>
                <a:srgbClr val="FFFFFF"/>
              </a:clrFrom>
              <a:clrTo>
                <a:srgbClr val="FFFFFF">
                  <a:alpha val="0"/>
                </a:srgbClr>
              </a:clrTo>
            </a:clrChange>
          </a:blip>
          <a:stretch>
            <a:fillRect/>
          </a:stretch>
        </p:blipFill>
        <p:spPr>
          <a:xfrm rot="20508595">
            <a:off x="4350319" y="2959477"/>
            <a:ext cx="1702121" cy="1634272"/>
          </a:xfrm>
          <a:prstGeom prst="rect">
            <a:avLst/>
          </a:prstGeom>
        </p:spPr>
      </p:pic>
      <p:pic>
        <p:nvPicPr>
          <p:cNvPr id="36" name="Picture 35"/>
          <p:cNvPicPr>
            <a:picLocks noChangeAspect="1"/>
          </p:cNvPicPr>
          <p:nvPr/>
        </p:nvPicPr>
        <p:blipFill>
          <a:blip r:embed="rId8">
            <a:clrChange>
              <a:clrFrom>
                <a:srgbClr val="FFFFFF"/>
              </a:clrFrom>
              <a:clrTo>
                <a:srgbClr val="FFFFFF">
                  <a:alpha val="0"/>
                </a:srgbClr>
              </a:clrTo>
            </a:clrChange>
          </a:blip>
          <a:stretch>
            <a:fillRect/>
          </a:stretch>
        </p:blipFill>
        <p:spPr>
          <a:xfrm>
            <a:off x="-158514" y="2302584"/>
            <a:ext cx="2926907" cy="2568178"/>
          </a:xfrm>
          <a:prstGeom prst="rect">
            <a:avLst/>
          </a:prstGeom>
        </p:spPr>
      </p:pic>
      <p:pic>
        <p:nvPicPr>
          <p:cNvPr id="24" name="Picture 4" descr="Sticker of B.Duck on Behance | à¸ªà¸à¸´à¸à¹à¸à¸­à¸£à¹"/>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10561" y="3893831"/>
            <a:ext cx="1351796" cy="135179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155372" y="460028"/>
            <a:ext cx="4626428" cy="1281687"/>
          </a:xfrm>
          <a:prstGeom prst="rect">
            <a:avLst/>
          </a:prstGeom>
          <a:ln/>
        </p:spPr>
        <p:style>
          <a:lnRef idx="1">
            <a:schemeClr val="accent4"/>
          </a:lnRef>
          <a:fillRef idx="2">
            <a:schemeClr val="accent4"/>
          </a:fillRef>
          <a:effectRef idx="1">
            <a:schemeClr val="accent4"/>
          </a:effectRef>
          <a:fontRef idx="minor">
            <a:schemeClr val="dk1"/>
          </a:fontRef>
        </p:style>
        <p:txBody>
          <a:bodyPr lIns="91438" tIns="45719" rIns="91438" bIns="45719" rtlCol="0" anchor="ctr"/>
          <a:lstStyle/>
          <a:p>
            <a:r>
              <a:rPr lang="vi-VN" sz="2400" dirty="0">
                <a:solidFill>
                  <a:srgbClr val="7030A0"/>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Kết quả của phép tính:</a:t>
            </a:r>
          </a:p>
          <a:p>
            <a:r>
              <a:rPr lang="vi-VN" sz="2400" b="1" dirty="0">
                <a:solidFill>
                  <a:schemeClr val="tx1"/>
                </a:solidFill>
                <a:latin typeface="Times New Roman" pitchFamily="18" charset="0"/>
                <a:cs typeface="Times New Roman" pitchFamily="18" charset="0"/>
              </a:rPr>
              <a:t>                     18 : 2 = ?</a:t>
            </a:r>
          </a:p>
        </p:txBody>
      </p:sp>
      <p:sp>
        <p:nvSpPr>
          <p:cNvPr id="21" name="Rectangle 20"/>
          <p:cNvSpPr/>
          <p:nvPr/>
        </p:nvSpPr>
        <p:spPr>
          <a:xfrm>
            <a:off x="1219200" y="2406061"/>
            <a:ext cx="3037114" cy="1263257"/>
          </a:xfrm>
          <a:prstGeom prst="rect">
            <a:avLst/>
          </a:prstGeom>
          <a:ln/>
        </p:spPr>
        <p:style>
          <a:lnRef idx="1">
            <a:schemeClr val="accent4"/>
          </a:lnRef>
          <a:fillRef idx="2">
            <a:schemeClr val="accent4"/>
          </a:fillRef>
          <a:effectRef idx="1">
            <a:schemeClr val="accent4"/>
          </a:effectRef>
          <a:fontRef idx="minor">
            <a:schemeClr val="dk1"/>
          </a:fontRef>
        </p:style>
        <p:txBody>
          <a:bodyPr lIns="91438" tIns="45719" rIns="91438" bIns="45719" rtlCol="0" anchor="ctr"/>
          <a:lstStyle/>
          <a:p>
            <a:pPr algn="ctr"/>
            <a:r>
              <a:rPr lang="en-US" sz="2400" b="1" dirty="0">
                <a:solidFill>
                  <a:schemeClr val="tx1"/>
                </a:solidFill>
                <a:latin typeface="Times New Roman" pitchFamily="18" charset="0"/>
                <a:cs typeface="Times New Roman" pitchFamily="18" charset="0"/>
              </a:rPr>
              <a:t>A. 9</a:t>
            </a:r>
            <a:endParaRPr lang="vi-VN" sz="2400" b="1" dirty="0">
              <a:solidFill>
                <a:schemeClr val="tx1"/>
              </a:solidFill>
              <a:latin typeface="Times New Roman" pitchFamily="18" charset="0"/>
              <a:cs typeface="Times New Roman" pitchFamily="18" charset="0"/>
            </a:endParaRPr>
          </a:p>
        </p:txBody>
      </p:sp>
      <p:sp>
        <p:nvSpPr>
          <p:cNvPr id="22" name="Rectangle 21"/>
          <p:cNvSpPr/>
          <p:nvPr/>
        </p:nvSpPr>
        <p:spPr>
          <a:xfrm>
            <a:off x="4931226" y="2427513"/>
            <a:ext cx="3020637" cy="1251228"/>
          </a:xfrm>
          <a:prstGeom prst="rect">
            <a:avLst/>
          </a:prstGeom>
          <a:ln/>
        </p:spPr>
        <p:style>
          <a:lnRef idx="1">
            <a:schemeClr val="accent4"/>
          </a:lnRef>
          <a:fillRef idx="2">
            <a:schemeClr val="accent4"/>
          </a:fillRef>
          <a:effectRef idx="1">
            <a:schemeClr val="accent4"/>
          </a:effectRef>
          <a:fontRef idx="minor">
            <a:schemeClr val="dk1"/>
          </a:fontRef>
        </p:style>
        <p:txBody>
          <a:bodyPr lIns="91438" tIns="45719" rIns="91438" bIns="45719" rtlCol="0" anchor="ctr"/>
          <a:lstStyle/>
          <a:p>
            <a:pPr lvl="0" algn="ctr"/>
            <a:r>
              <a:rPr lang="en-US" sz="2400" b="1" dirty="0">
                <a:solidFill>
                  <a:schemeClr val="tx1"/>
                </a:solidFill>
                <a:latin typeface="Times New Roman" pitchFamily="18" charset="0"/>
                <a:cs typeface="Times New Roman" pitchFamily="18" charset="0"/>
              </a:rPr>
              <a:t>B. 20</a:t>
            </a:r>
            <a:endParaRPr lang="vi-VN" sz="2400" b="1" dirty="0">
              <a:solidFill>
                <a:schemeClr val="tx1"/>
              </a:solidFill>
              <a:latin typeface="Times New Roman" pitchFamily="18" charset="0"/>
              <a:cs typeface="Times New Roman" pitchFamily="18" charset="0"/>
            </a:endParaRPr>
          </a:p>
        </p:txBody>
      </p:sp>
      <p:pic>
        <p:nvPicPr>
          <p:cNvPr id="23" name="Picture 6" descr="Káº¿t quáº£ hÃ¬nh áº£nh cho right wrong tick ico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167" t="18657" r="55100" b="30178"/>
          <a:stretch/>
        </p:blipFill>
        <p:spPr bwMode="auto">
          <a:xfrm>
            <a:off x="7051428" y="2547004"/>
            <a:ext cx="639140" cy="647719"/>
          </a:xfrm>
          <a:prstGeom prst="rect">
            <a:avLst/>
          </a:prstGeom>
          <a:noFill/>
          <a:ln>
            <a:noFill/>
          </a:ln>
        </p:spPr>
        <p:style>
          <a:lnRef idx="1">
            <a:schemeClr val="accent4"/>
          </a:lnRef>
          <a:fillRef idx="2">
            <a:schemeClr val="accent4"/>
          </a:fillRef>
          <a:effectRef idx="1">
            <a:schemeClr val="accent4"/>
          </a:effectRef>
          <a:fontRef idx="minor">
            <a:schemeClr val="dk1"/>
          </a:fontRef>
        </p:style>
      </p:pic>
      <p:pic>
        <p:nvPicPr>
          <p:cNvPr id="2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59486" y="2686160"/>
            <a:ext cx="783914" cy="688961"/>
          </a:xfrm>
          <a:prstGeom prst="rect">
            <a:avLst/>
          </a:prstGeom>
        </p:spPr>
        <p:style>
          <a:lnRef idx="1">
            <a:schemeClr val="accent4"/>
          </a:lnRef>
          <a:fillRef idx="2">
            <a:schemeClr val="accent4"/>
          </a:fillRef>
          <a:effectRef idx="1">
            <a:schemeClr val="accent4"/>
          </a:effectRef>
          <a:fontRef idx="minor">
            <a:schemeClr val="dk1"/>
          </a:fontRef>
        </p:style>
      </p:pic>
    </p:spTree>
    <p:extLst>
      <p:ext uri="{BB962C8B-B14F-4D97-AF65-F5344CB8AC3E}">
        <p14:creationId xmlns:p14="http://schemas.microsoft.com/office/powerpoint/2010/main" val="1053991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6"/>
                                        </p:tgtEl>
                                        <p:attrNameLst>
                                          <p:attrName>r</p:attrName>
                                        </p:attrNameLst>
                                      </p:cBhvr>
                                    </p:animRot>
                                    <p:animRot by="-240000">
                                      <p:cBhvr>
                                        <p:cTn id="7" dur="200" fill="hold">
                                          <p:stCondLst>
                                            <p:cond delay="200"/>
                                          </p:stCondLst>
                                        </p:cTn>
                                        <p:tgtEl>
                                          <p:spTgt spid="36"/>
                                        </p:tgtEl>
                                        <p:attrNameLst>
                                          <p:attrName>r</p:attrName>
                                        </p:attrNameLst>
                                      </p:cBhvr>
                                    </p:animRot>
                                    <p:animRot by="240000">
                                      <p:cBhvr>
                                        <p:cTn id="8" dur="200" fill="hold">
                                          <p:stCondLst>
                                            <p:cond delay="400"/>
                                          </p:stCondLst>
                                        </p:cTn>
                                        <p:tgtEl>
                                          <p:spTgt spid="36"/>
                                        </p:tgtEl>
                                        <p:attrNameLst>
                                          <p:attrName>r</p:attrName>
                                        </p:attrNameLst>
                                      </p:cBhvr>
                                    </p:animRot>
                                    <p:animRot by="-240000">
                                      <p:cBhvr>
                                        <p:cTn id="9" dur="200" fill="hold">
                                          <p:stCondLst>
                                            <p:cond delay="600"/>
                                          </p:stCondLst>
                                        </p:cTn>
                                        <p:tgtEl>
                                          <p:spTgt spid="36"/>
                                        </p:tgtEl>
                                        <p:attrNameLst>
                                          <p:attrName>r</p:attrName>
                                        </p:attrNameLst>
                                      </p:cBhvr>
                                    </p:animRot>
                                    <p:animRot by="120000">
                                      <p:cBhvr>
                                        <p:cTn id="10" dur="200" fill="hold">
                                          <p:stCondLst>
                                            <p:cond delay="800"/>
                                          </p:stCondLst>
                                        </p:cTn>
                                        <p:tgtEl>
                                          <p:spTgt spid="36"/>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grpId="1"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1"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par>
                                <p:cTn id="35" presetID="10" presetClass="exit" presetSubtype="0" fill="hold" nodeType="with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49" presetClass="path" presetSubtype="0" accel="50000" decel="50000" fill="hold" nodeType="withEffect">
                                  <p:stCondLst>
                                    <p:cond delay="0"/>
                                  </p:stCondLst>
                                  <p:childTnLst>
                                    <p:animMotion origin="layout" path="M 0 0  L 0.25 0.44393  E" pathEditMode="relative" ptsTypes="">
                                      <p:cBhvr>
                                        <p:cTn id="45" dur="2000" fill="hold"/>
                                        <p:tgtEl>
                                          <p:spTgt spid="33"/>
                                        </p:tgtEl>
                                        <p:attrNameLst>
                                          <p:attrName>ppt_x</p:attrName>
                                          <p:attrName>ppt_y</p:attrName>
                                        </p:attrNameLst>
                                      </p:cBhvr>
                                    </p:animMotion>
                                  </p:childTnLst>
                                </p:cTn>
                              </p:par>
                              <p:par>
                                <p:cTn id="46" presetID="10" presetClass="exit" presetSubtype="0" fill="hold" grpId="0"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0" grpId="0" animBg="1"/>
      <p:bldP spid="20" grpId="1" animBg="1"/>
      <p:bldP spid="21" grpId="0" animBg="1"/>
      <p:bldP spid="21" grpId="1" animBg="1"/>
      <p:bldP spid="22" grpId="0" animBg="1"/>
      <p:bldP spid="2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r="-10000"/>
          </a:stretch>
        </a:blipFill>
        <a:effectLst/>
      </p:bgPr>
    </p:bg>
    <p:spTree>
      <p:nvGrpSpPr>
        <p:cNvPr id="1" name=""/>
        <p:cNvGrpSpPr/>
        <p:nvPr/>
      </p:nvGrpSpPr>
      <p:grpSpPr>
        <a:xfrm>
          <a:off x="0" y="0"/>
          <a:ext cx="0" cy="0"/>
          <a:chOff x="0" y="0"/>
          <a:chExt cx="0" cy="0"/>
        </a:xfrm>
      </p:grpSpPr>
      <p:pic>
        <p:nvPicPr>
          <p:cNvPr id="5" name="图片 2"/>
          <p:cNvPicPr>
            <a:picLocks noChangeAspect="1"/>
          </p:cNvPicPr>
          <p:nvPr/>
        </p:nvPicPr>
        <p:blipFill>
          <a:blip r:embed="rId3"/>
          <a:stretch>
            <a:fillRect/>
          </a:stretch>
        </p:blipFill>
        <p:spPr>
          <a:xfrm>
            <a:off x="2411760" y="1059582"/>
            <a:ext cx="4986708" cy="2499758"/>
          </a:xfrm>
          <a:prstGeom prst="rect">
            <a:avLst/>
          </a:prstGeom>
        </p:spPr>
      </p:pic>
      <p:pic>
        <p:nvPicPr>
          <p:cNvPr id="6" name="图片 3"/>
          <p:cNvPicPr>
            <a:picLocks noChangeAspect="1"/>
          </p:cNvPicPr>
          <p:nvPr/>
        </p:nvPicPr>
        <p:blipFill>
          <a:blip r:embed="rId4"/>
          <a:stretch>
            <a:fillRect/>
          </a:stretch>
        </p:blipFill>
        <p:spPr>
          <a:xfrm>
            <a:off x="2177221" y="483518"/>
            <a:ext cx="1199842" cy="1295012"/>
          </a:xfrm>
          <a:prstGeom prst="rect">
            <a:avLst/>
          </a:prstGeom>
        </p:spPr>
      </p:pic>
      <p:pic>
        <p:nvPicPr>
          <p:cNvPr id="7" name="图片 4"/>
          <p:cNvPicPr>
            <a:picLocks noChangeAspect="1"/>
          </p:cNvPicPr>
          <p:nvPr/>
        </p:nvPicPr>
        <p:blipFill>
          <a:blip r:embed="rId5"/>
          <a:stretch>
            <a:fillRect/>
          </a:stretch>
        </p:blipFill>
        <p:spPr>
          <a:xfrm>
            <a:off x="7421162" y="606724"/>
            <a:ext cx="930785" cy="1149504"/>
          </a:xfrm>
          <a:prstGeom prst="rect">
            <a:avLst/>
          </a:prstGeom>
        </p:spPr>
      </p:pic>
      <p:pic>
        <p:nvPicPr>
          <p:cNvPr id="8" name="图片 5"/>
          <p:cNvPicPr>
            <a:picLocks noChangeAspect="1"/>
          </p:cNvPicPr>
          <p:nvPr/>
        </p:nvPicPr>
        <p:blipFill>
          <a:blip r:embed="rId6"/>
          <a:stretch>
            <a:fillRect/>
          </a:stretch>
        </p:blipFill>
        <p:spPr>
          <a:xfrm>
            <a:off x="2959388" y="3089122"/>
            <a:ext cx="3862365" cy="948473"/>
          </a:xfrm>
          <a:prstGeom prst="rect">
            <a:avLst/>
          </a:prstGeom>
        </p:spPr>
      </p:pic>
      <p:grpSp>
        <p:nvGrpSpPr>
          <p:cNvPr id="9" name="组合 10"/>
          <p:cNvGrpSpPr/>
          <p:nvPr/>
        </p:nvGrpSpPr>
        <p:grpSpPr>
          <a:xfrm rot="6329695" flipH="1">
            <a:off x="6888553" y="2013261"/>
            <a:ext cx="657131" cy="543473"/>
            <a:chOff x="9015984" y="2528554"/>
            <a:chExt cx="2157344" cy="1473489"/>
          </a:xfrm>
        </p:grpSpPr>
        <p:sp>
          <p:nvSpPr>
            <p:cNvPr id="10"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1"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2"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3"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dirty="0">
                <a:solidFill>
                  <a:srgbClr val="5FA080"/>
                </a:solidFill>
                <a:latin typeface="等线"/>
                <a:ea typeface="等线" panose="02010600030101010101" pitchFamily="2" charset="-122"/>
              </a:endParaRPr>
            </a:p>
          </p:txBody>
        </p:sp>
        <p:sp>
          <p:nvSpPr>
            <p:cNvPr id="14"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5"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6"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7"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8"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9"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grpSp>
      <p:sp>
        <p:nvSpPr>
          <p:cNvPr id="20" name="文本框 32"/>
          <p:cNvSpPr txBox="1"/>
          <p:nvPr/>
        </p:nvSpPr>
        <p:spPr>
          <a:xfrm>
            <a:off x="2555776" y="1491630"/>
            <a:ext cx="4650779" cy="135652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75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5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
        <p:nvSpPr>
          <p:cNvPr id="2" name="Oval 1"/>
          <p:cNvSpPr/>
          <p:nvPr/>
        </p:nvSpPr>
        <p:spPr>
          <a:xfrm>
            <a:off x="0" y="104791"/>
            <a:ext cx="807474" cy="696133"/>
          </a:xfrm>
          <a:prstGeom prst="ellipse">
            <a:avLst/>
          </a:prstGeom>
          <a:solidFill>
            <a:srgbClr val="EA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AutoShape 28"/>
          <p:cNvSpPr>
            <a:spLocks noChangeArrowheads="1"/>
          </p:cNvSpPr>
          <p:nvPr/>
        </p:nvSpPr>
        <p:spPr bwMode="auto">
          <a:xfrm>
            <a:off x="73596"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spTree>
    <p:extLst>
      <p:ext uri="{BB962C8B-B14F-4D97-AF65-F5344CB8AC3E}">
        <p14:creationId xmlns:p14="http://schemas.microsoft.com/office/powerpoint/2010/main" val="144539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1000" b="-39000"/>
          </a:stretch>
        </a:blipFill>
        <a:effectLst/>
      </p:bgPr>
    </p:bg>
    <p:spTree>
      <p:nvGrpSpPr>
        <p:cNvPr id="1" name=""/>
        <p:cNvGrpSpPr/>
        <p:nvPr/>
      </p:nvGrpSpPr>
      <p:grpSpPr>
        <a:xfrm>
          <a:off x="0" y="0"/>
          <a:ext cx="0" cy="0"/>
          <a:chOff x="0" y="0"/>
          <a:chExt cx="0" cy="0"/>
        </a:xfrm>
      </p:grpSpPr>
      <p:sp>
        <p:nvSpPr>
          <p:cNvPr id="6" name="Rectangle 5"/>
          <p:cNvSpPr/>
          <p:nvPr/>
        </p:nvSpPr>
        <p:spPr>
          <a:xfrm>
            <a:off x="2051719" y="1707654"/>
            <a:ext cx="5904657" cy="2448272"/>
          </a:xfrm>
          <a:prstGeom prst="rect">
            <a:avLst/>
          </a:prstGeom>
          <a:noFill/>
        </p:spPr>
        <p:txBody>
          <a:bodyPr wrap="square" lIns="91440" tIns="45720" rIns="91440" bIns="45720">
            <a:prstTxWarp prst="textArchUp">
              <a:avLst>
                <a:gd name="adj" fmla="val 10812011"/>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1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GIẢI CỨU RỪNG XANH</a:t>
            </a:r>
            <a:endParaRPr lang="en-US" sz="1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sp>
        <p:nvSpPr>
          <p:cNvPr id="9" name="AutoShape 28"/>
          <p:cNvSpPr>
            <a:spLocks noChangeArrowheads="1"/>
          </p:cNvSpPr>
          <p:nvPr/>
        </p:nvSpPr>
        <p:spPr bwMode="auto">
          <a:xfrm>
            <a:off x="77630"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spTree>
    <p:extLst>
      <p:ext uri="{BB962C8B-B14F-4D97-AF65-F5344CB8AC3E}">
        <p14:creationId xmlns:p14="http://schemas.microsoft.com/office/powerpoint/2010/main" val="141458884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198" t="18346" r="16905" b="12154"/>
          <a:stretch/>
        </p:blipFill>
        <p:spPr>
          <a:xfrm>
            <a:off x="1078555" y="2676418"/>
            <a:ext cx="1315093" cy="1387011"/>
          </a:xfrm>
          <a:prstGeom prst="rect">
            <a:avLst/>
          </a:prstGeom>
        </p:spPr>
      </p:pic>
      <p:pic>
        <p:nvPicPr>
          <p:cNvPr id="6" name="Picture 5">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30058" r="28764"/>
          <a:stretch/>
        </p:blipFill>
        <p:spPr>
          <a:xfrm>
            <a:off x="992215" y="2038543"/>
            <a:ext cx="1673021" cy="233340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2613" y="2407245"/>
            <a:ext cx="1605336" cy="1656184"/>
          </a:xfrm>
          <a:prstGeom prst="rect">
            <a:avLst/>
          </a:prstGeom>
        </p:spPr>
      </p:pic>
      <p:pic>
        <p:nvPicPr>
          <p:cNvPr id="9" name="Picture 8">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30058" r="28764"/>
          <a:stretch/>
        </p:blipFill>
        <p:spPr>
          <a:xfrm>
            <a:off x="2712700" y="2038543"/>
            <a:ext cx="1673021" cy="233340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5729" y="2571750"/>
            <a:ext cx="1724135" cy="1724135"/>
          </a:xfrm>
          <a:prstGeom prst="rect">
            <a:avLst/>
          </a:prstGeom>
        </p:spPr>
      </p:pic>
      <p:pic>
        <p:nvPicPr>
          <p:cNvPr id="11" name="Picture 10">
            <a:hlinkClick r:id="rId10"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30058" r="28764"/>
          <a:stretch/>
        </p:blipFill>
        <p:spPr>
          <a:xfrm>
            <a:off x="4444376" y="2026994"/>
            <a:ext cx="1673021" cy="2333407"/>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236296" y="2189391"/>
            <a:ext cx="1734893" cy="2139702"/>
          </a:xfrm>
          <a:prstGeom prst="rect">
            <a:avLst/>
          </a:prstGeom>
        </p:spPr>
      </p:pic>
      <p:pic>
        <p:nvPicPr>
          <p:cNvPr id="13" name="Picture 12">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30058" r="28764"/>
          <a:stretch/>
        </p:blipFill>
        <p:spPr>
          <a:xfrm>
            <a:off x="3533224" y="826454"/>
            <a:ext cx="2234971" cy="3490592"/>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3568" y="339502"/>
            <a:ext cx="4762500" cy="2676525"/>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1920" y="517172"/>
            <a:ext cx="4762500" cy="2676525"/>
          </a:xfrm>
          <a:prstGeom prst="rect">
            <a:avLst/>
          </a:prstGeom>
        </p:spPr>
      </p:pic>
      <p:sp>
        <p:nvSpPr>
          <p:cNvPr id="17" name="Right Arrow 16">
            <a:hlinkClick r:id="rId13" action="ppaction://hlinksldjump"/>
          </p:cNvPr>
          <p:cNvSpPr/>
          <p:nvPr/>
        </p:nvSpPr>
        <p:spPr>
          <a:xfrm>
            <a:off x="8472558" y="164514"/>
            <a:ext cx="498631" cy="3395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Oval Callout 17"/>
          <p:cNvSpPr/>
          <p:nvPr/>
        </p:nvSpPr>
        <p:spPr>
          <a:xfrm>
            <a:off x="1138126" y="1059582"/>
            <a:ext cx="2538392" cy="1131639"/>
          </a:xfrm>
          <a:prstGeom prst="wedgeEllipseCallout">
            <a:avLst>
              <a:gd name="adj1" fmla="val 34039"/>
              <a:gd name="adj2" fmla="val 671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Times New Roman" pitchFamily="18" charset="0"/>
                <a:cs typeface="Times New Roman" pitchFamily="18" charset="0"/>
              </a:rPr>
              <a:t>Các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bạn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lớp</a:t>
            </a:r>
            <a:r>
              <a:rPr lang="en-US" sz="1600" dirty="0" smtClean="0">
                <a:latin typeface="Times New Roman" pitchFamily="18" charset="0"/>
                <a:cs typeface="Times New Roman" pitchFamily="18" charset="0"/>
              </a:rPr>
              <a:t> 2A </a:t>
            </a:r>
            <a:r>
              <a:rPr lang="en-US" sz="1600" dirty="0" err="1" smtClean="0">
                <a:latin typeface="Times New Roman" pitchFamily="18" charset="0"/>
                <a:cs typeface="Times New Roman" pitchFamily="18" charset="0"/>
              </a:rPr>
              <a:t>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hãy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cứu</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chúng</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tớ</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khỏi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tay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của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săn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với</a:t>
            </a:r>
            <a:r>
              <a:rPr lang="en-US" sz="1600" dirty="0" smtClean="0">
                <a:latin typeface="Times New Roman" pitchFamily="18" charset="0"/>
                <a:cs typeface="Times New Roman" pitchFamily="18" charset="0"/>
              </a:rPr>
              <a:t>!</a:t>
            </a:r>
            <a:endParaRPr lang="vi-VN" sz="1600" dirty="0">
              <a:latin typeface="Times New Roman" pitchFamily="18" charset="0"/>
              <a:cs typeface="Times New Roman" pitchFamily="18" charset="0"/>
            </a:endParaRPr>
          </a:p>
        </p:txBody>
      </p:sp>
      <p:sp>
        <p:nvSpPr>
          <p:cNvPr id="19" name="AutoShape 28"/>
          <p:cNvSpPr>
            <a:spLocks noChangeArrowheads="1"/>
          </p:cNvSpPr>
          <p:nvPr/>
        </p:nvSpPr>
        <p:spPr bwMode="auto">
          <a:xfrm>
            <a:off x="68154"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spTree>
    <p:extLst>
      <p:ext uri="{BB962C8B-B14F-4D97-AF65-F5344CB8AC3E}">
        <p14:creationId xmlns:p14="http://schemas.microsoft.com/office/powerpoint/2010/main" val="2819756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par>
                          <p:cTn id="8" fill="hold">
                            <p:stCondLst>
                              <p:cond delay="20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5" presetClass="path" presetSubtype="0" accel="50000" decel="50000" fill="hold" nodeType="withEffect">
                                  <p:stCondLst>
                                    <p:cond delay="0"/>
                                  </p:stCondLst>
                                  <p:childTnLst>
                                    <p:animMotion origin="layout" path="M 3.05556E-6 -2.6897E-6 L -0.27257 -2.6897E-6 " pathEditMode="relative" rAng="0" ptsTypes="AA">
                                      <p:cBhvr>
                                        <p:cTn id="16" dur="2000" fill="hold"/>
                                        <p:tgtEl>
                                          <p:spTgt spid="4"/>
                                        </p:tgtEl>
                                        <p:attrNameLst>
                                          <p:attrName>ppt_x</p:attrName>
                                          <p:attrName>ppt_y</p:attrName>
                                        </p:attrNameLst>
                                      </p:cBhvr>
                                      <p:rCtr x="-13628" y="0"/>
                                    </p:animMotion>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par>
                          <p:cTn id="23" fill="hold">
                            <p:stCondLst>
                              <p:cond delay="2000"/>
                            </p:stCondLst>
                            <p:childTnLst>
                              <p:par>
                                <p:cTn id="24" presetID="35" presetClass="path" presetSubtype="0" accel="50000" decel="50000" fill="hold" nodeType="afterEffect">
                                  <p:stCondLst>
                                    <p:cond delay="0"/>
                                  </p:stCondLst>
                                  <p:childTnLst>
                                    <p:animMotion origin="layout" path="M 2.77778E-6 -4.30598E-6 L -0.46754 -4.30598E-6 " pathEditMode="relative" rAng="0" ptsTypes="AA">
                                      <p:cBhvr>
                                        <p:cTn id="25" dur="2000" fill="hold"/>
                                        <p:tgtEl>
                                          <p:spTgt spid="8"/>
                                        </p:tgtEl>
                                        <p:attrNameLst>
                                          <p:attrName>ppt_x</p:attrName>
                                          <p:attrName>ppt_y</p:attrName>
                                        </p:attrNameLst>
                                      </p:cBhvr>
                                      <p:rCtr x="-23385" y="0"/>
                                    </p:animMotion>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8"/>
                                        </p:tgtEl>
                                        <p:attrNameLst>
                                          <p:attrName>r</p:attrName>
                                        </p:attrNameLst>
                                      </p:cBhvr>
                                    </p:animRot>
                                    <p:animRot by="-240000">
                                      <p:cBhvr>
                                        <p:cTn id="28" dur="200" fill="hold">
                                          <p:stCondLst>
                                            <p:cond delay="200"/>
                                          </p:stCondLst>
                                        </p:cTn>
                                        <p:tgtEl>
                                          <p:spTgt spid="8"/>
                                        </p:tgtEl>
                                        <p:attrNameLst>
                                          <p:attrName>r</p:attrName>
                                        </p:attrNameLst>
                                      </p:cBhvr>
                                    </p:animRot>
                                    <p:animRot by="240000">
                                      <p:cBhvr>
                                        <p:cTn id="29" dur="200" fill="hold">
                                          <p:stCondLst>
                                            <p:cond delay="400"/>
                                          </p:stCondLst>
                                        </p:cTn>
                                        <p:tgtEl>
                                          <p:spTgt spid="8"/>
                                        </p:tgtEl>
                                        <p:attrNameLst>
                                          <p:attrName>r</p:attrName>
                                        </p:attrNameLst>
                                      </p:cBhvr>
                                    </p:animRot>
                                    <p:animRot by="-240000">
                                      <p:cBhvr>
                                        <p:cTn id="30" dur="200" fill="hold">
                                          <p:stCondLst>
                                            <p:cond delay="600"/>
                                          </p:stCondLst>
                                        </p:cTn>
                                        <p:tgtEl>
                                          <p:spTgt spid="8"/>
                                        </p:tgtEl>
                                        <p:attrNameLst>
                                          <p:attrName>r</p:attrName>
                                        </p:attrNameLst>
                                      </p:cBhvr>
                                    </p:animRot>
                                    <p:animRot by="120000">
                                      <p:cBhvr>
                                        <p:cTn id="31"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500"/>
                            </p:stCondLst>
                            <p:childTnLst>
                              <p:par>
                                <p:cTn id="39" presetID="35" presetClass="path" presetSubtype="0" accel="50000" decel="50000" fill="hold" nodeType="afterEffect">
                                  <p:stCondLst>
                                    <p:cond delay="0"/>
                                  </p:stCondLst>
                                  <p:childTnLst>
                                    <p:animMotion origin="layout" path="M 2.77778E-7 -7.52622E-7 L -0.70069 -7.52622E-7 " pathEditMode="relative" rAng="0" ptsTypes="AA">
                                      <p:cBhvr>
                                        <p:cTn id="40" dur="2000" fill="hold"/>
                                        <p:tgtEl>
                                          <p:spTgt spid="10"/>
                                        </p:tgtEl>
                                        <p:attrNameLst>
                                          <p:attrName>ppt_x</p:attrName>
                                          <p:attrName>ppt_y</p:attrName>
                                        </p:attrNameLst>
                                      </p:cBhvr>
                                      <p:rCtr x="-35035" y="0"/>
                                    </p:animMotion>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6" presetClass="exit" presetSubtype="21" fill="hold" grpId="0" nodeType="clickEffect">
                                  <p:stCondLst>
                                    <p:cond delay="0"/>
                                  </p:stCondLst>
                                  <p:childTnLst>
                                    <p:animEffect transition="out" filter="barn(inVertical)">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35" presetClass="path" presetSubtype="0" accel="50000" decel="50000" fill="hold" nodeType="withEffect">
                                  <p:stCondLst>
                                    <p:cond delay="0"/>
                                  </p:stCondLst>
                                  <p:childTnLst>
                                    <p:animMotion origin="layout" path="M -1.11111E-6 -1.07958E-6 L -0.39392 -0.07773 " pathEditMode="relative" rAng="0" ptsTypes="AA">
                                      <p:cBhvr>
                                        <p:cTn id="54" dur="2000" fill="hold"/>
                                        <p:tgtEl>
                                          <p:spTgt spid="12"/>
                                        </p:tgtEl>
                                        <p:attrNameLst>
                                          <p:attrName>ppt_x</p:attrName>
                                          <p:attrName>ppt_y</p:attrName>
                                        </p:attrNameLst>
                                      </p:cBhvr>
                                      <p:rCtr x="-19705" y="-3886"/>
                                    </p:animMotion>
                                  </p:childTnLst>
                                </p:cTn>
                              </p:par>
                            </p:childTnLst>
                          </p:cTn>
                        </p:par>
                        <p:par>
                          <p:cTn id="55" fill="hold">
                            <p:stCondLst>
                              <p:cond delay="2000"/>
                            </p:stCondLst>
                            <p:childTnLst>
                              <p:par>
                                <p:cTn id="56" presetID="22" presetClass="entr" presetSubtype="1"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up)">
                                      <p:cBhvr>
                                        <p:cTn id="58" dur="500"/>
                                        <p:tgtEl>
                                          <p:spTgt spid="13"/>
                                        </p:tgtEl>
                                      </p:cBhvr>
                                    </p:animEffect>
                                  </p:childTnLst>
                                </p:cTn>
                              </p:par>
                              <p:par>
                                <p:cTn id="59" presetID="1"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043" t="19715" r="12238" b="11771"/>
          <a:stretch/>
        </p:blipFill>
        <p:spPr>
          <a:xfrm>
            <a:off x="258728" y="2161810"/>
            <a:ext cx="1937008" cy="2050598"/>
          </a:xfrm>
          <a:prstGeom prst="rect">
            <a:avLst/>
          </a:prstGeom>
        </p:spPr>
      </p:pic>
      <p:sp>
        <p:nvSpPr>
          <p:cNvPr id="6" name="Oval Callout 5"/>
          <p:cNvSpPr/>
          <p:nvPr/>
        </p:nvSpPr>
        <p:spPr>
          <a:xfrm>
            <a:off x="1835696" y="1161420"/>
            <a:ext cx="6048672" cy="978282"/>
          </a:xfrm>
          <a:prstGeom prst="wedgeEllipseCallout">
            <a:avLst>
              <a:gd name="adj1" fmla="val -57112"/>
              <a:gd name="adj2" fmla="val 14681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dirty="0" smtClean="0">
                <a:latin typeface="+mj-lt"/>
              </a:rPr>
              <a:t>Từ phép nhân 5 x 3 = 15, nêu hai phép chia tương ứng.</a:t>
            </a:r>
            <a:endParaRPr lang="vi-VN" sz="2400" dirty="0">
              <a:latin typeface="+mj-lt"/>
            </a:endParaRPr>
          </a:p>
        </p:txBody>
      </p:sp>
      <p:sp>
        <p:nvSpPr>
          <p:cNvPr id="17" name="Right Arrow 16">
            <a:hlinkClick r:id="rId4" action="ppaction://hlinksldjump"/>
          </p:cNvPr>
          <p:cNvSpPr/>
          <p:nvPr/>
        </p:nvSpPr>
        <p:spPr>
          <a:xfrm rot="10800000">
            <a:off x="8388424" y="4640555"/>
            <a:ext cx="6115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AutoShape 28"/>
          <p:cNvSpPr>
            <a:spLocks noChangeArrowheads="1"/>
          </p:cNvSpPr>
          <p:nvPr/>
        </p:nvSpPr>
        <p:spPr bwMode="auto">
          <a:xfrm>
            <a:off x="98650"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spTree>
    <p:extLst>
      <p:ext uri="{BB962C8B-B14F-4D97-AF65-F5344CB8AC3E}">
        <p14:creationId xmlns:p14="http://schemas.microsoft.com/office/powerpoint/2010/main" val="1529892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Arrow 1">
            <a:hlinkClick r:id="rId3" action="ppaction://hlinksldjump"/>
          </p:cNvPr>
          <p:cNvSpPr/>
          <p:nvPr/>
        </p:nvSpPr>
        <p:spPr>
          <a:xfrm>
            <a:off x="8532440" y="4768878"/>
            <a:ext cx="6115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2067694"/>
            <a:ext cx="2105025" cy="2171700"/>
          </a:xfrm>
          <a:prstGeom prst="rect">
            <a:avLst/>
          </a:prstGeom>
        </p:spPr>
      </p:pic>
      <p:sp>
        <p:nvSpPr>
          <p:cNvPr id="4" name="Rounded Rectangular Callout 3"/>
          <p:cNvSpPr/>
          <p:nvPr/>
        </p:nvSpPr>
        <p:spPr>
          <a:xfrm>
            <a:off x="2555776" y="987574"/>
            <a:ext cx="5040560" cy="1152128"/>
          </a:xfrm>
          <a:prstGeom prst="wedgeRoundRectCallout">
            <a:avLst>
              <a:gd name="adj1" fmla="val -64461"/>
              <a:gd name="adj2" fmla="val 157057"/>
              <a:gd name="adj3" fmla="val 16667"/>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mj-lt"/>
              </a:rPr>
              <a:t>Kết quả của phép chia 16 : 2 là ....</a:t>
            </a:r>
          </a:p>
        </p:txBody>
      </p:sp>
      <p:sp>
        <p:nvSpPr>
          <p:cNvPr id="6" name="AutoShape 28"/>
          <p:cNvSpPr>
            <a:spLocks noChangeArrowheads="1"/>
          </p:cNvSpPr>
          <p:nvPr/>
        </p:nvSpPr>
        <p:spPr bwMode="auto">
          <a:xfrm>
            <a:off x="86936" y="6766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spTree>
    <p:extLst>
      <p:ext uri="{BB962C8B-B14F-4D97-AF65-F5344CB8AC3E}">
        <p14:creationId xmlns:p14="http://schemas.microsoft.com/office/powerpoint/2010/main" val="954092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Arrow 1">
            <a:hlinkClick r:id="rId3" action="ppaction://hlinksldjump"/>
          </p:cNvPr>
          <p:cNvSpPr/>
          <p:nvPr/>
        </p:nvSpPr>
        <p:spPr>
          <a:xfrm>
            <a:off x="8532440" y="4768878"/>
            <a:ext cx="61156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66" y="1707654"/>
            <a:ext cx="2456501" cy="2664296"/>
          </a:xfrm>
          <a:prstGeom prst="rect">
            <a:avLst/>
          </a:prstGeom>
        </p:spPr>
      </p:pic>
      <p:sp>
        <p:nvSpPr>
          <p:cNvPr id="4" name="Cloud Callout 3"/>
          <p:cNvSpPr/>
          <p:nvPr/>
        </p:nvSpPr>
        <p:spPr>
          <a:xfrm>
            <a:off x="1331640" y="411510"/>
            <a:ext cx="7200800" cy="1368152"/>
          </a:xfrm>
          <a:prstGeom prst="cloudCallout">
            <a:avLst>
              <a:gd name="adj1" fmla="val -57551"/>
              <a:gd name="adj2" fmla="val 143041"/>
            </a:avLst>
          </a:prstGeom>
          <a:solidFill>
            <a:schemeClr val="tx2">
              <a:lumMod val="60000"/>
              <a:lumOff val="40000"/>
            </a:schemeClr>
          </a:solidFill>
          <a:ln>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bg1"/>
                </a:solidFill>
                <a:latin typeface="Times New Roman" panose="02020603050405020304" pitchFamily="18" charset="0"/>
                <a:cs typeface="Times New Roman" panose="02020603050405020304" pitchFamily="18" charset="0"/>
              </a:rPr>
              <a:t>Kết</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quả</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của</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phép</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nhân</a:t>
            </a:r>
            <a:r>
              <a:rPr lang="en-US" sz="2400" dirty="0" smtClean="0">
                <a:solidFill>
                  <a:schemeClr val="bg1"/>
                </a:solidFill>
                <a:latin typeface="Times New Roman" panose="02020603050405020304" pitchFamily="18" charset="0"/>
                <a:cs typeface="Times New Roman" panose="02020603050405020304" pitchFamily="18" charset="0"/>
              </a:rPr>
              <a:t> 2 x 6 </a:t>
            </a:r>
            <a:r>
              <a:rPr lang="en-US" sz="2400" dirty="0" err="1" smtClean="0">
                <a:solidFill>
                  <a:schemeClr val="bg1"/>
                </a:solidFill>
                <a:latin typeface="Times New Roman" panose="02020603050405020304" pitchFamily="18" charset="0"/>
                <a:cs typeface="Times New Roman" panose="02020603050405020304" pitchFamily="18" charset="0"/>
              </a:rPr>
              <a:t>là</a:t>
            </a:r>
            <a:r>
              <a:rPr lang="en-US" sz="2400" dirty="0" smtClean="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AutoShape 28"/>
          <p:cNvSpPr>
            <a:spLocks noChangeArrowheads="1"/>
          </p:cNvSpPr>
          <p:nvPr/>
        </p:nvSpPr>
        <p:spPr bwMode="auto">
          <a:xfrm>
            <a:off x="67120"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spTree>
    <p:extLst>
      <p:ext uri="{BB962C8B-B14F-4D97-AF65-F5344CB8AC3E}">
        <p14:creationId xmlns:p14="http://schemas.microsoft.com/office/powerpoint/2010/main" val="21477901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8"/>
          <p:cNvSpPr>
            <a:spLocks noChangeArrowheads="1"/>
          </p:cNvSpPr>
          <p:nvPr/>
        </p:nvSpPr>
        <p:spPr bwMode="auto">
          <a:xfrm>
            <a:off x="76200"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pic>
        <p:nvPicPr>
          <p:cNvPr id="16" name="Picture 7" descr="untitled ho"/>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96950" y="67355"/>
            <a:ext cx="1314450" cy="661988"/>
          </a:xfrm>
          <a:prstGeom prst="rect">
            <a:avLst/>
          </a:prstGeom>
          <a:noFill/>
          <a:ln w="9525">
            <a:noFill/>
            <a:miter lim="800000"/>
            <a:headEnd/>
            <a:tailEnd/>
          </a:ln>
        </p:spPr>
      </p:pic>
      <p:pic>
        <p:nvPicPr>
          <p:cNvPr id="17" name="Picture 7" descr="untitled ho"/>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72401" y="99332"/>
            <a:ext cx="1306286" cy="630012"/>
          </a:xfrm>
          <a:prstGeom prst="rect">
            <a:avLst/>
          </a:prstGeom>
          <a:noFill/>
          <a:ln w="9525">
            <a:noFill/>
            <a:miter lim="800000"/>
            <a:headEnd/>
            <a:tailEnd/>
          </a:ln>
        </p:spPr>
      </p:pic>
      <p:sp>
        <p:nvSpPr>
          <p:cNvPr id="8" name="Text Box 5"/>
          <p:cNvSpPr txBox="1">
            <a:spLocks noChangeArrowheads="1"/>
          </p:cNvSpPr>
          <p:nvPr/>
        </p:nvSpPr>
        <p:spPr bwMode="auto">
          <a:xfrm>
            <a:off x="4180109" y="315913"/>
            <a:ext cx="1915889" cy="415496"/>
          </a:xfrm>
          <a:prstGeom prst="rect">
            <a:avLst/>
          </a:prstGeom>
          <a:noFill/>
          <a:ln w="9525">
            <a:noFill/>
            <a:miter lim="800000"/>
            <a:headEnd/>
            <a:tailEnd/>
          </a:ln>
        </p:spPr>
        <p:txBody>
          <a:bodyPr wrap="square" lIns="91438" tIns="45719" rIns="91438" bIns="45719">
            <a:spAutoFit/>
          </a:bodyPr>
          <a:lstStyle/>
          <a:p>
            <a:pPr>
              <a:spcBef>
                <a:spcPct val="50000"/>
              </a:spcBef>
            </a:pPr>
            <a:r>
              <a:rPr lang="en-US" sz="2100" u="sng" dirty="0" err="1">
                <a:latin typeface="Times New Roman" pitchFamily="18" charset="0"/>
                <a:cs typeface="Times New Roman" pitchFamily="18" charset="0"/>
              </a:rPr>
              <a:t>Toán</a:t>
            </a:r>
            <a:r>
              <a:rPr lang="en-US" sz="2100" u="sng" dirty="0">
                <a:latin typeface="Times New Roman" pitchFamily="18" charset="0"/>
                <a:cs typeface="Times New Roman" pitchFamily="18" charset="0"/>
              </a:rPr>
              <a:t>:</a:t>
            </a:r>
          </a:p>
        </p:txBody>
      </p:sp>
      <p:sp>
        <p:nvSpPr>
          <p:cNvPr id="9" name="Text Box 14"/>
          <p:cNvSpPr txBox="1">
            <a:spLocks noChangeArrowheads="1"/>
          </p:cNvSpPr>
          <p:nvPr/>
        </p:nvSpPr>
        <p:spPr bwMode="auto">
          <a:xfrm>
            <a:off x="2569027" y="40277"/>
            <a:ext cx="4089577" cy="415496"/>
          </a:xfrm>
          <a:prstGeom prst="rect">
            <a:avLst/>
          </a:prstGeom>
          <a:noFill/>
          <a:ln w="9525">
            <a:noFill/>
            <a:miter lim="800000"/>
            <a:headEnd/>
            <a:tailEnd/>
          </a:ln>
        </p:spPr>
        <p:txBody>
          <a:bodyPr wrap="none" lIns="91438" tIns="45719" rIns="91438" bIns="45719">
            <a:spAutoFit/>
          </a:bodyPr>
          <a:lstStyle/>
          <a:p>
            <a:r>
              <a:rPr lang="en-US" sz="2100" dirty="0" err="1">
                <a:latin typeface="Times New Roman" pitchFamily="18" charset="0"/>
                <a:cs typeface="Times New Roman" pitchFamily="18" charset="0"/>
              </a:rPr>
              <a:t>Thứ</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ngày</a:t>
            </a:r>
            <a:r>
              <a:rPr lang="en-US" sz="2100" dirty="0">
                <a:latin typeface="Times New Roman" pitchFamily="18" charset="0"/>
                <a:cs typeface="Times New Roman" pitchFamily="18" charset="0"/>
              </a:rPr>
              <a:t> 9 </a:t>
            </a:r>
            <a:r>
              <a:rPr lang="en-US" sz="2100" dirty="0" err="1">
                <a:latin typeface="Times New Roman" pitchFamily="18" charset="0"/>
                <a:cs typeface="Times New Roman" pitchFamily="18" charset="0"/>
              </a:rPr>
              <a:t>tháng</a:t>
            </a:r>
            <a:r>
              <a:rPr lang="en-US" sz="2100" dirty="0">
                <a:latin typeface="Times New Roman" pitchFamily="18" charset="0"/>
                <a:cs typeface="Times New Roman" pitchFamily="18" charset="0"/>
              </a:rPr>
              <a:t> 2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2023</a:t>
            </a:r>
          </a:p>
        </p:txBody>
      </p:sp>
      <p:sp>
        <p:nvSpPr>
          <p:cNvPr id="9218" name="AutoShape 2" descr="Chùa Một Cột - Thông tin cần biết, Khách Sạn, Giá vé, giờ mở cửa"/>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vi-VN"/>
          </a:p>
        </p:txBody>
      </p:sp>
      <p:sp>
        <p:nvSpPr>
          <p:cNvPr id="10" name="Oval 9">
            <a:extLst>
              <a:ext uri="{FF2B5EF4-FFF2-40B4-BE49-F238E27FC236}">
                <a16:creationId xmlns="" xmlns:a16="http://schemas.microsoft.com/office/drawing/2014/main" id="{2155A534-EBB2-49E3-8AA8-B413183B4D30}"/>
              </a:ext>
            </a:extLst>
          </p:cNvPr>
          <p:cNvSpPr/>
          <p:nvPr/>
        </p:nvSpPr>
        <p:spPr>
          <a:xfrm>
            <a:off x="609600" y="1001486"/>
            <a:ext cx="452600" cy="45099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a:latin typeface="Times New Roman" pitchFamily="18" charset="0"/>
                <a:cs typeface="Times New Roman" pitchFamily="18" charset="0"/>
              </a:rPr>
              <a:t>1</a:t>
            </a:r>
            <a:endParaRPr lang="vi-VN" sz="2100" b="1" dirty="0">
              <a:latin typeface="Times New Roman" pitchFamily="18" charset="0"/>
              <a:cs typeface="Times New Roman" pitchFamily="18" charset="0"/>
            </a:endParaRPr>
          </a:p>
        </p:txBody>
      </p:sp>
      <p:grpSp>
        <p:nvGrpSpPr>
          <p:cNvPr id="11" name="Group 37">
            <a:extLst>
              <a:ext uri="{FF2B5EF4-FFF2-40B4-BE49-F238E27FC236}">
                <a16:creationId xmlns="" xmlns:a16="http://schemas.microsoft.com/office/drawing/2014/main" id="{5AA1502A-EA8A-4353-86DD-AC0511A98A7F}"/>
              </a:ext>
            </a:extLst>
          </p:cNvPr>
          <p:cNvGrpSpPr/>
          <p:nvPr/>
        </p:nvGrpSpPr>
        <p:grpSpPr>
          <a:xfrm>
            <a:off x="1108160" y="1088546"/>
            <a:ext cx="720640" cy="426382"/>
            <a:chOff x="1838397" y="1440654"/>
            <a:chExt cx="960853" cy="392986"/>
          </a:xfrm>
        </p:grpSpPr>
        <p:grpSp>
          <p:nvGrpSpPr>
            <p:cNvPr id="12" name="Group 38">
              <a:extLst>
                <a:ext uri="{FF2B5EF4-FFF2-40B4-BE49-F238E27FC236}">
                  <a16:creationId xmlns="" xmlns:a16="http://schemas.microsoft.com/office/drawing/2014/main" id="{703CC182-F82F-4244-AA31-675DDB88360B}"/>
                </a:ext>
              </a:extLst>
            </p:cNvPr>
            <p:cNvGrpSpPr/>
            <p:nvPr/>
          </p:nvGrpSpPr>
          <p:grpSpPr>
            <a:xfrm>
              <a:off x="1838397" y="1440654"/>
              <a:ext cx="960853" cy="392986"/>
              <a:chOff x="1838397" y="1440654"/>
              <a:chExt cx="960853" cy="392986"/>
            </a:xfrm>
          </p:grpSpPr>
          <p:sp>
            <p:nvSpPr>
              <p:cNvPr id="14" name="Rectangle: Rounded Corners 40">
                <a:extLst>
                  <a:ext uri="{FF2B5EF4-FFF2-40B4-BE49-F238E27FC236}">
                    <a16:creationId xmlns="" xmlns:a16="http://schemas.microsoft.com/office/drawing/2014/main" id="{9C650665-3942-48FD-B756-23DB7DEE23FC}"/>
                  </a:ext>
                </a:extLst>
              </p:cNvPr>
              <p:cNvSpPr/>
              <p:nvPr/>
            </p:nvSpPr>
            <p:spPr>
              <a:xfrm>
                <a:off x="1870517" y="1440654"/>
                <a:ext cx="928733" cy="3821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100" dirty="0">
                  <a:latin typeface="Times New Roman" pitchFamily="18" charset="0"/>
                  <a:cs typeface="Times New Roman" pitchFamily="18" charset="0"/>
                </a:endParaRPr>
              </a:p>
            </p:txBody>
          </p:sp>
          <p:sp>
            <p:nvSpPr>
              <p:cNvPr id="15" name="TextBox 14">
                <a:extLst>
                  <a:ext uri="{FF2B5EF4-FFF2-40B4-BE49-F238E27FC236}">
                    <a16:creationId xmlns="" xmlns:a16="http://schemas.microsoft.com/office/drawing/2014/main" id="{6002C2DF-0FDE-435C-BDAC-9F37791846F8}"/>
                  </a:ext>
                </a:extLst>
              </p:cNvPr>
              <p:cNvSpPr txBox="1"/>
              <p:nvPr/>
            </p:nvSpPr>
            <p:spPr>
              <a:xfrm>
                <a:off x="1838397" y="1450686"/>
                <a:ext cx="624530" cy="382954"/>
              </a:xfrm>
              <a:prstGeom prst="rect">
                <a:avLst/>
              </a:prstGeom>
              <a:noFill/>
              <a:ln>
                <a:noFill/>
              </a:ln>
            </p:spPr>
            <p:txBody>
              <a:bodyPr wrap="none" rtlCol="0">
                <a:spAutoFit/>
              </a:bodyPr>
              <a:lstStyle/>
              <a:p>
                <a:r>
                  <a:rPr lang="vi-VN" sz="2100" dirty="0">
                    <a:latin typeface="Times New Roman" pitchFamily="18" charset="0"/>
                    <a:cs typeface="Times New Roman" pitchFamily="18" charset="0"/>
                  </a:rPr>
                  <a:t>Số</a:t>
                </a:r>
              </a:p>
            </p:txBody>
          </p:sp>
        </p:grpSp>
        <p:sp>
          <p:nvSpPr>
            <p:cNvPr id="13" name="TextBox 12">
              <a:extLst>
                <a:ext uri="{FF2B5EF4-FFF2-40B4-BE49-F238E27FC236}">
                  <a16:creationId xmlns="" xmlns:a16="http://schemas.microsoft.com/office/drawing/2014/main" id="{B9256252-15D2-42B4-8A74-0D82E4916DC4}"/>
                </a:ext>
              </a:extLst>
            </p:cNvPr>
            <p:cNvSpPr txBox="1"/>
            <p:nvPr/>
          </p:nvSpPr>
          <p:spPr>
            <a:xfrm>
              <a:off x="2267792" y="1450686"/>
              <a:ext cx="406523" cy="382954"/>
            </a:xfrm>
            <a:prstGeom prst="rect">
              <a:avLst/>
            </a:prstGeom>
            <a:noFill/>
          </p:spPr>
          <p:txBody>
            <a:bodyPr wrap="none" rtlCol="0">
              <a:spAutoFit/>
            </a:bodyPr>
            <a:lstStyle/>
            <a:p>
              <a:r>
                <a:rPr lang="vi-VN" sz="2100" dirty="0">
                  <a:latin typeface="Times New Roman" pitchFamily="18" charset="0"/>
                  <a:cs typeface="Times New Roman" pitchFamily="18" charset="0"/>
                </a:rPr>
                <a:t>?</a:t>
              </a:r>
            </a:p>
          </p:txBody>
        </p:sp>
      </p:grpSp>
      <p:sp>
        <p:nvSpPr>
          <p:cNvPr id="19" name="TextBox 18">
            <a:extLst>
              <a:ext uri="{FF2B5EF4-FFF2-40B4-BE49-F238E27FC236}">
                <a16:creationId xmlns="" xmlns:a16="http://schemas.microsoft.com/office/drawing/2014/main" id="{1AF7FBF3-4FEC-4B23-8CB6-00D6EC2E1476}"/>
              </a:ext>
            </a:extLst>
          </p:cNvPr>
          <p:cNvSpPr txBox="1"/>
          <p:nvPr/>
        </p:nvSpPr>
        <p:spPr>
          <a:xfrm>
            <a:off x="3548745" y="609559"/>
            <a:ext cx="2242457" cy="484748"/>
          </a:xfrm>
          <a:prstGeom prst="rect">
            <a:avLst/>
          </a:prstGeom>
          <a:noFill/>
        </p:spPr>
        <p:txBody>
          <a:bodyPr wrap="square" lIns="68580" tIns="34290" rIns="68580" bIns="34290" rtlCol="0">
            <a:sp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Luyện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tập</a:t>
            </a:r>
            <a:endParaRPr lang="en-US" sz="2700" b="1" dirty="0">
              <a:solidFill>
                <a:schemeClr val="accent1">
                  <a:lumMod val="75000"/>
                </a:schemeClr>
              </a:solidFill>
              <a:latin typeface="Times New Roman" panose="02020603050405020304" pitchFamily="18" charset="0"/>
              <a:cs typeface="Times New Roman" panose="02020603050405020304" pitchFamily="18" charset="0"/>
            </a:endParaRPr>
          </a:p>
        </p:txBody>
      </p:sp>
      <p:graphicFrame>
        <p:nvGraphicFramePr>
          <p:cNvPr id="20" name="Table 17">
            <a:extLst>
              <a:ext uri="{FF2B5EF4-FFF2-40B4-BE49-F238E27FC236}">
                <a16:creationId xmlns="" xmlns:a16="http://schemas.microsoft.com/office/drawing/2014/main" id="{F59F50FF-82CB-4E48-85B6-AFC3E4268E27}"/>
              </a:ext>
            </a:extLst>
          </p:cNvPr>
          <p:cNvGraphicFramePr>
            <a:graphicFrameLocks noGrp="1"/>
          </p:cNvGraphicFramePr>
          <p:nvPr>
            <p:extLst>
              <p:ext uri="{D42A27DB-BD31-4B8C-83A1-F6EECF244321}">
                <p14:modId xmlns:p14="http://schemas.microsoft.com/office/powerpoint/2010/main" val="483750834"/>
              </p:ext>
            </p:extLst>
          </p:nvPr>
        </p:nvGraphicFramePr>
        <p:xfrm>
          <a:off x="1679800" y="1601631"/>
          <a:ext cx="6176282" cy="1372883"/>
        </p:xfrm>
        <a:graphic>
          <a:graphicData uri="http://schemas.openxmlformats.org/drawingml/2006/table">
            <a:tbl>
              <a:tblPr firstRow="1" bandRow="1">
                <a:tableStyleId>{2D5ABB26-0587-4C30-8999-92F81FD0307C}</a:tableStyleId>
              </a:tblPr>
              <a:tblGrid>
                <a:gridCol w="1324250">
                  <a:extLst>
                    <a:ext uri="{9D8B030D-6E8A-4147-A177-3AD203B41FA5}">
                      <a16:colId xmlns="" xmlns:a16="http://schemas.microsoft.com/office/drawing/2014/main" val="3750429237"/>
                    </a:ext>
                  </a:extLst>
                </a:gridCol>
                <a:gridCol w="758924">
                  <a:extLst>
                    <a:ext uri="{9D8B030D-6E8A-4147-A177-3AD203B41FA5}">
                      <a16:colId xmlns="" xmlns:a16="http://schemas.microsoft.com/office/drawing/2014/main" val="892396866"/>
                    </a:ext>
                  </a:extLst>
                </a:gridCol>
                <a:gridCol w="767456">
                  <a:extLst>
                    <a:ext uri="{9D8B030D-6E8A-4147-A177-3AD203B41FA5}">
                      <a16:colId xmlns="" xmlns:a16="http://schemas.microsoft.com/office/drawing/2014/main" val="1994511951"/>
                    </a:ext>
                  </a:extLst>
                </a:gridCol>
                <a:gridCol w="813971">
                  <a:extLst>
                    <a:ext uri="{9D8B030D-6E8A-4147-A177-3AD203B41FA5}">
                      <a16:colId xmlns="" xmlns:a16="http://schemas.microsoft.com/office/drawing/2014/main" val="1764713203"/>
                    </a:ext>
                  </a:extLst>
                </a:gridCol>
                <a:gridCol w="837227">
                  <a:extLst>
                    <a:ext uri="{9D8B030D-6E8A-4147-A177-3AD203B41FA5}">
                      <a16:colId xmlns="" xmlns:a16="http://schemas.microsoft.com/office/drawing/2014/main" val="2253912237"/>
                    </a:ext>
                  </a:extLst>
                </a:gridCol>
                <a:gridCol w="837227">
                  <a:extLst>
                    <a:ext uri="{9D8B030D-6E8A-4147-A177-3AD203B41FA5}">
                      <a16:colId xmlns="" xmlns:a16="http://schemas.microsoft.com/office/drawing/2014/main" val="1514898112"/>
                    </a:ext>
                  </a:extLst>
                </a:gridCol>
                <a:gridCol w="837227">
                  <a:extLst>
                    <a:ext uri="{9D8B030D-6E8A-4147-A177-3AD203B41FA5}">
                      <a16:colId xmlns="" xmlns:a16="http://schemas.microsoft.com/office/drawing/2014/main" val="177573286"/>
                    </a:ext>
                  </a:extLst>
                </a:gridCol>
              </a:tblGrid>
              <a:tr h="448413">
                <a:tc>
                  <a:txBody>
                    <a:bodyPr/>
                    <a:lstStyle/>
                    <a:p>
                      <a:pPr algn="ctr"/>
                      <a:r>
                        <a:rPr lang="vi-VN" sz="2300" dirty="0">
                          <a:latin typeface="+mj-lt"/>
                        </a:rPr>
                        <a:t>Thừa số</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300" dirty="0">
                          <a:latin typeface="+mj-lt"/>
                        </a:rPr>
                        <a:t>2</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2</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2</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2</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2</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2</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 xmlns:a16="http://schemas.microsoft.com/office/drawing/2014/main" val="3933725870"/>
                  </a:ext>
                </a:extLst>
              </a:tr>
              <a:tr h="448413">
                <a:tc>
                  <a:txBody>
                    <a:bodyPr/>
                    <a:lstStyle/>
                    <a:p>
                      <a:pPr algn="ctr"/>
                      <a:r>
                        <a:rPr lang="vi-VN" sz="2300" dirty="0">
                          <a:latin typeface="+mj-lt"/>
                        </a:rPr>
                        <a:t>Thừa số</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r>
                        <a:rPr lang="vi-VN" sz="2300" dirty="0">
                          <a:latin typeface="+mj-lt"/>
                        </a:rPr>
                        <a:t>4</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300" dirty="0">
                          <a:latin typeface="+mj-lt"/>
                        </a:rPr>
                        <a:t>6</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300" dirty="0">
                          <a:latin typeface="+mj-lt"/>
                        </a:rPr>
                        <a:t>5</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300" dirty="0">
                          <a:latin typeface="+mj-lt"/>
                        </a:rPr>
                        <a:t>8</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300" dirty="0">
                          <a:latin typeface="+mj-lt"/>
                        </a:rPr>
                        <a:t>9</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300" dirty="0">
                          <a:latin typeface="+mj-lt"/>
                        </a:rPr>
                        <a:t>10</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 xmlns:a16="http://schemas.microsoft.com/office/drawing/2014/main" val="2854868410"/>
                  </a:ext>
                </a:extLst>
              </a:tr>
              <a:tr h="476057">
                <a:tc>
                  <a:txBody>
                    <a:bodyPr/>
                    <a:lstStyle/>
                    <a:p>
                      <a:pPr algn="ctr"/>
                      <a:r>
                        <a:rPr lang="vi-VN" sz="2300" dirty="0">
                          <a:latin typeface="+mj-lt"/>
                        </a:rPr>
                        <a:t>Tích</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FFFAC2"/>
                    </a:solidFill>
                  </a:tcPr>
                </a:tc>
                <a:tc>
                  <a:txBody>
                    <a:bodyPr/>
                    <a:lstStyle/>
                    <a:p>
                      <a:pPr algn="ctr"/>
                      <a:endParaRPr lang="vi-VN" sz="2300" dirty="0">
                        <a:latin typeface="+mj-lt"/>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algn="ctr"/>
                      <a:r>
                        <a:rPr lang="vi-VN" sz="2300" dirty="0">
                          <a:latin typeface="+mj-lt"/>
                        </a:rPr>
                        <a:t>?</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a:t>
                      </a:r>
                    </a:p>
                  </a:txBody>
                  <a:tcPr marL="68580" marR="68580" marT="34290" marB="34290" anchor="ct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tcPr>
                </a:tc>
                <a:extLst>
                  <a:ext uri="{0D108BD9-81ED-4DB2-BD59-A6C34878D82A}">
                    <a16:rowId xmlns="" xmlns:a16="http://schemas.microsoft.com/office/drawing/2014/main" val="3030421308"/>
                  </a:ext>
                </a:extLst>
              </a:tr>
            </a:tbl>
          </a:graphicData>
        </a:graphic>
      </p:graphicFrame>
      <p:sp>
        <p:nvSpPr>
          <p:cNvPr id="21" name="TextBox 20">
            <a:extLst>
              <a:ext uri="{FF2B5EF4-FFF2-40B4-BE49-F238E27FC236}">
                <a16:creationId xmlns="" xmlns:a16="http://schemas.microsoft.com/office/drawing/2014/main" id="{EFE19124-57BC-413B-A05D-75F7B2699ADD}"/>
              </a:ext>
            </a:extLst>
          </p:cNvPr>
          <p:cNvSpPr txBox="1"/>
          <p:nvPr/>
        </p:nvSpPr>
        <p:spPr>
          <a:xfrm>
            <a:off x="1025468" y="1427462"/>
            <a:ext cx="367729" cy="423193"/>
          </a:xfrm>
          <a:prstGeom prst="rect">
            <a:avLst/>
          </a:prstGeom>
          <a:noFill/>
        </p:spPr>
        <p:txBody>
          <a:bodyPr wrap="none" lIns="68580" tIns="34290" rIns="68580" bIns="34290" rtlCol="0">
            <a:spAutoFit/>
          </a:bodyPr>
          <a:lstStyle/>
          <a:p>
            <a:r>
              <a:rPr lang="vi-VN" sz="2300" dirty="0">
                <a:latin typeface="+mj-lt"/>
              </a:rPr>
              <a:t>a)</a:t>
            </a:r>
          </a:p>
        </p:txBody>
      </p:sp>
      <p:sp>
        <p:nvSpPr>
          <p:cNvPr id="22" name="TextBox 21">
            <a:extLst>
              <a:ext uri="{FF2B5EF4-FFF2-40B4-BE49-F238E27FC236}">
                <a16:creationId xmlns="" xmlns:a16="http://schemas.microsoft.com/office/drawing/2014/main" id="{52A07B63-F68A-4286-8641-95E92C8993F0}"/>
              </a:ext>
            </a:extLst>
          </p:cNvPr>
          <p:cNvSpPr txBox="1"/>
          <p:nvPr/>
        </p:nvSpPr>
        <p:spPr>
          <a:xfrm>
            <a:off x="992811" y="3098417"/>
            <a:ext cx="378950" cy="392415"/>
          </a:xfrm>
          <a:prstGeom prst="rect">
            <a:avLst/>
          </a:prstGeom>
          <a:noFill/>
        </p:spPr>
        <p:txBody>
          <a:bodyPr wrap="none" lIns="68580" tIns="34290" rIns="68580" bIns="34290" rtlCol="0">
            <a:spAutoFit/>
          </a:bodyPr>
          <a:lstStyle/>
          <a:p>
            <a:r>
              <a:rPr lang="vi-VN" sz="2100" dirty="0"/>
              <a:t>b)</a:t>
            </a:r>
          </a:p>
        </p:txBody>
      </p:sp>
      <p:graphicFrame>
        <p:nvGraphicFramePr>
          <p:cNvPr id="23" name="Table 17">
            <a:extLst>
              <a:ext uri="{FF2B5EF4-FFF2-40B4-BE49-F238E27FC236}">
                <a16:creationId xmlns="" xmlns:a16="http://schemas.microsoft.com/office/drawing/2014/main" id="{8277CB5C-81BE-493D-9E11-D2A84DD7E6A8}"/>
              </a:ext>
            </a:extLst>
          </p:cNvPr>
          <p:cNvGraphicFramePr>
            <a:graphicFrameLocks noGrp="1"/>
          </p:cNvGraphicFramePr>
          <p:nvPr>
            <p:extLst>
              <p:ext uri="{D42A27DB-BD31-4B8C-83A1-F6EECF244321}">
                <p14:modId xmlns:p14="http://schemas.microsoft.com/office/powerpoint/2010/main" val="3620649093"/>
              </p:ext>
            </p:extLst>
          </p:nvPr>
        </p:nvGraphicFramePr>
        <p:xfrm>
          <a:off x="1668914" y="3292505"/>
          <a:ext cx="6176282" cy="1497204"/>
        </p:xfrm>
        <a:graphic>
          <a:graphicData uri="http://schemas.openxmlformats.org/drawingml/2006/table">
            <a:tbl>
              <a:tblPr firstRow="1" bandRow="1">
                <a:tableStyleId>{2D5ABB26-0587-4C30-8999-92F81FD0307C}</a:tableStyleId>
              </a:tblPr>
              <a:tblGrid>
                <a:gridCol w="1324250">
                  <a:extLst>
                    <a:ext uri="{9D8B030D-6E8A-4147-A177-3AD203B41FA5}">
                      <a16:colId xmlns="" xmlns:a16="http://schemas.microsoft.com/office/drawing/2014/main" val="3750429237"/>
                    </a:ext>
                  </a:extLst>
                </a:gridCol>
                <a:gridCol w="758924">
                  <a:extLst>
                    <a:ext uri="{9D8B030D-6E8A-4147-A177-3AD203B41FA5}">
                      <a16:colId xmlns="" xmlns:a16="http://schemas.microsoft.com/office/drawing/2014/main" val="892396866"/>
                    </a:ext>
                  </a:extLst>
                </a:gridCol>
                <a:gridCol w="767456">
                  <a:extLst>
                    <a:ext uri="{9D8B030D-6E8A-4147-A177-3AD203B41FA5}">
                      <a16:colId xmlns="" xmlns:a16="http://schemas.microsoft.com/office/drawing/2014/main" val="1994511951"/>
                    </a:ext>
                  </a:extLst>
                </a:gridCol>
                <a:gridCol w="813971">
                  <a:extLst>
                    <a:ext uri="{9D8B030D-6E8A-4147-A177-3AD203B41FA5}">
                      <a16:colId xmlns="" xmlns:a16="http://schemas.microsoft.com/office/drawing/2014/main" val="1764713203"/>
                    </a:ext>
                  </a:extLst>
                </a:gridCol>
                <a:gridCol w="837227">
                  <a:extLst>
                    <a:ext uri="{9D8B030D-6E8A-4147-A177-3AD203B41FA5}">
                      <a16:colId xmlns="" xmlns:a16="http://schemas.microsoft.com/office/drawing/2014/main" val="2253912237"/>
                    </a:ext>
                  </a:extLst>
                </a:gridCol>
                <a:gridCol w="837227">
                  <a:extLst>
                    <a:ext uri="{9D8B030D-6E8A-4147-A177-3AD203B41FA5}">
                      <a16:colId xmlns="" xmlns:a16="http://schemas.microsoft.com/office/drawing/2014/main" val="1514898112"/>
                    </a:ext>
                  </a:extLst>
                </a:gridCol>
                <a:gridCol w="837227">
                  <a:extLst>
                    <a:ext uri="{9D8B030D-6E8A-4147-A177-3AD203B41FA5}">
                      <a16:colId xmlns="" xmlns:a16="http://schemas.microsoft.com/office/drawing/2014/main" val="177573286"/>
                    </a:ext>
                  </a:extLst>
                </a:gridCol>
              </a:tblGrid>
              <a:tr h="489019">
                <a:tc>
                  <a:txBody>
                    <a:bodyPr/>
                    <a:lstStyle/>
                    <a:p>
                      <a:pPr algn="ctr"/>
                      <a:r>
                        <a:rPr lang="vi-VN" sz="2300" dirty="0">
                          <a:latin typeface="+mj-lt"/>
                        </a:rPr>
                        <a:t>Số bị chia</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300" dirty="0">
                          <a:latin typeface="+mj-lt"/>
                        </a:rPr>
                        <a:t>8</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6</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16</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20</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14</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18</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 xmlns:a16="http://schemas.microsoft.com/office/drawing/2014/main" val="3933725870"/>
                  </a:ext>
                </a:extLst>
              </a:tr>
              <a:tr h="489019">
                <a:tc>
                  <a:txBody>
                    <a:bodyPr/>
                    <a:lstStyle/>
                    <a:p>
                      <a:pPr algn="ctr"/>
                      <a:r>
                        <a:rPr lang="vi-VN" sz="2300" dirty="0">
                          <a:latin typeface="+mj-lt"/>
                        </a:rPr>
                        <a:t>Số chia</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r>
                        <a:rPr lang="vi-VN" sz="2300" dirty="0">
                          <a:latin typeface="+mj-lt"/>
                        </a:rPr>
                        <a:t>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2</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2</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2</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2</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2</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 xmlns:a16="http://schemas.microsoft.com/office/drawing/2014/main" val="2854868410"/>
                  </a:ext>
                </a:extLst>
              </a:tr>
              <a:tr h="519166">
                <a:tc>
                  <a:txBody>
                    <a:bodyPr/>
                    <a:lstStyle/>
                    <a:p>
                      <a:pPr algn="ctr"/>
                      <a:r>
                        <a:rPr lang="vi-VN" sz="2300" dirty="0">
                          <a:latin typeface="+mj-lt"/>
                        </a:rPr>
                        <a:t>Thương</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endParaRPr lang="vi-VN" sz="2300" dirty="0">
                        <a:latin typeface="+mj-lt"/>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algn="ctr"/>
                      <a:r>
                        <a:rPr lang="vi-VN" sz="2300" dirty="0">
                          <a:latin typeface="+mj-lt"/>
                        </a:rPr>
                        <a:t>?</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a:ln>
                            <a:noFill/>
                          </a:ln>
                          <a:solidFill>
                            <a:prstClr val="black"/>
                          </a:solidFill>
                          <a:effectLst/>
                          <a:uLnTx/>
                          <a:uFillTx/>
                          <a:latin typeface="+mj-lt"/>
                          <a:ea typeface="+mn-ea"/>
                          <a:cs typeface="+mn-cs"/>
                        </a:rPr>
                        <a:t>?</a:t>
                      </a:r>
                      <a:endParaRPr kumimoji="0" lang="vi-VN" sz="2300" b="0" i="0" u="none" strike="noStrike" kern="1200" cap="none" spc="0" normalizeH="0" baseline="0" noProof="0" dirty="0">
                        <a:ln>
                          <a:noFill/>
                        </a:ln>
                        <a:solidFill>
                          <a:prstClr val="black"/>
                        </a:solidFill>
                        <a:effectLst/>
                        <a:uLnTx/>
                        <a:uFillTx/>
                        <a:latin typeface="+mj-lt"/>
                        <a:ea typeface="+mn-ea"/>
                        <a:cs typeface="+mn-cs"/>
                      </a:endParaRP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mj-lt"/>
                          <a:ea typeface="+mn-ea"/>
                          <a:cs typeface="+mn-cs"/>
                        </a:rPr>
                        <a:t>?</a:t>
                      </a:r>
                    </a:p>
                  </a:txBody>
                  <a:tcPr marL="68580" marR="68580" marT="34290" marB="34290" anchor="ctr">
                    <a:lnL w="28575" cap="flat" cmpd="sng" algn="ctr">
                      <a:solidFill>
                        <a:schemeClr val="accent5">
                          <a:lumMod val="60000"/>
                          <a:lumOff val="40000"/>
                        </a:schemeClr>
                      </a:solidFill>
                      <a:prstDash val="solid"/>
                      <a:round/>
                      <a:headEnd type="none" w="med" len="med"/>
                      <a:tailEnd type="none" w="med" len="med"/>
                    </a:lnL>
                    <a:lnR w="28575" cap="flat" cmpd="sng" algn="ctr">
                      <a:solidFill>
                        <a:schemeClr val="accent5">
                          <a:lumMod val="60000"/>
                          <a:lumOff val="40000"/>
                        </a:schemeClr>
                      </a:solidFill>
                      <a:prstDash val="solid"/>
                      <a:round/>
                      <a:headEnd type="none" w="med" len="med"/>
                      <a:tailEnd type="none" w="med" len="med"/>
                    </a:lnR>
                    <a:lnT w="28575" cap="flat" cmpd="sng" algn="ctr">
                      <a:solidFill>
                        <a:schemeClr val="accent5">
                          <a:lumMod val="60000"/>
                          <a:lumOff val="40000"/>
                        </a:schemeClr>
                      </a:solidFill>
                      <a:prstDash val="solid"/>
                      <a:round/>
                      <a:headEnd type="none" w="med" len="med"/>
                      <a:tailEnd type="none" w="med" len="med"/>
                    </a:lnT>
                    <a:lnB w="28575" cap="flat" cmpd="sng" algn="ctr">
                      <a:solidFill>
                        <a:schemeClr val="accent5">
                          <a:lumMod val="60000"/>
                          <a:lumOff val="40000"/>
                        </a:schemeClr>
                      </a:solidFill>
                      <a:prstDash val="solid"/>
                      <a:round/>
                      <a:headEnd type="none" w="med" len="med"/>
                      <a:tailEnd type="none" w="med" len="med"/>
                    </a:lnB>
                  </a:tcPr>
                </a:tc>
                <a:extLst>
                  <a:ext uri="{0D108BD9-81ED-4DB2-BD59-A6C34878D82A}">
                    <a16:rowId xmlns="" xmlns:a16="http://schemas.microsoft.com/office/drawing/2014/main" val="3030421308"/>
                  </a:ext>
                </a:extLst>
              </a:tr>
            </a:tbl>
          </a:graphicData>
        </a:graphic>
      </p:graphicFrame>
      <p:sp>
        <p:nvSpPr>
          <p:cNvPr id="27" name="Rectangle 26"/>
          <p:cNvSpPr/>
          <p:nvPr/>
        </p:nvSpPr>
        <p:spPr>
          <a:xfrm>
            <a:off x="3168742" y="2509453"/>
            <a:ext cx="269946" cy="423193"/>
          </a:xfrm>
          <a:prstGeom prst="rect">
            <a:avLst/>
          </a:prstGeom>
        </p:spPr>
        <p:txBody>
          <a:bodyPr wrap="none" lIns="68580" tIns="34290" rIns="68580" bIns="34290">
            <a:spAutoFit/>
          </a:bodyPr>
          <a:lstStyle/>
          <a:p>
            <a:pPr algn="ctr"/>
            <a:r>
              <a:rPr lang="vi-VN" sz="2300" dirty="0">
                <a:latin typeface="+mj-lt"/>
              </a:rPr>
              <a:t>?</a:t>
            </a:r>
          </a:p>
        </p:txBody>
      </p:sp>
      <p:sp>
        <p:nvSpPr>
          <p:cNvPr id="28" name="Rectangle 27"/>
          <p:cNvSpPr/>
          <p:nvPr/>
        </p:nvSpPr>
        <p:spPr>
          <a:xfrm>
            <a:off x="3195759" y="2527283"/>
            <a:ext cx="285976"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8</a:t>
            </a:r>
          </a:p>
        </p:txBody>
      </p:sp>
      <p:sp>
        <p:nvSpPr>
          <p:cNvPr id="29" name="Rectangle 28"/>
          <p:cNvSpPr/>
          <p:nvPr/>
        </p:nvSpPr>
        <p:spPr>
          <a:xfrm>
            <a:off x="3201400" y="4305596"/>
            <a:ext cx="269946" cy="423193"/>
          </a:xfrm>
          <a:prstGeom prst="rect">
            <a:avLst/>
          </a:prstGeom>
        </p:spPr>
        <p:txBody>
          <a:bodyPr wrap="none" lIns="68580" tIns="34290" rIns="68580" bIns="34290">
            <a:spAutoFit/>
          </a:bodyPr>
          <a:lstStyle/>
          <a:p>
            <a:pPr algn="ctr"/>
            <a:r>
              <a:rPr lang="vi-VN" sz="2300" dirty="0">
                <a:latin typeface="+mj-lt"/>
              </a:rPr>
              <a:t>?</a:t>
            </a:r>
          </a:p>
        </p:txBody>
      </p:sp>
      <p:sp>
        <p:nvSpPr>
          <p:cNvPr id="30" name="Rectangle 29"/>
          <p:cNvSpPr/>
          <p:nvPr/>
        </p:nvSpPr>
        <p:spPr>
          <a:xfrm>
            <a:off x="3186501" y="4332809"/>
            <a:ext cx="294327" cy="423193"/>
          </a:xfrm>
          <a:prstGeom prst="rect">
            <a:avLst/>
          </a:prstGeom>
          <a:solidFill>
            <a:schemeClr val="bg1"/>
          </a:solidFill>
        </p:spPr>
        <p:txBody>
          <a:bodyPr wrap="square" lIns="68580" tIns="34290" rIns="68580" bIns="34290">
            <a:spAutoFit/>
          </a:bodyPr>
          <a:lstStyle/>
          <a:p>
            <a:pPr lvl="0" algn="ctr">
              <a:defRPr/>
            </a:pPr>
            <a:r>
              <a:rPr lang="vi-VN" sz="2300" dirty="0">
                <a:solidFill>
                  <a:srgbClr val="FF0000"/>
                </a:solidFill>
                <a:latin typeface="+mj-lt"/>
              </a:rPr>
              <a:t>4</a:t>
            </a:r>
          </a:p>
        </p:txBody>
      </p:sp>
      <p:sp>
        <p:nvSpPr>
          <p:cNvPr id="31" name="Rectangle 30"/>
          <p:cNvSpPr/>
          <p:nvPr/>
        </p:nvSpPr>
        <p:spPr>
          <a:xfrm>
            <a:off x="3901724" y="2525779"/>
            <a:ext cx="433453"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12</a:t>
            </a:r>
          </a:p>
        </p:txBody>
      </p:sp>
      <p:sp>
        <p:nvSpPr>
          <p:cNvPr id="32" name="Rectangle 31"/>
          <p:cNvSpPr/>
          <p:nvPr/>
        </p:nvSpPr>
        <p:spPr>
          <a:xfrm>
            <a:off x="4707268" y="2525780"/>
            <a:ext cx="433453"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10</a:t>
            </a:r>
          </a:p>
        </p:txBody>
      </p:sp>
      <p:sp>
        <p:nvSpPr>
          <p:cNvPr id="33" name="Rectangle 32"/>
          <p:cNvSpPr/>
          <p:nvPr/>
        </p:nvSpPr>
        <p:spPr>
          <a:xfrm>
            <a:off x="5545467" y="2514896"/>
            <a:ext cx="433453"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16</a:t>
            </a:r>
          </a:p>
        </p:txBody>
      </p:sp>
      <p:sp>
        <p:nvSpPr>
          <p:cNvPr id="34" name="Rectangle 33"/>
          <p:cNvSpPr/>
          <p:nvPr/>
        </p:nvSpPr>
        <p:spPr>
          <a:xfrm>
            <a:off x="6361895" y="2525781"/>
            <a:ext cx="433453"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18</a:t>
            </a:r>
          </a:p>
        </p:txBody>
      </p:sp>
      <p:sp>
        <p:nvSpPr>
          <p:cNvPr id="35" name="Rectangle 34"/>
          <p:cNvSpPr/>
          <p:nvPr/>
        </p:nvSpPr>
        <p:spPr>
          <a:xfrm>
            <a:off x="7254522" y="2525780"/>
            <a:ext cx="433453"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20</a:t>
            </a:r>
          </a:p>
        </p:txBody>
      </p:sp>
      <p:sp>
        <p:nvSpPr>
          <p:cNvPr id="36" name="Rectangle 35"/>
          <p:cNvSpPr/>
          <p:nvPr/>
        </p:nvSpPr>
        <p:spPr>
          <a:xfrm>
            <a:off x="3990413" y="4311037"/>
            <a:ext cx="285976"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3</a:t>
            </a:r>
          </a:p>
        </p:txBody>
      </p:sp>
      <p:sp>
        <p:nvSpPr>
          <p:cNvPr id="37" name="Rectangle 36"/>
          <p:cNvSpPr/>
          <p:nvPr/>
        </p:nvSpPr>
        <p:spPr>
          <a:xfrm>
            <a:off x="4785069" y="4332809"/>
            <a:ext cx="285976"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8</a:t>
            </a:r>
          </a:p>
        </p:txBody>
      </p:sp>
      <p:sp>
        <p:nvSpPr>
          <p:cNvPr id="38" name="Rectangle 37"/>
          <p:cNvSpPr/>
          <p:nvPr/>
        </p:nvSpPr>
        <p:spPr>
          <a:xfrm>
            <a:off x="5512809" y="4311037"/>
            <a:ext cx="433453"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10</a:t>
            </a:r>
          </a:p>
        </p:txBody>
      </p:sp>
      <p:sp>
        <p:nvSpPr>
          <p:cNvPr id="39" name="Rectangle 38"/>
          <p:cNvSpPr/>
          <p:nvPr/>
        </p:nvSpPr>
        <p:spPr>
          <a:xfrm>
            <a:off x="6439699" y="4321923"/>
            <a:ext cx="285976"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7</a:t>
            </a:r>
          </a:p>
        </p:txBody>
      </p:sp>
      <p:sp>
        <p:nvSpPr>
          <p:cNvPr id="40" name="Rectangle 39"/>
          <p:cNvSpPr/>
          <p:nvPr/>
        </p:nvSpPr>
        <p:spPr>
          <a:xfrm>
            <a:off x="7288782" y="4311037"/>
            <a:ext cx="285976" cy="423193"/>
          </a:xfrm>
          <a:prstGeom prst="rect">
            <a:avLst/>
          </a:prstGeom>
          <a:solidFill>
            <a:schemeClr val="bg1"/>
          </a:solidFill>
        </p:spPr>
        <p:txBody>
          <a:bodyPr wrap="none" lIns="68580" tIns="34290" rIns="68580" bIns="34290">
            <a:spAutoFit/>
          </a:bodyPr>
          <a:lstStyle/>
          <a:p>
            <a:pPr algn="ctr"/>
            <a:r>
              <a:rPr lang="vi-VN" sz="2300" dirty="0">
                <a:solidFill>
                  <a:srgbClr val="FF0000"/>
                </a:solidFill>
                <a:latin typeface="+mj-lt"/>
              </a:rPr>
              <a:t>9</a:t>
            </a:r>
          </a:p>
        </p:txBody>
      </p:sp>
    </p:spTree>
    <p:extLst>
      <p:ext uri="{BB962C8B-B14F-4D97-AF65-F5344CB8AC3E}">
        <p14:creationId xmlns:p14="http://schemas.microsoft.com/office/powerpoint/2010/main" val="36730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ox(in)">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ox(i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ox(in)">
                                      <p:cBhvr>
                                        <p:cTn id="49" dur="500"/>
                                        <p:tgtEl>
                                          <p:spTgt spid="31"/>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ox(in)">
                                      <p:cBhvr>
                                        <p:cTn id="52" dur="500"/>
                                        <p:tgtEl>
                                          <p:spTgt spid="32"/>
                                        </p:tgtEl>
                                      </p:cBhvr>
                                    </p:animEffect>
                                  </p:childTnLst>
                                </p:cTn>
                              </p:par>
                              <p:par>
                                <p:cTn id="53" presetID="4" presetClass="entr" presetSubtype="16"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ox(in)">
                                      <p:cBhvr>
                                        <p:cTn id="55" dur="500"/>
                                        <p:tgtEl>
                                          <p:spTgt spid="33"/>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ox(in)">
                                      <p:cBhvr>
                                        <p:cTn id="58" dur="500"/>
                                        <p:tgtEl>
                                          <p:spTgt spid="34"/>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ox(in)">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box(in)">
                                      <p:cBhvr>
                                        <p:cTn id="66" dur="500"/>
                                        <p:tgtEl>
                                          <p:spTgt spid="36"/>
                                        </p:tgtEl>
                                      </p:cBhvr>
                                    </p:animEffect>
                                  </p:childTnLst>
                                </p:cTn>
                              </p:par>
                              <p:par>
                                <p:cTn id="67" presetID="4" presetClass="entr" presetSubtype="16"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box(in)">
                                      <p:cBhvr>
                                        <p:cTn id="69" dur="500"/>
                                        <p:tgtEl>
                                          <p:spTgt spid="37"/>
                                        </p:tgtEl>
                                      </p:cBhvr>
                                    </p:animEffect>
                                  </p:childTnLst>
                                </p:cTn>
                              </p:par>
                              <p:par>
                                <p:cTn id="70" presetID="4" presetClass="entr" presetSubtype="16"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box(in)">
                                      <p:cBhvr>
                                        <p:cTn id="72" dur="500"/>
                                        <p:tgtEl>
                                          <p:spTgt spid="38"/>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ox(in)">
                                      <p:cBhvr>
                                        <p:cTn id="75" dur="500"/>
                                        <p:tgtEl>
                                          <p:spTgt spid="39"/>
                                        </p:tgtEl>
                                      </p:cBhvr>
                                    </p:animEffect>
                                  </p:childTnLst>
                                </p:cTn>
                              </p:par>
                              <p:par>
                                <p:cTn id="76" presetID="4" presetClass="entr" presetSubtype="16"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box(in)">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1" grpId="0"/>
      <p:bldP spid="22" grpId="0"/>
      <p:bldP spid="27" grpId="0"/>
      <p:bldP spid="28" grpId="0" animBg="1"/>
      <p:bldP spid="29" grpId="0"/>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8"/>
          <p:cNvSpPr>
            <a:spLocks noChangeArrowheads="1"/>
          </p:cNvSpPr>
          <p:nvPr/>
        </p:nvSpPr>
        <p:spPr bwMode="auto">
          <a:xfrm>
            <a:off x="76200" y="57150"/>
            <a:ext cx="8991600" cy="5029200"/>
          </a:xfrm>
          <a:prstGeom prst="roundRect">
            <a:avLst>
              <a:gd name="adj" fmla="val 4259"/>
            </a:avLst>
          </a:prstGeom>
          <a:noFill/>
          <a:ln w="127000" cmpd="thickThin">
            <a:solidFill>
              <a:srgbClr val="009900"/>
            </a:solidFill>
            <a:round/>
            <a:headEnd/>
            <a:tailEnd/>
          </a:ln>
          <a:extLst/>
        </p:spPr>
        <p:txBody>
          <a:bodyPr wrap="none" lIns="91438" tIns="45719" rIns="91438" bIns="45719" anchor="ctr"/>
          <a:lstStyle/>
          <a:p>
            <a:pPr>
              <a:defRPr/>
            </a:pPr>
            <a:endParaRPr lang="vi-VN" altLang="vi-VN" sz="2400" kern="0" dirty="0">
              <a:solidFill>
                <a:sysClr val="windowText" lastClr="000000"/>
              </a:solidFill>
            </a:endParaRPr>
          </a:p>
        </p:txBody>
      </p:sp>
      <p:pic>
        <p:nvPicPr>
          <p:cNvPr id="16" name="Picture 7" descr="untitled ho"/>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96950" y="67355"/>
            <a:ext cx="1314450" cy="661988"/>
          </a:xfrm>
          <a:prstGeom prst="rect">
            <a:avLst/>
          </a:prstGeom>
          <a:noFill/>
          <a:ln w="9525">
            <a:noFill/>
            <a:miter lim="800000"/>
            <a:headEnd/>
            <a:tailEnd/>
          </a:ln>
        </p:spPr>
      </p:pic>
      <p:pic>
        <p:nvPicPr>
          <p:cNvPr id="17" name="Picture 7" descr="untitled ho"/>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772401" y="99332"/>
            <a:ext cx="1306286" cy="630012"/>
          </a:xfrm>
          <a:prstGeom prst="rect">
            <a:avLst/>
          </a:prstGeom>
          <a:noFill/>
          <a:ln w="9525">
            <a:noFill/>
            <a:miter lim="800000"/>
            <a:headEnd/>
            <a:tailEnd/>
          </a:ln>
        </p:spPr>
      </p:pic>
      <p:sp>
        <p:nvSpPr>
          <p:cNvPr id="8" name="Text Box 5"/>
          <p:cNvSpPr txBox="1">
            <a:spLocks noChangeArrowheads="1"/>
          </p:cNvSpPr>
          <p:nvPr/>
        </p:nvSpPr>
        <p:spPr bwMode="auto">
          <a:xfrm>
            <a:off x="4180109" y="315913"/>
            <a:ext cx="1915889" cy="415496"/>
          </a:xfrm>
          <a:prstGeom prst="rect">
            <a:avLst/>
          </a:prstGeom>
          <a:noFill/>
          <a:ln w="9525">
            <a:noFill/>
            <a:miter lim="800000"/>
            <a:headEnd/>
            <a:tailEnd/>
          </a:ln>
        </p:spPr>
        <p:txBody>
          <a:bodyPr wrap="square" lIns="91438" tIns="45719" rIns="91438" bIns="45719">
            <a:spAutoFit/>
          </a:bodyPr>
          <a:lstStyle/>
          <a:p>
            <a:pPr>
              <a:spcBef>
                <a:spcPct val="50000"/>
              </a:spcBef>
            </a:pPr>
            <a:r>
              <a:rPr lang="en-US" sz="2100" u="sng" dirty="0" err="1">
                <a:latin typeface="Times New Roman" pitchFamily="18" charset="0"/>
                <a:cs typeface="Times New Roman" pitchFamily="18" charset="0"/>
              </a:rPr>
              <a:t>Toán</a:t>
            </a:r>
            <a:r>
              <a:rPr lang="en-US" sz="2100" u="sng" dirty="0">
                <a:latin typeface="Times New Roman" pitchFamily="18" charset="0"/>
                <a:cs typeface="Times New Roman" pitchFamily="18" charset="0"/>
              </a:rPr>
              <a:t>:</a:t>
            </a:r>
          </a:p>
        </p:txBody>
      </p:sp>
      <p:sp>
        <p:nvSpPr>
          <p:cNvPr id="9" name="Text Box 14"/>
          <p:cNvSpPr txBox="1">
            <a:spLocks noChangeArrowheads="1"/>
          </p:cNvSpPr>
          <p:nvPr/>
        </p:nvSpPr>
        <p:spPr bwMode="auto">
          <a:xfrm>
            <a:off x="2569027" y="40277"/>
            <a:ext cx="3954924" cy="415496"/>
          </a:xfrm>
          <a:prstGeom prst="rect">
            <a:avLst/>
          </a:prstGeom>
          <a:noFill/>
          <a:ln w="9525">
            <a:noFill/>
            <a:miter lim="800000"/>
            <a:headEnd/>
            <a:tailEnd/>
          </a:ln>
        </p:spPr>
        <p:txBody>
          <a:bodyPr wrap="none" lIns="91438" tIns="45719" rIns="91438" bIns="45719">
            <a:spAutoFit/>
          </a:bodyPr>
          <a:lstStyle/>
          <a:p>
            <a:r>
              <a:rPr lang="en-US" sz="2100" dirty="0" err="1">
                <a:latin typeface="Times New Roman" pitchFamily="18" charset="0"/>
                <a:cs typeface="Times New Roman" pitchFamily="18" charset="0"/>
              </a:rPr>
              <a:t>Thứ</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a:t>
            </a:r>
            <a:r>
              <a:rPr lang="en-US" sz="2100" dirty="0" err="1">
                <a:latin typeface="Times New Roman" pitchFamily="18" charset="0"/>
                <a:cs typeface="Times New Roman" pitchFamily="18" charset="0"/>
              </a:rPr>
              <a:t>ngày</a:t>
            </a:r>
            <a:r>
              <a:rPr lang="en-US" sz="2100" dirty="0">
                <a:latin typeface="Times New Roman" pitchFamily="18" charset="0"/>
                <a:cs typeface="Times New Roman" pitchFamily="18" charset="0"/>
              </a:rPr>
              <a:t> 9 </a:t>
            </a:r>
            <a:r>
              <a:rPr lang="en-US" sz="2100" dirty="0" err="1">
                <a:latin typeface="Times New Roman" pitchFamily="18" charset="0"/>
                <a:cs typeface="Times New Roman" pitchFamily="18" charset="0"/>
              </a:rPr>
              <a:t>tháng</a:t>
            </a:r>
            <a:r>
              <a:rPr lang="en-US" sz="2100" dirty="0">
                <a:latin typeface="Times New Roman" pitchFamily="18" charset="0"/>
                <a:cs typeface="Times New Roman" pitchFamily="18" charset="0"/>
              </a:rPr>
              <a:t> 2 </a:t>
            </a:r>
            <a:r>
              <a:rPr lang="en-US" sz="2100" dirty="0" err="1">
                <a:latin typeface="Times New Roman" pitchFamily="18" charset="0"/>
                <a:cs typeface="Times New Roman" pitchFamily="18" charset="0"/>
              </a:rPr>
              <a:t>năm</a:t>
            </a:r>
            <a:r>
              <a:rPr lang="en-US" sz="2100" dirty="0">
                <a:latin typeface="Times New Roman" pitchFamily="18" charset="0"/>
                <a:cs typeface="Times New Roman" pitchFamily="18" charset="0"/>
              </a:rPr>
              <a:t> 2023</a:t>
            </a:r>
          </a:p>
        </p:txBody>
      </p:sp>
      <p:sp>
        <p:nvSpPr>
          <p:cNvPr id="9218" name="AutoShape 2" descr="Chùa Một Cột - Thông tin cần biết, Khách Sạn, Giá vé, giờ mở cửa"/>
          <p:cNvSpPr>
            <a:spLocks noChangeAspect="1" noChangeArrowheads="1"/>
          </p:cNvSpPr>
          <p:nvPr/>
        </p:nvSpPr>
        <p:spPr bwMode="auto">
          <a:xfrm>
            <a:off x="116681" y="-108347"/>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vi-VN"/>
          </a:p>
        </p:txBody>
      </p:sp>
      <p:sp>
        <p:nvSpPr>
          <p:cNvPr id="10" name="Oval 9">
            <a:extLst>
              <a:ext uri="{FF2B5EF4-FFF2-40B4-BE49-F238E27FC236}">
                <a16:creationId xmlns="" xmlns:a16="http://schemas.microsoft.com/office/drawing/2014/main" id="{2155A534-EBB2-49E3-8AA8-B413183B4D30}"/>
              </a:ext>
            </a:extLst>
          </p:cNvPr>
          <p:cNvSpPr/>
          <p:nvPr/>
        </p:nvSpPr>
        <p:spPr>
          <a:xfrm>
            <a:off x="631372" y="1045029"/>
            <a:ext cx="430828" cy="4074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b="1" dirty="0">
                <a:latin typeface="Times New Roman" pitchFamily="18" charset="0"/>
                <a:cs typeface="Times New Roman" pitchFamily="18" charset="0"/>
              </a:rPr>
              <a:t>2</a:t>
            </a:r>
            <a:endParaRPr lang="vi-VN" sz="2100" b="1" dirty="0">
              <a:latin typeface="Times New Roman" pitchFamily="18" charset="0"/>
              <a:cs typeface="Times New Roman" pitchFamily="18" charset="0"/>
            </a:endParaRPr>
          </a:p>
        </p:txBody>
      </p:sp>
      <p:sp>
        <p:nvSpPr>
          <p:cNvPr id="19" name="TextBox 18">
            <a:extLst>
              <a:ext uri="{FF2B5EF4-FFF2-40B4-BE49-F238E27FC236}">
                <a16:creationId xmlns="" xmlns:a16="http://schemas.microsoft.com/office/drawing/2014/main" id="{1AF7FBF3-4FEC-4B23-8CB6-00D6EC2E1476}"/>
              </a:ext>
            </a:extLst>
          </p:cNvPr>
          <p:cNvSpPr txBox="1"/>
          <p:nvPr/>
        </p:nvSpPr>
        <p:spPr>
          <a:xfrm>
            <a:off x="3548745" y="609559"/>
            <a:ext cx="2242457" cy="484748"/>
          </a:xfrm>
          <a:prstGeom prst="rect">
            <a:avLst/>
          </a:prstGeom>
          <a:noFill/>
        </p:spPr>
        <p:txBody>
          <a:bodyPr wrap="square" lIns="68580" tIns="34290" rIns="68580" bIns="34290" rtlCol="0">
            <a:sp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Luyện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tập</a:t>
            </a:r>
            <a:endParaRPr lang="en-US" sz="27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C12C3419-15C7-4AC1-9519-DF8A133C92BA}"/>
              </a:ext>
            </a:extLst>
          </p:cNvPr>
          <p:cNvPicPr>
            <a:picLocks noChangeAspect="1"/>
          </p:cNvPicPr>
          <p:nvPr/>
        </p:nvPicPr>
        <p:blipFill>
          <a:blip r:embed="rId4">
            <a:clrChange>
              <a:clrFrom>
                <a:srgbClr val="FFFFFF"/>
              </a:clrFrom>
              <a:clrTo>
                <a:srgbClr val="FFFFFF">
                  <a:alpha val="0"/>
                </a:srgbClr>
              </a:clrTo>
            </a:clrChange>
            <a:extLst/>
          </a:blip>
          <a:stretch>
            <a:fillRect/>
          </a:stretch>
        </p:blipFill>
        <p:spPr>
          <a:xfrm>
            <a:off x="1741868" y="851933"/>
            <a:ext cx="6346208" cy="2337582"/>
          </a:xfrm>
          <a:prstGeom prst="rect">
            <a:avLst/>
          </a:prstGeom>
        </p:spPr>
      </p:pic>
      <p:pic>
        <p:nvPicPr>
          <p:cNvPr id="25" name="Picture 24">
            <a:extLst>
              <a:ext uri="{FF2B5EF4-FFF2-40B4-BE49-F238E27FC236}">
                <a16:creationId xmlns="" xmlns:a16="http://schemas.microsoft.com/office/drawing/2014/main" id="{EAC1D425-B68A-4BD0-978C-1E5FBCAFA6FC}"/>
              </a:ext>
            </a:extLst>
          </p:cNvPr>
          <p:cNvPicPr>
            <a:picLocks noChangeAspect="1"/>
          </p:cNvPicPr>
          <p:nvPr/>
        </p:nvPicPr>
        <p:blipFill>
          <a:blip r:embed="rId5">
            <a:clrChange>
              <a:clrFrom>
                <a:srgbClr val="FFFFFF"/>
              </a:clrFrom>
              <a:clrTo>
                <a:srgbClr val="FFFFFF">
                  <a:alpha val="0"/>
                </a:srgbClr>
              </a:clrTo>
            </a:clrChange>
            <a:extLst/>
          </a:blip>
          <a:stretch>
            <a:fillRect/>
          </a:stretch>
        </p:blipFill>
        <p:spPr>
          <a:xfrm>
            <a:off x="1839512" y="2688772"/>
            <a:ext cx="6286489" cy="2397578"/>
          </a:xfrm>
          <a:prstGeom prst="rect">
            <a:avLst/>
          </a:prstGeom>
        </p:spPr>
      </p:pic>
      <p:sp>
        <p:nvSpPr>
          <p:cNvPr id="26" name="TextBox 25">
            <a:extLst>
              <a:ext uri="{FF2B5EF4-FFF2-40B4-BE49-F238E27FC236}">
                <a16:creationId xmlns="" xmlns:a16="http://schemas.microsoft.com/office/drawing/2014/main" id="{6002C2DF-0FDE-435C-BDAC-9F37791846F8}"/>
              </a:ext>
            </a:extLst>
          </p:cNvPr>
          <p:cNvSpPr txBox="1"/>
          <p:nvPr/>
        </p:nvSpPr>
        <p:spPr>
          <a:xfrm>
            <a:off x="1108159" y="1099431"/>
            <a:ext cx="422231" cy="392415"/>
          </a:xfrm>
          <a:prstGeom prst="rect">
            <a:avLst/>
          </a:prstGeom>
          <a:noFill/>
          <a:ln>
            <a:noFill/>
          </a:ln>
        </p:spPr>
        <p:txBody>
          <a:bodyPr wrap="none" lIns="68580" tIns="34290" rIns="68580" bIns="34290" rtlCol="0">
            <a:spAutoFit/>
          </a:bodyPr>
          <a:lstStyle/>
          <a:p>
            <a:r>
              <a:rPr lang="vi-VN" sz="2100" dirty="0">
                <a:latin typeface="Times New Roman" pitchFamily="18" charset="0"/>
                <a:cs typeface="Times New Roman" pitchFamily="18" charset="0"/>
              </a:rPr>
              <a:t>Số</a:t>
            </a:r>
          </a:p>
        </p:txBody>
      </p:sp>
      <p:sp>
        <p:nvSpPr>
          <p:cNvPr id="31" name="TextBox 30">
            <a:extLst>
              <a:ext uri="{FF2B5EF4-FFF2-40B4-BE49-F238E27FC236}">
                <a16:creationId xmlns="" xmlns:a16="http://schemas.microsoft.com/office/drawing/2014/main" id="{B9256252-15D2-42B4-8A74-0D82E4916DC4}"/>
              </a:ext>
            </a:extLst>
          </p:cNvPr>
          <p:cNvSpPr txBox="1"/>
          <p:nvPr/>
        </p:nvSpPr>
        <p:spPr>
          <a:xfrm>
            <a:off x="1430206" y="1099431"/>
            <a:ext cx="258725" cy="392415"/>
          </a:xfrm>
          <a:prstGeom prst="rect">
            <a:avLst/>
          </a:prstGeom>
          <a:noFill/>
        </p:spPr>
        <p:txBody>
          <a:bodyPr wrap="none" lIns="68580" tIns="34290" rIns="68580" bIns="34290" rtlCol="0">
            <a:spAutoFit/>
          </a:bodyPr>
          <a:lstStyle/>
          <a:p>
            <a:r>
              <a:rPr lang="vi-VN" sz="2100" dirty="0">
                <a:latin typeface="Times New Roman" pitchFamily="18" charset="0"/>
                <a:cs typeface="Times New Roman" pitchFamily="18" charset="0"/>
              </a:rPr>
              <a:t>?</a:t>
            </a:r>
          </a:p>
        </p:txBody>
      </p:sp>
      <p:sp>
        <p:nvSpPr>
          <p:cNvPr id="32" name="TextBox 31">
            <a:extLst>
              <a:ext uri="{FF2B5EF4-FFF2-40B4-BE49-F238E27FC236}">
                <a16:creationId xmlns="" xmlns:a16="http://schemas.microsoft.com/office/drawing/2014/main" id="{EFE19124-57BC-413B-A05D-75F7B2699ADD}"/>
              </a:ext>
            </a:extLst>
          </p:cNvPr>
          <p:cNvSpPr txBox="1"/>
          <p:nvPr/>
        </p:nvSpPr>
        <p:spPr>
          <a:xfrm>
            <a:off x="1341147" y="1939081"/>
            <a:ext cx="367729" cy="423193"/>
          </a:xfrm>
          <a:prstGeom prst="rect">
            <a:avLst/>
          </a:prstGeom>
          <a:noFill/>
        </p:spPr>
        <p:txBody>
          <a:bodyPr wrap="none" lIns="68580" tIns="34290" rIns="68580" bIns="34290" rtlCol="0">
            <a:spAutoFit/>
          </a:bodyPr>
          <a:lstStyle/>
          <a:p>
            <a:r>
              <a:rPr lang="vi-VN" sz="2300" dirty="0">
                <a:latin typeface="+mj-lt"/>
              </a:rPr>
              <a:t>a)</a:t>
            </a:r>
          </a:p>
        </p:txBody>
      </p:sp>
      <p:sp>
        <p:nvSpPr>
          <p:cNvPr id="33" name="TextBox 32">
            <a:extLst>
              <a:ext uri="{FF2B5EF4-FFF2-40B4-BE49-F238E27FC236}">
                <a16:creationId xmlns="" xmlns:a16="http://schemas.microsoft.com/office/drawing/2014/main" id="{EFE19124-57BC-413B-A05D-75F7B2699ADD}"/>
              </a:ext>
            </a:extLst>
          </p:cNvPr>
          <p:cNvSpPr txBox="1"/>
          <p:nvPr/>
        </p:nvSpPr>
        <p:spPr>
          <a:xfrm>
            <a:off x="1369492" y="3148130"/>
            <a:ext cx="383759" cy="423193"/>
          </a:xfrm>
          <a:prstGeom prst="rect">
            <a:avLst/>
          </a:prstGeom>
          <a:noFill/>
        </p:spPr>
        <p:txBody>
          <a:bodyPr wrap="none" lIns="68580" tIns="34290" rIns="68580" bIns="34290" rtlCol="0">
            <a:spAutoFit/>
          </a:bodyPr>
          <a:lstStyle/>
          <a:p>
            <a:r>
              <a:rPr lang="vi-VN" sz="2300" dirty="0">
                <a:latin typeface="+mj-lt"/>
              </a:rPr>
              <a:t>b)</a:t>
            </a:r>
          </a:p>
        </p:txBody>
      </p:sp>
      <p:sp>
        <p:nvSpPr>
          <p:cNvPr id="34" name="TextBox 33">
            <a:extLst>
              <a:ext uri="{FF2B5EF4-FFF2-40B4-BE49-F238E27FC236}">
                <a16:creationId xmlns="" xmlns:a16="http://schemas.microsoft.com/office/drawing/2014/main" id="{DCB58457-D9E3-40FA-8423-CAB5D93324E9}"/>
              </a:ext>
            </a:extLst>
          </p:cNvPr>
          <p:cNvSpPr txBox="1"/>
          <p:nvPr/>
        </p:nvSpPr>
        <p:spPr>
          <a:xfrm>
            <a:off x="4379265" y="2026702"/>
            <a:ext cx="285976" cy="423193"/>
          </a:xfrm>
          <a:prstGeom prst="rect">
            <a:avLst/>
          </a:prstGeom>
          <a:solidFill>
            <a:schemeClr val="bg1"/>
          </a:solidFill>
          <a:effectLst>
            <a:softEdge rad="76200"/>
          </a:effectLst>
        </p:spPr>
        <p:txBody>
          <a:bodyPr wrap="none" lIns="68580" tIns="34290" rIns="68580" bIns="34290" rtlCol="0">
            <a:spAutoFit/>
          </a:bodyPr>
          <a:lstStyle/>
          <a:p>
            <a:pPr algn="ctr"/>
            <a:r>
              <a:rPr lang="vi-VN" sz="2300" b="1" dirty="0">
                <a:solidFill>
                  <a:srgbClr val="FF0000"/>
                </a:solidFill>
                <a:latin typeface="+mj-lt"/>
              </a:rPr>
              <a:t>5</a:t>
            </a:r>
          </a:p>
        </p:txBody>
      </p:sp>
      <p:sp>
        <p:nvSpPr>
          <p:cNvPr id="35" name="TextBox 34">
            <a:extLst>
              <a:ext uri="{FF2B5EF4-FFF2-40B4-BE49-F238E27FC236}">
                <a16:creationId xmlns="" xmlns:a16="http://schemas.microsoft.com/office/drawing/2014/main" id="{EB3020B6-6CAB-48F3-BD29-3F8B3AD2CA62}"/>
              </a:ext>
            </a:extLst>
          </p:cNvPr>
          <p:cNvSpPr txBox="1"/>
          <p:nvPr/>
        </p:nvSpPr>
        <p:spPr>
          <a:xfrm>
            <a:off x="6409642" y="2015816"/>
            <a:ext cx="433453" cy="423193"/>
          </a:xfrm>
          <a:prstGeom prst="rect">
            <a:avLst/>
          </a:prstGeom>
          <a:solidFill>
            <a:schemeClr val="bg1"/>
          </a:solidFill>
          <a:effectLst>
            <a:softEdge rad="76200"/>
          </a:effectLst>
        </p:spPr>
        <p:txBody>
          <a:bodyPr wrap="none" lIns="68580" tIns="34290" rIns="68580" bIns="34290" rtlCol="0">
            <a:spAutoFit/>
          </a:bodyPr>
          <a:lstStyle/>
          <a:p>
            <a:pPr algn="ctr"/>
            <a:r>
              <a:rPr lang="vi-VN" sz="2300" b="1" dirty="0">
                <a:solidFill>
                  <a:srgbClr val="FF0000"/>
                </a:solidFill>
                <a:latin typeface="+mj-lt"/>
              </a:rPr>
              <a:t>10</a:t>
            </a:r>
          </a:p>
        </p:txBody>
      </p:sp>
      <p:sp>
        <p:nvSpPr>
          <p:cNvPr id="36" name="TextBox 35">
            <a:extLst>
              <a:ext uri="{FF2B5EF4-FFF2-40B4-BE49-F238E27FC236}">
                <a16:creationId xmlns="" xmlns:a16="http://schemas.microsoft.com/office/drawing/2014/main" id="{E8DEBDFB-E27C-455C-8470-36174CF53B30}"/>
              </a:ext>
            </a:extLst>
          </p:cNvPr>
          <p:cNvSpPr txBox="1"/>
          <p:nvPr/>
        </p:nvSpPr>
        <p:spPr>
          <a:xfrm>
            <a:off x="3938157" y="3370169"/>
            <a:ext cx="285976" cy="423193"/>
          </a:xfrm>
          <a:prstGeom prst="rect">
            <a:avLst/>
          </a:prstGeom>
          <a:solidFill>
            <a:schemeClr val="bg1"/>
          </a:solidFill>
          <a:effectLst>
            <a:softEdge rad="76200"/>
          </a:effectLst>
        </p:spPr>
        <p:txBody>
          <a:bodyPr wrap="none" lIns="68580" tIns="34290" rIns="68580" bIns="34290" rtlCol="0">
            <a:spAutoFit/>
          </a:bodyPr>
          <a:lstStyle/>
          <a:p>
            <a:pPr algn="ctr"/>
            <a:r>
              <a:rPr lang="vi-VN" sz="2300" b="1" dirty="0">
                <a:solidFill>
                  <a:srgbClr val="FF0000"/>
                </a:solidFill>
                <a:latin typeface="+mj-lt"/>
              </a:rPr>
              <a:t>8</a:t>
            </a:r>
          </a:p>
        </p:txBody>
      </p:sp>
      <p:sp>
        <p:nvSpPr>
          <p:cNvPr id="37" name="TextBox 36">
            <a:extLst>
              <a:ext uri="{FF2B5EF4-FFF2-40B4-BE49-F238E27FC236}">
                <a16:creationId xmlns="" xmlns:a16="http://schemas.microsoft.com/office/drawing/2014/main" id="{B8C3AE04-DAE0-4C7B-AE84-9014172BBC1D}"/>
              </a:ext>
            </a:extLst>
          </p:cNvPr>
          <p:cNvSpPr txBox="1"/>
          <p:nvPr/>
        </p:nvSpPr>
        <p:spPr>
          <a:xfrm>
            <a:off x="7140164" y="3359937"/>
            <a:ext cx="392751" cy="423193"/>
          </a:xfrm>
          <a:prstGeom prst="rect">
            <a:avLst/>
          </a:prstGeom>
          <a:solidFill>
            <a:schemeClr val="bg1"/>
          </a:solidFill>
          <a:effectLst>
            <a:softEdge rad="76200"/>
          </a:effectLst>
        </p:spPr>
        <p:txBody>
          <a:bodyPr wrap="square" lIns="68580" tIns="34290" rIns="68580" bIns="34290" rtlCol="0">
            <a:spAutoFit/>
          </a:bodyPr>
          <a:lstStyle/>
          <a:p>
            <a:pPr algn="ctr"/>
            <a:r>
              <a:rPr lang="vi-VN" sz="2300" b="1" dirty="0">
                <a:solidFill>
                  <a:srgbClr val="FF0000"/>
                </a:solidFill>
                <a:latin typeface="+mj-lt"/>
              </a:rPr>
              <a:t>2</a:t>
            </a:r>
          </a:p>
        </p:txBody>
      </p:sp>
      <p:sp>
        <p:nvSpPr>
          <p:cNvPr id="38" name="TextBox 37">
            <a:extLst>
              <a:ext uri="{FF2B5EF4-FFF2-40B4-BE49-F238E27FC236}">
                <a16:creationId xmlns="" xmlns:a16="http://schemas.microsoft.com/office/drawing/2014/main" id="{8D5D58E7-CD38-4E98-8022-D94AEAC1A779}"/>
              </a:ext>
            </a:extLst>
          </p:cNvPr>
          <p:cNvSpPr txBox="1"/>
          <p:nvPr/>
        </p:nvSpPr>
        <p:spPr>
          <a:xfrm>
            <a:off x="5440393" y="3887579"/>
            <a:ext cx="285976" cy="423193"/>
          </a:xfrm>
          <a:prstGeom prst="rect">
            <a:avLst/>
          </a:prstGeom>
          <a:solidFill>
            <a:schemeClr val="bg1"/>
          </a:solidFill>
          <a:effectLst>
            <a:softEdge rad="76200"/>
          </a:effectLst>
        </p:spPr>
        <p:txBody>
          <a:bodyPr wrap="none" lIns="68580" tIns="34290" rIns="68580" bIns="34290" rtlCol="0">
            <a:spAutoFit/>
          </a:bodyPr>
          <a:lstStyle/>
          <a:p>
            <a:pPr algn="ctr"/>
            <a:r>
              <a:rPr lang="vi-VN" sz="2300" b="1" dirty="0">
                <a:solidFill>
                  <a:srgbClr val="FF0000"/>
                </a:solidFill>
                <a:latin typeface="+mj-lt"/>
              </a:rPr>
              <a:t>4</a:t>
            </a:r>
          </a:p>
        </p:txBody>
      </p:sp>
    </p:spTree>
    <p:extLst>
      <p:ext uri="{BB962C8B-B14F-4D97-AF65-F5344CB8AC3E}">
        <p14:creationId xmlns:p14="http://schemas.microsoft.com/office/powerpoint/2010/main" val="199215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Effect transition="in" filter="fade">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TotalTime>
  <Words>518</Words>
  <Application>Microsoft Office PowerPoint</Application>
  <PresentationFormat>On-screen Show (16:9)</PresentationFormat>
  <Paragraphs>154</Paragraphs>
  <Slides>18</Slides>
  <Notes>2</Notes>
  <HiddenSlides>1</HiddenSlides>
  <MMClips>2</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Windows User</cp:lastModifiedBy>
  <cp:revision>73</cp:revision>
  <dcterms:created xsi:type="dcterms:W3CDTF">2021-07-09T00:14:03Z</dcterms:created>
  <dcterms:modified xsi:type="dcterms:W3CDTF">2023-02-08T09:56:10Z</dcterms:modified>
</cp:coreProperties>
</file>