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7"/>
  </p:notesMasterIdLst>
  <p:sldIdLst>
    <p:sldId id="308" r:id="rId3"/>
    <p:sldId id="309" r:id="rId4"/>
    <p:sldId id="310" r:id="rId5"/>
    <p:sldId id="311" r:id="rId6"/>
    <p:sldId id="281" r:id="rId7"/>
    <p:sldId id="313" r:id="rId8"/>
    <p:sldId id="323" r:id="rId9"/>
    <p:sldId id="312" r:id="rId10"/>
    <p:sldId id="314" r:id="rId11"/>
    <p:sldId id="315" r:id="rId12"/>
    <p:sldId id="317" r:id="rId13"/>
    <p:sldId id="320" r:id="rId14"/>
    <p:sldId id="318" r:id="rId15"/>
    <p:sldId id="321" r:id="rId16"/>
    <p:sldId id="319" r:id="rId17"/>
    <p:sldId id="322" r:id="rId18"/>
    <p:sldId id="324" r:id="rId19"/>
    <p:sldId id="325" r:id="rId20"/>
    <p:sldId id="326" r:id="rId21"/>
    <p:sldId id="327" r:id="rId22"/>
    <p:sldId id="316" r:id="rId23"/>
    <p:sldId id="328" r:id="rId24"/>
    <p:sldId id="329" r:id="rId25"/>
    <p:sldId id="29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4F"/>
    <a:srgbClr val="FEECEF"/>
    <a:srgbClr val="FFAFAF"/>
    <a:srgbClr val="FFBDDC"/>
    <a:srgbClr val="DE54FA"/>
    <a:srgbClr val="78F66E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09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A1ADC-7530-4841-8C11-ACE3224829C6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B876F-7E93-4BA9-914A-3111B1E73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5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00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38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259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059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882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015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557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306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213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26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19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047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967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584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2302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03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194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16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180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15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48390-4830-C0EB-8745-54E4EA8C8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3EF6471-6F98-D20B-526C-CCB2E76BD0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37E8290-4BDF-C964-ED8A-65B827C34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14FCF3-8DC8-53FC-B3C7-BF8E2ADE69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780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825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576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3375-BE7D-4A60-82D1-58C3A4001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347956-1722-4C58-B7FA-02A362A09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3E3B8-84B3-4310-B253-CE66E250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DFC4-481C-4BC7-B57A-100FF3E67945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CD895-FE08-41E0-8018-36165D02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E8A95-5D73-4CB0-A17B-F395696BF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FC3-67E9-45E1-995C-B4695DA6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692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AC9B4-697D-4DC3-AC80-111E9A68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5E716-1190-4E29-A663-16B5054CA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062FF-8183-4EB4-8593-A9B2FB20B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DFC4-481C-4BC7-B57A-100FF3E67945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EBC42-47CB-43A1-98A8-2C96A95A9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CA2EA-94ED-4EC8-AA23-10A459984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FC3-67E9-45E1-995C-B4695DA6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2690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0C6C23-A0F9-434C-8ABA-CA97E6C91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E6C42-FBEA-41D3-9A76-9A7CDAF14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FB232-2C2C-4CD5-927D-C0009EAB9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DFC4-481C-4BC7-B57A-100FF3E67945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251BB-8D71-4812-86AE-156FC3DD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81942-416D-436D-9D0E-55FA6AB7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FC3-67E9-45E1-995C-B4695DA6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739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60" name="Google Shape;60;p9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 rot="-120953">
            <a:off x="609622" y="5366976"/>
            <a:ext cx="10973191" cy="6928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261405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8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6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8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2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20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1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C6FF6-FDC6-440C-8FFA-42772446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E555E-0682-46D7-9487-7B73FA072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AEEBC-402B-4AD7-BBC9-339994681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DFC4-481C-4BC7-B57A-100FF3E67945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0A103-2E15-4429-8DD8-3546877F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F1C0F-A2BF-4BD0-AD97-7749BC51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FC3-67E9-45E1-995C-B4695DA6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464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83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6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85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5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0280-1406-4F4A-A713-31BD893C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3D786-9685-49C0-8B7D-7B0E840B4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F03DB-2A92-41ED-90A2-86F09D00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DFC4-481C-4BC7-B57A-100FF3E67945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AD4C4-75A9-491A-A75B-00AAEAF9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68DDE-E3DC-4ECB-BD9B-11D9AB3E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FC3-67E9-45E1-995C-B4695DA6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9413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61911-B2FA-43E2-8FF7-B86BCCC55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714E8-6946-424F-8838-0A6256133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18FF3-3881-4C4E-98BC-10CDB1C2E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9769A-352C-4A33-8183-54000D311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DFC4-481C-4BC7-B57A-100FF3E67945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27529-1EFE-4C98-AD8E-147523FE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B9A9E-CAD7-4BED-8F5D-F8C9468A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FC3-67E9-45E1-995C-B4695DA6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6737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891A2-2495-4FDD-B5A3-43A6E043E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F8835-410B-4F47-95F2-F1C9BB344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872B1-F1B0-4617-B7AC-FAA46112D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18F16-6294-4147-9AF7-C63E97FB3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1E0C17-10C3-4EB1-9763-4BF17B858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3F4DE2-0AD7-4590-B9DE-2C2DAF48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DFC4-481C-4BC7-B57A-100FF3E67945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C9EA4D-DD8F-4455-9410-6D177D037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05310-4C5E-4A37-9C8D-7FB7A2FAE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FC3-67E9-45E1-995C-B4695DA6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516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C216D-316C-4C00-9C0C-B667EDD6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18FBB7-A435-4144-A3E3-D4E333A6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DFC4-481C-4BC7-B57A-100FF3E67945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98FCA-4F2C-4996-8EB9-C739268D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9573B-0B18-41D3-A765-1220F860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FC3-67E9-45E1-995C-B4695DA6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2590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B13ECB-2F75-4192-8B14-2623EA4D1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DFC4-481C-4BC7-B57A-100FF3E67945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901E78-815F-4DA9-A63E-70DEA6378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EF552-8B24-4AF2-B26E-50D6D450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FC3-67E9-45E1-995C-B4695DA6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7563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910ED-88CC-4091-9937-86D66D129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E64B-C023-4228-A0F3-3E5C7D898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70F46-5CF9-4B4C-8CF7-9EB69D76E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47DD4-394A-423D-8537-EE946D05E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DFC4-481C-4BC7-B57A-100FF3E67945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1E213-383A-4F23-90BE-B0A5FB7EA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EFC3A-A22E-4A2C-BDEB-363C5AA2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FC3-67E9-45E1-995C-B4695DA6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5177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E26F-CDBF-4A2A-9963-616A31CA7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FA117C-8995-44D9-B63B-D8138CB77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26050-BE00-4237-95F8-82A2A8970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23360-140E-4C37-8E63-27670AE6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DFC4-481C-4BC7-B57A-100FF3E67945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37830-C458-49FD-A099-AC79B60F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5E92A-A7A0-4036-B013-DC741F58D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FC3-67E9-45E1-995C-B4695DA6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3716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2CA4D6-7E5C-4FDF-9AC3-7F6EFE5A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5E5EE-58FB-4A34-9B63-F39F93EA9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018EF-69E4-4050-BC70-A78071D97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9DFC4-481C-4BC7-B57A-100FF3E67945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96276-41E8-4380-A154-C74F509AB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06629-6821-48BB-88E3-260DA4037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1DFC3-67E9-45E1-995C-B4695DA6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1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7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6" Type="http://schemas.microsoft.com/office/2007/relationships/hdphoto" Target="../media/hdphoto4.wdp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A16213-ECF1-6406-E4A8-19B32C2D604D}"/>
              </a:ext>
            </a:extLst>
          </p:cNvPr>
          <p:cNvSpPr txBox="1">
            <a:spLocks/>
          </p:cNvSpPr>
          <p:nvPr/>
        </p:nvSpPr>
        <p:spPr>
          <a:xfrm>
            <a:off x="362886" y="1119248"/>
            <a:ext cx="10973191" cy="692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Pridi" panose="00000500000000000000" pitchFamily="2" charset="-34"/>
                <a:cs typeface="#9Slide04 Pridi" panose="00000500000000000000" pitchFamily="2" charset="-34"/>
              </a:rPr>
              <a:t>CHÀO MỪNG QUÝ THẦY CÔ VỀ DỰ GIỜ LỚP 2B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456797-0ACB-D9C7-59A0-4DD0F636213F}"/>
              </a:ext>
            </a:extLst>
          </p:cNvPr>
          <p:cNvSpPr txBox="1"/>
          <p:nvPr/>
        </p:nvSpPr>
        <p:spPr>
          <a:xfrm flipH="1">
            <a:off x="1681533" y="3958222"/>
            <a:ext cx="8909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Hoàng</a:t>
            </a:r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6" name="椭圆 44"/>
          <p:cNvSpPr/>
          <p:nvPr/>
        </p:nvSpPr>
        <p:spPr>
          <a:xfrm>
            <a:off x="365073" y="4610522"/>
            <a:ext cx="1507893" cy="150789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5400">
            <a:solidFill>
              <a:srgbClr val="F29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7" name="椭圆 45"/>
          <p:cNvSpPr/>
          <p:nvPr/>
        </p:nvSpPr>
        <p:spPr>
          <a:xfrm>
            <a:off x="10165257" y="10997"/>
            <a:ext cx="1507893" cy="150789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5400">
            <a:solidFill>
              <a:srgbClr val="F29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2325" cy="106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00" y="1191681"/>
            <a:ext cx="3734144" cy="3759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5191529" y="1676585"/>
            <a:ext cx="6573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rút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quản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91529" y="3128934"/>
            <a:ext cx="6573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rút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quản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11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16" grpId="0" animBg="1"/>
      <p:bldP spid="17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2776135" y="173973"/>
            <a:ext cx="8070777" cy="4138192"/>
          </a:xfrm>
          <a:prstGeom prst="cloudCallout">
            <a:avLst>
              <a:gd name="adj1" fmla="val -58255"/>
              <a:gd name="adj2" fmla="val 420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Theo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Na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việc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xảy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?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704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2776135" y="173973"/>
            <a:ext cx="8070777" cy="4138192"/>
          </a:xfrm>
          <a:prstGeom prst="cloudCallout">
            <a:avLst>
              <a:gd name="adj1" fmla="val -58255"/>
              <a:gd name="adj2" fmla="val 420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mải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Na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khoác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mua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62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" y="2583543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Cloud Callout 25"/>
          <p:cNvSpPr/>
          <p:nvPr/>
        </p:nvSpPr>
        <p:spPr>
          <a:xfrm>
            <a:off x="2776135" y="173973"/>
            <a:ext cx="8070777" cy="4138192"/>
          </a:xfrm>
          <a:prstGeom prst="cloudCallout">
            <a:avLst>
              <a:gd name="adj1" fmla="val -58255"/>
              <a:gd name="adj2" fmla="val 420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Na,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Na?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876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" y="2583543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loud Callout 10"/>
          <p:cNvSpPr/>
          <p:nvPr/>
        </p:nvSpPr>
        <p:spPr>
          <a:xfrm>
            <a:off x="2776135" y="173973"/>
            <a:ext cx="8070777" cy="4138192"/>
          </a:xfrm>
          <a:prstGeom prst="cloudCallout">
            <a:avLst>
              <a:gd name="adj1" fmla="val -58255"/>
              <a:gd name="adj2" fmla="val 420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Na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khoác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mang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hại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ốm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lo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lắng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buồn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Na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bởi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00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5AE8C5F3-B529-407B-839A-6530414F7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92" y="2194736"/>
            <a:ext cx="1782506" cy="29101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组合 287">
            <a:extLst>
              <a:ext uri="{FF2B5EF4-FFF2-40B4-BE49-F238E27FC236}">
                <a16:creationId xmlns:a16="http://schemas.microsoft.com/office/drawing/2014/main" id="{149BF7A0-D77D-46D8-B1C4-AFCB7BAFF9C0}"/>
              </a:ext>
            </a:extLst>
          </p:cNvPr>
          <p:cNvGrpSpPr/>
          <p:nvPr/>
        </p:nvGrpSpPr>
        <p:grpSpPr>
          <a:xfrm>
            <a:off x="45155" y="3956865"/>
            <a:ext cx="2720627" cy="2604728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1" name="Freeform: Shape 14">
              <a:extLst>
                <a:ext uri="{FF2B5EF4-FFF2-40B4-BE49-F238E27FC236}">
                  <a16:creationId xmlns:a16="http://schemas.microsoft.com/office/drawing/2014/main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7" name="Freeform: Shape 18">
              <a:extLst>
                <a:ext uri="{FF2B5EF4-FFF2-40B4-BE49-F238E27FC236}">
                  <a16:creationId xmlns:a16="http://schemas.microsoft.com/office/drawing/2014/main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3" name="Freeform: Shape 24">
              <a:extLst>
                <a:ext uri="{FF2B5EF4-FFF2-40B4-BE49-F238E27FC236}">
                  <a16:creationId xmlns:a16="http://schemas.microsoft.com/office/drawing/2014/main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:a16="http://schemas.microsoft.com/office/drawing/2014/main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5" name="Freeform: Shape 26">
              <a:extLst>
                <a:ext uri="{FF2B5EF4-FFF2-40B4-BE49-F238E27FC236}">
                  <a16:creationId xmlns:a16="http://schemas.microsoft.com/office/drawing/2014/main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6" name="Freeform: Shape 27">
              <a:extLst>
                <a:ext uri="{FF2B5EF4-FFF2-40B4-BE49-F238E27FC236}">
                  <a16:creationId xmlns:a16="http://schemas.microsoft.com/office/drawing/2014/main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7" name="Freeform: Shape 28">
              <a:extLst>
                <a:ext uri="{FF2B5EF4-FFF2-40B4-BE49-F238E27FC236}">
                  <a16:creationId xmlns:a16="http://schemas.microsoft.com/office/drawing/2014/main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8" name="Freeform: Shape 29">
              <a:extLst>
                <a:ext uri="{FF2B5EF4-FFF2-40B4-BE49-F238E27FC236}">
                  <a16:creationId xmlns:a16="http://schemas.microsoft.com/office/drawing/2014/main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9" name="Freeform: Shape 30">
              <a:extLst>
                <a:ext uri="{FF2B5EF4-FFF2-40B4-BE49-F238E27FC236}">
                  <a16:creationId xmlns:a16="http://schemas.microsoft.com/office/drawing/2014/main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0" name="Freeform: Shape 31">
              <a:extLst>
                <a:ext uri="{FF2B5EF4-FFF2-40B4-BE49-F238E27FC236}">
                  <a16:creationId xmlns:a16="http://schemas.microsoft.com/office/drawing/2014/main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1" name="Freeform: Shape 32">
              <a:extLst>
                <a:ext uri="{FF2B5EF4-FFF2-40B4-BE49-F238E27FC236}">
                  <a16:creationId xmlns:a16="http://schemas.microsoft.com/office/drawing/2014/main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2" name="Freeform: Shape 33">
              <a:extLst>
                <a:ext uri="{FF2B5EF4-FFF2-40B4-BE49-F238E27FC236}">
                  <a16:creationId xmlns:a16="http://schemas.microsoft.com/office/drawing/2014/main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3" name="Freeform: Shape 34">
              <a:extLst>
                <a:ext uri="{FF2B5EF4-FFF2-40B4-BE49-F238E27FC236}">
                  <a16:creationId xmlns:a16="http://schemas.microsoft.com/office/drawing/2014/main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4" name="Freeform: Shape 35">
              <a:extLst>
                <a:ext uri="{FF2B5EF4-FFF2-40B4-BE49-F238E27FC236}">
                  <a16:creationId xmlns:a16="http://schemas.microsoft.com/office/drawing/2014/main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5" name="Freeform: Shape 36">
              <a:extLst>
                <a:ext uri="{FF2B5EF4-FFF2-40B4-BE49-F238E27FC236}">
                  <a16:creationId xmlns:a16="http://schemas.microsoft.com/office/drawing/2014/main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6" name="Freeform: Shape 37">
              <a:extLst>
                <a:ext uri="{FF2B5EF4-FFF2-40B4-BE49-F238E27FC236}">
                  <a16:creationId xmlns:a16="http://schemas.microsoft.com/office/drawing/2014/main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7" name="Freeform: Shape 38">
              <a:extLst>
                <a:ext uri="{FF2B5EF4-FFF2-40B4-BE49-F238E27FC236}">
                  <a16:creationId xmlns:a16="http://schemas.microsoft.com/office/drawing/2014/main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grpSp>
        <p:nvGrpSpPr>
          <p:cNvPr id="48" name="Group 260">
            <a:extLst>
              <a:ext uri="{FF2B5EF4-FFF2-40B4-BE49-F238E27FC236}">
                <a16:creationId xmlns:a16="http://schemas.microsoft.com/office/drawing/2014/main" id="{A4886B43-3774-4734-BE89-E167564B6D7C}"/>
              </a:ext>
            </a:extLst>
          </p:cNvPr>
          <p:cNvGrpSpPr/>
          <p:nvPr/>
        </p:nvGrpSpPr>
        <p:grpSpPr>
          <a:xfrm>
            <a:off x="2794888" y="4790438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49" name="Freeform: Shape 40">
              <a:extLst>
                <a:ext uri="{FF2B5EF4-FFF2-40B4-BE49-F238E27FC236}">
                  <a16:creationId xmlns:a16="http://schemas.microsoft.com/office/drawing/2014/main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0" name="Freeform: Shape 41">
              <a:extLst>
                <a:ext uri="{FF2B5EF4-FFF2-40B4-BE49-F238E27FC236}">
                  <a16:creationId xmlns:a16="http://schemas.microsoft.com/office/drawing/2014/main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1" name="Freeform: Shape 42">
              <a:extLst>
                <a:ext uri="{FF2B5EF4-FFF2-40B4-BE49-F238E27FC236}">
                  <a16:creationId xmlns:a16="http://schemas.microsoft.com/office/drawing/2014/main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2" name="Freeform: Shape 43">
              <a:extLst>
                <a:ext uri="{FF2B5EF4-FFF2-40B4-BE49-F238E27FC236}">
                  <a16:creationId xmlns:a16="http://schemas.microsoft.com/office/drawing/2014/main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4" name="Freeform: Shape 45">
              <a:extLst>
                <a:ext uri="{FF2B5EF4-FFF2-40B4-BE49-F238E27FC236}">
                  <a16:creationId xmlns:a16="http://schemas.microsoft.com/office/drawing/2014/main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5" name="Freeform: Shape 46">
              <a:extLst>
                <a:ext uri="{FF2B5EF4-FFF2-40B4-BE49-F238E27FC236}">
                  <a16:creationId xmlns:a16="http://schemas.microsoft.com/office/drawing/2014/main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6" name="Freeform: Shape 47">
              <a:extLst>
                <a:ext uri="{FF2B5EF4-FFF2-40B4-BE49-F238E27FC236}">
                  <a16:creationId xmlns:a16="http://schemas.microsoft.com/office/drawing/2014/main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7" name="Freeform: Shape 48">
              <a:extLst>
                <a:ext uri="{FF2B5EF4-FFF2-40B4-BE49-F238E27FC236}">
                  <a16:creationId xmlns:a16="http://schemas.microsoft.com/office/drawing/2014/main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8" name="Freeform: Shape 49">
              <a:extLst>
                <a:ext uri="{FF2B5EF4-FFF2-40B4-BE49-F238E27FC236}">
                  <a16:creationId xmlns:a16="http://schemas.microsoft.com/office/drawing/2014/main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9" name="Freeform: Shape 50">
              <a:extLst>
                <a:ext uri="{FF2B5EF4-FFF2-40B4-BE49-F238E27FC236}">
                  <a16:creationId xmlns:a16="http://schemas.microsoft.com/office/drawing/2014/main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0" name="Freeform: Shape 51">
              <a:extLst>
                <a:ext uri="{FF2B5EF4-FFF2-40B4-BE49-F238E27FC236}">
                  <a16:creationId xmlns:a16="http://schemas.microsoft.com/office/drawing/2014/main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1" name="Freeform: Shape 52">
              <a:extLst>
                <a:ext uri="{FF2B5EF4-FFF2-40B4-BE49-F238E27FC236}">
                  <a16:creationId xmlns:a16="http://schemas.microsoft.com/office/drawing/2014/main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2" name="Freeform: Shape 53">
              <a:extLst>
                <a:ext uri="{FF2B5EF4-FFF2-40B4-BE49-F238E27FC236}">
                  <a16:creationId xmlns:a16="http://schemas.microsoft.com/office/drawing/2014/main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3" name="Freeform: Shape 54">
              <a:extLst>
                <a:ext uri="{FF2B5EF4-FFF2-40B4-BE49-F238E27FC236}">
                  <a16:creationId xmlns:a16="http://schemas.microsoft.com/office/drawing/2014/main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4" name="Freeform: Shape 55">
              <a:extLst>
                <a:ext uri="{FF2B5EF4-FFF2-40B4-BE49-F238E27FC236}">
                  <a16:creationId xmlns:a16="http://schemas.microsoft.com/office/drawing/2014/main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5" name="Freeform: Shape 56">
              <a:extLst>
                <a:ext uri="{FF2B5EF4-FFF2-40B4-BE49-F238E27FC236}">
                  <a16:creationId xmlns:a16="http://schemas.microsoft.com/office/drawing/2014/main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6" name="Freeform: Shape 57">
              <a:extLst>
                <a:ext uri="{FF2B5EF4-FFF2-40B4-BE49-F238E27FC236}">
                  <a16:creationId xmlns:a16="http://schemas.microsoft.com/office/drawing/2014/main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7" name="Freeform: Shape 58">
              <a:extLst>
                <a:ext uri="{FF2B5EF4-FFF2-40B4-BE49-F238E27FC236}">
                  <a16:creationId xmlns:a16="http://schemas.microsoft.com/office/drawing/2014/main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8" name="Freeform: Shape 59">
              <a:extLst>
                <a:ext uri="{FF2B5EF4-FFF2-40B4-BE49-F238E27FC236}">
                  <a16:creationId xmlns:a16="http://schemas.microsoft.com/office/drawing/2014/main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9" name="Freeform: Shape 60">
              <a:extLst>
                <a:ext uri="{FF2B5EF4-FFF2-40B4-BE49-F238E27FC236}">
                  <a16:creationId xmlns:a16="http://schemas.microsoft.com/office/drawing/2014/main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70" name="Freeform: Shape 61">
              <a:extLst>
                <a:ext uri="{FF2B5EF4-FFF2-40B4-BE49-F238E27FC236}">
                  <a16:creationId xmlns:a16="http://schemas.microsoft.com/office/drawing/2014/main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71" name="Freeform: Shape 62">
              <a:extLst>
                <a:ext uri="{FF2B5EF4-FFF2-40B4-BE49-F238E27FC236}">
                  <a16:creationId xmlns:a16="http://schemas.microsoft.com/office/drawing/2014/main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72" name="Freeform: Shape 63">
              <a:extLst>
                <a:ext uri="{FF2B5EF4-FFF2-40B4-BE49-F238E27FC236}">
                  <a16:creationId xmlns:a16="http://schemas.microsoft.com/office/drawing/2014/main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73" name="Freeform: Shape 64">
              <a:extLst>
                <a:ext uri="{FF2B5EF4-FFF2-40B4-BE49-F238E27FC236}">
                  <a16:creationId xmlns:a16="http://schemas.microsoft.com/office/drawing/2014/main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74" name="Freeform: Shape 65">
              <a:extLst>
                <a:ext uri="{FF2B5EF4-FFF2-40B4-BE49-F238E27FC236}">
                  <a16:creationId xmlns:a16="http://schemas.microsoft.com/office/drawing/2014/main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75" name="Freeform: Shape 66">
              <a:extLst>
                <a:ext uri="{FF2B5EF4-FFF2-40B4-BE49-F238E27FC236}">
                  <a16:creationId xmlns:a16="http://schemas.microsoft.com/office/drawing/2014/main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76" name="Freeform: Shape 67">
              <a:extLst>
                <a:ext uri="{FF2B5EF4-FFF2-40B4-BE49-F238E27FC236}">
                  <a16:creationId xmlns:a16="http://schemas.microsoft.com/office/drawing/2014/main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77" name="Freeform: Shape 68">
              <a:extLst>
                <a:ext uri="{FF2B5EF4-FFF2-40B4-BE49-F238E27FC236}">
                  <a16:creationId xmlns:a16="http://schemas.microsoft.com/office/drawing/2014/main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78" name="Freeform: Shape 69">
              <a:extLst>
                <a:ext uri="{FF2B5EF4-FFF2-40B4-BE49-F238E27FC236}">
                  <a16:creationId xmlns:a16="http://schemas.microsoft.com/office/drawing/2014/main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79" name="Freeform: Shape 70">
              <a:extLst>
                <a:ext uri="{FF2B5EF4-FFF2-40B4-BE49-F238E27FC236}">
                  <a16:creationId xmlns:a16="http://schemas.microsoft.com/office/drawing/2014/main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80" name="Freeform: Shape 71">
              <a:extLst>
                <a:ext uri="{FF2B5EF4-FFF2-40B4-BE49-F238E27FC236}">
                  <a16:creationId xmlns:a16="http://schemas.microsoft.com/office/drawing/2014/main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81" name="Freeform: Shape 72">
              <a:extLst>
                <a:ext uri="{FF2B5EF4-FFF2-40B4-BE49-F238E27FC236}">
                  <a16:creationId xmlns:a16="http://schemas.microsoft.com/office/drawing/2014/main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82" name="Freeform: Shape 74">
              <a:extLst>
                <a:ext uri="{FF2B5EF4-FFF2-40B4-BE49-F238E27FC236}">
                  <a16:creationId xmlns:a16="http://schemas.microsoft.com/office/drawing/2014/main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83" name="Freeform: Shape 75">
              <a:extLst>
                <a:ext uri="{FF2B5EF4-FFF2-40B4-BE49-F238E27FC236}">
                  <a16:creationId xmlns:a16="http://schemas.microsoft.com/office/drawing/2014/main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84" name="Freeform: Shape 76">
              <a:extLst>
                <a:ext uri="{FF2B5EF4-FFF2-40B4-BE49-F238E27FC236}">
                  <a16:creationId xmlns:a16="http://schemas.microsoft.com/office/drawing/2014/main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85" name="Freeform: Shape 77">
              <a:extLst>
                <a:ext uri="{FF2B5EF4-FFF2-40B4-BE49-F238E27FC236}">
                  <a16:creationId xmlns:a16="http://schemas.microsoft.com/office/drawing/2014/main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86" name="Freeform: Shape 78">
              <a:extLst>
                <a:ext uri="{FF2B5EF4-FFF2-40B4-BE49-F238E27FC236}">
                  <a16:creationId xmlns:a16="http://schemas.microsoft.com/office/drawing/2014/main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87" name="Freeform: Shape 79">
              <a:extLst>
                <a:ext uri="{FF2B5EF4-FFF2-40B4-BE49-F238E27FC236}">
                  <a16:creationId xmlns:a16="http://schemas.microsoft.com/office/drawing/2014/main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88" name="Freeform: Shape 80">
              <a:extLst>
                <a:ext uri="{FF2B5EF4-FFF2-40B4-BE49-F238E27FC236}">
                  <a16:creationId xmlns:a16="http://schemas.microsoft.com/office/drawing/2014/main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89" name="Freeform: Shape 81">
              <a:extLst>
                <a:ext uri="{FF2B5EF4-FFF2-40B4-BE49-F238E27FC236}">
                  <a16:creationId xmlns:a16="http://schemas.microsoft.com/office/drawing/2014/main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90" name="Freeform: Shape 82">
              <a:extLst>
                <a:ext uri="{FF2B5EF4-FFF2-40B4-BE49-F238E27FC236}">
                  <a16:creationId xmlns:a16="http://schemas.microsoft.com/office/drawing/2014/main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91" name="Freeform: Shape 83">
              <a:extLst>
                <a:ext uri="{FF2B5EF4-FFF2-40B4-BE49-F238E27FC236}">
                  <a16:creationId xmlns:a16="http://schemas.microsoft.com/office/drawing/2014/main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92" name="Freeform: Shape 84">
              <a:extLst>
                <a:ext uri="{FF2B5EF4-FFF2-40B4-BE49-F238E27FC236}">
                  <a16:creationId xmlns:a16="http://schemas.microsoft.com/office/drawing/2014/main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93" name="Freeform: Shape 85">
              <a:extLst>
                <a:ext uri="{FF2B5EF4-FFF2-40B4-BE49-F238E27FC236}">
                  <a16:creationId xmlns:a16="http://schemas.microsoft.com/office/drawing/2014/main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94" name="Freeform: Shape 86">
              <a:extLst>
                <a:ext uri="{FF2B5EF4-FFF2-40B4-BE49-F238E27FC236}">
                  <a16:creationId xmlns:a16="http://schemas.microsoft.com/office/drawing/2014/main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95" name="Freeform: Shape 87">
              <a:extLst>
                <a:ext uri="{FF2B5EF4-FFF2-40B4-BE49-F238E27FC236}">
                  <a16:creationId xmlns:a16="http://schemas.microsoft.com/office/drawing/2014/main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96" name="Freeform: Shape 88">
              <a:extLst>
                <a:ext uri="{FF2B5EF4-FFF2-40B4-BE49-F238E27FC236}">
                  <a16:creationId xmlns:a16="http://schemas.microsoft.com/office/drawing/2014/main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97" name="Freeform: Shape 89">
              <a:extLst>
                <a:ext uri="{FF2B5EF4-FFF2-40B4-BE49-F238E27FC236}">
                  <a16:creationId xmlns:a16="http://schemas.microsoft.com/office/drawing/2014/main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98" name="Freeform: Shape 90">
              <a:extLst>
                <a:ext uri="{FF2B5EF4-FFF2-40B4-BE49-F238E27FC236}">
                  <a16:creationId xmlns:a16="http://schemas.microsoft.com/office/drawing/2014/main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99" name="Freeform: Shape 91">
              <a:extLst>
                <a:ext uri="{FF2B5EF4-FFF2-40B4-BE49-F238E27FC236}">
                  <a16:creationId xmlns:a16="http://schemas.microsoft.com/office/drawing/2014/main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00" name="Freeform: Shape 92">
              <a:extLst>
                <a:ext uri="{FF2B5EF4-FFF2-40B4-BE49-F238E27FC236}">
                  <a16:creationId xmlns:a16="http://schemas.microsoft.com/office/drawing/2014/main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01" name="Freeform: Shape 93">
              <a:extLst>
                <a:ext uri="{FF2B5EF4-FFF2-40B4-BE49-F238E27FC236}">
                  <a16:creationId xmlns:a16="http://schemas.microsoft.com/office/drawing/2014/main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02" name="Freeform: Shape 94">
              <a:extLst>
                <a:ext uri="{FF2B5EF4-FFF2-40B4-BE49-F238E27FC236}">
                  <a16:creationId xmlns:a16="http://schemas.microsoft.com/office/drawing/2014/main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03" name="Freeform: Shape 95">
              <a:extLst>
                <a:ext uri="{FF2B5EF4-FFF2-40B4-BE49-F238E27FC236}">
                  <a16:creationId xmlns:a16="http://schemas.microsoft.com/office/drawing/2014/main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04" name="Freeform: Shape 96">
              <a:extLst>
                <a:ext uri="{FF2B5EF4-FFF2-40B4-BE49-F238E27FC236}">
                  <a16:creationId xmlns:a16="http://schemas.microsoft.com/office/drawing/2014/main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05" name="Freeform: Shape 97">
              <a:extLst>
                <a:ext uri="{FF2B5EF4-FFF2-40B4-BE49-F238E27FC236}">
                  <a16:creationId xmlns:a16="http://schemas.microsoft.com/office/drawing/2014/main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06" name="Freeform: Shape 98">
              <a:extLst>
                <a:ext uri="{FF2B5EF4-FFF2-40B4-BE49-F238E27FC236}">
                  <a16:creationId xmlns:a16="http://schemas.microsoft.com/office/drawing/2014/main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07" name="Freeform: Shape 99">
              <a:extLst>
                <a:ext uri="{FF2B5EF4-FFF2-40B4-BE49-F238E27FC236}">
                  <a16:creationId xmlns:a16="http://schemas.microsoft.com/office/drawing/2014/main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08" name="Freeform: Shape 100">
              <a:extLst>
                <a:ext uri="{FF2B5EF4-FFF2-40B4-BE49-F238E27FC236}">
                  <a16:creationId xmlns:a16="http://schemas.microsoft.com/office/drawing/2014/main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09" name="Freeform: Shape 101">
              <a:extLst>
                <a:ext uri="{FF2B5EF4-FFF2-40B4-BE49-F238E27FC236}">
                  <a16:creationId xmlns:a16="http://schemas.microsoft.com/office/drawing/2014/main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10" name="Freeform: Shape 102">
              <a:extLst>
                <a:ext uri="{FF2B5EF4-FFF2-40B4-BE49-F238E27FC236}">
                  <a16:creationId xmlns:a16="http://schemas.microsoft.com/office/drawing/2014/main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11" name="Freeform: Shape 103">
              <a:extLst>
                <a:ext uri="{FF2B5EF4-FFF2-40B4-BE49-F238E27FC236}">
                  <a16:creationId xmlns:a16="http://schemas.microsoft.com/office/drawing/2014/main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12" name="Freeform: Shape 104">
              <a:extLst>
                <a:ext uri="{FF2B5EF4-FFF2-40B4-BE49-F238E27FC236}">
                  <a16:creationId xmlns:a16="http://schemas.microsoft.com/office/drawing/2014/main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13" name="Freeform: Shape 105">
              <a:extLst>
                <a:ext uri="{FF2B5EF4-FFF2-40B4-BE49-F238E27FC236}">
                  <a16:creationId xmlns:a16="http://schemas.microsoft.com/office/drawing/2014/main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14" name="Freeform: Shape 106">
              <a:extLst>
                <a:ext uri="{FF2B5EF4-FFF2-40B4-BE49-F238E27FC236}">
                  <a16:creationId xmlns:a16="http://schemas.microsoft.com/office/drawing/2014/main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grpSp>
        <p:nvGrpSpPr>
          <p:cNvPr id="115" name="Group 255">
            <a:extLst>
              <a:ext uri="{FF2B5EF4-FFF2-40B4-BE49-F238E27FC236}">
                <a16:creationId xmlns:a16="http://schemas.microsoft.com/office/drawing/2014/main" id="{54439F45-6144-42CE-9449-850320C2A715}"/>
              </a:ext>
            </a:extLst>
          </p:cNvPr>
          <p:cNvGrpSpPr/>
          <p:nvPr/>
        </p:nvGrpSpPr>
        <p:grpSpPr>
          <a:xfrm>
            <a:off x="5880358" y="3882449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16" name="Freeform: Shape 108">
              <a:extLst>
                <a:ext uri="{FF2B5EF4-FFF2-40B4-BE49-F238E27FC236}">
                  <a16:creationId xmlns:a16="http://schemas.microsoft.com/office/drawing/2014/main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17" name="Freeform: Shape 109">
              <a:extLst>
                <a:ext uri="{FF2B5EF4-FFF2-40B4-BE49-F238E27FC236}">
                  <a16:creationId xmlns:a16="http://schemas.microsoft.com/office/drawing/2014/main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18" name="Freeform: Shape 110">
              <a:extLst>
                <a:ext uri="{FF2B5EF4-FFF2-40B4-BE49-F238E27FC236}">
                  <a16:creationId xmlns:a16="http://schemas.microsoft.com/office/drawing/2014/main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19" name="Freeform: Shape 111">
              <a:extLst>
                <a:ext uri="{FF2B5EF4-FFF2-40B4-BE49-F238E27FC236}">
                  <a16:creationId xmlns:a16="http://schemas.microsoft.com/office/drawing/2014/main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0" name="Freeform: Shape 112">
              <a:extLst>
                <a:ext uri="{FF2B5EF4-FFF2-40B4-BE49-F238E27FC236}">
                  <a16:creationId xmlns:a16="http://schemas.microsoft.com/office/drawing/2014/main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1" name="Freeform: Shape 113">
              <a:extLst>
                <a:ext uri="{FF2B5EF4-FFF2-40B4-BE49-F238E27FC236}">
                  <a16:creationId xmlns:a16="http://schemas.microsoft.com/office/drawing/2014/main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2" name="Freeform: Shape 114">
              <a:extLst>
                <a:ext uri="{FF2B5EF4-FFF2-40B4-BE49-F238E27FC236}">
                  <a16:creationId xmlns:a16="http://schemas.microsoft.com/office/drawing/2014/main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3" name="Freeform: Shape 115">
              <a:extLst>
                <a:ext uri="{FF2B5EF4-FFF2-40B4-BE49-F238E27FC236}">
                  <a16:creationId xmlns:a16="http://schemas.microsoft.com/office/drawing/2014/main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4" name="Freeform: Shape 116">
              <a:extLst>
                <a:ext uri="{FF2B5EF4-FFF2-40B4-BE49-F238E27FC236}">
                  <a16:creationId xmlns:a16="http://schemas.microsoft.com/office/drawing/2014/main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5" name="Freeform: Shape 117">
              <a:extLst>
                <a:ext uri="{FF2B5EF4-FFF2-40B4-BE49-F238E27FC236}">
                  <a16:creationId xmlns:a16="http://schemas.microsoft.com/office/drawing/2014/main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6" name="Freeform: Shape 118">
              <a:extLst>
                <a:ext uri="{FF2B5EF4-FFF2-40B4-BE49-F238E27FC236}">
                  <a16:creationId xmlns:a16="http://schemas.microsoft.com/office/drawing/2014/main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7" name="Freeform: Shape 119">
              <a:extLst>
                <a:ext uri="{FF2B5EF4-FFF2-40B4-BE49-F238E27FC236}">
                  <a16:creationId xmlns:a16="http://schemas.microsoft.com/office/drawing/2014/main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8" name="Freeform: Shape 120">
              <a:extLst>
                <a:ext uri="{FF2B5EF4-FFF2-40B4-BE49-F238E27FC236}">
                  <a16:creationId xmlns:a16="http://schemas.microsoft.com/office/drawing/2014/main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9" name="Freeform: Shape 121">
              <a:extLst>
                <a:ext uri="{FF2B5EF4-FFF2-40B4-BE49-F238E27FC236}">
                  <a16:creationId xmlns:a16="http://schemas.microsoft.com/office/drawing/2014/main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0" name="Freeform: Shape 122">
              <a:extLst>
                <a:ext uri="{FF2B5EF4-FFF2-40B4-BE49-F238E27FC236}">
                  <a16:creationId xmlns:a16="http://schemas.microsoft.com/office/drawing/2014/main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1" name="Freeform: Shape 123">
              <a:extLst>
                <a:ext uri="{FF2B5EF4-FFF2-40B4-BE49-F238E27FC236}">
                  <a16:creationId xmlns:a16="http://schemas.microsoft.com/office/drawing/2014/main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2" name="Freeform: Shape 124">
              <a:extLst>
                <a:ext uri="{FF2B5EF4-FFF2-40B4-BE49-F238E27FC236}">
                  <a16:creationId xmlns:a16="http://schemas.microsoft.com/office/drawing/2014/main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3" name="Freeform: Shape 125">
              <a:extLst>
                <a:ext uri="{FF2B5EF4-FFF2-40B4-BE49-F238E27FC236}">
                  <a16:creationId xmlns:a16="http://schemas.microsoft.com/office/drawing/2014/main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4" name="Freeform: Shape 126">
              <a:extLst>
                <a:ext uri="{FF2B5EF4-FFF2-40B4-BE49-F238E27FC236}">
                  <a16:creationId xmlns:a16="http://schemas.microsoft.com/office/drawing/2014/main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5" name="Freeform: Shape 127">
              <a:extLst>
                <a:ext uri="{FF2B5EF4-FFF2-40B4-BE49-F238E27FC236}">
                  <a16:creationId xmlns:a16="http://schemas.microsoft.com/office/drawing/2014/main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6" name="Freeform: Shape 128">
              <a:extLst>
                <a:ext uri="{FF2B5EF4-FFF2-40B4-BE49-F238E27FC236}">
                  <a16:creationId xmlns:a16="http://schemas.microsoft.com/office/drawing/2014/main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7" name="Freeform: Shape 129">
              <a:extLst>
                <a:ext uri="{FF2B5EF4-FFF2-40B4-BE49-F238E27FC236}">
                  <a16:creationId xmlns:a16="http://schemas.microsoft.com/office/drawing/2014/main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8" name="Freeform: Shape 130">
              <a:extLst>
                <a:ext uri="{FF2B5EF4-FFF2-40B4-BE49-F238E27FC236}">
                  <a16:creationId xmlns:a16="http://schemas.microsoft.com/office/drawing/2014/main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9" name="Freeform: Shape 131">
              <a:extLst>
                <a:ext uri="{FF2B5EF4-FFF2-40B4-BE49-F238E27FC236}">
                  <a16:creationId xmlns:a16="http://schemas.microsoft.com/office/drawing/2014/main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0" name="Freeform: Shape 132">
              <a:extLst>
                <a:ext uri="{FF2B5EF4-FFF2-40B4-BE49-F238E27FC236}">
                  <a16:creationId xmlns:a16="http://schemas.microsoft.com/office/drawing/2014/main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1" name="Freeform: Shape 133">
              <a:extLst>
                <a:ext uri="{FF2B5EF4-FFF2-40B4-BE49-F238E27FC236}">
                  <a16:creationId xmlns:a16="http://schemas.microsoft.com/office/drawing/2014/main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2" name="Freeform: Shape 134">
              <a:extLst>
                <a:ext uri="{FF2B5EF4-FFF2-40B4-BE49-F238E27FC236}">
                  <a16:creationId xmlns:a16="http://schemas.microsoft.com/office/drawing/2014/main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3" name="Freeform: Shape 135">
              <a:extLst>
                <a:ext uri="{FF2B5EF4-FFF2-40B4-BE49-F238E27FC236}">
                  <a16:creationId xmlns:a16="http://schemas.microsoft.com/office/drawing/2014/main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4" name="Freeform: Shape 136">
              <a:extLst>
                <a:ext uri="{FF2B5EF4-FFF2-40B4-BE49-F238E27FC236}">
                  <a16:creationId xmlns:a16="http://schemas.microsoft.com/office/drawing/2014/main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5" name="Freeform: Shape 137">
              <a:extLst>
                <a:ext uri="{FF2B5EF4-FFF2-40B4-BE49-F238E27FC236}">
                  <a16:creationId xmlns:a16="http://schemas.microsoft.com/office/drawing/2014/main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6" name="Freeform: Shape 138">
              <a:extLst>
                <a:ext uri="{FF2B5EF4-FFF2-40B4-BE49-F238E27FC236}">
                  <a16:creationId xmlns:a16="http://schemas.microsoft.com/office/drawing/2014/main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7" name="Freeform: Shape 139">
              <a:extLst>
                <a:ext uri="{FF2B5EF4-FFF2-40B4-BE49-F238E27FC236}">
                  <a16:creationId xmlns:a16="http://schemas.microsoft.com/office/drawing/2014/main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8" name="Freeform: Shape 140">
              <a:extLst>
                <a:ext uri="{FF2B5EF4-FFF2-40B4-BE49-F238E27FC236}">
                  <a16:creationId xmlns:a16="http://schemas.microsoft.com/office/drawing/2014/main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grpSp>
        <p:nvGrpSpPr>
          <p:cNvPr id="149" name="Group 250">
            <a:extLst>
              <a:ext uri="{FF2B5EF4-FFF2-40B4-BE49-F238E27FC236}">
                <a16:creationId xmlns:a16="http://schemas.microsoft.com/office/drawing/2014/main" id="{97F74E1A-7364-4171-A47B-7D83ED0312E2}"/>
              </a:ext>
            </a:extLst>
          </p:cNvPr>
          <p:cNvGrpSpPr/>
          <p:nvPr/>
        </p:nvGrpSpPr>
        <p:grpSpPr>
          <a:xfrm>
            <a:off x="8550511" y="5023342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50" name="Freeform: Shape 210">
              <a:extLst>
                <a:ext uri="{FF2B5EF4-FFF2-40B4-BE49-F238E27FC236}">
                  <a16:creationId xmlns:a16="http://schemas.microsoft.com/office/drawing/2014/main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1" name="Freeform: Shape 211">
              <a:extLst>
                <a:ext uri="{FF2B5EF4-FFF2-40B4-BE49-F238E27FC236}">
                  <a16:creationId xmlns:a16="http://schemas.microsoft.com/office/drawing/2014/main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2" name="Freeform: Shape 212">
              <a:extLst>
                <a:ext uri="{FF2B5EF4-FFF2-40B4-BE49-F238E27FC236}">
                  <a16:creationId xmlns:a16="http://schemas.microsoft.com/office/drawing/2014/main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3" name="Freeform: Shape 213">
              <a:extLst>
                <a:ext uri="{FF2B5EF4-FFF2-40B4-BE49-F238E27FC236}">
                  <a16:creationId xmlns:a16="http://schemas.microsoft.com/office/drawing/2014/main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4" name="Freeform: Shape 214">
              <a:extLst>
                <a:ext uri="{FF2B5EF4-FFF2-40B4-BE49-F238E27FC236}">
                  <a16:creationId xmlns:a16="http://schemas.microsoft.com/office/drawing/2014/main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5" name="Freeform: Shape 215">
              <a:extLst>
                <a:ext uri="{FF2B5EF4-FFF2-40B4-BE49-F238E27FC236}">
                  <a16:creationId xmlns:a16="http://schemas.microsoft.com/office/drawing/2014/main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6" name="Freeform: Shape 216">
              <a:extLst>
                <a:ext uri="{FF2B5EF4-FFF2-40B4-BE49-F238E27FC236}">
                  <a16:creationId xmlns:a16="http://schemas.microsoft.com/office/drawing/2014/main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7" name="Freeform: Shape 217">
              <a:extLst>
                <a:ext uri="{FF2B5EF4-FFF2-40B4-BE49-F238E27FC236}">
                  <a16:creationId xmlns:a16="http://schemas.microsoft.com/office/drawing/2014/main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8" name="Freeform: Shape 218">
              <a:extLst>
                <a:ext uri="{FF2B5EF4-FFF2-40B4-BE49-F238E27FC236}">
                  <a16:creationId xmlns:a16="http://schemas.microsoft.com/office/drawing/2014/main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9" name="Freeform: Shape 219">
              <a:extLst>
                <a:ext uri="{FF2B5EF4-FFF2-40B4-BE49-F238E27FC236}">
                  <a16:creationId xmlns:a16="http://schemas.microsoft.com/office/drawing/2014/main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0" name="Freeform: Shape 220">
              <a:extLst>
                <a:ext uri="{FF2B5EF4-FFF2-40B4-BE49-F238E27FC236}">
                  <a16:creationId xmlns:a16="http://schemas.microsoft.com/office/drawing/2014/main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1" name="Freeform: Shape 221">
              <a:extLst>
                <a:ext uri="{FF2B5EF4-FFF2-40B4-BE49-F238E27FC236}">
                  <a16:creationId xmlns:a16="http://schemas.microsoft.com/office/drawing/2014/main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2" name="Freeform: Shape 222">
              <a:extLst>
                <a:ext uri="{FF2B5EF4-FFF2-40B4-BE49-F238E27FC236}">
                  <a16:creationId xmlns:a16="http://schemas.microsoft.com/office/drawing/2014/main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3" name="Freeform: Shape 223">
              <a:extLst>
                <a:ext uri="{FF2B5EF4-FFF2-40B4-BE49-F238E27FC236}">
                  <a16:creationId xmlns:a16="http://schemas.microsoft.com/office/drawing/2014/main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4" name="Freeform: Shape 224">
              <a:extLst>
                <a:ext uri="{FF2B5EF4-FFF2-40B4-BE49-F238E27FC236}">
                  <a16:creationId xmlns:a16="http://schemas.microsoft.com/office/drawing/2014/main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5" name="Freeform: Shape 225">
              <a:extLst>
                <a:ext uri="{FF2B5EF4-FFF2-40B4-BE49-F238E27FC236}">
                  <a16:creationId xmlns:a16="http://schemas.microsoft.com/office/drawing/2014/main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6" name="Freeform: Shape 226">
              <a:extLst>
                <a:ext uri="{FF2B5EF4-FFF2-40B4-BE49-F238E27FC236}">
                  <a16:creationId xmlns:a16="http://schemas.microsoft.com/office/drawing/2014/main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7" name="Freeform: Shape 227">
              <a:extLst>
                <a:ext uri="{FF2B5EF4-FFF2-40B4-BE49-F238E27FC236}">
                  <a16:creationId xmlns:a16="http://schemas.microsoft.com/office/drawing/2014/main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8" name="Freeform: Shape 228">
              <a:extLst>
                <a:ext uri="{FF2B5EF4-FFF2-40B4-BE49-F238E27FC236}">
                  <a16:creationId xmlns:a16="http://schemas.microsoft.com/office/drawing/2014/main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9" name="Freeform: Shape 229">
              <a:extLst>
                <a:ext uri="{FF2B5EF4-FFF2-40B4-BE49-F238E27FC236}">
                  <a16:creationId xmlns:a16="http://schemas.microsoft.com/office/drawing/2014/main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0" name="Freeform: Shape 230">
              <a:extLst>
                <a:ext uri="{FF2B5EF4-FFF2-40B4-BE49-F238E27FC236}">
                  <a16:creationId xmlns:a16="http://schemas.microsoft.com/office/drawing/2014/main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1" name="Freeform: Shape 231">
              <a:extLst>
                <a:ext uri="{FF2B5EF4-FFF2-40B4-BE49-F238E27FC236}">
                  <a16:creationId xmlns:a16="http://schemas.microsoft.com/office/drawing/2014/main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2" name="Freeform: Shape 232">
              <a:extLst>
                <a:ext uri="{FF2B5EF4-FFF2-40B4-BE49-F238E27FC236}">
                  <a16:creationId xmlns:a16="http://schemas.microsoft.com/office/drawing/2014/main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3" name="Freeform: Shape 233">
              <a:extLst>
                <a:ext uri="{FF2B5EF4-FFF2-40B4-BE49-F238E27FC236}">
                  <a16:creationId xmlns:a16="http://schemas.microsoft.com/office/drawing/2014/main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4" name="Freeform: Shape 234">
              <a:extLst>
                <a:ext uri="{FF2B5EF4-FFF2-40B4-BE49-F238E27FC236}">
                  <a16:creationId xmlns:a16="http://schemas.microsoft.com/office/drawing/2014/main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5" name="Freeform: Shape 235">
              <a:extLst>
                <a:ext uri="{FF2B5EF4-FFF2-40B4-BE49-F238E27FC236}">
                  <a16:creationId xmlns:a16="http://schemas.microsoft.com/office/drawing/2014/main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6" name="Freeform: Shape 236">
              <a:extLst>
                <a:ext uri="{FF2B5EF4-FFF2-40B4-BE49-F238E27FC236}">
                  <a16:creationId xmlns:a16="http://schemas.microsoft.com/office/drawing/2014/main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7" name="Freeform: Shape 237">
              <a:extLst>
                <a:ext uri="{FF2B5EF4-FFF2-40B4-BE49-F238E27FC236}">
                  <a16:creationId xmlns:a16="http://schemas.microsoft.com/office/drawing/2014/main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8" name="Freeform: Shape 238">
              <a:extLst>
                <a:ext uri="{FF2B5EF4-FFF2-40B4-BE49-F238E27FC236}">
                  <a16:creationId xmlns:a16="http://schemas.microsoft.com/office/drawing/2014/main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9" name="Freeform: Shape 239">
              <a:extLst>
                <a:ext uri="{FF2B5EF4-FFF2-40B4-BE49-F238E27FC236}">
                  <a16:creationId xmlns:a16="http://schemas.microsoft.com/office/drawing/2014/main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80" name="Freeform: Shape 240">
              <a:extLst>
                <a:ext uri="{FF2B5EF4-FFF2-40B4-BE49-F238E27FC236}">
                  <a16:creationId xmlns:a16="http://schemas.microsoft.com/office/drawing/2014/main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81" name="Freeform: Shape 241">
              <a:extLst>
                <a:ext uri="{FF2B5EF4-FFF2-40B4-BE49-F238E27FC236}">
                  <a16:creationId xmlns:a16="http://schemas.microsoft.com/office/drawing/2014/main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82" name="Freeform: Shape 242">
              <a:extLst>
                <a:ext uri="{FF2B5EF4-FFF2-40B4-BE49-F238E27FC236}">
                  <a16:creationId xmlns:a16="http://schemas.microsoft.com/office/drawing/2014/main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sp>
        <p:nvSpPr>
          <p:cNvPr id="183" name="Cloud Callout 182"/>
          <p:cNvSpPr/>
          <p:nvPr/>
        </p:nvSpPr>
        <p:spPr>
          <a:xfrm>
            <a:off x="1170876" y="327641"/>
            <a:ext cx="8070777" cy="4138192"/>
          </a:xfrm>
          <a:prstGeom prst="cloudCallout">
            <a:avLst>
              <a:gd name="adj1" fmla="val 56588"/>
              <a:gd name="adj2" fmla="val 350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quên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giống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Na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chưa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?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diễn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?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xảy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421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5AE8C5F3-B529-407B-839A-6530414F7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92" y="2194736"/>
            <a:ext cx="1782506" cy="29101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组合 287">
            <a:extLst>
              <a:ext uri="{FF2B5EF4-FFF2-40B4-BE49-F238E27FC236}">
                <a16:creationId xmlns:a16="http://schemas.microsoft.com/office/drawing/2014/main" id="{149BF7A0-D77D-46D8-B1C4-AFCB7BAFF9C0}"/>
              </a:ext>
            </a:extLst>
          </p:cNvPr>
          <p:cNvGrpSpPr/>
          <p:nvPr/>
        </p:nvGrpSpPr>
        <p:grpSpPr>
          <a:xfrm>
            <a:off x="45155" y="3956865"/>
            <a:ext cx="2720627" cy="2604728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1" name="Freeform: Shape 14">
              <a:extLst>
                <a:ext uri="{FF2B5EF4-FFF2-40B4-BE49-F238E27FC236}">
                  <a16:creationId xmlns:a16="http://schemas.microsoft.com/office/drawing/2014/main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7" name="Freeform: Shape 18">
              <a:extLst>
                <a:ext uri="{FF2B5EF4-FFF2-40B4-BE49-F238E27FC236}">
                  <a16:creationId xmlns:a16="http://schemas.microsoft.com/office/drawing/2014/main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3" name="Freeform: Shape 24">
              <a:extLst>
                <a:ext uri="{FF2B5EF4-FFF2-40B4-BE49-F238E27FC236}">
                  <a16:creationId xmlns:a16="http://schemas.microsoft.com/office/drawing/2014/main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:a16="http://schemas.microsoft.com/office/drawing/2014/main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5" name="Freeform: Shape 26">
              <a:extLst>
                <a:ext uri="{FF2B5EF4-FFF2-40B4-BE49-F238E27FC236}">
                  <a16:creationId xmlns:a16="http://schemas.microsoft.com/office/drawing/2014/main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6" name="Freeform: Shape 27">
              <a:extLst>
                <a:ext uri="{FF2B5EF4-FFF2-40B4-BE49-F238E27FC236}">
                  <a16:creationId xmlns:a16="http://schemas.microsoft.com/office/drawing/2014/main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7" name="Freeform: Shape 28">
              <a:extLst>
                <a:ext uri="{FF2B5EF4-FFF2-40B4-BE49-F238E27FC236}">
                  <a16:creationId xmlns:a16="http://schemas.microsoft.com/office/drawing/2014/main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8" name="Freeform: Shape 29">
              <a:extLst>
                <a:ext uri="{FF2B5EF4-FFF2-40B4-BE49-F238E27FC236}">
                  <a16:creationId xmlns:a16="http://schemas.microsoft.com/office/drawing/2014/main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9" name="Freeform: Shape 30">
              <a:extLst>
                <a:ext uri="{FF2B5EF4-FFF2-40B4-BE49-F238E27FC236}">
                  <a16:creationId xmlns:a16="http://schemas.microsoft.com/office/drawing/2014/main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0" name="Freeform: Shape 31">
              <a:extLst>
                <a:ext uri="{FF2B5EF4-FFF2-40B4-BE49-F238E27FC236}">
                  <a16:creationId xmlns:a16="http://schemas.microsoft.com/office/drawing/2014/main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1" name="Freeform: Shape 32">
              <a:extLst>
                <a:ext uri="{FF2B5EF4-FFF2-40B4-BE49-F238E27FC236}">
                  <a16:creationId xmlns:a16="http://schemas.microsoft.com/office/drawing/2014/main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2" name="Freeform: Shape 33">
              <a:extLst>
                <a:ext uri="{FF2B5EF4-FFF2-40B4-BE49-F238E27FC236}">
                  <a16:creationId xmlns:a16="http://schemas.microsoft.com/office/drawing/2014/main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3" name="Freeform: Shape 34">
              <a:extLst>
                <a:ext uri="{FF2B5EF4-FFF2-40B4-BE49-F238E27FC236}">
                  <a16:creationId xmlns:a16="http://schemas.microsoft.com/office/drawing/2014/main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4" name="Freeform: Shape 35">
              <a:extLst>
                <a:ext uri="{FF2B5EF4-FFF2-40B4-BE49-F238E27FC236}">
                  <a16:creationId xmlns:a16="http://schemas.microsoft.com/office/drawing/2014/main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5" name="Freeform: Shape 36">
              <a:extLst>
                <a:ext uri="{FF2B5EF4-FFF2-40B4-BE49-F238E27FC236}">
                  <a16:creationId xmlns:a16="http://schemas.microsoft.com/office/drawing/2014/main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6" name="Freeform: Shape 37">
              <a:extLst>
                <a:ext uri="{FF2B5EF4-FFF2-40B4-BE49-F238E27FC236}">
                  <a16:creationId xmlns:a16="http://schemas.microsoft.com/office/drawing/2014/main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7" name="Freeform: Shape 38">
              <a:extLst>
                <a:ext uri="{FF2B5EF4-FFF2-40B4-BE49-F238E27FC236}">
                  <a16:creationId xmlns:a16="http://schemas.microsoft.com/office/drawing/2014/main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grpSp>
        <p:nvGrpSpPr>
          <p:cNvPr id="48" name="Group 260">
            <a:extLst>
              <a:ext uri="{FF2B5EF4-FFF2-40B4-BE49-F238E27FC236}">
                <a16:creationId xmlns:a16="http://schemas.microsoft.com/office/drawing/2014/main" id="{A4886B43-3774-4734-BE89-E167564B6D7C}"/>
              </a:ext>
            </a:extLst>
          </p:cNvPr>
          <p:cNvGrpSpPr/>
          <p:nvPr/>
        </p:nvGrpSpPr>
        <p:grpSpPr>
          <a:xfrm>
            <a:off x="2794888" y="4790438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49" name="Freeform: Shape 40">
              <a:extLst>
                <a:ext uri="{FF2B5EF4-FFF2-40B4-BE49-F238E27FC236}">
                  <a16:creationId xmlns:a16="http://schemas.microsoft.com/office/drawing/2014/main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0" name="Freeform: Shape 41">
              <a:extLst>
                <a:ext uri="{FF2B5EF4-FFF2-40B4-BE49-F238E27FC236}">
                  <a16:creationId xmlns:a16="http://schemas.microsoft.com/office/drawing/2014/main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1" name="Freeform: Shape 42">
              <a:extLst>
                <a:ext uri="{FF2B5EF4-FFF2-40B4-BE49-F238E27FC236}">
                  <a16:creationId xmlns:a16="http://schemas.microsoft.com/office/drawing/2014/main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2" name="Freeform: Shape 43">
              <a:extLst>
                <a:ext uri="{FF2B5EF4-FFF2-40B4-BE49-F238E27FC236}">
                  <a16:creationId xmlns:a16="http://schemas.microsoft.com/office/drawing/2014/main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4" name="Freeform: Shape 45">
              <a:extLst>
                <a:ext uri="{FF2B5EF4-FFF2-40B4-BE49-F238E27FC236}">
                  <a16:creationId xmlns:a16="http://schemas.microsoft.com/office/drawing/2014/main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5" name="Freeform: Shape 46">
              <a:extLst>
                <a:ext uri="{FF2B5EF4-FFF2-40B4-BE49-F238E27FC236}">
                  <a16:creationId xmlns:a16="http://schemas.microsoft.com/office/drawing/2014/main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6" name="Freeform: Shape 47">
              <a:extLst>
                <a:ext uri="{FF2B5EF4-FFF2-40B4-BE49-F238E27FC236}">
                  <a16:creationId xmlns:a16="http://schemas.microsoft.com/office/drawing/2014/main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7" name="Freeform: Shape 48">
              <a:extLst>
                <a:ext uri="{FF2B5EF4-FFF2-40B4-BE49-F238E27FC236}">
                  <a16:creationId xmlns:a16="http://schemas.microsoft.com/office/drawing/2014/main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8" name="Freeform: Shape 49">
              <a:extLst>
                <a:ext uri="{FF2B5EF4-FFF2-40B4-BE49-F238E27FC236}">
                  <a16:creationId xmlns:a16="http://schemas.microsoft.com/office/drawing/2014/main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9" name="Freeform: Shape 50">
              <a:extLst>
                <a:ext uri="{FF2B5EF4-FFF2-40B4-BE49-F238E27FC236}">
                  <a16:creationId xmlns:a16="http://schemas.microsoft.com/office/drawing/2014/main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0" name="Freeform: Shape 51">
              <a:extLst>
                <a:ext uri="{FF2B5EF4-FFF2-40B4-BE49-F238E27FC236}">
                  <a16:creationId xmlns:a16="http://schemas.microsoft.com/office/drawing/2014/main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1" name="Freeform: Shape 52">
              <a:extLst>
                <a:ext uri="{FF2B5EF4-FFF2-40B4-BE49-F238E27FC236}">
                  <a16:creationId xmlns:a16="http://schemas.microsoft.com/office/drawing/2014/main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2" name="Freeform: Shape 53">
              <a:extLst>
                <a:ext uri="{FF2B5EF4-FFF2-40B4-BE49-F238E27FC236}">
                  <a16:creationId xmlns:a16="http://schemas.microsoft.com/office/drawing/2014/main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3" name="Freeform: Shape 54">
              <a:extLst>
                <a:ext uri="{FF2B5EF4-FFF2-40B4-BE49-F238E27FC236}">
                  <a16:creationId xmlns:a16="http://schemas.microsoft.com/office/drawing/2014/main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4" name="Freeform: Shape 55">
              <a:extLst>
                <a:ext uri="{FF2B5EF4-FFF2-40B4-BE49-F238E27FC236}">
                  <a16:creationId xmlns:a16="http://schemas.microsoft.com/office/drawing/2014/main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5" name="Freeform: Shape 56">
              <a:extLst>
                <a:ext uri="{FF2B5EF4-FFF2-40B4-BE49-F238E27FC236}">
                  <a16:creationId xmlns:a16="http://schemas.microsoft.com/office/drawing/2014/main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6" name="Freeform: Shape 57">
              <a:extLst>
                <a:ext uri="{FF2B5EF4-FFF2-40B4-BE49-F238E27FC236}">
                  <a16:creationId xmlns:a16="http://schemas.microsoft.com/office/drawing/2014/main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7" name="Freeform: Shape 58">
              <a:extLst>
                <a:ext uri="{FF2B5EF4-FFF2-40B4-BE49-F238E27FC236}">
                  <a16:creationId xmlns:a16="http://schemas.microsoft.com/office/drawing/2014/main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8" name="Freeform: Shape 59">
              <a:extLst>
                <a:ext uri="{FF2B5EF4-FFF2-40B4-BE49-F238E27FC236}">
                  <a16:creationId xmlns:a16="http://schemas.microsoft.com/office/drawing/2014/main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9" name="Freeform: Shape 60">
              <a:extLst>
                <a:ext uri="{FF2B5EF4-FFF2-40B4-BE49-F238E27FC236}">
                  <a16:creationId xmlns:a16="http://schemas.microsoft.com/office/drawing/2014/main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70" name="Freeform: Shape 61">
              <a:extLst>
                <a:ext uri="{FF2B5EF4-FFF2-40B4-BE49-F238E27FC236}">
                  <a16:creationId xmlns:a16="http://schemas.microsoft.com/office/drawing/2014/main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71" name="Freeform: Shape 62">
              <a:extLst>
                <a:ext uri="{FF2B5EF4-FFF2-40B4-BE49-F238E27FC236}">
                  <a16:creationId xmlns:a16="http://schemas.microsoft.com/office/drawing/2014/main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72" name="Freeform: Shape 63">
              <a:extLst>
                <a:ext uri="{FF2B5EF4-FFF2-40B4-BE49-F238E27FC236}">
                  <a16:creationId xmlns:a16="http://schemas.microsoft.com/office/drawing/2014/main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73" name="Freeform: Shape 64">
              <a:extLst>
                <a:ext uri="{FF2B5EF4-FFF2-40B4-BE49-F238E27FC236}">
                  <a16:creationId xmlns:a16="http://schemas.microsoft.com/office/drawing/2014/main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74" name="Freeform: Shape 65">
              <a:extLst>
                <a:ext uri="{FF2B5EF4-FFF2-40B4-BE49-F238E27FC236}">
                  <a16:creationId xmlns:a16="http://schemas.microsoft.com/office/drawing/2014/main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75" name="Freeform: Shape 66">
              <a:extLst>
                <a:ext uri="{FF2B5EF4-FFF2-40B4-BE49-F238E27FC236}">
                  <a16:creationId xmlns:a16="http://schemas.microsoft.com/office/drawing/2014/main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76" name="Freeform: Shape 67">
              <a:extLst>
                <a:ext uri="{FF2B5EF4-FFF2-40B4-BE49-F238E27FC236}">
                  <a16:creationId xmlns:a16="http://schemas.microsoft.com/office/drawing/2014/main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77" name="Freeform: Shape 68">
              <a:extLst>
                <a:ext uri="{FF2B5EF4-FFF2-40B4-BE49-F238E27FC236}">
                  <a16:creationId xmlns:a16="http://schemas.microsoft.com/office/drawing/2014/main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78" name="Freeform: Shape 69">
              <a:extLst>
                <a:ext uri="{FF2B5EF4-FFF2-40B4-BE49-F238E27FC236}">
                  <a16:creationId xmlns:a16="http://schemas.microsoft.com/office/drawing/2014/main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79" name="Freeform: Shape 70">
              <a:extLst>
                <a:ext uri="{FF2B5EF4-FFF2-40B4-BE49-F238E27FC236}">
                  <a16:creationId xmlns:a16="http://schemas.microsoft.com/office/drawing/2014/main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80" name="Freeform: Shape 71">
              <a:extLst>
                <a:ext uri="{FF2B5EF4-FFF2-40B4-BE49-F238E27FC236}">
                  <a16:creationId xmlns:a16="http://schemas.microsoft.com/office/drawing/2014/main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81" name="Freeform: Shape 72">
              <a:extLst>
                <a:ext uri="{FF2B5EF4-FFF2-40B4-BE49-F238E27FC236}">
                  <a16:creationId xmlns:a16="http://schemas.microsoft.com/office/drawing/2014/main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82" name="Freeform: Shape 74">
              <a:extLst>
                <a:ext uri="{FF2B5EF4-FFF2-40B4-BE49-F238E27FC236}">
                  <a16:creationId xmlns:a16="http://schemas.microsoft.com/office/drawing/2014/main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83" name="Freeform: Shape 75">
              <a:extLst>
                <a:ext uri="{FF2B5EF4-FFF2-40B4-BE49-F238E27FC236}">
                  <a16:creationId xmlns:a16="http://schemas.microsoft.com/office/drawing/2014/main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84" name="Freeform: Shape 76">
              <a:extLst>
                <a:ext uri="{FF2B5EF4-FFF2-40B4-BE49-F238E27FC236}">
                  <a16:creationId xmlns:a16="http://schemas.microsoft.com/office/drawing/2014/main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85" name="Freeform: Shape 77">
              <a:extLst>
                <a:ext uri="{FF2B5EF4-FFF2-40B4-BE49-F238E27FC236}">
                  <a16:creationId xmlns:a16="http://schemas.microsoft.com/office/drawing/2014/main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86" name="Freeform: Shape 78">
              <a:extLst>
                <a:ext uri="{FF2B5EF4-FFF2-40B4-BE49-F238E27FC236}">
                  <a16:creationId xmlns:a16="http://schemas.microsoft.com/office/drawing/2014/main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87" name="Freeform: Shape 79">
              <a:extLst>
                <a:ext uri="{FF2B5EF4-FFF2-40B4-BE49-F238E27FC236}">
                  <a16:creationId xmlns:a16="http://schemas.microsoft.com/office/drawing/2014/main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88" name="Freeform: Shape 80">
              <a:extLst>
                <a:ext uri="{FF2B5EF4-FFF2-40B4-BE49-F238E27FC236}">
                  <a16:creationId xmlns:a16="http://schemas.microsoft.com/office/drawing/2014/main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89" name="Freeform: Shape 81">
              <a:extLst>
                <a:ext uri="{FF2B5EF4-FFF2-40B4-BE49-F238E27FC236}">
                  <a16:creationId xmlns:a16="http://schemas.microsoft.com/office/drawing/2014/main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90" name="Freeform: Shape 82">
              <a:extLst>
                <a:ext uri="{FF2B5EF4-FFF2-40B4-BE49-F238E27FC236}">
                  <a16:creationId xmlns:a16="http://schemas.microsoft.com/office/drawing/2014/main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91" name="Freeform: Shape 83">
              <a:extLst>
                <a:ext uri="{FF2B5EF4-FFF2-40B4-BE49-F238E27FC236}">
                  <a16:creationId xmlns:a16="http://schemas.microsoft.com/office/drawing/2014/main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92" name="Freeform: Shape 84">
              <a:extLst>
                <a:ext uri="{FF2B5EF4-FFF2-40B4-BE49-F238E27FC236}">
                  <a16:creationId xmlns:a16="http://schemas.microsoft.com/office/drawing/2014/main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93" name="Freeform: Shape 85">
              <a:extLst>
                <a:ext uri="{FF2B5EF4-FFF2-40B4-BE49-F238E27FC236}">
                  <a16:creationId xmlns:a16="http://schemas.microsoft.com/office/drawing/2014/main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94" name="Freeform: Shape 86">
              <a:extLst>
                <a:ext uri="{FF2B5EF4-FFF2-40B4-BE49-F238E27FC236}">
                  <a16:creationId xmlns:a16="http://schemas.microsoft.com/office/drawing/2014/main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95" name="Freeform: Shape 87">
              <a:extLst>
                <a:ext uri="{FF2B5EF4-FFF2-40B4-BE49-F238E27FC236}">
                  <a16:creationId xmlns:a16="http://schemas.microsoft.com/office/drawing/2014/main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96" name="Freeform: Shape 88">
              <a:extLst>
                <a:ext uri="{FF2B5EF4-FFF2-40B4-BE49-F238E27FC236}">
                  <a16:creationId xmlns:a16="http://schemas.microsoft.com/office/drawing/2014/main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97" name="Freeform: Shape 89">
              <a:extLst>
                <a:ext uri="{FF2B5EF4-FFF2-40B4-BE49-F238E27FC236}">
                  <a16:creationId xmlns:a16="http://schemas.microsoft.com/office/drawing/2014/main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98" name="Freeform: Shape 90">
              <a:extLst>
                <a:ext uri="{FF2B5EF4-FFF2-40B4-BE49-F238E27FC236}">
                  <a16:creationId xmlns:a16="http://schemas.microsoft.com/office/drawing/2014/main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99" name="Freeform: Shape 91">
              <a:extLst>
                <a:ext uri="{FF2B5EF4-FFF2-40B4-BE49-F238E27FC236}">
                  <a16:creationId xmlns:a16="http://schemas.microsoft.com/office/drawing/2014/main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00" name="Freeform: Shape 92">
              <a:extLst>
                <a:ext uri="{FF2B5EF4-FFF2-40B4-BE49-F238E27FC236}">
                  <a16:creationId xmlns:a16="http://schemas.microsoft.com/office/drawing/2014/main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01" name="Freeform: Shape 93">
              <a:extLst>
                <a:ext uri="{FF2B5EF4-FFF2-40B4-BE49-F238E27FC236}">
                  <a16:creationId xmlns:a16="http://schemas.microsoft.com/office/drawing/2014/main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02" name="Freeform: Shape 94">
              <a:extLst>
                <a:ext uri="{FF2B5EF4-FFF2-40B4-BE49-F238E27FC236}">
                  <a16:creationId xmlns:a16="http://schemas.microsoft.com/office/drawing/2014/main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03" name="Freeform: Shape 95">
              <a:extLst>
                <a:ext uri="{FF2B5EF4-FFF2-40B4-BE49-F238E27FC236}">
                  <a16:creationId xmlns:a16="http://schemas.microsoft.com/office/drawing/2014/main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04" name="Freeform: Shape 96">
              <a:extLst>
                <a:ext uri="{FF2B5EF4-FFF2-40B4-BE49-F238E27FC236}">
                  <a16:creationId xmlns:a16="http://schemas.microsoft.com/office/drawing/2014/main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05" name="Freeform: Shape 97">
              <a:extLst>
                <a:ext uri="{FF2B5EF4-FFF2-40B4-BE49-F238E27FC236}">
                  <a16:creationId xmlns:a16="http://schemas.microsoft.com/office/drawing/2014/main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06" name="Freeform: Shape 98">
              <a:extLst>
                <a:ext uri="{FF2B5EF4-FFF2-40B4-BE49-F238E27FC236}">
                  <a16:creationId xmlns:a16="http://schemas.microsoft.com/office/drawing/2014/main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07" name="Freeform: Shape 99">
              <a:extLst>
                <a:ext uri="{FF2B5EF4-FFF2-40B4-BE49-F238E27FC236}">
                  <a16:creationId xmlns:a16="http://schemas.microsoft.com/office/drawing/2014/main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08" name="Freeform: Shape 100">
              <a:extLst>
                <a:ext uri="{FF2B5EF4-FFF2-40B4-BE49-F238E27FC236}">
                  <a16:creationId xmlns:a16="http://schemas.microsoft.com/office/drawing/2014/main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09" name="Freeform: Shape 101">
              <a:extLst>
                <a:ext uri="{FF2B5EF4-FFF2-40B4-BE49-F238E27FC236}">
                  <a16:creationId xmlns:a16="http://schemas.microsoft.com/office/drawing/2014/main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10" name="Freeform: Shape 102">
              <a:extLst>
                <a:ext uri="{FF2B5EF4-FFF2-40B4-BE49-F238E27FC236}">
                  <a16:creationId xmlns:a16="http://schemas.microsoft.com/office/drawing/2014/main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11" name="Freeform: Shape 103">
              <a:extLst>
                <a:ext uri="{FF2B5EF4-FFF2-40B4-BE49-F238E27FC236}">
                  <a16:creationId xmlns:a16="http://schemas.microsoft.com/office/drawing/2014/main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12" name="Freeform: Shape 104">
              <a:extLst>
                <a:ext uri="{FF2B5EF4-FFF2-40B4-BE49-F238E27FC236}">
                  <a16:creationId xmlns:a16="http://schemas.microsoft.com/office/drawing/2014/main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13" name="Freeform: Shape 105">
              <a:extLst>
                <a:ext uri="{FF2B5EF4-FFF2-40B4-BE49-F238E27FC236}">
                  <a16:creationId xmlns:a16="http://schemas.microsoft.com/office/drawing/2014/main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14" name="Freeform: Shape 106">
              <a:extLst>
                <a:ext uri="{FF2B5EF4-FFF2-40B4-BE49-F238E27FC236}">
                  <a16:creationId xmlns:a16="http://schemas.microsoft.com/office/drawing/2014/main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grpSp>
        <p:nvGrpSpPr>
          <p:cNvPr id="115" name="Group 255">
            <a:extLst>
              <a:ext uri="{FF2B5EF4-FFF2-40B4-BE49-F238E27FC236}">
                <a16:creationId xmlns:a16="http://schemas.microsoft.com/office/drawing/2014/main" id="{54439F45-6144-42CE-9449-850320C2A715}"/>
              </a:ext>
            </a:extLst>
          </p:cNvPr>
          <p:cNvGrpSpPr/>
          <p:nvPr/>
        </p:nvGrpSpPr>
        <p:grpSpPr>
          <a:xfrm>
            <a:off x="5880358" y="3882449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16" name="Freeform: Shape 108">
              <a:extLst>
                <a:ext uri="{FF2B5EF4-FFF2-40B4-BE49-F238E27FC236}">
                  <a16:creationId xmlns:a16="http://schemas.microsoft.com/office/drawing/2014/main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17" name="Freeform: Shape 109">
              <a:extLst>
                <a:ext uri="{FF2B5EF4-FFF2-40B4-BE49-F238E27FC236}">
                  <a16:creationId xmlns:a16="http://schemas.microsoft.com/office/drawing/2014/main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18" name="Freeform: Shape 110">
              <a:extLst>
                <a:ext uri="{FF2B5EF4-FFF2-40B4-BE49-F238E27FC236}">
                  <a16:creationId xmlns:a16="http://schemas.microsoft.com/office/drawing/2014/main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19" name="Freeform: Shape 111">
              <a:extLst>
                <a:ext uri="{FF2B5EF4-FFF2-40B4-BE49-F238E27FC236}">
                  <a16:creationId xmlns:a16="http://schemas.microsoft.com/office/drawing/2014/main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0" name="Freeform: Shape 112">
              <a:extLst>
                <a:ext uri="{FF2B5EF4-FFF2-40B4-BE49-F238E27FC236}">
                  <a16:creationId xmlns:a16="http://schemas.microsoft.com/office/drawing/2014/main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1" name="Freeform: Shape 113">
              <a:extLst>
                <a:ext uri="{FF2B5EF4-FFF2-40B4-BE49-F238E27FC236}">
                  <a16:creationId xmlns:a16="http://schemas.microsoft.com/office/drawing/2014/main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2" name="Freeform: Shape 114">
              <a:extLst>
                <a:ext uri="{FF2B5EF4-FFF2-40B4-BE49-F238E27FC236}">
                  <a16:creationId xmlns:a16="http://schemas.microsoft.com/office/drawing/2014/main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3" name="Freeform: Shape 115">
              <a:extLst>
                <a:ext uri="{FF2B5EF4-FFF2-40B4-BE49-F238E27FC236}">
                  <a16:creationId xmlns:a16="http://schemas.microsoft.com/office/drawing/2014/main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4" name="Freeform: Shape 116">
              <a:extLst>
                <a:ext uri="{FF2B5EF4-FFF2-40B4-BE49-F238E27FC236}">
                  <a16:creationId xmlns:a16="http://schemas.microsoft.com/office/drawing/2014/main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5" name="Freeform: Shape 117">
              <a:extLst>
                <a:ext uri="{FF2B5EF4-FFF2-40B4-BE49-F238E27FC236}">
                  <a16:creationId xmlns:a16="http://schemas.microsoft.com/office/drawing/2014/main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6" name="Freeform: Shape 118">
              <a:extLst>
                <a:ext uri="{FF2B5EF4-FFF2-40B4-BE49-F238E27FC236}">
                  <a16:creationId xmlns:a16="http://schemas.microsoft.com/office/drawing/2014/main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7" name="Freeform: Shape 119">
              <a:extLst>
                <a:ext uri="{FF2B5EF4-FFF2-40B4-BE49-F238E27FC236}">
                  <a16:creationId xmlns:a16="http://schemas.microsoft.com/office/drawing/2014/main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8" name="Freeform: Shape 120">
              <a:extLst>
                <a:ext uri="{FF2B5EF4-FFF2-40B4-BE49-F238E27FC236}">
                  <a16:creationId xmlns:a16="http://schemas.microsoft.com/office/drawing/2014/main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9" name="Freeform: Shape 121">
              <a:extLst>
                <a:ext uri="{FF2B5EF4-FFF2-40B4-BE49-F238E27FC236}">
                  <a16:creationId xmlns:a16="http://schemas.microsoft.com/office/drawing/2014/main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0" name="Freeform: Shape 122">
              <a:extLst>
                <a:ext uri="{FF2B5EF4-FFF2-40B4-BE49-F238E27FC236}">
                  <a16:creationId xmlns:a16="http://schemas.microsoft.com/office/drawing/2014/main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1" name="Freeform: Shape 123">
              <a:extLst>
                <a:ext uri="{FF2B5EF4-FFF2-40B4-BE49-F238E27FC236}">
                  <a16:creationId xmlns:a16="http://schemas.microsoft.com/office/drawing/2014/main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2" name="Freeform: Shape 124">
              <a:extLst>
                <a:ext uri="{FF2B5EF4-FFF2-40B4-BE49-F238E27FC236}">
                  <a16:creationId xmlns:a16="http://schemas.microsoft.com/office/drawing/2014/main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3" name="Freeform: Shape 125">
              <a:extLst>
                <a:ext uri="{FF2B5EF4-FFF2-40B4-BE49-F238E27FC236}">
                  <a16:creationId xmlns:a16="http://schemas.microsoft.com/office/drawing/2014/main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4" name="Freeform: Shape 126">
              <a:extLst>
                <a:ext uri="{FF2B5EF4-FFF2-40B4-BE49-F238E27FC236}">
                  <a16:creationId xmlns:a16="http://schemas.microsoft.com/office/drawing/2014/main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5" name="Freeform: Shape 127">
              <a:extLst>
                <a:ext uri="{FF2B5EF4-FFF2-40B4-BE49-F238E27FC236}">
                  <a16:creationId xmlns:a16="http://schemas.microsoft.com/office/drawing/2014/main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6" name="Freeform: Shape 128">
              <a:extLst>
                <a:ext uri="{FF2B5EF4-FFF2-40B4-BE49-F238E27FC236}">
                  <a16:creationId xmlns:a16="http://schemas.microsoft.com/office/drawing/2014/main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7" name="Freeform: Shape 129">
              <a:extLst>
                <a:ext uri="{FF2B5EF4-FFF2-40B4-BE49-F238E27FC236}">
                  <a16:creationId xmlns:a16="http://schemas.microsoft.com/office/drawing/2014/main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8" name="Freeform: Shape 130">
              <a:extLst>
                <a:ext uri="{FF2B5EF4-FFF2-40B4-BE49-F238E27FC236}">
                  <a16:creationId xmlns:a16="http://schemas.microsoft.com/office/drawing/2014/main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9" name="Freeform: Shape 131">
              <a:extLst>
                <a:ext uri="{FF2B5EF4-FFF2-40B4-BE49-F238E27FC236}">
                  <a16:creationId xmlns:a16="http://schemas.microsoft.com/office/drawing/2014/main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0" name="Freeform: Shape 132">
              <a:extLst>
                <a:ext uri="{FF2B5EF4-FFF2-40B4-BE49-F238E27FC236}">
                  <a16:creationId xmlns:a16="http://schemas.microsoft.com/office/drawing/2014/main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1" name="Freeform: Shape 133">
              <a:extLst>
                <a:ext uri="{FF2B5EF4-FFF2-40B4-BE49-F238E27FC236}">
                  <a16:creationId xmlns:a16="http://schemas.microsoft.com/office/drawing/2014/main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2" name="Freeform: Shape 134">
              <a:extLst>
                <a:ext uri="{FF2B5EF4-FFF2-40B4-BE49-F238E27FC236}">
                  <a16:creationId xmlns:a16="http://schemas.microsoft.com/office/drawing/2014/main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3" name="Freeform: Shape 135">
              <a:extLst>
                <a:ext uri="{FF2B5EF4-FFF2-40B4-BE49-F238E27FC236}">
                  <a16:creationId xmlns:a16="http://schemas.microsoft.com/office/drawing/2014/main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4" name="Freeform: Shape 136">
              <a:extLst>
                <a:ext uri="{FF2B5EF4-FFF2-40B4-BE49-F238E27FC236}">
                  <a16:creationId xmlns:a16="http://schemas.microsoft.com/office/drawing/2014/main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5" name="Freeform: Shape 137">
              <a:extLst>
                <a:ext uri="{FF2B5EF4-FFF2-40B4-BE49-F238E27FC236}">
                  <a16:creationId xmlns:a16="http://schemas.microsoft.com/office/drawing/2014/main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6" name="Freeform: Shape 138">
              <a:extLst>
                <a:ext uri="{FF2B5EF4-FFF2-40B4-BE49-F238E27FC236}">
                  <a16:creationId xmlns:a16="http://schemas.microsoft.com/office/drawing/2014/main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7" name="Freeform: Shape 139">
              <a:extLst>
                <a:ext uri="{FF2B5EF4-FFF2-40B4-BE49-F238E27FC236}">
                  <a16:creationId xmlns:a16="http://schemas.microsoft.com/office/drawing/2014/main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8" name="Freeform: Shape 140">
              <a:extLst>
                <a:ext uri="{FF2B5EF4-FFF2-40B4-BE49-F238E27FC236}">
                  <a16:creationId xmlns:a16="http://schemas.microsoft.com/office/drawing/2014/main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grpSp>
        <p:nvGrpSpPr>
          <p:cNvPr id="149" name="Group 250">
            <a:extLst>
              <a:ext uri="{FF2B5EF4-FFF2-40B4-BE49-F238E27FC236}">
                <a16:creationId xmlns:a16="http://schemas.microsoft.com/office/drawing/2014/main" id="{97F74E1A-7364-4171-A47B-7D83ED0312E2}"/>
              </a:ext>
            </a:extLst>
          </p:cNvPr>
          <p:cNvGrpSpPr/>
          <p:nvPr/>
        </p:nvGrpSpPr>
        <p:grpSpPr>
          <a:xfrm>
            <a:off x="8550511" y="5023342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50" name="Freeform: Shape 210">
              <a:extLst>
                <a:ext uri="{FF2B5EF4-FFF2-40B4-BE49-F238E27FC236}">
                  <a16:creationId xmlns:a16="http://schemas.microsoft.com/office/drawing/2014/main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1" name="Freeform: Shape 211">
              <a:extLst>
                <a:ext uri="{FF2B5EF4-FFF2-40B4-BE49-F238E27FC236}">
                  <a16:creationId xmlns:a16="http://schemas.microsoft.com/office/drawing/2014/main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2" name="Freeform: Shape 212">
              <a:extLst>
                <a:ext uri="{FF2B5EF4-FFF2-40B4-BE49-F238E27FC236}">
                  <a16:creationId xmlns:a16="http://schemas.microsoft.com/office/drawing/2014/main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3" name="Freeform: Shape 213">
              <a:extLst>
                <a:ext uri="{FF2B5EF4-FFF2-40B4-BE49-F238E27FC236}">
                  <a16:creationId xmlns:a16="http://schemas.microsoft.com/office/drawing/2014/main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4" name="Freeform: Shape 214">
              <a:extLst>
                <a:ext uri="{FF2B5EF4-FFF2-40B4-BE49-F238E27FC236}">
                  <a16:creationId xmlns:a16="http://schemas.microsoft.com/office/drawing/2014/main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5" name="Freeform: Shape 215">
              <a:extLst>
                <a:ext uri="{FF2B5EF4-FFF2-40B4-BE49-F238E27FC236}">
                  <a16:creationId xmlns:a16="http://schemas.microsoft.com/office/drawing/2014/main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6" name="Freeform: Shape 216">
              <a:extLst>
                <a:ext uri="{FF2B5EF4-FFF2-40B4-BE49-F238E27FC236}">
                  <a16:creationId xmlns:a16="http://schemas.microsoft.com/office/drawing/2014/main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7" name="Freeform: Shape 217">
              <a:extLst>
                <a:ext uri="{FF2B5EF4-FFF2-40B4-BE49-F238E27FC236}">
                  <a16:creationId xmlns:a16="http://schemas.microsoft.com/office/drawing/2014/main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8" name="Freeform: Shape 218">
              <a:extLst>
                <a:ext uri="{FF2B5EF4-FFF2-40B4-BE49-F238E27FC236}">
                  <a16:creationId xmlns:a16="http://schemas.microsoft.com/office/drawing/2014/main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9" name="Freeform: Shape 219">
              <a:extLst>
                <a:ext uri="{FF2B5EF4-FFF2-40B4-BE49-F238E27FC236}">
                  <a16:creationId xmlns:a16="http://schemas.microsoft.com/office/drawing/2014/main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0" name="Freeform: Shape 220">
              <a:extLst>
                <a:ext uri="{FF2B5EF4-FFF2-40B4-BE49-F238E27FC236}">
                  <a16:creationId xmlns:a16="http://schemas.microsoft.com/office/drawing/2014/main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1" name="Freeform: Shape 221">
              <a:extLst>
                <a:ext uri="{FF2B5EF4-FFF2-40B4-BE49-F238E27FC236}">
                  <a16:creationId xmlns:a16="http://schemas.microsoft.com/office/drawing/2014/main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2" name="Freeform: Shape 222">
              <a:extLst>
                <a:ext uri="{FF2B5EF4-FFF2-40B4-BE49-F238E27FC236}">
                  <a16:creationId xmlns:a16="http://schemas.microsoft.com/office/drawing/2014/main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3" name="Freeform: Shape 223">
              <a:extLst>
                <a:ext uri="{FF2B5EF4-FFF2-40B4-BE49-F238E27FC236}">
                  <a16:creationId xmlns:a16="http://schemas.microsoft.com/office/drawing/2014/main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4" name="Freeform: Shape 224">
              <a:extLst>
                <a:ext uri="{FF2B5EF4-FFF2-40B4-BE49-F238E27FC236}">
                  <a16:creationId xmlns:a16="http://schemas.microsoft.com/office/drawing/2014/main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5" name="Freeform: Shape 225">
              <a:extLst>
                <a:ext uri="{FF2B5EF4-FFF2-40B4-BE49-F238E27FC236}">
                  <a16:creationId xmlns:a16="http://schemas.microsoft.com/office/drawing/2014/main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6" name="Freeform: Shape 226">
              <a:extLst>
                <a:ext uri="{FF2B5EF4-FFF2-40B4-BE49-F238E27FC236}">
                  <a16:creationId xmlns:a16="http://schemas.microsoft.com/office/drawing/2014/main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7" name="Freeform: Shape 227">
              <a:extLst>
                <a:ext uri="{FF2B5EF4-FFF2-40B4-BE49-F238E27FC236}">
                  <a16:creationId xmlns:a16="http://schemas.microsoft.com/office/drawing/2014/main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8" name="Freeform: Shape 228">
              <a:extLst>
                <a:ext uri="{FF2B5EF4-FFF2-40B4-BE49-F238E27FC236}">
                  <a16:creationId xmlns:a16="http://schemas.microsoft.com/office/drawing/2014/main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9" name="Freeform: Shape 229">
              <a:extLst>
                <a:ext uri="{FF2B5EF4-FFF2-40B4-BE49-F238E27FC236}">
                  <a16:creationId xmlns:a16="http://schemas.microsoft.com/office/drawing/2014/main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0" name="Freeform: Shape 230">
              <a:extLst>
                <a:ext uri="{FF2B5EF4-FFF2-40B4-BE49-F238E27FC236}">
                  <a16:creationId xmlns:a16="http://schemas.microsoft.com/office/drawing/2014/main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1" name="Freeform: Shape 231">
              <a:extLst>
                <a:ext uri="{FF2B5EF4-FFF2-40B4-BE49-F238E27FC236}">
                  <a16:creationId xmlns:a16="http://schemas.microsoft.com/office/drawing/2014/main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2" name="Freeform: Shape 232">
              <a:extLst>
                <a:ext uri="{FF2B5EF4-FFF2-40B4-BE49-F238E27FC236}">
                  <a16:creationId xmlns:a16="http://schemas.microsoft.com/office/drawing/2014/main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3" name="Freeform: Shape 233">
              <a:extLst>
                <a:ext uri="{FF2B5EF4-FFF2-40B4-BE49-F238E27FC236}">
                  <a16:creationId xmlns:a16="http://schemas.microsoft.com/office/drawing/2014/main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4" name="Freeform: Shape 234">
              <a:extLst>
                <a:ext uri="{FF2B5EF4-FFF2-40B4-BE49-F238E27FC236}">
                  <a16:creationId xmlns:a16="http://schemas.microsoft.com/office/drawing/2014/main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5" name="Freeform: Shape 235">
              <a:extLst>
                <a:ext uri="{FF2B5EF4-FFF2-40B4-BE49-F238E27FC236}">
                  <a16:creationId xmlns:a16="http://schemas.microsoft.com/office/drawing/2014/main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6" name="Freeform: Shape 236">
              <a:extLst>
                <a:ext uri="{FF2B5EF4-FFF2-40B4-BE49-F238E27FC236}">
                  <a16:creationId xmlns:a16="http://schemas.microsoft.com/office/drawing/2014/main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7" name="Freeform: Shape 237">
              <a:extLst>
                <a:ext uri="{FF2B5EF4-FFF2-40B4-BE49-F238E27FC236}">
                  <a16:creationId xmlns:a16="http://schemas.microsoft.com/office/drawing/2014/main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8" name="Freeform: Shape 238">
              <a:extLst>
                <a:ext uri="{FF2B5EF4-FFF2-40B4-BE49-F238E27FC236}">
                  <a16:creationId xmlns:a16="http://schemas.microsoft.com/office/drawing/2014/main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9" name="Freeform: Shape 239">
              <a:extLst>
                <a:ext uri="{FF2B5EF4-FFF2-40B4-BE49-F238E27FC236}">
                  <a16:creationId xmlns:a16="http://schemas.microsoft.com/office/drawing/2014/main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80" name="Freeform: Shape 240">
              <a:extLst>
                <a:ext uri="{FF2B5EF4-FFF2-40B4-BE49-F238E27FC236}">
                  <a16:creationId xmlns:a16="http://schemas.microsoft.com/office/drawing/2014/main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81" name="Freeform: Shape 241">
              <a:extLst>
                <a:ext uri="{FF2B5EF4-FFF2-40B4-BE49-F238E27FC236}">
                  <a16:creationId xmlns:a16="http://schemas.microsoft.com/office/drawing/2014/main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82" name="Freeform: Shape 242">
              <a:extLst>
                <a:ext uri="{FF2B5EF4-FFF2-40B4-BE49-F238E27FC236}">
                  <a16:creationId xmlns:a16="http://schemas.microsoft.com/office/drawing/2014/main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sp>
        <p:nvSpPr>
          <p:cNvPr id="183" name="Cloud Callout 182"/>
          <p:cNvSpPr/>
          <p:nvPr/>
        </p:nvSpPr>
        <p:spPr>
          <a:xfrm>
            <a:off x="1170876" y="327641"/>
            <a:ext cx="8070777" cy="4138192"/>
          </a:xfrm>
          <a:prstGeom prst="cloudCallout">
            <a:avLst>
              <a:gd name="adj1" fmla="val 56588"/>
              <a:gd name="adj2" fmla="val 350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rút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quản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tuỳ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23718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158836" cy="85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97452" y="79802"/>
            <a:ext cx="8804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quản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黑体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80" y="1091955"/>
            <a:ext cx="3143689" cy="2314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74" y="1117912"/>
            <a:ext cx="2679903" cy="2314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" y="3620664"/>
            <a:ext cx="5849166" cy="268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82" y="3620663"/>
            <a:ext cx="5149053" cy="268642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128140" y="793031"/>
            <a:ext cx="4928814" cy="27515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tranh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quản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kể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quản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649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158836" cy="85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97452" y="79802"/>
            <a:ext cx="8804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quản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黑体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75" y="1113710"/>
            <a:ext cx="3143689" cy="2314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01" y="1169837"/>
            <a:ext cx="2679903" cy="2314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" y="3512004"/>
            <a:ext cx="5849166" cy="268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97" y="3418707"/>
            <a:ext cx="5149053" cy="2686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634788"/>
            <a:ext cx="30754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1: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kính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hộp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  <a:ea typeface="黑体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87718" y="1461141"/>
            <a:ext cx="29183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2: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  <a:ea typeface="黑体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650" y="6281825"/>
            <a:ext cx="430771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Tranh 3: lau chùi xe đạp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  <a:ea typeface="黑体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2172" y="5939720"/>
            <a:ext cx="496688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4: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lau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chùi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giày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21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2776136" y="1196769"/>
            <a:ext cx="7517792" cy="3115395"/>
          </a:xfrm>
          <a:prstGeom prst="cloudCallout">
            <a:avLst>
              <a:gd name="adj1" fmla="val -58255"/>
              <a:gd name="adj2" fmla="val 420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quản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mang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lợi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?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quản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911" y="143033"/>
            <a:ext cx="1187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3.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Trao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quản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5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8991911" y="75837"/>
            <a:ext cx="3200089" cy="2620854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0"/>
          <a:stretch/>
        </p:blipFill>
        <p:spPr>
          <a:xfrm>
            <a:off x="95551" y="246243"/>
            <a:ext cx="8971544" cy="537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文本框 24">
            <a:extLst>
              <a:ext uri="{FF2B5EF4-FFF2-40B4-BE49-F238E27FC236}">
                <a16:creationId xmlns:a16="http://schemas.microsoft.com/office/drawing/2014/main" id="{91E2F301-64C4-4CDE-B909-B4A9737784F3}"/>
              </a:ext>
            </a:extLst>
          </p:cNvPr>
          <p:cNvSpPr txBox="1"/>
          <p:nvPr/>
        </p:nvSpPr>
        <p:spPr>
          <a:xfrm>
            <a:off x="540673" y="5857948"/>
            <a:ext cx="88946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Tranh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trên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có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những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đồ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dùng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cá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nhân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nào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?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4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2776135" y="1196769"/>
            <a:ext cx="8224373" cy="3929413"/>
          </a:xfrm>
          <a:prstGeom prst="cloudCallout">
            <a:avLst>
              <a:gd name="adj1" fmla="val -58929"/>
              <a:gd name="adj2" fmla="val 290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Việc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quản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dùng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giúp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dùng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luôn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đẹp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dụng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lâu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Ngoài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còn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kiệm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giúp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chúng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ta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rèn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luyện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ngăn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nắp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gọn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gàng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ý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trách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nhiệm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việc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quản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dụng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dùng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911" y="143033"/>
            <a:ext cx="1187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3.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Trao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quản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7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pic>
        <p:nvPicPr>
          <p:cNvPr id="9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7" y="2798617"/>
            <a:ext cx="2669434" cy="40364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1911" y="143033"/>
            <a:ext cx="1187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4.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luận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quản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黑体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36" y="976179"/>
            <a:ext cx="8359852" cy="5010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86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" y="2583543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loud Callout 10"/>
          <p:cNvSpPr/>
          <p:nvPr/>
        </p:nvSpPr>
        <p:spPr>
          <a:xfrm>
            <a:off x="2776135" y="-61877"/>
            <a:ext cx="8224374" cy="5326604"/>
          </a:xfrm>
          <a:prstGeom prst="cloudCallout">
            <a:avLst>
              <a:gd name="adj1" fmla="val -61287"/>
              <a:gd name="adj2" fmla="val 1892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đúngvị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trí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ngay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ngắn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loại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giữ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Giữ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quần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phẳng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phiu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sắp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trí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quy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2089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5AE8C5F3-B529-407B-839A-6530414F7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92" y="2194736"/>
            <a:ext cx="1782506" cy="29101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组合 287">
            <a:extLst>
              <a:ext uri="{FF2B5EF4-FFF2-40B4-BE49-F238E27FC236}">
                <a16:creationId xmlns:a16="http://schemas.microsoft.com/office/drawing/2014/main" id="{149BF7A0-D77D-46D8-B1C4-AFCB7BAFF9C0}"/>
              </a:ext>
            </a:extLst>
          </p:cNvPr>
          <p:cNvGrpSpPr/>
          <p:nvPr/>
        </p:nvGrpSpPr>
        <p:grpSpPr>
          <a:xfrm>
            <a:off x="45155" y="3956865"/>
            <a:ext cx="2720627" cy="2604728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21" name="Freeform: Shape 14">
              <a:extLst>
                <a:ext uri="{FF2B5EF4-FFF2-40B4-BE49-F238E27FC236}">
                  <a16:creationId xmlns:a16="http://schemas.microsoft.com/office/drawing/2014/main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27" name="Freeform: Shape 18">
              <a:extLst>
                <a:ext uri="{FF2B5EF4-FFF2-40B4-BE49-F238E27FC236}">
                  <a16:creationId xmlns:a16="http://schemas.microsoft.com/office/drawing/2014/main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33" name="Freeform: Shape 24">
              <a:extLst>
                <a:ext uri="{FF2B5EF4-FFF2-40B4-BE49-F238E27FC236}">
                  <a16:creationId xmlns:a16="http://schemas.microsoft.com/office/drawing/2014/main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:a16="http://schemas.microsoft.com/office/drawing/2014/main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35" name="Freeform: Shape 26">
              <a:extLst>
                <a:ext uri="{FF2B5EF4-FFF2-40B4-BE49-F238E27FC236}">
                  <a16:creationId xmlns:a16="http://schemas.microsoft.com/office/drawing/2014/main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36" name="Freeform: Shape 27">
              <a:extLst>
                <a:ext uri="{FF2B5EF4-FFF2-40B4-BE49-F238E27FC236}">
                  <a16:creationId xmlns:a16="http://schemas.microsoft.com/office/drawing/2014/main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37" name="Freeform: Shape 28">
              <a:extLst>
                <a:ext uri="{FF2B5EF4-FFF2-40B4-BE49-F238E27FC236}">
                  <a16:creationId xmlns:a16="http://schemas.microsoft.com/office/drawing/2014/main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38" name="Freeform: Shape 29">
              <a:extLst>
                <a:ext uri="{FF2B5EF4-FFF2-40B4-BE49-F238E27FC236}">
                  <a16:creationId xmlns:a16="http://schemas.microsoft.com/office/drawing/2014/main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39" name="Freeform: Shape 30">
              <a:extLst>
                <a:ext uri="{FF2B5EF4-FFF2-40B4-BE49-F238E27FC236}">
                  <a16:creationId xmlns:a16="http://schemas.microsoft.com/office/drawing/2014/main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40" name="Freeform: Shape 31">
              <a:extLst>
                <a:ext uri="{FF2B5EF4-FFF2-40B4-BE49-F238E27FC236}">
                  <a16:creationId xmlns:a16="http://schemas.microsoft.com/office/drawing/2014/main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41" name="Freeform: Shape 32">
              <a:extLst>
                <a:ext uri="{FF2B5EF4-FFF2-40B4-BE49-F238E27FC236}">
                  <a16:creationId xmlns:a16="http://schemas.microsoft.com/office/drawing/2014/main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42" name="Freeform: Shape 33">
              <a:extLst>
                <a:ext uri="{FF2B5EF4-FFF2-40B4-BE49-F238E27FC236}">
                  <a16:creationId xmlns:a16="http://schemas.microsoft.com/office/drawing/2014/main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43" name="Freeform: Shape 34">
              <a:extLst>
                <a:ext uri="{FF2B5EF4-FFF2-40B4-BE49-F238E27FC236}">
                  <a16:creationId xmlns:a16="http://schemas.microsoft.com/office/drawing/2014/main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44" name="Freeform: Shape 35">
              <a:extLst>
                <a:ext uri="{FF2B5EF4-FFF2-40B4-BE49-F238E27FC236}">
                  <a16:creationId xmlns:a16="http://schemas.microsoft.com/office/drawing/2014/main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45" name="Freeform: Shape 36">
              <a:extLst>
                <a:ext uri="{FF2B5EF4-FFF2-40B4-BE49-F238E27FC236}">
                  <a16:creationId xmlns:a16="http://schemas.microsoft.com/office/drawing/2014/main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46" name="Freeform: Shape 37">
              <a:extLst>
                <a:ext uri="{FF2B5EF4-FFF2-40B4-BE49-F238E27FC236}">
                  <a16:creationId xmlns:a16="http://schemas.microsoft.com/office/drawing/2014/main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47" name="Freeform: Shape 38">
              <a:extLst>
                <a:ext uri="{FF2B5EF4-FFF2-40B4-BE49-F238E27FC236}">
                  <a16:creationId xmlns:a16="http://schemas.microsoft.com/office/drawing/2014/main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</p:grpSp>
      <p:grpSp>
        <p:nvGrpSpPr>
          <p:cNvPr id="48" name="Group 260">
            <a:extLst>
              <a:ext uri="{FF2B5EF4-FFF2-40B4-BE49-F238E27FC236}">
                <a16:creationId xmlns:a16="http://schemas.microsoft.com/office/drawing/2014/main" id="{A4886B43-3774-4734-BE89-E167564B6D7C}"/>
              </a:ext>
            </a:extLst>
          </p:cNvPr>
          <p:cNvGrpSpPr/>
          <p:nvPr/>
        </p:nvGrpSpPr>
        <p:grpSpPr>
          <a:xfrm>
            <a:off x="2794888" y="4790438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49" name="Freeform: Shape 40">
              <a:extLst>
                <a:ext uri="{FF2B5EF4-FFF2-40B4-BE49-F238E27FC236}">
                  <a16:creationId xmlns:a16="http://schemas.microsoft.com/office/drawing/2014/main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50" name="Freeform: Shape 41">
              <a:extLst>
                <a:ext uri="{FF2B5EF4-FFF2-40B4-BE49-F238E27FC236}">
                  <a16:creationId xmlns:a16="http://schemas.microsoft.com/office/drawing/2014/main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51" name="Freeform: Shape 42">
              <a:extLst>
                <a:ext uri="{FF2B5EF4-FFF2-40B4-BE49-F238E27FC236}">
                  <a16:creationId xmlns:a16="http://schemas.microsoft.com/office/drawing/2014/main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52" name="Freeform: Shape 43">
              <a:extLst>
                <a:ext uri="{FF2B5EF4-FFF2-40B4-BE49-F238E27FC236}">
                  <a16:creationId xmlns:a16="http://schemas.microsoft.com/office/drawing/2014/main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54" name="Freeform: Shape 45">
              <a:extLst>
                <a:ext uri="{FF2B5EF4-FFF2-40B4-BE49-F238E27FC236}">
                  <a16:creationId xmlns:a16="http://schemas.microsoft.com/office/drawing/2014/main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55" name="Freeform: Shape 46">
              <a:extLst>
                <a:ext uri="{FF2B5EF4-FFF2-40B4-BE49-F238E27FC236}">
                  <a16:creationId xmlns:a16="http://schemas.microsoft.com/office/drawing/2014/main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56" name="Freeform: Shape 47">
              <a:extLst>
                <a:ext uri="{FF2B5EF4-FFF2-40B4-BE49-F238E27FC236}">
                  <a16:creationId xmlns:a16="http://schemas.microsoft.com/office/drawing/2014/main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57" name="Freeform: Shape 48">
              <a:extLst>
                <a:ext uri="{FF2B5EF4-FFF2-40B4-BE49-F238E27FC236}">
                  <a16:creationId xmlns:a16="http://schemas.microsoft.com/office/drawing/2014/main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58" name="Freeform: Shape 49">
              <a:extLst>
                <a:ext uri="{FF2B5EF4-FFF2-40B4-BE49-F238E27FC236}">
                  <a16:creationId xmlns:a16="http://schemas.microsoft.com/office/drawing/2014/main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59" name="Freeform: Shape 50">
              <a:extLst>
                <a:ext uri="{FF2B5EF4-FFF2-40B4-BE49-F238E27FC236}">
                  <a16:creationId xmlns:a16="http://schemas.microsoft.com/office/drawing/2014/main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60" name="Freeform: Shape 51">
              <a:extLst>
                <a:ext uri="{FF2B5EF4-FFF2-40B4-BE49-F238E27FC236}">
                  <a16:creationId xmlns:a16="http://schemas.microsoft.com/office/drawing/2014/main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61" name="Freeform: Shape 52">
              <a:extLst>
                <a:ext uri="{FF2B5EF4-FFF2-40B4-BE49-F238E27FC236}">
                  <a16:creationId xmlns:a16="http://schemas.microsoft.com/office/drawing/2014/main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62" name="Freeform: Shape 53">
              <a:extLst>
                <a:ext uri="{FF2B5EF4-FFF2-40B4-BE49-F238E27FC236}">
                  <a16:creationId xmlns:a16="http://schemas.microsoft.com/office/drawing/2014/main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63" name="Freeform: Shape 54">
              <a:extLst>
                <a:ext uri="{FF2B5EF4-FFF2-40B4-BE49-F238E27FC236}">
                  <a16:creationId xmlns:a16="http://schemas.microsoft.com/office/drawing/2014/main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64" name="Freeform: Shape 55">
              <a:extLst>
                <a:ext uri="{FF2B5EF4-FFF2-40B4-BE49-F238E27FC236}">
                  <a16:creationId xmlns:a16="http://schemas.microsoft.com/office/drawing/2014/main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65" name="Freeform: Shape 56">
              <a:extLst>
                <a:ext uri="{FF2B5EF4-FFF2-40B4-BE49-F238E27FC236}">
                  <a16:creationId xmlns:a16="http://schemas.microsoft.com/office/drawing/2014/main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66" name="Freeform: Shape 57">
              <a:extLst>
                <a:ext uri="{FF2B5EF4-FFF2-40B4-BE49-F238E27FC236}">
                  <a16:creationId xmlns:a16="http://schemas.microsoft.com/office/drawing/2014/main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67" name="Freeform: Shape 58">
              <a:extLst>
                <a:ext uri="{FF2B5EF4-FFF2-40B4-BE49-F238E27FC236}">
                  <a16:creationId xmlns:a16="http://schemas.microsoft.com/office/drawing/2014/main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68" name="Freeform: Shape 59">
              <a:extLst>
                <a:ext uri="{FF2B5EF4-FFF2-40B4-BE49-F238E27FC236}">
                  <a16:creationId xmlns:a16="http://schemas.microsoft.com/office/drawing/2014/main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69" name="Freeform: Shape 60">
              <a:extLst>
                <a:ext uri="{FF2B5EF4-FFF2-40B4-BE49-F238E27FC236}">
                  <a16:creationId xmlns:a16="http://schemas.microsoft.com/office/drawing/2014/main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70" name="Freeform: Shape 61">
              <a:extLst>
                <a:ext uri="{FF2B5EF4-FFF2-40B4-BE49-F238E27FC236}">
                  <a16:creationId xmlns:a16="http://schemas.microsoft.com/office/drawing/2014/main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71" name="Freeform: Shape 62">
              <a:extLst>
                <a:ext uri="{FF2B5EF4-FFF2-40B4-BE49-F238E27FC236}">
                  <a16:creationId xmlns:a16="http://schemas.microsoft.com/office/drawing/2014/main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72" name="Freeform: Shape 63">
              <a:extLst>
                <a:ext uri="{FF2B5EF4-FFF2-40B4-BE49-F238E27FC236}">
                  <a16:creationId xmlns:a16="http://schemas.microsoft.com/office/drawing/2014/main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73" name="Freeform: Shape 64">
              <a:extLst>
                <a:ext uri="{FF2B5EF4-FFF2-40B4-BE49-F238E27FC236}">
                  <a16:creationId xmlns:a16="http://schemas.microsoft.com/office/drawing/2014/main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74" name="Freeform: Shape 65">
              <a:extLst>
                <a:ext uri="{FF2B5EF4-FFF2-40B4-BE49-F238E27FC236}">
                  <a16:creationId xmlns:a16="http://schemas.microsoft.com/office/drawing/2014/main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75" name="Freeform: Shape 66">
              <a:extLst>
                <a:ext uri="{FF2B5EF4-FFF2-40B4-BE49-F238E27FC236}">
                  <a16:creationId xmlns:a16="http://schemas.microsoft.com/office/drawing/2014/main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76" name="Freeform: Shape 67">
              <a:extLst>
                <a:ext uri="{FF2B5EF4-FFF2-40B4-BE49-F238E27FC236}">
                  <a16:creationId xmlns:a16="http://schemas.microsoft.com/office/drawing/2014/main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77" name="Freeform: Shape 68">
              <a:extLst>
                <a:ext uri="{FF2B5EF4-FFF2-40B4-BE49-F238E27FC236}">
                  <a16:creationId xmlns:a16="http://schemas.microsoft.com/office/drawing/2014/main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78" name="Freeform: Shape 69">
              <a:extLst>
                <a:ext uri="{FF2B5EF4-FFF2-40B4-BE49-F238E27FC236}">
                  <a16:creationId xmlns:a16="http://schemas.microsoft.com/office/drawing/2014/main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79" name="Freeform: Shape 70">
              <a:extLst>
                <a:ext uri="{FF2B5EF4-FFF2-40B4-BE49-F238E27FC236}">
                  <a16:creationId xmlns:a16="http://schemas.microsoft.com/office/drawing/2014/main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80" name="Freeform: Shape 71">
              <a:extLst>
                <a:ext uri="{FF2B5EF4-FFF2-40B4-BE49-F238E27FC236}">
                  <a16:creationId xmlns:a16="http://schemas.microsoft.com/office/drawing/2014/main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81" name="Freeform: Shape 72">
              <a:extLst>
                <a:ext uri="{FF2B5EF4-FFF2-40B4-BE49-F238E27FC236}">
                  <a16:creationId xmlns:a16="http://schemas.microsoft.com/office/drawing/2014/main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82" name="Freeform: Shape 74">
              <a:extLst>
                <a:ext uri="{FF2B5EF4-FFF2-40B4-BE49-F238E27FC236}">
                  <a16:creationId xmlns:a16="http://schemas.microsoft.com/office/drawing/2014/main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83" name="Freeform: Shape 75">
              <a:extLst>
                <a:ext uri="{FF2B5EF4-FFF2-40B4-BE49-F238E27FC236}">
                  <a16:creationId xmlns:a16="http://schemas.microsoft.com/office/drawing/2014/main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84" name="Freeform: Shape 76">
              <a:extLst>
                <a:ext uri="{FF2B5EF4-FFF2-40B4-BE49-F238E27FC236}">
                  <a16:creationId xmlns:a16="http://schemas.microsoft.com/office/drawing/2014/main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85" name="Freeform: Shape 77">
              <a:extLst>
                <a:ext uri="{FF2B5EF4-FFF2-40B4-BE49-F238E27FC236}">
                  <a16:creationId xmlns:a16="http://schemas.microsoft.com/office/drawing/2014/main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86" name="Freeform: Shape 78">
              <a:extLst>
                <a:ext uri="{FF2B5EF4-FFF2-40B4-BE49-F238E27FC236}">
                  <a16:creationId xmlns:a16="http://schemas.microsoft.com/office/drawing/2014/main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87" name="Freeform: Shape 79">
              <a:extLst>
                <a:ext uri="{FF2B5EF4-FFF2-40B4-BE49-F238E27FC236}">
                  <a16:creationId xmlns:a16="http://schemas.microsoft.com/office/drawing/2014/main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88" name="Freeform: Shape 80">
              <a:extLst>
                <a:ext uri="{FF2B5EF4-FFF2-40B4-BE49-F238E27FC236}">
                  <a16:creationId xmlns:a16="http://schemas.microsoft.com/office/drawing/2014/main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89" name="Freeform: Shape 81">
              <a:extLst>
                <a:ext uri="{FF2B5EF4-FFF2-40B4-BE49-F238E27FC236}">
                  <a16:creationId xmlns:a16="http://schemas.microsoft.com/office/drawing/2014/main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90" name="Freeform: Shape 82">
              <a:extLst>
                <a:ext uri="{FF2B5EF4-FFF2-40B4-BE49-F238E27FC236}">
                  <a16:creationId xmlns:a16="http://schemas.microsoft.com/office/drawing/2014/main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91" name="Freeform: Shape 83">
              <a:extLst>
                <a:ext uri="{FF2B5EF4-FFF2-40B4-BE49-F238E27FC236}">
                  <a16:creationId xmlns:a16="http://schemas.microsoft.com/office/drawing/2014/main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92" name="Freeform: Shape 84">
              <a:extLst>
                <a:ext uri="{FF2B5EF4-FFF2-40B4-BE49-F238E27FC236}">
                  <a16:creationId xmlns:a16="http://schemas.microsoft.com/office/drawing/2014/main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93" name="Freeform: Shape 85">
              <a:extLst>
                <a:ext uri="{FF2B5EF4-FFF2-40B4-BE49-F238E27FC236}">
                  <a16:creationId xmlns:a16="http://schemas.microsoft.com/office/drawing/2014/main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94" name="Freeform: Shape 86">
              <a:extLst>
                <a:ext uri="{FF2B5EF4-FFF2-40B4-BE49-F238E27FC236}">
                  <a16:creationId xmlns:a16="http://schemas.microsoft.com/office/drawing/2014/main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95" name="Freeform: Shape 87">
              <a:extLst>
                <a:ext uri="{FF2B5EF4-FFF2-40B4-BE49-F238E27FC236}">
                  <a16:creationId xmlns:a16="http://schemas.microsoft.com/office/drawing/2014/main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96" name="Freeform: Shape 88">
              <a:extLst>
                <a:ext uri="{FF2B5EF4-FFF2-40B4-BE49-F238E27FC236}">
                  <a16:creationId xmlns:a16="http://schemas.microsoft.com/office/drawing/2014/main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97" name="Freeform: Shape 89">
              <a:extLst>
                <a:ext uri="{FF2B5EF4-FFF2-40B4-BE49-F238E27FC236}">
                  <a16:creationId xmlns:a16="http://schemas.microsoft.com/office/drawing/2014/main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98" name="Freeform: Shape 90">
              <a:extLst>
                <a:ext uri="{FF2B5EF4-FFF2-40B4-BE49-F238E27FC236}">
                  <a16:creationId xmlns:a16="http://schemas.microsoft.com/office/drawing/2014/main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99" name="Freeform: Shape 91">
              <a:extLst>
                <a:ext uri="{FF2B5EF4-FFF2-40B4-BE49-F238E27FC236}">
                  <a16:creationId xmlns:a16="http://schemas.microsoft.com/office/drawing/2014/main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00" name="Freeform: Shape 92">
              <a:extLst>
                <a:ext uri="{FF2B5EF4-FFF2-40B4-BE49-F238E27FC236}">
                  <a16:creationId xmlns:a16="http://schemas.microsoft.com/office/drawing/2014/main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01" name="Freeform: Shape 93">
              <a:extLst>
                <a:ext uri="{FF2B5EF4-FFF2-40B4-BE49-F238E27FC236}">
                  <a16:creationId xmlns:a16="http://schemas.microsoft.com/office/drawing/2014/main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02" name="Freeform: Shape 94">
              <a:extLst>
                <a:ext uri="{FF2B5EF4-FFF2-40B4-BE49-F238E27FC236}">
                  <a16:creationId xmlns:a16="http://schemas.microsoft.com/office/drawing/2014/main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03" name="Freeform: Shape 95">
              <a:extLst>
                <a:ext uri="{FF2B5EF4-FFF2-40B4-BE49-F238E27FC236}">
                  <a16:creationId xmlns:a16="http://schemas.microsoft.com/office/drawing/2014/main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04" name="Freeform: Shape 96">
              <a:extLst>
                <a:ext uri="{FF2B5EF4-FFF2-40B4-BE49-F238E27FC236}">
                  <a16:creationId xmlns:a16="http://schemas.microsoft.com/office/drawing/2014/main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05" name="Freeform: Shape 97">
              <a:extLst>
                <a:ext uri="{FF2B5EF4-FFF2-40B4-BE49-F238E27FC236}">
                  <a16:creationId xmlns:a16="http://schemas.microsoft.com/office/drawing/2014/main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06" name="Freeform: Shape 98">
              <a:extLst>
                <a:ext uri="{FF2B5EF4-FFF2-40B4-BE49-F238E27FC236}">
                  <a16:creationId xmlns:a16="http://schemas.microsoft.com/office/drawing/2014/main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07" name="Freeform: Shape 99">
              <a:extLst>
                <a:ext uri="{FF2B5EF4-FFF2-40B4-BE49-F238E27FC236}">
                  <a16:creationId xmlns:a16="http://schemas.microsoft.com/office/drawing/2014/main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08" name="Freeform: Shape 100">
              <a:extLst>
                <a:ext uri="{FF2B5EF4-FFF2-40B4-BE49-F238E27FC236}">
                  <a16:creationId xmlns:a16="http://schemas.microsoft.com/office/drawing/2014/main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09" name="Freeform: Shape 101">
              <a:extLst>
                <a:ext uri="{FF2B5EF4-FFF2-40B4-BE49-F238E27FC236}">
                  <a16:creationId xmlns:a16="http://schemas.microsoft.com/office/drawing/2014/main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10" name="Freeform: Shape 102">
              <a:extLst>
                <a:ext uri="{FF2B5EF4-FFF2-40B4-BE49-F238E27FC236}">
                  <a16:creationId xmlns:a16="http://schemas.microsoft.com/office/drawing/2014/main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11" name="Freeform: Shape 103">
              <a:extLst>
                <a:ext uri="{FF2B5EF4-FFF2-40B4-BE49-F238E27FC236}">
                  <a16:creationId xmlns:a16="http://schemas.microsoft.com/office/drawing/2014/main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12" name="Freeform: Shape 104">
              <a:extLst>
                <a:ext uri="{FF2B5EF4-FFF2-40B4-BE49-F238E27FC236}">
                  <a16:creationId xmlns:a16="http://schemas.microsoft.com/office/drawing/2014/main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13" name="Freeform: Shape 105">
              <a:extLst>
                <a:ext uri="{FF2B5EF4-FFF2-40B4-BE49-F238E27FC236}">
                  <a16:creationId xmlns:a16="http://schemas.microsoft.com/office/drawing/2014/main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14" name="Freeform: Shape 106">
              <a:extLst>
                <a:ext uri="{FF2B5EF4-FFF2-40B4-BE49-F238E27FC236}">
                  <a16:creationId xmlns:a16="http://schemas.microsoft.com/office/drawing/2014/main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</p:grpSp>
      <p:grpSp>
        <p:nvGrpSpPr>
          <p:cNvPr id="115" name="Group 255">
            <a:extLst>
              <a:ext uri="{FF2B5EF4-FFF2-40B4-BE49-F238E27FC236}">
                <a16:creationId xmlns:a16="http://schemas.microsoft.com/office/drawing/2014/main" id="{54439F45-6144-42CE-9449-850320C2A715}"/>
              </a:ext>
            </a:extLst>
          </p:cNvPr>
          <p:cNvGrpSpPr/>
          <p:nvPr/>
        </p:nvGrpSpPr>
        <p:grpSpPr>
          <a:xfrm>
            <a:off x="5880358" y="3882449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16" name="Freeform: Shape 108">
              <a:extLst>
                <a:ext uri="{FF2B5EF4-FFF2-40B4-BE49-F238E27FC236}">
                  <a16:creationId xmlns:a16="http://schemas.microsoft.com/office/drawing/2014/main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17" name="Freeform: Shape 109">
              <a:extLst>
                <a:ext uri="{FF2B5EF4-FFF2-40B4-BE49-F238E27FC236}">
                  <a16:creationId xmlns:a16="http://schemas.microsoft.com/office/drawing/2014/main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18" name="Freeform: Shape 110">
              <a:extLst>
                <a:ext uri="{FF2B5EF4-FFF2-40B4-BE49-F238E27FC236}">
                  <a16:creationId xmlns:a16="http://schemas.microsoft.com/office/drawing/2014/main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19" name="Freeform: Shape 111">
              <a:extLst>
                <a:ext uri="{FF2B5EF4-FFF2-40B4-BE49-F238E27FC236}">
                  <a16:creationId xmlns:a16="http://schemas.microsoft.com/office/drawing/2014/main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20" name="Freeform: Shape 112">
              <a:extLst>
                <a:ext uri="{FF2B5EF4-FFF2-40B4-BE49-F238E27FC236}">
                  <a16:creationId xmlns:a16="http://schemas.microsoft.com/office/drawing/2014/main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21" name="Freeform: Shape 113">
              <a:extLst>
                <a:ext uri="{FF2B5EF4-FFF2-40B4-BE49-F238E27FC236}">
                  <a16:creationId xmlns:a16="http://schemas.microsoft.com/office/drawing/2014/main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22" name="Freeform: Shape 114">
              <a:extLst>
                <a:ext uri="{FF2B5EF4-FFF2-40B4-BE49-F238E27FC236}">
                  <a16:creationId xmlns:a16="http://schemas.microsoft.com/office/drawing/2014/main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23" name="Freeform: Shape 115">
              <a:extLst>
                <a:ext uri="{FF2B5EF4-FFF2-40B4-BE49-F238E27FC236}">
                  <a16:creationId xmlns:a16="http://schemas.microsoft.com/office/drawing/2014/main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24" name="Freeform: Shape 116">
              <a:extLst>
                <a:ext uri="{FF2B5EF4-FFF2-40B4-BE49-F238E27FC236}">
                  <a16:creationId xmlns:a16="http://schemas.microsoft.com/office/drawing/2014/main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25" name="Freeform: Shape 117">
              <a:extLst>
                <a:ext uri="{FF2B5EF4-FFF2-40B4-BE49-F238E27FC236}">
                  <a16:creationId xmlns:a16="http://schemas.microsoft.com/office/drawing/2014/main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26" name="Freeform: Shape 118">
              <a:extLst>
                <a:ext uri="{FF2B5EF4-FFF2-40B4-BE49-F238E27FC236}">
                  <a16:creationId xmlns:a16="http://schemas.microsoft.com/office/drawing/2014/main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27" name="Freeform: Shape 119">
              <a:extLst>
                <a:ext uri="{FF2B5EF4-FFF2-40B4-BE49-F238E27FC236}">
                  <a16:creationId xmlns:a16="http://schemas.microsoft.com/office/drawing/2014/main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28" name="Freeform: Shape 120">
              <a:extLst>
                <a:ext uri="{FF2B5EF4-FFF2-40B4-BE49-F238E27FC236}">
                  <a16:creationId xmlns:a16="http://schemas.microsoft.com/office/drawing/2014/main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29" name="Freeform: Shape 121">
              <a:extLst>
                <a:ext uri="{FF2B5EF4-FFF2-40B4-BE49-F238E27FC236}">
                  <a16:creationId xmlns:a16="http://schemas.microsoft.com/office/drawing/2014/main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30" name="Freeform: Shape 122">
              <a:extLst>
                <a:ext uri="{FF2B5EF4-FFF2-40B4-BE49-F238E27FC236}">
                  <a16:creationId xmlns:a16="http://schemas.microsoft.com/office/drawing/2014/main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31" name="Freeform: Shape 123">
              <a:extLst>
                <a:ext uri="{FF2B5EF4-FFF2-40B4-BE49-F238E27FC236}">
                  <a16:creationId xmlns:a16="http://schemas.microsoft.com/office/drawing/2014/main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32" name="Freeform: Shape 124">
              <a:extLst>
                <a:ext uri="{FF2B5EF4-FFF2-40B4-BE49-F238E27FC236}">
                  <a16:creationId xmlns:a16="http://schemas.microsoft.com/office/drawing/2014/main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33" name="Freeform: Shape 125">
              <a:extLst>
                <a:ext uri="{FF2B5EF4-FFF2-40B4-BE49-F238E27FC236}">
                  <a16:creationId xmlns:a16="http://schemas.microsoft.com/office/drawing/2014/main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34" name="Freeform: Shape 126">
              <a:extLst>
                <a:ext uri="{FF2B5EF4-FFF2-40B4-BE49-F238E27FC236}">
                  <a16:creationId xmlns:a16="http://schemas.microsoft.com/office/drawing/2014/main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35" name="Freeform: Shape 127">
              <a:extLst>
                <a:ext uri="{FF2B5EF4-FFF2-40B4-BE49-F238E27FC236}">
                  <a16:creationId xmlns:a16="http://schemas.microsoft.com/office/drawing/2014/main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36" name="Freeform: Shape 128">
              <a:extLst>
                <a:ext uri="{FF2B5EF4-FFF2-40B4-BE49-F238E27FC236}">
                  <a16:creationId xmlns:a16="http://schemas.microsoft.com/office/drawing/2014/main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37" name="Freeform: Shape 129">
              <a:extLst>
                <a:ext uri="{FF2B5EF4-FFF2-40B4-BE49-F238E27FC236}">
                  <a16:creationId xmlns:a16="http://schemas.microsoft.com/office/drawing/2014/main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38" name="Freeform: Shape 130">
              <a:extLst>
                <a:ext uri="{FF2B5EF4-FFF2-40B4-BE49-F238E27FC236}">
                  <a16:creationId xmlns:a16="http://schemas.microsoft.com/office/drawing/2014/main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39" name="Freeform: Shape 131">
              <a:extLst>
                <a:ext uri="{FF2B5EF4-FFF2-40B4-BE49-F238E27FC236}">
                  <a16:creationId xmlns:a16="http://schemas.microsoft.com/office/drawing/2014/main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40" name="Freeform: Shape 132">
              <a:extLst>
                <a:ext uri="{FF2B5EF4-FFF2-40B4-BE49-F238E27FC236}">
                  <a16:creationId xmlns:a16="http://schemas.microsoft.com/office/drawing/2014/main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41" name="Freeform: Shape 133">
              <a:extLst>
                <a:ext uri="{FF2B5EF4-FFF2-40B4-BE49-F238E27FC236}">
                  <a16:creationId xmlns:a16="http://schemas.microsoft.com/office/drawing/2014/main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42" name="Freeform: Shape 134">
              <a:extLst>
                <a:ext uri="{FF2B5EF4-FFF2-40B4-BE49-F238E27FC236}">
                  <a16:creationId xmlns:a16="http://schemas.microsoft.com/office/drawing/2014/main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43" name="Freeform: Shape 135">
              <a:extLst>
                <a:ext uri="{FF2B5EF4-FFF2-40B4-BE49-F238E27FC236}">
                  <a16:creationId xmlns:a16="http://schemas.microsoft.com/office/drawing/2014/main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44" name="Freeform: Shape 136">
              <a:extLst>
                <a:ext uri="{FF2B5EF4-FFF2-40B4-BE49-F238E27FC236}">
                  <a16:creationId xmlns:a16="http://schemas.microsoft.com/office/drawing/2014/main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45" name="Freeform: Shape 137">
              <a:extLst>
                <a:ext uri="{FF2B5EF4-FFF2-40B4-BE49-F238E27FC236}">
                  <a16:creationId xmlns:a16="http://schemas.microsoft.com/office/drawing/2014/main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46" name="Freeform: Shape 138">
              <a:extLst>
                <a:ext uri="{FF2B5EF4-FFF2-40B4-BE49-F238E27FC236}">
                  <a16:creationId xmlns:a16="http://schemas.microsoft.com/office/drawing/2014/main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47" name="Freeform: Shape 139">
              <a:extLst>
                <a:ext uri="{FF2B5EF4-FFF2-40B4-BE49-F238E27FC236}">
                  <a16:creationId xmlns:a16="http://schemas.microsoft.com/office/drawing/2014/main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48" name="Freeform: Shape 140">
              <a:extLst>
                <a:ext uri="{FF2B5EF4-FFF2-40B4-BE49-F238E27FC236}">
                  <a16:creationId xmlns:a16="http://schemas.microsoft.com/office/drawing/2014/main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</p:grpSp>
      <p:grpSp>
        <p:nvGrpSpPr>
          <p:cNvPr id="149" name="Group 250">
            <a:extLst>
              <a:ext uri="{FF2B5EF4-FFF2-40B4-BE49-F238E27FC236}">
                <a16:creationId xmlns:a16="http://schemas.microsoft.com/office/drawing/2014/main" id="{97F74E1A-7364-4171-A47B-7D83ED0312E2}"/>
              </a:ext>
            </a:extLst>
          </p:cNvPr>
          <p:cNvGrpSpPr/>
          <p:nvPr/>
        </p:nvGrpSpPr>
        <p:grpSpPr>
          <a:xfrm>
            <a:off x="8550511" y="5023342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50" name="Freeform: Shape 210">
              <a:extLst>
                <a:ext uri="{FF2B5EF4-FFF2-40B4-BE49-F238E27FC236}">
                  <a16:creationId xmlns:a16="http://schemas.microsoft.com/office/drawing/2014/main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51" name="Freeform: Shape 211">
              <a:extLst>
                <a:ext uri="{FF2B5EF4-FFF2-40B4-BE49-F238E27FC236}">
                  <a16:creationId xmlns:a16="http://schemas.microsoft.com/office/drawing/2014/main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52" name="Freeform: Shape 212">
              <a:extLst>
                <a:ext uri="{FF2B5EF4-FFF2-40B4-BE49-F238E27FC236}">
                  <a16:creationId xmlns:a16="http://schemas.microsoft.com/office/drawing/2014/main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53" name="Freeform: Shape 213">
              <a:extLst>
                <a:ext uri="{FF2B5EF4-FFF2-40B4-BE49-F238E27FC236}">
                  <a16:creationId xmlns:a16="http://schemas.microsoft.com/office/drawing/2014/main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54" name="Freeform: Shape 214">
              <a:extLst>
                <a:ext uri="{FF2B5EF4-FFF2-40B4-BE49-F238E27FC236}">
                  <a16:creationId xmlns:a16="http://schemas.microsoft.com/office/drawing/2014/main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55" name="Freeform: Shape 215">
              <a:extLst>
                <a:ext uri="{FF2B5EF4-FFF2-40B4-BE49-F238E27FC236}">
                  <a16:creationId xmlns:a16="http://schemas.microsoft.com/office/drawing/2014/main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56" name="Freeform: Shape 216">
              <a:extLst>
                <a:ext uri="{FF2B5EF4-FFF2-40B4-BE49-F238E27FC236}">
                  <a16:creationId xmlns:a16="http://schemas.microsoft.com/office/drawing/2014/main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57" name="Freeform: Shape 217">
              <a:extLst>
                <a:ext uri="{FF2B5EF4-FFF2-40B4-BE49-F238E27FC236}">
                  <a16:creationId xmlns:a16="http://schemas.microsoft.com/office/drawing/2014/main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58" name="Freeform: Shape 218">
              <a:extLst>
                <a:ext uri="{FF2B5EF4-FFF2-40B4-BE49-F238E27FC236}">
                  <a16:creationId xmlns:a16="http://schemas.microsoft.com/office/drawing/2014/main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59" name="Freeform: Shape 219">
              <a:extLst>
                <a:ext uri="{FF2B5EF4-FFF2-40B4-BE49-F238E27FC236}">
                  <a16:creationId xmlns:a16="http://schemas.microsoft.com/office/drawing/2014/main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60" name="Freeform: Shape 220">
              <a:extLst>
                <a:ext uri="{FF2B5EF4-FFF2-40B4-BE49-F238E27FC236}">
                  <a16:creationId xmlns:a16="http://schemas.microsoft.com/office/drawing/2014/main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61" name="Freeform: Shape 221">
              <a:extLst>
                <a:ext uri="{FF2B5EF4-FFF2-40B4-BE49-F238E27FC236}">
                  <a16:creationId xmlns:a16="http://schemas.microsoft.com/office/drawing/2014/main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62" name="Freeform: Shape 222">
              <a:extLst>
                <a:ext uri="{FF2B5EF4-FFF2-40B4-BE49-F238E27FC236}">
                  <a16:creationId xmlns:a16="http://schemas.microsoft.com/office/drawing/2014/main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63" name="Freeform: Shape 223">
              <a:extLst>
                <a:ext uri="{FF2B5EF4-FFF2-40B4-BE49-F238E27FC236}">
                  <a16:creationId xmlns:a16="http://schemas.microsoft.com/office/drawing/2014/main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64" name="Freeform: Shape 224">
              <a:extLst>
                <a:ext uri="{FF2B5EF4-FFF2-40B4-BE49-F238E27FC236}">
                  <a16:creationId xmlns:a16="http://schemas.microsoft.com/office/drawing/2014/main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65" name="Freeform: Shape 225">
              <a:extLst>
                <a:ext uri="{FF2B5EF4-FFF2-40B4-BE49-F238E27FC236}">
                  <a16:creationId xmlns:a16="http://schemas.microsoft.com/office/drawing/2014/main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66" name="Freeform: Shape 226">
              <a:extLst>
                <a:ext uri="{FF2B5EF4-FFF2-40B4-BE49-F238E27FC236}">
                  <a16:creationId xmlns:a16="http://schemas.microsoft.com/office/drawing/2014/main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67" name="Freeform: Shape 227">
              <a:extLst>
                <a:ext uri="{FF2B5EF4-FFF2-40B4-BE49-F238E27FC236}">
                  <a16:creationId xmlns:a16="http://schemas.microsoft.com/office/drawing/2014/main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68" name="Freeform: Shape 228">
              <a:extLst>
                <a:ext uri="{FF2B5EF4-FFF2-40B4-BE49-F238E27FC236}">
                  <a16:creationId xmlns:a16="http://schemas.microsoft.com/office/drawing/2014/main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69" name="Freeform: Shape 229">
              <a:extLst>
                <a:ext uri="{FF2B5EF4-FFF2-40B4-BE49-F238E27FC236}">
                  <a16:creationId xmlns:a16="http://schemas.microsoft.com/office/drawing/2014/main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70" name="Freeform: Shape 230">
              <a:extLst>
                <a:ext uri="{FF2B5EF4-FFF2-40B4-BE49-F238E27FC236}">
                  <a16:creationId xmlns:a16="http://schemas.microsoft.com/office/drawing/2014/main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71" name="Freeform: Shape 231">
              <a:extLst>
                <a:ext uri="{FF2B5EF4-FFF2-40B4-BE49-F238E27FC236}">
                  <a16:creationId xmlns:a16="http://schemas.microsoft.com/office/drawing/2014/main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72" name="Freeform: Shape 232">
              <a:extLst>
                <a:ext uri="{FF2B5EF4-FFF2-40B4-BE49-F238E27FC236}">
                  <a16:creationId xmlns:a16="http://schemas.microsoft.com/office/drawing/2014/main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73" name="Freeform: Shape 233">
              <a:extLst>
                <a:ext uri="{FF2B5EF4-FFF2-40B4-BE49-F238E27FC236}">
                  <a16:creationId xmlns:a16="http://schemas.microsoft.com/office/drawing/2014/main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74" name="Freeform: Shape 234">
              <a:extLst>
                <a:ext uri="{FF2B5EF4-FFF2-40B4-BE49-F238E27FC236}">
                  <a16:creationId xmlns:a16="http://schemas.microsoft.com/office/drawing/2014/main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75" name="Freeform: Shape 235">
              <a:extLst>
                <a:ext uri="{FF2B5EF4-FFF2-40B4-BE49-F238E27FC236}">
                  <a16:creationId xmlns:a16="http://schemas.microsoft.com/office/drawing/2014/main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76" name="Freeform: Shape 236">
              <a:extLst>
                <a:ext uri="{FF2B5EF4-FFF2-40B4-BE49-F238E27FC236}">
                  <a16:creationId xmlns:a16="http://schemas.microsoft.com/office/drawing/2014/main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77" name="Freeform: Shape 237">
              <a:extLst>
                <a:ext uri="{FF2B5EF4-FFF2-40B4-BE49-F238E27FC236}">
                  <a16:creationId xmlns:a16="http://schemas.microsoft.com/office/drawing/2014/main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78" name="Freeform: Shape 238">
              <a:extLst>
                <a:ext uri="{FF2B5EF4-FFF2-40B4-BE49-F238E27FC236}">
                  <a16:creationId xmlns:a16="http://schemas.microsoft.com/office/drawing/2014/main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79" name="Freeform: Shape 239">
              <a:extLst>
                <a:ext uri="{FF2B5EF4-FFF2-40B4-BE49-F238E27FC236}">
                  <a16:creationId xmlns:a16="http://schemas.microsoft.com/office/drawing/2014/main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80" name="Freeform: Shape 240">
              <a:extLst>
                <a:ext uri="{FF2B5EF4-FFF2-40B4-BE49-F238E27FC236}">
                  <a16:creationId xmlns:a16="http://schemas.microsoft.com/office/drawing/2014/main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81" name="Freeform: Shape 241">
              <a:extLst>
                <a:ext uri="{FF2B5EF4-FFF2-40B4-BE49-F238E27FC236}">
                  <a16:creationId xmlns:a16="http://schemas.microsoft.com/office/drawing/2014/main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  <p:sp>
          <p:nvSpPr>
            <p:cNvPr id="182" name="Freeform: Shape 242">
              <a:extLst>
                <a:ext uri="{FF2B5EF4-FFF2-40B4-BE49-F238E27FC236}">
                  <a16:creationId xmlns:a16="http://schemas.microsoft.com/office/drawing/2014/main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  <a:cs typeface="+mn-cs"/>
              </a:endParaRPr>
            </a:p>
          </p:txBody>
        </p:sp>
      </p:grpSp>
      <p:sp>
        <p:nvSpPr>
          <p:cNvPr id="183" name="Cloud Callout 182"/>
          <p:cNvSpPr/>
          <p:nvPr/>
        </p:nvSpPr>
        <p:spPr>
          <a:xfrm>
            <a:off x="813110" y="965254"/>
            <a:ext cx="8070777" cy="4138192"/>
          </a:xfrm>
          <a:prstGeom prst="cloudCallout">
            <a:avLst>
              <a:gd name="adj1" fmla="val 65171"/>
              <a:gd name="adj2" fmla="val 112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SGK tr.46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SGK tr.47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181911" y="143033"/>
            <a:ext cx="11875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Củng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dặn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dò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55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191252" y="0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E5BF33-E33B-F444-4A2A-776744F336F5}"/>
              </a:ext>
            </a:extLst>
          </p:cNvPr>
          <p:cNvSpPr/>
          <p:nvPr/>
        </p:nvSpPr>
        <p:spPr>
          <a:xfrm>
            <a:off x="135046" y="2777239"/>
            <a:ext cx="124968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6600" dirty="0" err="1">
                <a:solidFill>
                  <a:srgbClr val="0070C0"/>
                </a:solidFill>
                <a:latin typeface="#9Slide05 SVNBlenda Script" panose="02000804000000020003" pitchFamily="2" charset="0"/>
                <a:ea typeface="仓耳今楷05-6763 W05" panose="02020400000000000000" pitchFamily="18" charset="-122"/>
              </a:rPr>
              <a:t>Chúc</a:t>
            </a:r>
            <a:r>
              <a:rPr lang="en-US" altLang="zh-CN" sz="6600" dirty="0">
                <a:solidFill>
                  <a:srgbClr val="0070C0"/>
                </a:solidFill>
                <a:latin typeface="#9Slide05 SVNBlenda Script" panose="02000804000000020003" pitchFamily="2" charset="0"/>
                <a:ea typeface="仓耳今楷05-6763 W05" panose="02020400000000000000" pitchFamily="18" charset="-122"/>
              </a:rPr>
              <a:t> </a:t>
            </a:r>
            <a:r>
              <a:rPr lang="en-US" altLang="zh-CN" sz="6600" dirty="0" err="1">
                <a:solidFill>
                  <a:srgbClr val="0070C0"/>
                </a:solidFill>
                <a:latin typeface="#9Slide05 SVNBlenda Script" panose="02000804000000020003" pitchFamily="2" charset="0"/>
                <a:ea typeface="仓耳今楷05-6763 W05" panose="02020400000000000000" pitchFamily="18" charset="-122"/>
              </a:rPr>
              <a:t>quý</a:t>
            </a:r>
            <a:r>
              <a:rPr lang="en-US" altLang="zh-CN" sz="6600" dirty="0">
                <a:solidFill>
                  <a:srgbClr val="0070C0"/>
                </a:solidFill>
                <a:latin typeface="#9Slide05 SVNBlenda Script" panose="02000804000000020003" pitchFamily="2" charset="0"/>
                <a:ea typeface="仓耳今楷05-6763 W05" panose="02020400000000000000" pitchFamily="18" charset="-122"/>
              </a:rPr>
              <a:t> </a:t>
            </a:r>
            <a:r>
              <a:rPr lang="en-US" altLang="zh-CN" sz="6600" dirty="0" err="1">
                <a:solidFill>
                  <a:srgbClr val="0070C0"/>
                </a:solidFill>
                <a:latin typeface="#9Slide05 SVNBlenda Script" panose="02000804000000020003" pitchFamily="2" charset="0"/>
                <a:ea typeface="仓耳今楷05-6763 W05" panose="02020400000000000000" pitchFamily="18" charset="-122"/>
              </a:rPr>
              <a:t>thầy</a:t>
            </a:r>
            <a:r>
              <a:rPr lang="en-US" altLang="zh-CN" sz="6600" dirty="0">
                <a:solidFill>
                  <a:srgbClr val="0070C0"/>
                </a:solidFill>
                <a:latin typeface="#9Slide05 SVNBlenda Script" panose="02000804000000020003" pitchFamily="2" charset="0"/>
                <a:ea typeface="仓耳今楷05-6763 W05" panose="02020400000000000000" pitchFamily="18" charset="-122"/>
              </a:rPr>
              <a:t> </a:t>
            </a:r>
            <a:r>
              <a:rPr lang="en-US" altLang="zh-CN" sz="6600" dirty="0" err="1">
                <a:solidFill>
                  <a:srgbClr val="0070C0"/>
                </a:solidFill>
                <a:latin typeface="#9Slide05 SVNBlenda Script" panose="02000804000000020003" pitchFamily="2" charset="0"/>
                <a:ea typeface="仓耳今楷05-6763 W05" panose="02020400000000000000" pitchFamily="18" charset="-122"/>
              </a:rPr>
              <a:t>cô</a:t>
            </a:r>
            <a:r>
              <a:rPr lang="en-US" altLang="zh-CN" sz="6600" dirty="0">
                <a:solidFill>
                  <a:srgbClr val="0070C0"/>
                </a:solidFill>
                <a:latin typeface="#9Slide05 SVNBlenda Script" panose="02000804000000020003" pitchFamily="2" charset="0"/>
                <a:ea typeface="仓耳今楷05-6763 W05" panose="02020400000000000000" pitchFamily="18" charset="-122"/>
              </a:rPr>
              <a:t> </a:t>
            </a:r>
            <a:r>
              <a:rPr lang="en-US" altLang="zh-CN" sz="6600" dirty="0" err="1">
                <a:solidFill>
                  <a:srgbClr val="0070C0"/>
                </a:solidFill>
                <a:latin typeface="#9Slide05 SVNBlenda Script" panose="02000804000000020003" pitchFamily="2" charset="0"/>
                <a:ea typeface="仓耳今楷05-6763 W05" panose="02020400000000000000" pitchFamily="18" charset="-122"/>
              </a:rPr>
              <a:t>sức</a:t>
            </a:r>
            <a:r>
              <a:rPr lang="en-US" altLang="zh-CN" sz="6600" dirty="0">
                <a:solidFill>
                  <a:srgbClr val="0070C0"/>
                </a:solidFill>
                <a:latin typeface="#9Slide05 SVNBlenda Script" panose="02000804000000020003" pitchFamily="2" charset="0"/>
                <a:ea typeface="仓耳今楷05-6763 W05" panose="02020400000000000000" pitchFamily="18" charset="-122"/>
              </a:rPr>
              <a:t> </a:t>
            </a:r>
            <a:r>
              <a:rPr lang="en-US" altLang="zh-CN" sz="6600" dirty="0" err="1">
                <a:solidFill>
                  <a:srgbClr val="0070C0"/>
                </a:solidFill>
                <a:latin typeface="#9Slide05 SVNBlenda Script" panose="02000804000000020003" pitchFamily="2" charset="0"/>
                <a:ea typeface="仓耳今楷05-6763 W05" panose="02020400000000000000" pitchFamily="18" charset="-122"/>
              </a:rPr>
              <a:t>khỏe</a:t>
            </a:r>
            <a:endParaRPr lang="zh-CN" altLang="en-US" sz="6600" dirty="0">
              <a:solidFill>
                <a:srgbClr val="0070C0"/>
              </a:solidFill>
              <a:latin typeface="#9Slide05 SVNBlenda Script" panose="02000804000000020003" pitchFamily="2" charset="0"/>
              <a:ea typeface="仓耳今楷05-6763 W05" panose="02020400000000000000" pitchFamily="18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B8FA53-9F52-3286-B995-00C1C2A55C7D}"/>
              </a:ext>
            </a:extLst>
          </p:cNvPr>
          <p:cNvSpPr/>
          <p:nvPr/>
        </p:nvSpPr>
        <p:spPr>
          <a:xfrm>
            <a:off x="12083" y="3837518"/>
            <a:ext cx="124968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6600" dirty="0" err="1">
                <a:solidFill>
                  <a:srgbClr val="0070C0"/>
                </a:solidFill>
                <a:latin typeface="#9Slide05 SVNBlenda Script" panose="02000804000000020003" pitchFamily="2" charset="0"/>
                <a:ea typeface="仓耳今楷05-6763 W05" panose="02020400000000000000" pitchFamily="18" charset="-122"/>
              </a:rPr>
              <a:t>Chúc</a:t>
            </a:r>
            <a:r>
              <a:rPr lang="en-US" altLang="zh-CN" sz="6600" dirty="0">
                <a:solidFill>
                  <a:srgbClr val="0070C0"/>
                </a:solidFill>
                <a:latin typeface="#9Slide05 SVNBlenda Script" panose="02000804000000020003" pitchFamily="2" charset="0"/>
                <a:ea typeface="仓耳今楷05-6763 W05" panose="02020400000000000000" pitchFamily="18" charset="-122"/>
              </a:rPr>
              <a:t> </a:t>
            </a:r>
            <a:r>
              <a:rPr lang="en-US" altLang="zh-CN" sz="6600" dirty="0" err="1">
                <a:solidFill>
                  <a:srgbClr val="0070C0"/>
                </a:solidFill>
                <a:latin typeface="#9Slide05 SVNBlenda Script" panose="02000804000000020003" pitchFamily="2" charset="0"/>
                <a:ea typeface="仓耳今楷05-6763 W05" panose="02020400000000000000" pitchFamily="18" charset="-122"/>
              </a:rPr>
              <a:t>các</a:t>
            </a:r>
            <a:r>
              <a:rPr lang="en-US" altLang="zh-CN" sz="6600" dirty="0">
                <a:solidFill>
                  <a:srgbClr val="0070C0"/>
                </a:solidFill>
                <a:latin typeface="#9Slide05 SVNBlenda Script" panose="02000804000000020003" pitchFamily="2" charset="0"/>
                <a:ea typeface="仓耳今楷05-6763 W05" panose="02020400000000000000" pitchFamily="18" charset="-122"/>
              </a:rPr>
              <a:t> con </a:t>
            </a:r>
            <a:r>
              <a:rPr lang="en-US" altLang="zh-CN" sz="6600" dirty="0" err="1">
                <a:solidFill>
                  <a:srgbClr val="0070C0"/>
                </a:solidFill>
                <a:latin typeface="#9Slide05 SVNBlenda Script" panose="02000804000000020003" pitchFamily="2" charset="0"/>
                <a:ea typeface="仓耳今楷05-6763 W05" panose="02020400000000000000" pitchFamily="18" charset="-122"/>
              </a:rPr>
              <a:t>chăm</a:t>
            </a:r>
            <a:r>
              <a:rPr lang="en-US" altLang="zh-CN" sz="6600" dirty="0">
                <a:solidFill>
                  <a:srgbClr val="0070C0"/>
                </a:solidFill>
                <a:latin typeface="#9Slide05 SVNBlenda Script" panose="02000804000000020003" pitchFamily="2" charset="0"/>
                <a:ea typeface="仓耳今楷05-6763 W05" panose="02020400000000000000" pitchFamily="18" charset="-122"/>
              </a:rPr>
              <a:t> </a:t>
            </a:r>
            <a:r>
              <a:rPr lang="en-US" altLang="zh-CN" sz="6600" dirty="0" err="1">
                <a:solidFill>
                  <a:srgbClr val="0070C0"/>
                </a:solidFill>
                <a:latin typeface="#9Slide05 SVNBlenda Script" panose="02000804000000020003" pitchFamily="2" charset="0"/>
                <a:ea typeface="仓耳今楷05-6763 W05" panose="02020400000000000000" pitchFamily="18" charset="-122"/>
              </a:rPr>
              <a:t>ngoan</a:t>
            </a:r>
            <a:r>
              <a:rPr lang="en-US" altLang="zh-CN" sz="6600" dirty="0">
                <a:solidFill>
                  <a:srgbClr val="0070C0"/>
                </a:solidFill>
                <a:latin typeface="#9Slide05 SVNBlenda Script" panose="02000804000000020003" pitchFamily="2" charset="0"/>
                <a:ea typeface="仓耳今楷05-6763 W05" panose="02020400000000000000" pitchFamily="18" charset="-122"/>
              </a:rPr>
              <a:t>, </a:t>
            </a:r>
            <a:r>
              <a:rPr lang="en-US" altLang="zh-CN" sz="6600" dirty="0" err="1">
                <a:solidFill>
                  <a:srgbClr val="0070C0"/>
                </a:solidFill>
                <a:latin typeface="#9Slide05 SVNBlenda Script" panose="02000804000000020003" pitchFamily="2" charset="0"/>
                <a:ea typeface="仓耳今楷05-6763 W05" panose="02020400000000000000" pitchFamily="18" charset="-122"/>
              </a:rPr>
              <a:t>học</a:t>
            </a:r>
            <a:r>
              <a:rPr lang="en-US" altLang="zh-CN" sz="6600" dirty="0">
                <a:solidFill>
                  <a:srgbClr val="0070C0"/>
                </a:solidFill>
                <a:latin typeface="#9Slide05 SVNBlenda Script" panose="02000804000000020003" pitchFamily="2" charset="0"/>
                <a:ea typeface="仓耳今楷05-6763 W05" panose="02020400000000000000" pitchFamily="18" charset="-122"/>
              </a:rPr>
              <a:t> </a:t>
            </a:r>
            <a:r>
              <a:rPr lang="en-US" altLang="zh-CN" sz="6600" dirty="0" err="1">
                <a:solidFill>
                  <a:srgbClr val="0070C0"/>
                </a:solidFill>
                <a:latin typeface="#9Slide05 SVNBlenda Script" panose="02000804000000020003" pitchFamily="2" charset="0"/>
                <a:ea typeface="仓耳今楷05-6763 W05" panose="02020400000000000000" pitchFamily="18" charset="-122"/>
              </a:rPr>
              <a:t>giỏi</a:t>
            </a:r>
            <a:endParaRPr lang="zh-CN" altLang="en-US" sz="6600" dirty="0">
              <a:solidFill>
                <a:srgbClr val="0070C0"/>
              </a:solidFill>
              <a:latin typeface="#9Slide05 SVNBlenda Script" panose="02000804000000020003" pitchFamily="2" charset="0"/>
              <a:ea typeface="仓耳今楷05-6763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63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111E-6 -3.33333E-6 L 1.11111E-6 -0.07222 " pathEditMode="relative" rAng="0" ptsTypes="AA">
                                      <p:cBhvr>
                                        <p:cTn id="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2.96296E-6 L 2.5E-6 -0.07222 " pathEditMode="relative" rAng="0" ptsTypes="AA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10373957" y="0"/>
            <a:ext cx="1750520" cy="2217445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0"/>
          <a:stretch/>
        </p:blipFill>
        <p:spPr>
          <a:xfrm>
            <a:off x="1119020" y="479246"/>
            <a:ext cx="8971544" cy="537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0" y="4670927"/>
            <a:ext cx="1537855" cy="2008609"/>
            <a:chOff x="3084810" y="-335112"/>
            <a:chExt cx="5809496" cy="5760000"/>
          </a:xfrm>
        </p:grpSpPr>
        <p:grpSp>
          <p:nvGrpSpPr>
            <p:cNvPr id="21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2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25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4622914" y="359427"/>
            <a:ext cx="1431522" cy="127636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673386" y="1926372"/>
            <a:ext cx="1431522" cy="127636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391894" y="464950"/>
            <a:ext cx="1431522" cy="127636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686214" y="1288187"/>
            <a:ext cx="1431522" cy="140850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138173" y="479246"/>
            <a:ext cx="1431522" cy="127636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460976" y="3105680"/>
            <a:ext cx="1431522" cy="127636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576051" y="4670928"/>
            <a:ext cx="1721642" cy="133172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876079" y="1838812"/>
            <a:ext cx="1789698" cy="136392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5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757640" y="-1917720"/>
            <a:ext cx="10648235" cy="8927109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D2A09-C27C-B2DB-90AA-D3EB6DF991FD}"/>
              </a:ext>
            </a:extLst>
          </p:cNvPr>
          <p:cNvSpPr txBox="1">
            <a:spLocks/>
          </p:cNvSpPr>
          <p:nvPr/>
        </p:nvSpPr>
        <p:spPr>
          <a:xfrm>
            <a:off x="1681615" y="2821613"/>
            <a:ext cx="9095837" cy="210460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BẢO QUẢN ĐỒ DÙNG CÁ NHÂN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C5CCE59-51FC-4D7F-27FE-FFFBB1F828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833">
            <a:off x="1228601" y="4705105"/>
            <a:ext cx="1318728" cy="1318728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69B665C0-4F8C-FF12-6CAB-09C4E5CB7F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8878">
            <a:off x="48679" y="1463452"/>
            <a:ext cx="2433179" cy="243317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185ECCE-61BB-31D3-E09E-56FE708509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5377">
            <a:off x="10816804" y="3105592"/>
            <a:ext cx="1326993" cy="132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F66E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699C0911-A541-4241-8CF0-2A34C3D8464C}"/>
              </a:ext>
            </a:extLst>
          </p:cNvPr>
          <p:cNvGrpSpPr/>
          <p:nvPr/>
        </p:nvGrpSpPr>
        <p:grpSpPr>
          <a:xfrm>
            <a:off x="1296247" y="1827759"/>
            <a:ext cx="9194722" cy="761864"/>
            <a:chOff x="1234109" y="1229360"/>
            <a:chExt cx="9194722" cy="76186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1AC3251-184B-4164-9642-DF07420FFB41}"/>
                </a:ext>
              </a:extLst>
            </p:cNvPr>
            <p:cNvGrpSpPr/>
            <p:nvPr/>
          </p:nvGrpSpPr>
          <p:grpSpPr>
            <a:xfrm>
              <a:off x="1295808" y="1229360"/>
              <a:ext cx="9133023" cy="761864"/>
              <a:chOff x="1460067" y="2701328"/>
              <a:chExt cx="9048215" cy="898713"/>
            </a:xfrm>
          </p:grpSpPr>
          <p:sp>
            <p:nvSpPr>
              <p:cNvPr id="18" name="Google Shape;1332;p46">
                <a:extLst>
                  <a:ext uri="{FF2B5EF4-FFF2-40B4-BE49-F238E27FC236}">
                    <a16:creationId xmlns:a16="http://schemas.microsoft.com/office/drawing/2014/main" id="{68399AAE-24AC-4D45-8955-40485C26D98A}"/>
                  </a:ext>
                </a:extLst>
              </p:cNvPr>
              <p:cNvSpPr/>
              <p:nvPr/>
            </p:nvSpPr>
            <p:spPr>
              <a:xfrm>
                <a:off x="1460067" y="2701328"/>
                <a:ext cx="9048215" cy="898713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341;p46">
                <a:extLst>
                  <a:ext uri="{FF2B5EF4-FFF2-40B4-BE49-F238E27FC236}">
                    <a16:creationId xmlns:a16="http://schemas.microsoft.com/office/drawing/2014/main" id="{298F82FC-576F-4B4E-9390-62BB0FA77F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9498" y="2917202"/>
                <a:ext cx="7051767" cy="43744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chuyện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tranh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Google Shape;1338;p46">
              <a:extLst>
                <a:ext uri="{FF2B5EF4-FFF2-40B4-BE49-F238E27FC236}">
                  <a16:creationId xmlns:a16="http://schemas.microsoft.com/office/drawing/2014/main" id="{AD9A5B5C-CF57-4A8B-8215-83E770DB2193}"/>
                </a:ext>
              </a:extLst>
            </p:cNvPr>
            <p:cNvSpPr txBox="1">
              <a:spLocks/>
            </p:cNvSpPr>
            <p:nvPr/>
          </p:nvSpPr>
          <p:spPr>
            <a:xfrm>
              <a:off x="1234109" y="1522654"/>
              <a:ext cx="1228752" cy="246661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n" sz="7000" b="1" dirty="0">
                  <a:solidFill>
                    <a:schemeClr val="bg1"/>
                  </a:solidFill>
                  <a:latin typeface="+mn-lt"/>
                </a:rPr>
                <a:t>01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34A36E0-4B8E-4EC6-BD96-3C95462004C5}"/>
              </a:ext>
            </a:extLst>
          </p:cNvPr>
          <p:cNvGrpSpPr/>
          <p:nvPr/>
        </p:nvGrpSpPr>
        <p:grpSpPr>
          <a:xfrm>
            <a:off x="1296247" y="2886627"/>
            <a:ext cx="10017081" cy="761864"/>
            <a:chOff x="1206661" y="2506222"/>
            <a:chExt cx="10017081" cy="76186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2905665-7B73-4DA5-82BA-3001F05753D3}"/>
                </a:ext>
              </a:extLst>
            </p:cNvPr>
            <p:cNvGrpSpPr/>
            <p:nvPr/>
          </p:nvGrpSpPr>
          <p:grpSpPr>
            <a:xfrm>
              <a:off x="1281699" y="2506222"/>
              <a:ext cx="9942043" cy="761864"/>
              <a:chOff x="1460067" y="2701328"/>
              <a:chExt cx="9849723" cy="898713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21" name="Google Shape;1332;p46">
                <a:extLst>
                  <a:ext uri="{FF2B5EF4-FFF2-40B4-BE49-F238E27FC236}">
                    <a16:creationId xmlns:a16="http://schemas.microsoft.com/office/drawing/2014/main" id="{56B55262-A3DA-49F0-A798-83140CD573A8}"/>
                  </a:ext>
                </a:extLst>
              </p:cNvPr>
              <p:cNvSpPr/>
              <p:nvPr/>
            </p:nvSpPr>
            <p:spPr>
              <a:xfrm>
                <a:off x="1460067" y="2701328"/>
                <a:ext cx="9048215" cy="898713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1341;p46">
                <a:extLst>
                  <a:ext uri="{FF2B5EF4-FFF2-40B4-BE49-F238E27FC236}">
                    <a16:creationId xmlns:a16="http://schemas.microsoft.com/office/drawing/2014/main" id="{B89846CB-852F-47BF-8740-4DB089B72A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1515" y="2882596"/>
                <a:ext cx="8838275" cy="536176"/>
              </a:xfrm>
              <a:prstGeom prst="rect">
                <a:avLst/>
              </a:prstGeom>
              <a:noFill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2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việc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bảo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quản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nhân</a:t>
                </a:r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Google Shape;1338;p46">
              <a:extLst>
                <a:ext uri="{FF2B5EF4-FFF2-40B4-BE49-F238E27FC236}">
                  <a16:creationId xmlns:a16="http://schemas.microsoft.com/office/drawing/2014/main" id="{8BF80DA5-1814-4E26-854E-C2DA5F68BE0E}"/>
                </a:ext>
              </a:extLst>
            </p:cNvPr>
            <p:cNvSpPr txBox="1">
              <a:spLocks/>
            </p:cNvSpPr>
            <p:nvPr/>
          </p:nvSpPr>
          <p:spPr>
            <a:xfrm>
              <a:off x="1206661" y="2788205"/>
              <a:ext cx="1228752" cy="246661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lvl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500"/>
                <a:buNone/>
                <a:defRPr sz="7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5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5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5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5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5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5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5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500"/>
                <a:buNone/>
                <a:defRPr/>
              </a:lvl9pPr>
            </a:lstStyle>
            <a:p>
              <a:r>
                <a:rPr lang="en" sz="7000" b="1" dirty="0">
                  <a:solidFill>
                    <a:schemeClr val="bg1"/>
                  </a:solidFill>
                  <a:latin typeface="+mn-lt"/>
                </a:rPr>
                <a:t>02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9FCC6D0-C2CE-4661-AF5A-FA980343473A}"/>
              </a:ext>
            </a:extLst>
          </p:cNvPr>
          <p:cNvGrpSpPr/>
          <p:nvPr/>
        </p:nvGrpSpPr>
        <p:grpSpPr>
          <a:xfrm>
            <a:off x="1309586" y="3941674"/>
            <a:ext cx="9194722" cy="761864"/>
            <a:chOff x="1220000" y="3767885"/>
            <a:chExt cx="9194722" cy="76186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42088C8-22D6-4C26-80CA-2F4CC25B22A2}"/>
                </a:ext>
              </a:extLst>
            </p:cNvPr>
            <p:cNvGrpSpPr/>
            <p:nvPr/>
          </p:nvGrpSpPr>
          <p:grpSpPr>
            <a:xfrm>
              <a:off x="1281699" y="3767885"/>
              <a:ext cx="9133023" cy="761864"/>
              <a:chOff x="1460067" y="2701328"/>
              <a:chExt cx="9048215" cy="898713"/>
            </a:xfrm>
          </p:grpSpPr>
          <p:sp>
            <p:nvSpPr>
              <p:cNvPr id="26" name="Google Shape;1332;p46">
                <a:extLst>
                  <a:ext uri="{FF2B5EF4-FFF2-40B4-BE49-F238E27FC236}">
                    <a16:creationId xmlns:a16="http://schemas.microsoft.com/office/drawing/2014/main" id="{105AEA16-FD64-488D-AF61-255F34B82E1C}"/>
                  </a:ext>
                </a:extLst>
              </p:cNvPr>
              <p:cNvSpPr/>
              <p:nvPr/>
            </p:nvSpPr>
            <p:spPr>
              <a:xfrm>
                <a:off x="1460067" y="2701328"/>
                <a:ext cx="9048215" cy="898713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341;p46">
                <a:extLst>
                  <a:ext uri="{FF2B5EF4-FFF2-40B4-BE49-F238E27FC236}">
                    <a16:creationId xmlns:a16="http://schemas.microsoft.com/office/drawing/2014/main" id="{5FE528D2-F7BB-44D0-87AA-1AC05DB544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89648" y="2979100"/>
                <a:ext cx="7745267" cy="34316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Sự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bảo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quản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nhân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Google Shape;1338;p46">
              <a:extLst>
                <a:ext uri="{FF2B5EF4-FFF2-40B4-BE49-F238E27FC236}">
                  <a16:creationId xmlns:a16="http://schemas.microsoft.com/office/drawing/2014/main" id="{BA8DCECA-7276-4180-8E3D-E48A0DF4E497}"/>
                </a:ext>
              </a:extLst>
            </p:cNvPr>
            <p:cNvSpPr txBox="1">
              <a:spLocks/>
            </p:cNvSpPr>
            <p:nvPr/>
          </p:nvSpPr>
          <p:spPr>
            <a:xfrm>
              <a:off x="1220000" y="4061179"/>
              <a:ext cx="1228752" cy="246661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n" sz="7000" b="1" dirty="0">
                  <a:solidFill>
                    <a:schemeClr val="bg1"/>
                  </a:solidFill>
                  <a:latin typeface="+mn-lt"/>
                </a:rPr>
                <a:t>03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A099F15-ECDE-4B75-8486-4925BA55AB87}"/>
              </a:ext>
            </a:extLst>
          </p:cNvPr>
          <p:cNvGrpSpPr/>
          <p:nvPr/>
        </p:nvGrpSpPr>
        <p:grpSpPr>
          <a:xfrm>
            <a:off x="1310356" y="4988187"/>
            <a:ext cx="9481657" cy="761864"/>
            <a:chOff x="1206661" y="5044747"/>
            <a:chExt cx="9481657" cy="76186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A9EE965-A33E-44A7-8A50-9BD9FA31FA66}"/>
                </a:ext>
              </a:extLst>
            </p:cNvPr>
            <p:cNvGrpSpPr/>
            <p:nvPr/>
          </p:nvGrpSpPr>
          <p:grpSpPr>
            <a:xfrm>
              <a:off x="1267590" y="5044747"/>
              <a:ext cx="9420728" cy="761864"/>
              <a:chOff x="1460067" y="2701328"/>
              <a:chExt cx="9333248" cy="898713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29" name="Google Shape;1332;p46">
                <a:extLst>
                  <a:ext uri="{FF2B5EF4-FFF2-40B4-BE49-F238E27FC236}">
                    <a16:creationId xmlns:a16="http://schemas.microsoft.com/office/drawing/2014/main" id="{EB07E125-700E-41BC-B8DC-C73E92CCC5A5}"/>
                  </a:ext>
                </a:extLst>
              </p:cNvPr>
              <p:cNvSpPr/>
              <p:nvPr/>
            </p:nvSpPr>
            <p:spPr>
              <a:xfrm>
                <a:off x="1460067" y="2701328"/>
                <a:ext cx="9048215" cy="898713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" name="Google Shape;1341;p46">
                <a:extLst>
                  <a:ext uri="{FF2B5EF4-FFF2-40B4-BE49-F238E27FC236}">
                    <a16:creationId xmlns:a16="http://schemas.microsoft.com/office/drawing/2014/main" id="{BB027301-4BF4-4E91-989C-EE9230165E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16283" y="2939794"/>
                <a:ext cx="8177032" cy="421780"/>
              </a:xfrm>
              <a:prstGeom prst="rect">
                <a:avLst/>
              </a:prstGeom>
              <a:noFill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Thảo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bảo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quản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</a:t>
                </a:r>
                <a:r>
                  <a:rPr lang="en-US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nhân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Google Shape;1338;p46">
              <a:extLst>
                <a:ext uri="{FF2B5EF4-FFF2-40B4-BE49-F238E27FC236}">
                  <a16:creationId xmlns:a16="http://schemas.microsoft.com/office/drawing/2014/main" id="{E4582C79-9F63-4972-BCF3-875427117ABE}"/>
                </a:ext>
              </a:extLst>
            </p:cNvPr>
            <p:cNvSpPr txBox="1">
              <a:spLocks/>
            </p:cNvSpPr>
            <p:nvPr/>
          </p:nvSpPr>
          <p:spPr>
            <a:xfrm>
              <a:off x="1206661" y="5321695"/>
              <a:ext cx="1228752" cy="246661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lvl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500"/>
                <a:buNone/>
                <a:defRPr sz="7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5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5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5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5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5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5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5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500"/>
                <a:buNone/>
                <a:defRPr/>
              </a:lvl9pPr>
            </a:lstStyle>
            <a:p>
              <a:r>
                <a:rPr lang="en" sz="7000" b="1" dirty="0">
                  <a:solidFill>
                    <a:schemeClr val="bg1"/>
                  </a:solidFill>
                  <a:latin typeface="+mn-lt"/>
                </a:rPr>
                <a:t>04</a:t>
              </a: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7C87F26-2B53-490E-8C97-008A8C9453D2}"/>
              </a:ext>
            </a:extLst>
          </p:cNvPr>
          <p:cNvSpPr/>
          <p:nvPr/>
        </p:nvSpPr>
        <p:spPr>
          <a:xfrm rot="21040862">
            <a:off x="-166868" y="388518"/>
            <a:ext cx="4873947" cy="924903"/>
          </a:xfrm>
          <a:prstGeom prst="roundRect">
            <a:avLst>
              <a:gd name="adj" fmla="val 749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8" name="Google Shape;196;p25">
            <a:extLst>
              <a:ext uri="{FF2B5EF4-FFF2-40B4-BE49-F238E27FC236}">
                <a16:creationId xmlns:a16="http://schemas.microsoft.com/office/drawing/2014/main" id="{00C036AF-5A19-42A6-90C8-6A0B40DEE6F1}"/>
              </a:ext>
            </a:extLst>
          </p:cNvPr>
          <p:cNvSpPr/>
          <p:nvPr/>
        </p:nvSpPr>
        <p:spPr>
          <a:xfrm rot="-1065586">
            <a:off x="10551120" y="510537"/>
            <a:ext cx="998274" cy="948466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0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9" name="组合 9">
            <a:extLst>
              <a:ext uri="{FF2B5EF4-FFF2-40B4-BE49-F238E27FC236}">
                <a16:creationId xmlns:a16="http://schemas.microsoft.com/office/drawing/2014/main" id="{5C6075B7-A586-4CB0-99F0-2B9BA6714A63}"/>
              </a:ext>
            </a:extLst>
          </p:cNvPr>
          <p:cNvGrpSpPr/>
          <p:nvPr/>
        </p:nvGrpSpPr>
        <p:grpSpPr>
          <a:xfrm>
            <a:off x="10441480" y="180109"/>
            <a:ext cx="1750520" cy="1879940"/>
            <a:chOff x="8109712" y="1714573"/>
            <a:chExt cx="2062279" cy="2070335"/>
          </a:xfrm>
        </p:grpSpPr>
        <p:sp>
          <p:nvSpPr>
            <p:cNvPr id="11" name="椭圆 56"/>
            <p:cNvSpPr/>
            <p:nvPr/>
          </p:nvSpPr>
          <p:spPr>
            <a:xfrm>
              <a:off x="8109712" y="1714573"/>
              <a:ext cx="2062279" cy="2070335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pic>
          <p:nvPicPr>
            <p:cNvPr id="12" name="图片 5">
              <a:extLst>
                <a:ext uri="{FF2B5EF4-FFF2-40B4-BE49-F238E27FC236}">
                  <a16:creationId xmlns:a16="http://schemas.microsoft.com/office/drawing/2014/main" id="{C12501CA-A472-456A-A332-DDA081C0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116" y="1846318"/>
              <a:ext cx="1493656" cy="1802074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158836" cy="85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981567" y="246243"/>
            <a:ext cx="7385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hỏi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黑体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5" y="3331744"/>
            <a:ext cx="2941300" cy="2961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62" y="876682"/>
            <a:ext cx="2758424" cy="2266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5" y="858855"/>
            <a:ext cx="2838816" cy="228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57" y="3417093"/>
            <a:ext cx="2935991" cy="2876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组合 9">
            <a:extLst>
              <a:ext uri="{FF2B5EF4-FFF2-40B4-BE49-F238E27FC236}">
                <a16:creationId xmlns:a16="http://schemas.microsoft.com/office/drawing/2014/main" id="{5C6075B7-A586-4CB0-99F0-2B9BA6714A63}"/>
              </a:ext>
            </a:extLst>
          </p:cNvPr>
          <p:cNvGrpSpPr/>
          <p:nvPr/>
        </p:nvGrpSpPr>
        <p:grpSpPr>
          <a:xfrm>
            <a:off x="269883" y="4424499"/>
            <a:ext cx="1750520" cy="1879940"/>
            <a:chOff x="8109712" y="1714573"/>
            <a:chExt cx="2062279" cy="2070335"/>
          </a:xfrm>
        </p:grpSpPr>
        <p:sp>
          <p:nvSpPr>
            <p:cNvPr id="21" name="椭圆 56"/>
            <p:cNvSpPr/>
            <p:nvPr/>
          </p:nvSpPr>
          <p:spPr>
            <a:xfrm>
              <a:off x="8109712" y="1714573"/>
              <a:ext cx="2062279" cy="2070335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pic>
          <p:nvPicPr>
            <p:cNvPr id="24" name="图片 5">
              <a:extLst>
                <a:ext uri="{FF2B5EF4-FFF2-40B4-BE49-F238E27FC236}">
                  <a16:creationId xmlns:a16="http://schemas.microsoft.com/office/drawing/2014/main" id="{C12501CA-A472-456A-A332-DDA081C0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116" y="1846318"/>
              <a:ext cx="1493656" cy="1802074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223951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8E54B-86BC-3332-0790-D7CB3D067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1B5213A4-236E-416F-BACC-C2CA7247A585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FC19CD36-4C74-1091-47D1-02B18A6E8FDD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4AE0847-BAB5-FDB2-FAF1-02CCAF266223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F66892A-95EF-5D4D-0724-E22D109DD0E4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8FD21B4-54C6-03E0-D930-521ED937E7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2D94DDDD-AA5D-57D3-9F49-68AC6831193E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27D32BFB-F711-9C2D-AA92-F3395E759147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5" name="图片 1">
            <a:extLst>
              <a:ext uri="{FF2B5EF4-FFF2-40B4-BE49-F238E27FC236}">
                <a16:creationId xmlns:a16="http://schemas.microsoft.com/office/drawing/2014/main" id="{2DEA714D-D038-1BC2-6E93-F196368D6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74" y="5123498"/>
            <a:ext cx="6413548" cy="15499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DEE16E-4BCF-9B16-E588-3F17D2A67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2325" cy="106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FF8B6D-699E-98EC-758B-E21BA4A0268B}"/>
              </a:ext>
            </a:extLst>
          </p:cNvPr>
          <p:cNvSpPr/>
          <p:nvPr/>
        </p:nvSpPr>
        <p:spPr>
          <a:xfrm>
            <a:off x="3715035" y="1078951"/>
            <a:ext cx="7776652" cy="1341658"/>
          </a:xfrm>
          <a:prstGeom prst="roundRect">
            <a:avLst>
              <a:gd name="adj" fmla="val 13418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B7FC26-C433-AADE-F0D1-41CA198734E4}"/>
              </a:ext>
            </a:extLst>
          </p:cNvPr>
          <p:cNvGrpSpPr/>
          <p:nvPr/>
        </p:nvGrpSpPr>
        <p:grpSpPr>
          <a:xfrm>
            <a:off x="284089" y="952671"/>
            <a:ext cx="5198558" cy="1600284"/>
            <a:chOff x="2713702" y="1083216"/>
            <a:chExt cx="5663381" cy="13416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D4A3DBF-336D-A663-7B0B-BA06619FEA5C}"/>
                </a:ext>
              </a:extLst>
            </p:cNvPr>
            <p:cNvSpPr/>
            <p:nvPr/>
          </p:nvSpPr>
          <p:spPr>
            <a:xfrm>
              <a:off x="2713702" y="1083216"/>
              <a:ext cx="5663381" cy="134165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893F66-4F49-7D71-B816-33B00A4F7E6A}"/>
                </a:ext>
              </a:extLst>
            </p:cNvPr>
            <p:cNvSpPr txBox="1"/>
            <p:nvPr/>
          </p:nvSpPr>
          <p:spPr>
            <a:xfrm>
              <a:off x="3202719" y="1246064"/>
              <a:ext cx="4750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HOẠT ĐỘNG THEO CẶP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D16E8B-C256-ED03-A10F-5436B1591A6C}"/>
                </a:ext>
              </a:extLst>
            </p:cNvPr>
            <p:cNvSpPr/>
            <p:nvPr/>
          </p:nvSpPr>
          <p:spPr>
            <a:xfrm>
              <a:off x="4175515" y="1754045"/>
              <a:ext cx="2584146" cy="44113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: 3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D728F3-0AAB-C376-5EA0-542553B3267D}"/>
              </a:ext>
            </a:extLst>
          </p:cNvPr>
          <p:cNvSpPr/>
          <p:nvPr/>
        </p:nvSpPr>
        <p:spPr>
          <a:xfrm>
            <a:off x="3513535" y="3007936"/>
            <a:ext cx="7776652" cy="761864"/>
          </a:xfrm>
          <a:prstGeom prst="roundRect">
            <a:avLst>
              <a:gd name="adj" fmla="val 13418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khoác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6A51FD8-D6E3-1863-A8AD-EDC213B9D2C4}"/>
              </a:ext>
            </a:extLst>
          </p:cNvPr>
          <p:cNvSpPr/>
          <p:nvPr/>
        </p:nvSpPr>
        <p:spPr>
          <a:xfrm>
            <a:off x="3513535" y="4114767"/>
            <a:ext cx="7795815" cy="761864"/>
          </a:xfrm>
          <a:prstGeom prst="roundRect">
            <a:avLst>
              <a:gd name="adj" fmla="val 13418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hậu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91686C9-9347-ED09-EA81-65E8070587EC}"/>
              </a:ext>
            </a:extLst>
          </p:cNvPr>
          <p:cNvSpPr/>
          <p:nvPr/>
        </p:nvSpPr>
        <p:spPr>
          <a:xfrm>
            <a:off x="3513535" y="5221598"/>
            <a:ext cx="7795815" cy="1169560"/>
          </a:xfrm>
          <a:prstGeom prst="roundRect">
            <a:avLst>
              <a:gd name="adj" fmla="val 13418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70E5A6C6-0A07-3382-2F63-64F4F2E14302}"/>
              </a:ext>
            </a:extLst>
          </p:cNvPr>
          <p:cNvSpPr/>
          <p:nvPr/>
        </p:nvSpPr>
        <p:spPr>
          <a:xfrm>
            <a:off x="2909795" y="3376405"/>
            <a:ext cx="603740" cy="2455631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Question mark with solid fill">
            <a:extLst>
              <a:ext uri="{FF2B5EF4-FFF2-40B4-BE49-F238E27FC236}">
                <a16:creationId xmlns:a16="http://schemas.microsoft.com/office/drawing/2014/main" id="{8B1C01CB-7089-0019-9AE0-64E240795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599" y="3388868"/>
            <a:ext cx="2535354" cy="253535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C208872-17B8-AE63-5B45-625407B06FEA}"/>
              </a:ext>
            </a:extLst>
          </p:cNvPr>
          <p:cNvSpPr txBox="1"/>
          <p:nvPr/>
        </p:nvSpPr>
        <p:spPr>
          <a:xfrm>
            <a:off x="5690946" y="1280805"/>
            <a:ext cx="554753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khoác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746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3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5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74" y="5123498"/>
            <a:ext cx="6413548" cy="1549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2325" cy="106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2" y="1459882"/>
            <a:ext cx="4102324" cy="330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5191529" y="1676585"/>
            <a:ext cx="6573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Na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khoác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91529" y="3128934"/>
            <a:ext cx="6573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Na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084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C793661-EACC-43A5-95A5-05CC44D61DEC}"/>
              </a:ext>
            </a:extLst>
          </p:cNvPr>
          <p:cNvGrpSpPr/>
          <p:nvPr/>
        </p:nvGrpSpPr>
        <p:grpSpPr>
          <a:xfrm>
            <a:off x="109046" y="4028979"/>
            <a:ext cx="2062279" cy="2327283"/>
            <a:chOff x="1773008" y="1581313"/>
            <a:chExt cx="2062279" cy="2327283"/>
          </a:xfrm>
        </p:grpSpPr>
        <p:sp>
          <p:nvSpPr>
            <p:cNvPr id="11" name="椭圆 53"/>
            <p:cNvSpPr/>
            <p:nvPr/>
          </p:nvSpPr>
          <p:spPr>
            <a:xfrm>
              <a:off x="1773008" y="1846318"/>
              <a:ext cx="2062279" cy="2062278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A62E583B-2245-4916-9BC9-8F0FC2944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907" y="1581313"/>
              <a:ext cx="1588479" cy="2203595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00" y="1191681"/>
            <a:ext cx="3734144" cy="3759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2325" cy="106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191529" y="1676585"/>
            <a:ext cx="6573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hậu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91529" y="3128934"/>
            <a:ext cx="657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khiến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Na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黑体"/>
                <a:cs typeface="+mn-cs"/>
              </a:rPr>
              <a:t>ốm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76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802</Words>
  <Application>Microsoft Office PowerPoint</Application>
  <PresentationFormat>Widescreen</PresentationFormat>
  <Paragraphs>78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黑体</vt:lpstr>
      <vt:lpstr>#9Slide04 Pridi</vt:lpstr>
      <vt:lpstr>#9Slide05 SVNBlenda Script</vt:lpstr>
      <vt:lpstr>Arial</vt:lpstr>
      <vt:lpstr>Arial Unicode MS</vt:lpstr>
      <vt:lpstr>Calibri</vt:lpstr>
      <vt:lpstr>Calibri Light</vt:lpstr>
      <vt:lpstr>Courier New</vt:lpstr>
      <vt:lpstr>Times New Roman</vt:lpstr>
      <vt:lpstr>UTM Avo</vt:lpstr>
      <vt:lpstr>Wingdings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8: BẢO QUẢN ĐỒ DÙNG CÁ NHÂN </dc:title>
  <dc:creator>Châu Nhi</dc:creator>
  <cp:lastModifiedBy>Admin</cp:lastModifiedBy>
  <cp:revision>41</cp:revision>
  <dcterms:created xsi:type="dcterms:W3CDTF">2021-10-05T12:26:24Z</dcterms:created>
  <dcterms:modified xsi:type="dcterms:W3CDTF">2024-10-08T06:20:40Z</dcterms:modified>
</cp:coreProperties>
</file>