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8" r:id="rId3"/>
  </p:sldMasterIdLst>
  <p:notesMasterIdLst>
    <p:notesMasterId r:id="rId47"/>
  </p:notesMasterIdLst>
  <p:sldIdLst>
    <p:sldId id="256" r:id="rId4"/>
    <p:sldId id="257" r:id="rId5"/>
    <p:sldId id="260" r:id="rId6"/>
    <p:sldId id="264" r:id="rId7"/>
    <p:sldId id="259" r:id="rId8"/>
    <p:sldId id="277" r:id="rId9"/>
    <p:sldId id="343" r:id="rId10"/>
    <p:sldId id="345" r:id="rId11"/>
    <p:sldId id="344" r:id="rId12"/>
    <p:sldId id="370" r:id="rId13"/>
    <p:sldId id="346" r:id="rId14"/>
    <p:sldId id="339" r:id="rId15"/>
    <p:sldId id="302" r:id="rId16"/>
    <p:sldId id="347" r:id="rId17"/>
    <p:sldId id="348" r:id="rId18"/>
    <p:sldId id="358" r:id="rId19"/>
    <p:sldId id="349" r:id="rId20"/>
    <p:sldId id="350" r:id="rId21"/>
    <p:sldId id="359" r:id="rId22"/>
    <p:sldId id="360" r:id="rId23"/>
    <p:sldId id="361" r:id="rId24"/>
    <p:sldId id="362" r:id="rId25"/>
    <p:sldId id="363" r:id="rId26"/>
    <p:sldId id="364" r:id="rId27"/>
    <p:sldId id="365" r:id="rId28"/>
    <p:sldId id="340" r:id="rId29"/>
    <p:sldId id="352" r:id="rId30"/>
    <p:sldId id="353" r:id="rId31"/>
    <p:sldId id="354" r:id="rId32"/>
    <p:sldId id="355" r:id="rId33"/>
    <p:sldId id="341" r:id="rId34"/>
    <p:sldId id="356" r:id="rId35"/>
    <p:sldId id="357" r:id="rId36"/>
    <p:sldId id="366" r:id="rId37"/>
    <p:sldId id="329" r:id="rId38"/>
    <p:sldId id="368" r:id="rId39"/>
    <p:sldId id="330" r:id="rId40"/>
    <p:sldId id="331" r:id="rId41"/>
    <p:sldId id="369" r:id="rId42"/>
    <p:sldId id="333" r:id="rId43"/>
    <p:sldId id="334" r:id="rId44"/>
    <p:sldId id="305" r:id="rId45"/>
    <p:sldId id="268" r:id="rId46"/>
  </p:sldIdLst>
  <p:sldSz cx="18288000" cy="10287000"/>
  <p:notesSz cx="6858000" cy="9144000"/>
  <p:embeddedFontLst>
    <p:embeddedFont>
      <p:font typeface="#9Slide02 Tieu de dai" charset="0"/>
      <p:bold r:id="rId48"/>
    </p:embeddedFont>
    <p:embeddedFont>
      <p:font typeface="Calibri" pitchFamily="34" charset="0"/>
      <p:regular r:id="rId49"/>
      <p:bold r:id="rId50"/>
      <p:italic r:id="rId51"/>
      <p:boldItalic r:id="rId52"/>
    </p:embeddedFont>
    <p:embeddedFont>
      <p:font typeface="Calibri Light" pitchFamily="34" charset="0"/>
      <p:regular r:id="rId53"/>
      <p:italic r:id="rId54"/>
    </p:embeddedFont>
    <p:embeddedFont>
      <p:font typeface="Geologica" charset="0"/>
      <p:regular r:id="rId55"/>
      <p:bold r:id="rId56"/>
    </p:embeddedFont>
    <p:embeddedFont>
      <p:font typeface="Geologica SemiBold" charset="0"/>
      <p:regular r:id="rId57"/>
      <p:bold r:id="rId58"/>
    </p:embeddedFont>
    <p:embeddedFont>
      <p:font typeface="Figtree" charset="0"/>
      <p:regular r:id="rId59"/>
      <p:bold r:id="rId60"/>
      <p:italic r:id="rId61"/>
      <p:boldItalic r:id="rId62"/>
    </p:embeddedFont>
    <p:embeddedFont>
      <p:font typeface="#9Slide02 Noi dung dai"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CE4F0"/>
    <a:srgbClr val="F9B9DF"/>
    <a:srgbClr val="FFFFCC"/>
    <a:srgbClr val="F5A9C4"/>
    <a:srgbClr val="F4E4B6"/>
    <a:srgbClr val="F2E0AC"/>
    <a:srgbClr val="ECD288"/>
    <a:srgbClr val="E7CEFA"/>
    <a:srgbClr val="FBD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473A396-F7F2-4A09-8D89-C43FBC05B678}">
  <a:tblStyle styleId="{C473A396-F7F2-4A09-8D89-C43FBC05B67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349E4AF-328C-403B-AE1F-7DAB12C281F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30" d="100"/>
          <a:sy n="30" d="100"/>
        </p:scale>
        <p:origin x="-2098" y="-989"/>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57243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8" name="Google Shape;189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8" name="Google Shape;189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7" name="Google Shape;180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8" name="Google Shape;189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Bắt</a:t>
            </a:r>
            <a:r>
              <a:rPr lang="en-US" dirty="0"/>
              <a:t> </a:t>
            </a:r>
            <a:r>
              <a:rPr lang="en-US" dirty="0" err="1"/>
              <a:t>đầu</a:t>
            </a:r>
            <a:r>
              <a:rPr lang="en-US" dirty="0"/>
              <a:t> </a:t>
            </a:r>
            <a:r>
              <a:rPr lang="en-US" dirty="0" err="1"/>
              <a:t>để</a:t>
            </a:r>
            <a:r>
              <a:rPr lang="en-US" dirty="0"/>
              <a:t> </a:t>
            </a:r>
            <a:r>
              <a:rPr lang="en-US" dirty="0" err="1"/>
              <a:t>chuyển</a:t>
            </a:r>
            <a:r>
              <a:rPr lang="en-US" dirty="0"/>
              <a:t> Slide.</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0ED40AF1-241F-463A-8508-92C4EB2DF3E4}"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067296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DB797605-CA0B-41C0-A379-AE7C38122F99}" type="slidenum">
              <a:rPr lang="en-US" smtClean="0"/>
              <a:t>36</a:t>
            </a:fld>
            <a:endParaRPr lang="en-US"/>
          </a:p>
        </p:txBody>
      </p:sp>
    </p:spTree>
    <p:extLst>
      <p:ext uri="{BB962C8B-B14F-4D97-AF65-F5344CB8AC3E}">
        <p14:creationId xmlns:p14="http://schemas.microsoft.com/office/powerpoint/2010/main" val="473573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8" name="Google Shape;189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 name="Google Shape;195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 name="Google Shape;195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75451" y="3064151"/>
            <a:ext cx="9558600" cy="4336800"/>
          </a:xfrm>
          <a:prstGeom prst="rect">
            <a:avLst/>
          </a:prstGeom>
        </p:spPr>
        <p:txBody>
          <a:bodyPr spcFirstLastPara="1" wrap="square" lIns="182832" tIns="182832" rIns="182832" bIns="182832" anchor="b" anchorCtr="0">
            <a:noAutofit/>
          </a:bodyPr>
          <a:lstStyle>
            <a:lvl1pPr lvl="0">
              <a:spcBef>
                <a:spcPts val="0"/>
              </a:spcBef>
              <a:spcAft>
                <a:spcPts val="0"/>
              </a:spcAft>
              <a:buClr>
                <a:srgbClr val="191919"/>
              </a:buClr>
              <a:buSzPts val="5200"/>
              <a:buNone/>
              <a:defRPr sz="95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1975451" y="7283951"/>
            <a:ext cx="9558600" cy="800400"/>
          </a:xfrm>
          <a:prstGeom prst="rect">
            <a:avLst/>
          </a:prstGeom>
        </p:spPr>
        <p:txBody>
          <a:bodyPr spcFirstLastPara="1" wrap="square" lIns="182832" tIns="182832" rIns="182832" bIns="182832" anchor="t" anchorCtr="0">
            <a:noAutofit/>
          </a:bodyPr>
          <a:lstStyle>
            <a:lvl1pPr lvl="0">
              <a:spcBef>
                <a:spcPts val="0"/>
              </a:spcBef>
              <a:spcAft>
                <a:spcPts val="0"/>
              </a:spcAft>
              <a:buSzPts val="1400"/>
              <a:buNone/>
              <a:defRPr>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grpSp>
        <p:nvGrpSpPr>
          <p:cNvPr id="11" name="Google Shape;11;p2"/>
          <p:cNvGrpSpPr/>
          <p:nvPr/>
        </p:nvGrpSpPr>
        <p:grpSpPr>
          <a:xfrm>
            <a:off x="-1933581" y="-2167076"/>
            <a:ext cx="23964083" cy="15164976"/>
            <a:chOff x="-966791" y="-1083538"/>
            <a:chExt cx="11982041" cy="7582488"/>
          </a:xfrm>
        </p:grpSpPr>
        <p:sp>
          <p:nvSpPr>
            <p:cNvPr id="12" name="Google Shape;12;p2"/>
            <p:cNvSpPr/>
            <p:nvPr/>
          </p:nvSpPr>
          <p:spPr>
            <a:xfrm rot="-10610359">
              <a:off x="-913425" y="-1006565"/>
              <a:ext cx="2847666" cy="2014353"/>
            </a:xfrm>
            <a:custGeom>
              <a:avLst/>
              <a:gdLst/>
              <a:ahLst/>
              <a:cxnLst/>
              <a:rect l="l" t="t" r="r" b="b"/>
              <a:pathLst>
                <a:path w="105553" h="74665" extrusionOk="0">
                  <a:moveTo>
                    <a:pt x="79475" y="0"/>
                  </a:moveTo>
                  <a:cubicBezTo>
                    <a:pt x="78000" y="0"/>
                    <a:pt x="76504" y="250"/>
                    <a:pt x="75002" y="803"/>
                  </a:cubicBezTo>
                  <a:cubicBezTo>
                    <a:pt x="70804" y="2827"/>
                    <a:pt x="67281" y="6014"/>
                    <a:pt x="63197" y="8224"/>
                  </a:cubicBezTo>
                  <a:cubicBezTo>
                    <a:pt x="53301" y="12461"/>
                    <a:pt x="42056" y="11412"/>
                    <a:pt x="31486" y="12086"/>
                  </a:cubicBezTo>
                  <a:cubicBezTo>
                    <a:pt x="150" y="13061"/>
                    <a:pt x="0" y="50619"/>
                    <a:pt x="23015" y="64674"/>
                  </a:cubicBezTo>
                  <a:cubicBezTo>
                    <a:pt x="32462" y="71307"/>
                    <a:pt x="44173" y="74664"/>
                    <a:pt x="55743" y="74664"/>
                  </a:cubicBezTo>
                  <a:cubicBezTo>
                    <a:pt x="75755" y="74664"/>
                    <a:pt x="95344" y="64618"/>
                    <a:pt x="102065" y="44097"/>
                  </a:cubicBezTo>
                  <a:cubicBezTo>
                    <a:pt x="105553" y="33413"/>
                    <a:pt x="103828" y="21232"/>
                    <a:pt x="97531" y="11936"/>
                  </a:cubicBezTo>
                  <a:cubicBezTo>
                    <a:pt x="93567" y="6163"/>
                    <a:pt x="86800" y="0"/>
                    <a:pt x="794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5244766" y="1921475"/>
              <a:ext cx="5770484" cy="4577475"/>
            </a:xfrm>
            <a:custGeom>
              <a:avLst/>
              <a:gdLst/>
              <a:ahLst/>
              <a:cxnLst/>
              <a:rect l="l" t="t" r="r" b="b"/>
              <a:pathLst>
                <a:path w="107278" h="85099" extrusionOk="0">
                  <a:moveTo>
                    <a:pt x="51515" y="1"/>
                  </a:moveTo>
                  <a:cubicBezTo>
                    <a:pt x="40092" y="1"/>
                    <a:pt x="28585" y="3404"/>
                    <a:pt x="19567" y="9852"/>
                  </a:cubicBezTo>
                  <a:cubicBezTo>
                    <a:pt x="9785" y="17163"/>
                    <a:pt x="1" y="33880"/>
                    <a:pt x="10310" y="44411"/>
                  </a:cubicBezTo>
                  <a:cubicBezTo>
                    <a:pt x="16307" y="53521"/>
                    <a:pt x="29912" y="50148"/>
                    <a:pt x="36623" y="58355"/>
                  </a:cubicBezTo>
                  <a:cubicBezTo>
                    <a:pt x="41607" y="64502"/>
                    <a:pt x="41382" y="73498"/>
                    <a:pt x="46893" y="79346"/>
                  </a:cubicBezTo>
                  <a:cubicBezTo>
                    <a:pt x="50730" y="83384"/>
                    <a:pt x="56026" y="85098"/>
                    <a:pt x="61408" y="85098"/>
                  </a:cubicBezTo>
                  <a:cubicBezTo>
                    <a:pt x="65071" y="85098"/>
                    <a:pt x="68773" y="84304"/>
                    <a:pt x="72082" y="82908"/>
                  </a:cubicBezTo>
                  <a:cubicBezTo>
                    <a:pt x="99106" y="71999"/>
                    <a:pt x="107277" y="35979"/>
                    <a:pt x="87225" y="14650"/>
                  </a:cubicBezTo>
                  <a:cubicBezTo>
                    <a:pt x="78217" y="4691"/>
                    <a:pt x="64925" y="1"/>
                    <a:pt x="51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220597" y="241427"/>
            <a:ext cx="18185888" cy="8730896"/>
            <a:chOff x="110298" y="120713"/>
            <a:chExt cx="9092944" cy="4365448"/>
          </a:xfrm>
        </p:grpSpPr>
        <p:grpSp>
          <p:nvGrpSpPr>
            <p:cNvPr id="15" name="Google Shape;15;p2"/>
            <p:cNvGrpSpPr/>
            <p:nvPr/>
          </p:nvGrpSpPr>
          <p:grpSpPr>
            <a:xfrm>
              <a:off x="110298" y="120713"/>
              <a:ext cx="519981" cy="475820"/>
              <a:chOff x="5847450" y="783825"/>
              <a:chExt cx="444200" cy="406475"/>
            </a:xfrm>
          </p:grpSpPr>
          <p:sp>
            <p:nvSpPr>
              <p:cNvPr id="16" name="Google Shape;16;p2"/>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rot="3003856" flipH="1">
              <a:off x="8472767" y="3778849"/>
              <a:ext cx="623403" cy="570428"/>
              <a:chOff x="5847450" y="783825"/>
              <a:chExt cx="444200" cy="406475"/>
            </a:xfrm>
          </p:grpSpPr>
          <p:sp>
            <p:nvSpPr>
              <p:cNvPr id="37" name="Google Shape;37;p2"/>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 name="Google Shape;57;p2"/>
          <p:cNvGrpSpPr/>
          <p:nvPr/>
        </p:nvGrpSpPr>
        <p:grpSpPr>
          <a:xfrm>
            <a:off x="16668878" y="3638870"/>
            <a:ext cx="1101594" cy="1169978"/>
            <a:chOff x="8334438" y="1819434"/>
            <a:chExt cx="550797" cy="584989"/>
          </a:xfrm>
        </p:grpSpPr>
        <p:sp>
          <p:nvSpPr>
            <p:cNvPr id="58" name="Google Shape;58;p2"/>
            <p:cNvSpPr/>
            <p:nvPr/>
          </p:nvSpPr>
          <p:spPr>
            <a:xfrm flipH="1">
              <a:off x="8334438" y="1819434"/>
              <a:ext cx="263161" cy="263078"/>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accent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flipH="1">
              <a:off x="8694232" y="2213479"/>
              <a:ext cx="191004" cy="190944"/>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accent1"/>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2"/>
          <p:cNvGrpSpPr/>
          <p:nvPr/>
        </p:nvGrpSpPr>
        <p:grpSpPr>
          <a:xfrm>
            <a:off x="1464650" y="1193039"/>
            <a:ext cx="16345283" cy="8942633"/>
            <a:chOff x="732324" y="596519"/>
            <a:chExt cx="8172641" cy="4471316"/>
          </a:xfrm>
        </p:grpSpPr>
        <p:sp>
          <p:nvSpPr>
            <p:cNvPr id="61" name="Google Shape;61;p2"/>
            <p:cNvSpPr/>
            <p:nvPr/>
          </p:nvSpPr>
          <p:spPr>
            <a:xfrm rot="543">
              <a:off x="732324" y="596532"/>
              <a:ext cx="159589" cy="205868"/>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660337" flipH="1">
              <a:off x="8712159" y="4843059"/>
              <a:ext cx="155181" cy="200198"/>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a:off x="12822916" y="7947374"/>
            <a:ext cx="4501364" cy="4458962"/>
            <a:chOff x="6411457" y="3973686"/>
            <a:chExt cx="2250682" cy="2229481"/>
          </a:xfrm>
        </p:grpSpPr>
        <p:grpSp>
          <p:nvGrpSpPr>
            <p:cNvPr id="64" name="Google Shape;64;p2"/>
            <p:cNvGrpSpPr/>
            <p:nvPr/>
          </p:nvGrpSpPr>
          <p:grpSpPr>
            <a:xfrm flipH="1">
              <a:off x="7326117" y="3973686"/>
              <a:ext cx="1336022" cy="1399107"/>
              <a:chOff x="760714" y="2825774"/>
              <a:chExt cx="1373943" cy="1438819"/>
            </a:xfrm>
          </p:grpSpPr>
          <p:sp>
            <p:nvSpPr>
              <p:cNvPr id="65" name="Google Shape;65;p2"/>
              <p:cNvSpPr/>
              <p:nvPr/>
            </p:nvSpPr>
            <p:spPr>
              <a:xfrm rot="-992311">
                <a:off x="908393" y="2890480"/>
                <a:ext cx="517516" cy="432802"/>
              </a:xfrm>
              <a:custGeom>
                <a:avLst/>
                <a:gdLst/>
                <a:ahLst/>
                <a:cxnLst/>
                <a:rect l="l" t="t" r="r" b="b"/>
                <a:pathLst>
                  <a:path w="11207" h="9372" extrusionOk="0">
                    <a:moveTo>
                      <a:pt x="1800" y="1"/>
                    </a:moveTo>
                    <a:lnTo>
                      <a:pt x="1800" y="1"/>
                    </a:lnTo>
                    <a:cubicBezTo>
                      <a:pt x="1" y="9147"/>
                      <a:pt x="8208" y="9372"/>
                      <a:pt x="8208" y="9372"/>
                    </a:cubicBezTo>
                    <a:cubicBezTo>
                      <a:pt x="11207" y="601"/>
                      <a:pt x="1800" y="1"/>
                      <a:pt x="180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992311">
                <a:off x="870438" y="3180936"/>
                <a:ext cx="1154495" cy="938754"/>
              </a:xfrm>
              <a:custGeom>
                <a:avLst/>
                <a:gdLst/>
                <a:ahLst/>
                <a:cxnLst/>
                <a:rect l="l" t="t" r="r" b="b"/>
                <a:pathLst>
                  <a:path w="25001" h="20328" extrusionOk="0">
                    <a:moveTo>
                      <a:pt x="7468" y="0"/>
                    </a:moveTo>
                    <a:cubicBezTo>
                      <a:pt x="6553" y="0"/>
                      <a:pt x="5601" y="206"/>
                      <a:pt x="4685" y="751"/>
                    </a:cubicBezTo>
                    <a:cubicBezTo>
                      <a:pt x="936" y="3000"/>
                      <a:pt x="1" y="8512"/>
                      <a:pt x="2286" y="13720"/>
                    </a:cubicBezTo>
                    <a:cubicBezTo>
                      <a:pt x="4535" y="18932"/>
                      <a:pt x="7608" y="19867"/>
                      <a:pt x="11621" y="20242"/>
                    </a:cubicBezTo>
                    <a:cubicBezTo>
                      <a:pt x="12161" y="20298"/>
                      <a:pt x="12685" y="20328"/>
                      <a:pt x="13195" y="20328"/>
                    </a:cubicBezTo>
                    <a:cubicBezTo>
                      <a:pt x="16465" y="20328"/>
                      <a:pt x="19107" y="19097"/>
                      <a:pt x="21216" y="15594"/>
                    </a:cubicBezTo>
                    <a:cubicBezTo>
                      <a:pt x="23690" y="11546"/>
                      <a:pt x="25001" y="5813"/>
                      <a:pt x="22116" y="3075"/>
                    </a:cubicBezTo>
                    <a:cubicBezTo>
                      <a:pt x="20577" y="1577"/>
                      <a:pt x="18972" y="1052"/>
                      <a:pt x="17272" y="1052"/>
                    </a:cubicBezTo>
                    <a:cubicBezTo>
                      <a:pt x="15826" y="1052"/>
                      <a:pt x="14310" y="1432"/>
                      <a:pt x="12706" y="1915"/>
                    </a:cubicBezTo>
                    <a:cubicBezTo>
                      <a:pt x="12706" y="1915"/>
                      <a:pt x="10261" y="0"/>
                      <a:pt x="746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992311">
                <a:off x="1302933" y="2979697"/>
                <a:ext cx="192100" cy="283316"/>
              </a:xfrm>
              <a:custGeom>
                <a:avLst/>
                <a:gdLst/>
                <a:ahLst/>
                <a:cxnLst/>
                <a:rect l="l" t="t" r="r" b="b"/>
                <a:pathLst>
                  <a:path w="4160" h="6135" extrusionOk="0">
                    <a:moveTo>
                      <a:pt x="4065" y="0"/>
                    </a:moveTo>
                    <a:cubicBezTo>
                      <a:pt x="4036" y="0"/>
                      <a:pt x="4005" y="10"/>
                      <a:pt x="3973" y="26"/>
                    </a:cubicBezTo>
                    <a:cubicBezTo>
                      <a:pt x="2960" y="512"/>
                      <a:pt x="2099" y="1226"/>
                      <a:pt x="1461" y="2125"/>
                    </a:cubicBezTo>
                    <a:cubicBezTo>
                      <a:pt x="900" y="2911"/>
                      <a:pt x="525" y="3775"/>
                      <a:pt x="300" y="4674"/>
                    </a:cubicBezTo>
                    <a:cubicBezTo>
                      <a:pt x="150" y="5124"/>
                      <a:pt x="75" y="5535"/>
                      <a:pt x="0" y="5985"/>
                    </a:cubicBezTo>
                    <a:cubicBezTo>
                      <a:pt x="0" y="6060"/>
                      <a:pt x="36" y="6099"/>
                      <a:pt x="111" y="6135"/>
                    </a:cubicBezTo>
                    <a:cubicBezTo>
                      <a:pt x="150" y="6135"/>
                      <a:pt x="225" y="6099"/>
                      <a:pt x="261" y="6060"/>
                    </a:cubicBezTo>
                    <a:cubicBezTo>
                      <a:pt x="375" y="5235"/>
                      <a:pt x="561" y="4410"/>
                      <a:pt x="900" y="3661"/>
                    </a:cubicBezTo>
                    <a:cubicBezTo>
                      <a:pt x="1275" y="2761"/>
                      <a:pt x="1799" y="1936"/>
                      <a:pt x="2510" y="1262"/>
                    </a:cubicBezTo>
                    <a:cubicBezTo>
                      <a:pt x="2999" y="851"/>
                      <a:pt x="3524" y="512"/>
                      <a:pt x="4084" y="251"/>
                    </a:cubicBezTo>
                    <a:cubicBezTo>
                      <a:pt x="4159" y="212"/>
                      <a:pt x="4159" y="137"/>
                      <a:pt x="4159" y="62"/>
                    </a:cubicBezTo>
                    <a:cubicBezTo>
                      <a:pt x="4138" y="19"/>
                      <a:pt x="4104" y="0"/>
                      <a:pt x="40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992311">
                <a:off x="1148658" y="3063650"/>
                <a:ext cx="175615" cy="251914"/>
              </a:xfrm>
              <a:custGeom>
                <a:avLst/>
                <a:gdLst/>
                <a:ahLst/>
                <a:cxnLst/>
                <a:rect l="l" t="t" r="r" b="b"/>
                <a:pathLst>
                  <a:path w="3803" h="5455" extrusionOk="0">
                    <a:moveTo>
                      <a:pt x="196" y="1"/>
                    </a:moveTo>
                    <a:cubicBezTo>
                      <a:pt x="82" y="1"/>
                      <a:pt x="0" y="117"/>
                      <a:pt x="93" y="207"/>
                    </a:cubicBezTo>
                    <a:cubicBezTo>
                      <a:pt x="393" y="507"/>
                      <a:pt x="654" y="807"/>
                      <a:pt x="953" y="1106"/>
                    </a:cubicBezTo>
                    <a:cubicBezTo>
                      <a:pt x="1592" y="1856"/>
                      <a:pt x="2153" y="2645"/>
                      <a:pt x="2642" y="3505"/>
                    </a:cubicBezTo>
                    <a:cubicBezTo>
                      <a:pt x="2977" y="4105"/>
                      <a:pt x="3277" y="4705"/>
                      <a:pt x="3541" y="5380"/>
                    </a:cubicBezTo>
                    <a:cubicBezTo>
                      <a:pt x="3541" y="5418"/>
                      <a:pt x="3616" y="5454"/>
                      <a:pt x="3691" y="5454"/>
                    </a:cubicBezTo>
                    <a:cubicBezTo>
                      <a:pt x="3727" y="5418"/>
                      <a:pt x="3802" y="5344"/>
                      <a:pt x="3766" y="5305"/>
                    </a:cubicBezTo>
                    <a:cubicBezTo>
                      <a:pt x="3352" y="4180"/>
                      <a:pt x="2792" y="3131"/>
                      <a:pt x="2078" y="2156"/>
                    </a:cubicBezTo>
                    <a:cubicBezTo>
                      <a:pt x="1628" y="1520"/>
                      <a:pt x="1103" y="921"/>
                      <a:pt x="579" y="321"/>
                    </a:cubicBezTo>
                    <a:cubicBezTo>
                      <a:pt x="468" y="246"/>
                      <a:pt x="354" y="132"/>
                      <a:pt x="279" y="21"/>
                    </a:cubicBezTo>
                    <a:cubicBezTo>
                      <a:pt x="251" y="7"/>
                      <a:pt x="223" y="1"/>
                      <a:pt x="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rot="-4165185" flipH="1">
              <a:off x="6602779" y="4741921"/>
              <a:ext cx="1265828" cy="1285553"/>
              <a:chOff x="3807515" y="3662700"/>
              <a:chExt cx="1268784" cy="1288555"/>
            </a:xfrm>
          </p:grpSpPr>
          <p:sp>
            <p:nvSpPr>
              <p:cNvPr id="70" name="Google Shape;70;p2"/>
              <p:cNvSpPr/>
              <p:nvPr/>
            </p:nvSpPr>
            <p:spPr>
              <a:xfrm>
                <a:off x="4269387" y="4120579"/>
                <a:ext cx="746620" cy="830676"/>
              </a:xfrm>
              <a:custGeom>
                <a:avLst/>
                <a:gdLst/>
                <a:ahLst/>
                <a:cxnLst/>
                <a:rect l="l" t="t" r="r" b="b"/>
                <a:pathLst>
                  <a:path w="15331" h="17057" extrusionOk="0">
                    <a:moveTo>
                      <a:pt x="9072" y="1"/>
                    </a:moveTo>
                    <a:cubicBezTo>
                      <a:pt x="8958" y="76"/>
                      <a:pt x="8808" y="115"/>
                      <a:pt x="8697" y="115"/>
                    </a:cubicBezTo>
                    <a:cubicBezTo>
                      <a:pt x="8658" y="601"/>
                      <a:pt x="8508" y="2175"/>
                      <a:pt x="7908" y="3338"/>
                    </a:cubicBezTo>
                    <a:cubicBezTo>
                      <a:pt x="7498" y="2550"/>
                      <a:pt x="7234" y="1875"/>
                      <a:pt x="7234" y="1875"/>
                    </a:cubicBezTo>
                    <a:cubicBezTo>
                      <a:pt x="7073" y="1946"/>
                      <a:pt x="6900" y="1979"/>
                      <a:pt x="6725" y="1979"/>
                    </a:cubicBezTo>
                    <a:cubicBezTo>
                      <a:pt x="6167" y="1979"/>
                      <a:pt x="5597" y="1639"/>
                      <a:pt x="5399" y="1125"/>
                    </a:cubicBezTo>
                    <a:cubicBezTo>
                      <a:pt x="5285" y="1539"/>
                      <a:pt x="5060" y="1989"/>
                      <a:pt x="4760" y="2289"/>
                    </a:cubicBezTo>
                    <a:cubicBezTo>
                      <a:pt x="5324" y="3149"/>
                      <a:pt x="5548" y="4649"/>
                      <a:pt x="5548" y="4649"/>
                    </a:cubicBezTo>
                    <a:cubicBezTo>
                      <a:pt x="4835" y="4463"/>
                      <a:pt x="3410" y="2700"/>
                      <a:pt x="3410" y="2700"/>
                    </a:cubicBezTo>
                    <a:cubicBezTo>
                      <a:pt x="3186" y="2664"/>
                      <a:pt x="2961" y="2550"/>
                      <a:pt x="2775" y="2400"/>
                    </a:cubicBezTo>
                    <a:cubicBezTo>
                      <a:pt x="2586" y="2250"/>
                      <a:pt x="2436" y="2025"/>
                      <a:pt x="2400" y="1764"/>
                    </a:cubicBezTo>
                    <a:cubicBezTo>
                      <a:pt x="2286" y="1839"/>
                      <a:pt x="2175" y="1914"/>
                      <a:pt x="2025" y="1989"/>
                    </a:cubicBezTo>
                    <a:cubicBezTo>
                      <a:pt x="2286" y="2400"/>
                      <a:pt x="2325" y="2963"/>
                      <a:pt x="2061" y="3413"/>
                    </a:cubicBezTo>
                    <a:cubicBezTo>
                      <a:pt x="1875" y="3824"/>
                      <a:pt x="1425" y="4088"/>
                      <a:pt x="937" y="4163"/>
                    </a:cubicBezTo>
                    <a:cubicBezTo>
                      <a:pt x="872" y="4172"/>
                      <a:pt x="807" y="4176"/>
                      <a:pt x="742" y="4176"/>
                    </a:cubicBezTo>
                    <a:cubicBezTo>
                      <a:pt x="545" y="4176"/>
                      <a:pt x="347" y="4135"/>
                      <a:pt x="151" y="4049"/>
                    </a:cubicBezTo>
                    <a:lnTo>
                      <a:pt x="151" y="4049"/>
                    </a:lnTo>
                    <a:cubicBezTo>
                      <a:pt x="226" y="4163"/>
                      <a:pt x="262" y="4274"/>
                      <a:pt x="262" y="4388"/>
                    </a:cubicBezTo>
                    <a:cubicBezTo>
                      <a:pt x="412" y="4463"/>
                      <a:pt x="4685" y="6823"/>
                      <a:pt x="3824" y="7722"/>
                    </a:cubicBezTo>
                    <a:cubicBezTo>
                      <a:pt x="3564" y="8005"/>
                      <a:pt x="3161" y="8104"/>
                      <a:pt x="2725" y="8104"/>
                    </a:cubicBezTo>
                    <a:cubicBezTo>
                      <a:pt x="1715" y="8104"/>
                      <a:pt x="526" y="7572"/>
                      <a:pt x="526" y="7572"/>
                    </a:cubicBezTo>
                    <a:lnTo>
                      <a:pt x="526" y="7572"/>
                    </a:lnTo>
                    <a:cubicBezTo>
                      <a:pt x="676" y="8097"/>
                      <a:pt x="451" y="8661"/>
                      <a:pt x="1" y="8961"/>
                    </a:cubicBezTo>
                    <a:cubicBezTo>
                      <a:pt x="301" y="9147"/>
                      <a:pt x="487" y="9560"/>
                      <a:pt x="487" y="9935"/>
                    </a:cubicBezTo>
                    <a:cubicBezTo>
                      <a:pt x="487" y="10085"/>
                      <a:pt x="451" y="10235"/>
                      <a:pt x="376" y="10385"/>
                    </a:cubicBezTo>
                    <a:cubicBezTo>
                      <a:pt x="376" y="10385"/>
                      <a:pt x="462" y="10376"/>
                      <a:pt x="614" y="10376"/>
                    </a:cubicBezTo>
                    <a:cubicBezTo>
                      <a:pt x="1293" y="10376"/>
                      <a:pt x="3289" y="10553"/>
                      <a:pt x="4760" y="12484"/>
                    </a:cubicBezTo>
                    <a:cubicBezTo>
                      <a:pt x="6598" y="14883"/>
                      <a:pt x="7872" y="16982"/>
                      <a:pt x="7872" y="16982"/>
                    </a:cubicBezTo>
                    <a:cubicBezTo>
                      <a:pt x="7872" y="16982"/>
                      <a:pt x="8177" y="17057"/>
                      <a:pt x="8688" y="17057"/>
                    </a:cubicBezTo>
                    <a:cubicBezTo>
                      <a:pt x="9577" y="17057"/>
                      <a:pt x="11088" y="16831"/>
                      <a:pt x="12706" y="15594"/>
                    </a:cubicBezTo>
                    <a:cubicBezTo>
                      <a:pt x="15255" y="13609"/>
                      <a:pt x="15330" y="11285"/>
                      <a:pt x="15330" y="11285"/>
                    </a:cubicBezTo>
                    <a:cubicBezTo>
                      <a:pt x="15330" y="11285"/>
                      <a:pt x="13645" y="9486"/>
                      <a:pt x="11807" y="7087"/>
                    </a:cubicBezTo>
                    <a:cubicBezTo>
                      <a:pt x="10007" y="4724"/>
                      <a:pt x="11321" y="1014"/>
                      <a:pt x="11321" y="1014"/>
                    </a:cubicBezTo>
                    <a:cubicBezTo>
                      <a:pt x="11096" y="864"/>
                      <a:pt x="10946" y="676"/>
                      <a:pt x="10907" y="415"/>
                    </a:cubicBezTo>
                    <a:cubicBezTo>
                      <a:pt x="10871" y="451"/>
                      <a:pt x="10832" y="451"/>
                      <a:pt x="10796" y="490"/>
                    </a:cubicBezTo>
                    <a:cubicBezTo>
                      <a:pt x="10604" y="601"/>
                      <a:pt x="10378" y="658"/>
                      <a:pt x="10153" y="658"/>
                    </a:cubicBezTo>
                    <a:cubicBezTo>
                      <a:pt x="9849" y="658"/>
                      <a:pt x="9548" y="555"/>
                      <a:pt x="9333" y="340"/>
                    </a:cubicBezTo>
                    <a:cubicBezTo>
                      <a:pt x="9222" y="265"/>
                      <a:pt x="9147" y="151"/>
                      <a:pt x="9072"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91033" y="3745100"/>
                <a:ext cx="385266" cy="430411"/>
              </a:xfrm>
              <a:custGeom>
                <a:avLst/>
                <a:gdLst/>
                <a:ahLst/>
                <a:cxnLst/>
                <a:rect l="l" t="t" r="r" b="b"/>
                <a:pathLst>
                  <a:path w="7911" h="8838" extrusionOk="0">
                    <a:moveTo>
                      <a:pt x="3790" y="1"/>
                    </a:moveTo>
                    <a:cubicBezTo>
                      <a:pt x="3272" y="1"/>
                      <a:pt x="2808" y="439"/>
                      <a:pt x="2774" y="964"/>
                    </a:cubicBezTo>
                    <a:cubicBezTo>
                      <a:pt x="2548" y="648"/>
                      <a:pt x="2173" y="482"/>
                      <a:pt x="1804" y="482"/>
                    </a:cubicBezTo>
                    <a:cubicBezTo>
                      <a:pt x="1560" y="482"/>
                      <a:pt x="1319" y="554"/>
                      <a:pt x="1125" y="703"/>
                    </a:cubicBezTo>
                    <a:cubicBezTo>
                      <a:pt x="789" y="964"/>
                      <a:pt x="639" y="1453"/>
                      <a:pt x="714" y="1863"/>
                    </a:cubicBezTo>
                    <a:cubicBezTo>
                      <a:pt x="658" y="1855"/>
                      <a:pt x="600" y="1850"/>
                      <a:pt x="541" y="1850"/>
                    </a:cubicBezTo>
                    <a:cubicBezTo>
                      <a:pt x="361" y="1850"/>
                      <a:pt x="169" y="1892"/>
                      <a:pt x="0" y="1977"/>
                    </a:cubicBezTo>
                    <a:cubicBezTo>
                      <a:pt x="639" y="2127"/>
                      <a:pt x="1200" y="2613"/>
                      <a:pt x="1349" y="3213"/>
                    </a:cubicBezTo>
                    <a:cubicBezTo>
                      <a:pt x="1538" y="3927"/>
                      <a:pt x="1238" y="4751"/>
                      <a:pt x="600" y="5162"/>
                    </a:cubicBezTo>
                    <a:cubicBezTo>
                      <a:pt x="1238" y="5537"/>
                      <a:pt x="1499" y="6436"/>
                      <a:pt x="1164" y="7075"/>
                    </a:cubicBezTo>
                    <a:cubicBezTo>
                      <a:pt x="975" y="7375"/>
                      <a:pt x="714" y="7600"/>
                      <a:pt x="414" y="7711"/>
                    </a:cubicBezTo>
                    <a:cubicBezTo>
                      <a:pt x="489" y="7861"/>
                      <a:pt x="564" y="7975"/>
                      <a:pt x="675" y="8050"/>
                    </a:cubicBezTo>
                    <a:cubicBezTo>
                      <a:pt x="890" y="8265"/>
                      <a:pt x="1191" y="8368"/>
                      <a:pt x="1495" y="8368"/>
                    </a:cubicBezTo>
                    <a:cubicBezTo>
                      <a:pt x="1720" y="8368"/>
                      <a:pt x="1946" y="8311"/>
                      <a:pt x="2138" y="8200"/>
                    </a:cubicBezTo>
                    <a:cubicBezTo>
                      <a:pt x="2174" y="8161"/>
                      <a:pt x="2213" y="8161"/>
                      <a:pt x="2249" y="8125"/>
                    </a:cubicBezTo>
                    <a:cubicBezTo>
                      <a:pt x="2288" y="8386"/>
                      <a:pt x="2438" y="8574"/>
                      <a:pt x="2663" y="8724"/>
                    </a:cubicBezTo>
                    <a:cubicBezTo>
                      <a:pt x="2809" y="8796"/>
                      <a:pt x="2986" y="8838"/>
                      <a:pt x="3164" y="8838"/>
                    </a:cubicBezTo>
                    <a:cubicBezTo>
                      <a:pt x="3260" y="8838"/>
                      <a:pt x="3357" y="8826"/>
                      <a:pt x="3448" y="8799"/>
                    </a:cubicBezTo>
                    <a:cubicBezTo>
                      <a:pt x="3937" y="8649"/>
                      <a:pt x="4273" y="8161"/>
                      <a:pt x="4387" y="7675"/>
                    </a:cubicBezTo>
                    <a:cubicBezTo>
                      <a:pt x="4462" y="7825"/>
                      <a:pt x="4573" y="7936"/>
                      <a:pt x="4687" y="8050"/>
                    </a:cubicBezTo>
                    <a:cubicBezTo>
                      <a:pt x="4881" y="8195"/>
                      <a:pt x="5120" y="8278"/>
                      <a:pt x="5357" y="8278"/>
                    </a:cubicBezTo>
                    <a:cubicBezTo>
                      <a:pt x="5487" y="8278"/>
                      <a:pt x="5616" y="8253"/>
                      <a:pt x="5736" y="8200"/>
                    </a:cubicBezTo>
                    <a:cubicBezTo>
                      <a:pt x="6222" y="8011"/>
                      <a:pt x="6486" y="7336"/>
                      <a:pt x="6222" y="6850"/>
                    </a:cubicBezTo>
                    <a:lnTo>
                      <a:pt x="6222" y="6850"/>
                    </a:lnTo>
                    <a:cubicBezTo>
                      <a:pt x="6353" y="6910"/>
                      <a:pt x="6498" y="6938"/>
                      <a:pt x="6643" y="6938"/>
                    </a:cubicBezTo>
                    <a:cubicBezTo>
                      <a:pt x="7040" y="6938"/>
                      <a:pt x="7446" y="6730"/>
                      <a:pt x="7611" y="6400"/>
                    </a:cubicBezTo>
                    <a:cubicBezTo>
                      <a:pt x="7871" y="5912"/>
                      <a:pt x="7686" y="5237"/>
                      <a:pt x="7236" y="4976"/>
                    </a:cubicBezTo>
                    <a:cubicBezTo>
                      <a:pt x="7686" y="4676"/>
                      <a:pt x="7910" y="4076"/>
                      <a:pt x="7761" y="3588"/>
                    </a:cubicBezTo>
                    <a:cubicBezTo>
                      <a:pt x="7647" y="3063"/>
                      <a:pt x="7122" y="2652"/>
                      <a:pt x="6597" y="2652"/>
                    </a:cubicBezTo>
                    <a:cubicBezTo>
                      <a:pt x="6822" y="2163"/>
                      <a:pt x="6672" y="1528"/>
                      <a:pt x="6222" y="1228"/>
                    </a:cubicBezTo>
                    <a:cubicBezTo>
                      <a:pt x="6034" y="1103"/>
                      <a:pt x="5814" y="1043"/>
                      <a:pt x="5594" y="1043"/>
                    </a:cubicBezTo>
                    <a:cubicBezTo>
                      <a:pt x="5287" y="1043"/>
                      <a:pt x="4980" y="1159"/>
                      <a:pt x="4762" y="1378"/>
                    </a:cubicBezTo>
                    <a:cubicBezTo>
                      <a:pt x="4948" y="814"/>
                      <a:pt x="4573" y="139"/>
                      <a:pt x="4012" y="28"/>
                    </a:cubicBezTo>
                    <a:cubicBezTo>
                      <a:pt x="3938" y="10"/>
                      <a:pt x="3863" y="1"/>
                      <a:pt x="379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183529" y="3662700"/>
                <a:ext cx="582452" cy="592095"/>
              </a:xfrm>
              <a:custGeom>
                <a:avLst/>
                <a:gdLst/>
                <a:ahLst/>
                <a:cxnLst/>
                <a:rect l="l" t="t" r="r" b="b"/>
                <a:pathLst>
                  <a:path w="11960" h="12158" extrusionOk="0">
                    <a:moveTo>
                      <a:pt x="6328" y="1"/>
                    </a:moveTo>
                    <a:cubicBezTo>
                      <a:pt x="5627" y="1"/>
                      <a:pt x="4944" y="610"/>
                      <a:pt x="4913" y="1306"/>
                    </a:cubicBezTo>
                    <a:cubicBezTo>
                      <a:pt x="4602" y="907"/>
                      <a:pt x="4106" y="691"/>
                      <a:pt x="3614" y="691"/>
                    </a:cubicBezTo>
                    <a:cubicBezTo>
                      <a:pt x="3275" y="691"/>
                      <a:pt x="2938" y="793"/>
                      <a:pt x="2664" y="1007"/>
                    </a:cubicBezTo>
                    <a:cubicBezTo>
                      <a:pt x="2214" y="1345"/>
                      <a:pt x="1989" y="1981"/>
                      <a:pt x="2100" y="2545"/>
                    </a:cubicBezTo>
                    <a:cubicBezTo>
                      <a:pt x="2027" y="2534"/>
                      <a:pt x="1953" y="2528"/>
                      <a:pt x="1880" y="2528"/>
                    </a:cubicBezTo>
                    <a:cubicBezTo>
                      <a:pt x="1195" y="2528"/>
                      <a:pt x="500" y="2993"/>
                      <a:pt x="265" y="3669"/>
                    </a:cubicBezTo>
                    <a:cubicBezTo>
                      <a:pt x="76" y="4305"/>
                      <a:pt x="301" y="5055"/>
                      <a:pt x="789" y="5469"/>
                    </a:cubicBezTo>
                    <a:cubicBezTo>
                      <a:pt x="939" y="5580"/>
                      <a:pt x="1089" y="5655"/>
                      <a:pt x="1239" y="5729"/>
                    </a:cubicBezTo>
                    <a:cubicBezTo>
                      <a:pt x="490" y="5993"/>
                      <a:pt x="1" y="6818"/>
                      <a:pt x="151" y="7568"/>
                    </a:cubicBezTo>
                    <a:cubicBezTo>
                      <a:pt x="265" y="8317"/>
                      <a:pt x="1014" y="8917"/>
                      <a:pt x="1764" y="8917"/>
                    </a:cubicBezTo>
                    <a:cubicBezTo>
                      <a:pt x="1350" y="9553"/>
                      <a:pt x="1464" y="10527"/>
                      <a:pt x="2025" y="11052"/>
                    </a:cubicBezTo>
                    <a:cubicBezTo>
                      <a:pt x="2325" y="11352"/>
                      <a:pt x="2743" y="11503"/>
                      <a:pt x="3166" y="11503"/>
                    </a:cubicBezTo>
                    <a:cubicBezTo>
                      <a:pt x="3377" y="11503"/>
                      <a:pt x="3589" y="11466"/>
                      <a:pt x="3788" y="11391"/>
                    </a:cubicBezTo>
                    <a:cubicBezTo>
                      <a:pt x="3938" y="11316"/>
                      <a:pt x="4049" y="11241"/>
                      <a:pt x="4163" y="11166"/>
                    </a:cubicBezTo>
                    <a:cubicBezTo>
                      <a:pt x="4199" y="11427"/>
                      <a:pt x="4349" y="11652"/>
                      <a:pt x="4538" y="11802"/>
                    </a:cubicBezTo>
                    <a:cubicBezTo>
                      <a:pt x="4724" y="11952"/>
                      <a:pt x="4949" y="12066"/>
                      <a:pt x="5173" y="12102"/>
                    </a:cubicBezTo>
                    <a:cubicBezTo>
                      <a:pt x="5268" y="12139"/>
                      <a:pt x="5380" y="12158"/>
                      <a:pt x="5493" y="12158"/>
                    </a:cubicBezTo>
                    <a:cubicBezTo>
                      <a:pt x="5605" y="12158"/>
                      <a:pt x="5718" y="12139"/>
                      <a:pt x="5812" y="12102"/>
                    </a:cubicBezTo>
                    <a:cubicBezTo>
                      <a:pt x="6073" y="12027"/>
                      <a:pt x="6298" y="11877"/>
                      <a:pt x="6523" y="11691"/>
                    </a:cubicBezTo>
                    <a:cubicBezTo>
                      <a:pt x="6823" y="11391"/>
                      <a:pt x="7048" y="10941"/>
                      <a:pt x="7162" y="10527"/>
                    </a:cubicBezTo>
                    <a:cubicBezTo>
                      <a:pt x="7360" y="11041"/>
                      <a:pt x="7930" y="11381"/>
                      <a:pt x="8488" y="11381"/>
                    </a:cubicBezTo>
                    <a:cubicBezTo>
                      <a:pt x="8663" y="11381"/>
                      <a:pt x="8836" y="11348"/>
                      <a:pt x="8997" y="11277"/>
                    </a:cubicBezTo>
                    <a:cubicBezTo>
                      <a:pt x="9036" y="11241"/>
                      <a:pt x="9072" y="11241"/>
                      <a:pt x="9111" y="11202"/>
                    </a:cubicBezTo>
                    <a:cubicBezTo>
                      <a:pt x="9710" y="10866"/>
                      <a:pt x="9971" y="10042"/>
                      <a:pt x="9671" y="9403"/>
                    </a:cubicBezTo>
                    <a:lnTo>
                      <a:pt x="9671" y="9403"/>
                    </a:lnTo>
                    <a:cubicBezTo>
                      <a:pt x="9841" y="9489"/>
                      <a:pt x="10052" y="9530"/>
                      <a:pt x="10259" y="9530"/>
                    </a:cubicBezTo>
                    <a:cubicBezTo>
                      <a:pt x="10327" y="9530"/>
                      <a:pt x="10395" y="9526"/>
                      <a:pt x="10460" y="9517"/>
                    </a:cubicBezTo>
                    <a:cubicBezTo>
                      <a:pt x="10571" y="9517"/>
                      <a:pt x="10721" y="9478"/>
                      <a:pt x="10835" y="9403"/>
                    </a:cubicBezTo>
                    <a:cubicBezTo>
                      <a:pt x="11135" y="9292"/>
                      <a:pt x="11396" y="9067"/>
                      <a:pt x="11585" y="8767"/>
                    </a:cubicBezTo>
                    <a:cubicBezTo>
                      <a:pt x="11920" y="8128"/>
                      <a:pt x="11659" y="7229"/>
                      <a:pt x="11021" y="6854"/>
                    </a:cubicBezTo>
                    <a:cubicBezTo>
                      <a:pt x="11659" y="6443"/>
                      <a:pt x="11959" y="5619"/>
                      <a:pt x="11770" y="4905"/>
                    </a:cubicBezTo>
                    <a:cubicBezTo>
                      <a:pt x="11621" y="4305"/>
                      <a:pt x="11060" y="3819"/>
                      <a:pt x="10421" y="3669"/>
                    </a:cubicBezTo>
                    <a:cubicBezTo>
                      <a:pt x="10346" y="3669"/>
                      <a:pt x="10235" y="3630"/>
                      <a:pt x="10160" y="3630"/>
                    </a:cubicBezTo>
                    <a:cubicBezTo>
                      <a:pt x="10460" y="2995"/>
                      <a:pt x="10235" y="2131"/>
                      <a:pt x="9635" y="1681"/>
                    </a:cubicBezTo>
                    <a:cubicBezTo>
                      <a:pt x="9378" y="1505"/>
                      <a:pt x="9071" y="1418"/>
                      <a:pt x="8764" y="1418"/>
                    </a:cubicBezTo>
                    <a:cubicBezTo>
                      <a:pt x="8356" y="1418"/>
                      <a:pt x="7947" y="1571"/>
                      <a:pt x="7647" y="1870"/>
                    </a:cubicBezTo>
                    <a:cubicBezTo>
                      <a:pt x="7911" y="1121"/>
                      <a:pt x="7386" y="182"/>
                      <a:pt x="6598" y="32"/>
                    </a:cubicBezTo>
                    <a:cubicBezTo>
                      <a:pt x="6508" y="11"/>
                      <a:pt x="6418" y="1"/>
                      <a:pt x="632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807515" y="3858572"/>
                <a:ext cx="575098" cy="591754"/>
              </a:xfrm>
              <a:custGeom>
                <a:avLst/>
                <a:gdLst/>
                <a:ahLst/>
                <a:cxnLst/>
                <a:rect l="l" t="t" r="r" b="b"/>
                <a:pathLst>
                  <a:path w="11809" h="12151" extrusionOk="0">
                    <a:moveTo>
                      <a:pt x="6326" y="0"/>
                    </a:moveTo>
                    <a:cubicBezTo>
                      <a:pt x="5616" y="0"/>
                      <a:pt x="4941" y="590"/>
                      <a:pt x="4873" y="1333"/>
                    </a:cubicBezTo>
                    <a:cubicBezTo>
                      <a:pt x="4578" y="923"/>
                      <a:pt x="4062" y="694"/>
                      <a:pt x="3559" y="694"/>
                    </a:cubicBezTo>
                    <a:cubicBezTo>
                      <a:pt x="3233" y="694"/>
                      <a:pt x="2913" y="790"/>
                      <a:pt x="2663" y="997"/>
                    </a:cubicBezTo>
                    <a:cubicBezTo>
                      <a:pt x="2174" y="1333"/>
                      <a:pt x="1988" y="1971"/>
                      <a:pt x="2099" y="2532"/>
                    </a:cubicBezTo>
                    <a:cubicBezTo>
                      <a:pt x="2046" y="2527"/>
                      <a:pt x="1993" y="2525"/>
                      <a:pt x="1939" y="2525"/>
                    </a:cubicBezTo>
                    <a:cubicBezTo>
                      <a:pt x="1209" y="2525"/>
                      <a:pt x="507" y="2994"/>
                      <a:pt x="264" y="3657"/>
                    </a:cubicBezTo>
                    <a:cubicBezTo>
                      <a:pt x="0" y="4481"/>
                      <a:pt x="450" y="5420"/>
                      <a:pt x="1200" y="5720"/>
                    </a:cubicBezTo>
                    <a:cubicBezTo>
                      <a:pt x="489" y="5981"/>
                      <a:pt x="0" y="6805"/>
                      <a:pt x="114" y="7555"/>
                    </a:cubicBezTo>
                    <a:cubicBezTo>
                      <a:pt x="259" y="8319"/>
                      <a:pt x="968" y="8906"/>
                      <a:pt x="1694" y="8906"/>
                    </a:cubicBezTo>
                    <a:cubicBezTo>
                      <a:pt x="1717" y="8906"/>
                      <a:pt x="1740" y="8905"/>
                      <a:pt x="1763" y="8904"/>
                    </a:cubicBezTo>
                    <a:lnTo>
                      <a:pt x="1763" y="8904"/>
                    </a:lnTo>
                    <a:cubicBezTo>
                      <a:pt x="1314" y="9579"/>
                      <a:pt x="1425" y="10553"/>
                      <a:pt x="2024" y="11078"/>
                    </a:cubicBezTo>
                    <a:cubicBezTo>
                      <a:pt x="2099" y="11153"/>
                      <a:pt x="2213" y="11228"/>
                      <a:pt x="2324" y="11303"/>
                    </a:cubicBezTo>
                    <a:cubicBezTo>
                      <a:pt x="2549" y="11417"/>
                      <a:pt x="2813" y="11492"/>
                      <a:pt x="3038" y="11492"/>
                    </a:cubicBezTo>
                    <a:lnTo>
                      <a:pt x="3074" y="11492"/>
                    </a:lnTo>
                    <a:cubicBezTo>
                      <a:pt x="3120" y="11496"/>
                      <a:pt x="3166" y="11499"/>
                      <a:pt x="3213" y="11499"/>
                    </a:cubicBezTo>
                    <a:cubicBezTo>
                      <a:pt x="3548" y="11499"/>
                      <a:pt x="3899" y="11385"/>
                      <a:pt x="4162" y="11153"/>
                    </a:cubicBezTo>
                    <a:cubicBezTo>
                      <a:pt x="4224" y="11741"/>
                      <a:pt x="4846" y="12150"/>
                      <a:pt x="5440" y="12150"/>
                    </a:cubicBezTo>
                    <a:cubicBezTo>
                      <a:pt x="5567" y="12150"/>
                      <a:pt x="5693" y="12131"/>
                      <a:pt x="5812" y="12092"/>
                    </a:cubicBezTo>
                    <a:cubicBezTo>
                      <a:pt x="6447" y="11903"/>
                      <a:pt x="6936" y="11303"/>
                      <a:pt x="7122" y="10628"/>
                    </a:cubicBezTo>
                    <a:lnTo>
                      <a:pt x="7122" y="10517"/>
                    </a:lnTo>
                    <a:cubicBezTo>
                      <a:pt x="7161" y="10553"/>
                      <a:pt x="7161" y="10553"/>
                      <a:pt x="7161" y="10592"/>
                    </a:cubicBezTo>
                    <a:cubicBezTo>
                      <a:pt x="7391" y="11080"/>
                      <a:pt x="7930" y="11393"/>
                      <a:pt x="8456" y="11393"/>
                    </a:cubicBezTo>
                    <a:cubicBezTo>
                      <a:pt x="8615" y="11393"/>
                      <a:pt x="8773" y="11365"/>
                      <a:pt x="8921" y="11303"/>
                    </a:cubicBezTo>
                    <a:cubicBezTo>
                      <a:pt x="8921" y="11303"/>
                      <a:pt x="8960" y="11303"/>
                      <a:pt x="8960" y="11267"/>
                    </a:cubicBezTo>
                    <a:cubicBezTo>
                      <a:pt x="9521" y="11042"/>
                      <a:pt x="9860" y="10368"/>
                      <a:pt x="9746" y="9768"/>
                    </a:cubicBezTo>
                    <a:cubicBezTo>
                      <a:pt x="9746" y="9654"/>
                      <a:pt x="9710" y="9543"/>
                      <a:pt x="9635" y="9429"/>
                    </a:cubicBezTo>
                    <a:lnTo>
                      <a:pt x="9635" y="9429"/>
                    </a:lnTo>
                    <a:cubicBezTo>
                      <a:pt x="9831" y="9515"/>
                      <a:pt x="10029" y="9556"/>
                      <a:pt x="10226" y="9556"/>
                    </a:cubicBezTo>
                    <a:cubicBezTo>
                      <a:pt x="10291" y="9556"/>
                      <a:pt x="10356" y="9552"/>
                      <a:pt x="10421" y="9543"/>
                    </a:cubicBezTo>
                    <a:cubicBezTo>
                      <a:pt x="10909" y="9468"/>
                      <a:pt x="11359" y="9204"/>
                      <a:pt x="11545" y="8793"/>
                    </a:cubicBezTo>
                    <a:cubicBezTo>
                      <a:pt x="11809" y="8343"/>
                      <a:pt x="11770" y="7780"/>
                      <a:pt x="11509" y="7369"/>
                    </a:cubicBezTo>
                    <a:cubicBezTo>
                      <a:pt x="11310" y="7444"/>
                      <a:pt x="11098" y="7481"/>
                      <a:pt x="10887" y="7481"/>
                    </a:cubicBezTo>
                    <a:cubicBezTo>
                      <a:pt x="10464" y="7481"/>
                      <a:pt x="10046" y="7330"/>
                      <a:pt x="9746" y="7030"/>
                    </a:cubicBezTo>
                    <a:cubicBezTo>
                      <a:pt x="9185" y="6505"/>
                      <a:pt x="9071" y="5531"/>
                      <a:pt x="9485" y="4895"/>
                    </a:cubicBezTo>
                    <a:cubicBezTo>
                      <a:pt x="8735" y="4895"/>
                      <a:pt x="7986" y="4295"/>
                      <a:pt x="7872" y="3546"/>
                    </a:cubicBezTo>
                    <a:cubicBezTo>
                      <a:pt x="7722" y="2796"/>
                      <a:pt x="8211" y="1971"/>
                      <a:pt x="8960" y="1707"/>
                    </a:cubicBezTo>
                    <a:cubicBezTo>
                      <a:pt x="8810" y="1633"/>
                      <a:pt x="8660" y="1558"/>
                      <a:pt x="8510" y="1447"/>
                    </a:cubicBezTo>
                    <a:cubicBezTo>
                      <a:pt x="8211" y="1483"/>
                      <a:pt x="7872" y="1633"/>
                      <a:pt x="7647" y="1896"/>
                    </a:cubicBezTo>
                    <a:cubicBezTo>
                      <a:pt x="7911" y="1108"/>
                      <a:pt x="7386" y="172"/>
                      <a:pt x="6561" y="22"/>
                    </a:cubicBezTo>
                    <a:cubicBezTo>
                      <a:pt x="6483" y="7"/>
                      <a:pt x="6405" y="0"/>
                      <a:pt x="632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876864" y="4374404"/>
                <a:ext cx="425443" cy="370656"/>
              </a:xfrm>
              <a:custGeom>
                <a:avLst/>
                <a:gdLst/>
                <a:ahLst/>
                <a:cxnLst/>
                <a:rect l="l" t="t" r="r" b="b"/>
                <a:pathLst>
                  <a:path w="8736" h="7611" extrusionOk="0">
                    <a:moveTo>
                      <a:pt x="5737" y="0"/>
                    </a:moveTo>
                    <a:lnTo>
                      <a:pt x="5698" y="36"/>
                    </a:lnTo>
                    <a:cubicBezTo>
                      <a:pt x="5512" y="711"/>
                      <a:pt x="5023" y="1311"/>
                      <a:pt x="4388" y="1500"/>
                    </a:cubicBezTo>
                    <a:cubicBezTo>
                      <a:pt x="4269" y="1539"/>
                      <a:pt x="4143" y="1558"/>
                      <a:pt x="4016" y="1558"/>
                    </a:cubicBezTo>
                    <a:cubicBezTo>
                      <a:pt x="3422" y="1558"/>
                      <a:pt x="2800" y="1149"/>
                      <a:pt x="2738" y="561"/>
                    </a:cubicBezTo>
                    <a:cubicBezTo>
                      <a:pt x="2475" y="793"/>
                      <a:pt x="2124" y="907"/>
                      <a:pt x="1789" y="907"/>
                    </a:cubicBezTo>
                    <a:cubicBezTo>
                      <a:pt x="1742" y="907"/>
                      <a:pt x="1696" y="904"/>
                      <a:pt x="1650" y="900"/>
                    </a:cubicBezTo>
                    <a:lnTo>
                      <a:pt x="1614" y="900"/>
                    </a:lnTo>
                    <a:cubicBezTo>
                      <a:pt x="1389" y="900"/>
                      <a:pt x="1125" y="825"/>
                      <a:pt x="900" y="711"/>
                    </a:cubicBezTo>
                    <a:cubicBezTo>
                      <a:pt x="600" y="861"/>
                      <a:pt x="339" y="1125"/>
                      <a:pt x="225" y="1425"/>
                    </a:cubicBezTo>
                    <a:cubicBezTo>
                      <a:pt x="40" y="2025"/>
                      <a:pt x="339" y="2699"/>
                      <a:pt x="900" y="2960"/>
                    </a:cubicBezTo>
                    <a:cubicBezTo>
                      <a:pt x="375" y="3110"/>
                      <a:pt x="1" y="3710"/>
                      <a:pt x="115" y="4274"/>
                    </a:cubicBezTo>
                    <a:cubicBezTo>
                      <a:pt x="221" y="4813"/>
                      <a:pt x="711" y="5250"/>
                      <a:pt x="1251" y="5250"/>
                    </a:cubicBezTo>
                    <a:cubicBezTo>
                      <a:pt x="1272" y="5250"/>
                      <a:pt x="1293" y="5249"/>
                      <a:pt x="1314" y="5248"/>
                    </a:cubicBezTo>
                    <a:lnTo>
                      <a:pt x="1314" y="5248"/>
                    </a:lnTo>
                    <a:cubicBezTo>
                      <a:pt x="975" y="5734"/>
                      <a:pt x="1089" y="6448"/>
                      <a:pt x="1500" y="6822"/>
                    </a:cubicBezTo>
                    <a:cubicBezTo>
                      <a:pt x="1717" y="7038"/>
                      <a:pt x="2016" y="7141"/>
                      <a:pt x="2317" y="7141"/>
                    </a:cubicBezTo>
                    <a:cubicBezTo>
                      <a:pt x="2588" y="7141"/>
                      <a:pt x="2861" y="7057"/>
                      <a:pt x="3074" y="6897"/>
                    </a:cubicBezTo>
                    <a:cubicBezTo>
                      <a:pt x="3106" y="7331"/>
                      <a:pt x="3545" y="7611"/>
                      <a:pt x="3993" y="7611"/>
                    </a:cubicBezTo>
                    <a:cubicBezTo>
                      <a:pt x="4087" y="7611"/>
                      <a:pt x="4182" y="7598"/>
                      <a:pt x="4274" y="7572"/>
                    </a:cubicBezTo>
                    <a:cubicBezTo>
                      <a:pt x="4762" y="7422"/>
                      <a:pt x="5098" y="6933"/>
                      <a:pt x="5212" y="6448"/>
                    </a:cubicBezTo>
                    <a:cubicBezTo>
                      <a:pt x="5382" y="6813"/>
                      <a:pt x="5784" y="7054"/>
                      <a:pt x="6181" y="7054"/>
                    </a:cubicBezTo>
                    <a:cubicBezTo>
                      <a:pt x="6312" y="7054"/>
                      <a:pt x="6441" y="7028"/>
                      <a:pt x="6562" y="6972"/>
                    </a:cubicBezTo>
                    <a:cubicBezTo>
                      <a:pt x="7047" y="6783"/>
                      <a:pt x="7311" y="6109"/>
                      <a:pt x="7047" y="5623"/>
                    </a:cubicBezTo>
                    <a:lnTo>
                      <a:pt x="7047" y="5623"/>
                    </a:lnTo>
                    <a:cubicBezTo>
                      <a:pt x="7178" y="5683"/>
                      <a:pt x="7323" y="5711"/>
                      <a:pt x="7468" y="5711"/>
                    </a:cubicBezTo>
                    <a:cubicBezTo>
                      <a:pt x="7865" y="5711"/>
                      <a:pt x="8271" y="5502"/>
                      <a:pt x="8436" y="5173"/>
                    </a:cubicBezTo>
                    <a:cubicBezTo>
                      <a:pt x="8511" y="5023"/>
                      <a:pt x="8547" y="4873"/>
                      <a:pt x="8547" y="4723"/>
                    </a:cubicBezTo>
                    <a:cubicBezTo>
                      <a:pt x="8547" y="4348"/>
                      <a:pt x="8361" y="3935"/>
                      <a:pt x="8061" y="3749"/>
                    </a:cubicBezTo>
                    <a:cubicBezTo>
                      <a:pt x="8511" y="3449"/>
                      <a:pt x="8736" y="2885"/>
                      <a:pt x="8586" y="2360"/>
                    </a:cubicBezTo>
                    <a:cubicBezTo>
                      <a:pt x="8547" y="2174"/>
                      <a:pt x="8436" y="1986"/>
                      <a:pt x="8322" y="1875"/>
                    </a:cubicBezTo>
                    <a:cubicBezTo>
                      <a:pt x="8097" y="1611"/>
                      <a:pt x="7761" y="1425"/>
                      <a:pt x="7422" y="1425"/>
                    </a:cubicBezTo>
                    <a:cubicBezTo>
                      <a:pt x="7536" y="1200"/>
                      <a:pt x="7536" y="936"/>
                      <a:pt x="7497" y="711"/>
                    </a:cubicBezTo>
                    <a:lnTo>
                      <a:pt x="7497" y="711"/>
                    </a:lnTo>
                    <a:cubicBezTo>
                      <a:pt x="7349" y="773"/>
                      <a:pt x="7191" y="801"/>
                      <a:pt x="7032" y="801"/>
                    </a:cubicBezTo>
                    <a:cubicBezTo>
                      <a:pt x="6506" y="801"/>
                      <a:pt x="5967" y="488"/>
                      <a:pt x="573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12/28/2023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613860"/>
      </p:ext>
    </p:extLst>
  </p:cSld>
  <p:clrMapOvr>
    <a:masterClrMapping/>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12/28/2023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230727"/>
      </p:ext>
    </p:extLst>
  </p:cSld>
  <p:clrMapOvr>
    <a:masterClrMapping/>
  </p:clrMapOvr>
  <p:transition>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731" indent="0" algn="ctr">
              <a:buNone/>
              <a:defRPr sz="3000"/>
            </a:lvl2pPr>
            <a:lvl3pPr marL="1371464" indent="0" algn="ctr">
              <a:buNone/>
              <a:defRPr sz="2700"/>
            </a:lvl3pPr>
            <a:lvl4pPr marL="2057195" indent="0" algn="ctr">
              <a:buNone/>
              <a:defRPr sz="2400"/>
            </a:lvl4pPr>
            <a:lvl5pPr marL="2742926" indent="0" algn="ctr">
              <a:buNone/>
              <a:defRPr sz="2400"/>
            </a:lvl5pPr>
            <a:lvl6pPr marL="3428657" indent="0" algn="ctr">
              <a:buNone/>
              <a:defRPr sz="2400"/>
            </a:lvl6pPr>
            <a:lvl7pPr marL="4114389" indent="0" algn="ctr">
              <a:buNone/>
              <a:defRPr sz="2400"/>
            </a:lvl7pPr>
            <a:lvl8pPr marL="4800120" indent="0" algn="ctr">
              <a:buNone/>
              <a:defRPr sz="2400"/>
            </a:lvl8pPr>
            <a:lvl9pPr marL="5485851"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8204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7774782" y="1481140"/>
            <a:ext cx="9258300" cy="7310438"/>
          </a:xfrm>
        </p:spPr>
        <p:txBody>
          <a:bodyPr/>
          <a:lstStyle>
            <a:lvl1pPr marL="0" indent="0">
              <a:buNone/>
              <a:defRPr sz="4800"/>
            </a:lvl1pPr>
            <a:lvl2pPr marL="685731" indent="0">
              <a:buNone/>
              <a:defRPr sz="4200"/>
            </a:lvl2pPr>
            <a:lvl3pPr marL="1371464" indent="0">
              <a:buNone/>
              <a:defRPr sz="3600"/>
            </a:lvl3pPr>
            <a:lvl4pPr marL="2057195" indent="0">
              <a:buNone/>
              <a:defRPr sz="3000"/>
            </a:lvl4pPr>
            <a:lvl5pPr marL="2742926" indent="0">
              <a:buNone/>
              <a:defRPr sz="3000"/>
            </a:lvl5pPr>
            <a:lvl6pPr marL="3428657" indent="0">
              <a:buNone/>
              <a:defRPr sz="3000"/>
            </a:lvl6pPr>
            <a:lvl7pPr marL="4114389" indent="0">
              <a:buNone/>
              <a:defRPr sz="3000"/>
            </a:lvl7pPr>
            <a:lvl8pPr marL="4800120" indent="0">
              <a:buNone/>
              <a:defRPr sz="3000"/>
            </a:lvl8pPr>
            <a:lvl9pPr marL="5485851"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1259684" y="3086100"/>
            <a:ext cx="5898356" cy="5717382"/>
          </a:xfrm>
        </p:spPr>
        <p:txBody>
          <a:bodyPr/>
          <a:lstStyle>
            <a:lvl1pPr marL="0" indent="0">
              <a:buNone/>
              <a:defRPr sz="2400"/>
            </a:lvl1pPr>
            <a:lvl2pPr marL="685731" indent="0">
              <a:buNone/>
              <a:defRPr sz="2100"/>
            </a:lvl2pPr>
            <a:lvl3pPr marL="1371464" indent="0">
              <a:buNone/>
              <a:defRPr sz="1800"/>
            </a:lvl3pPr>
            <a:lvl4pPr marL="2057195" indent="0">
              <a:buNone/>
              <a:defRPr sz="1500"/>
            </a:lvl4pPr>
            <a:lvl5pPr marL="2742926" indent="0">
              <a:buNone/>
              <a:defRPr sz="1500"/>
            </a:lvl5pPr>
            <a:lvl6pPr marL="3428657" indent="0">
              <a:buNone/>
              <a:defRPr sz="1500"/>
            </a:lvl6pPr>
            <a:lvl7pPr marL="4114389" indent="0">
              <a:buNone/>
              <a:defRPr sz="1500"/>
            </a:lvl7pPr>
            <a:lvl8pPr marL="4800120" indent="0">
              <a:buNone/>
              <a:defRPr sz="1500"/>
            </a:lvl8pPr>
            <a:lvl9pPr marL="5485851"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936829"/>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914123"/>
      </p:ext>
    </p:extLst>
  </p:cSld>
  <p:clrMapOvr>
    <a:masterClrMapping/>
  </p:clrMapOvr>
  <p:transition>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1803000-B2D4-7179-C3C1-38F2D19CE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735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F1338B9-C07F-FEFB-49D0-23A92A3154F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63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5AEBFA2-728A-88B8-57B7-F612095588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4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12/28/2023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6288BF-083A-86BA-71B5-6534DC4E31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760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12/28/2023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B8001AA0-D4A0-81A9-EB96-DA620DD28C3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611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grpSp>
        <p:nvGrpSpPr>
          <p:cNvPr id="76" name="Google Shape;76;p3"/>
          <p:cNvGrpSpPr/>
          <p:nvPr/>
        </p:nvGrpSpPr>
        <p:grpSpPr>
          <a:xfrm>
            <a:off x="10296771" y="-4104888"/>
            <a:ext cx="11424150" cy="15706800"/>
            <a:chOff x="5148385" y="-2052444"/>
            <a:chExt cx="5712075" cy="7853400"/>
          </a:xfrm>
        </p:grpSpPr>
        <p:sp>
          <p:nvSpPr>
            <p:cNvPr id="77" name="Google Shape;77;p3"/>
            <p:cNvSpPr/>
            <p:nvPr/>
          </p:nvSpPr>
          <p:spPr>
            <a:xfrm rot="-8611254" flipH="1">
              <a:off x="5528886" y="-865896"/>
              <a:ext cx="4951074" cy="2911623"/>
            </a:xfrm>
            <a:custGeom>
              <a:avLst/>
              <a:gdLst/>
              <a:ahLst/>
              <a:cxnLst/>
              <a:rect l="l" t="t" r="r" b="b"/>
              <a:pathLst>
                <a:path w="109640" h="64477" extrusionOk="0">
                  <a:moveTo>
                    <a:pt x="34612" y="0"/>
                  </a:moveTo>
                  <a:cubicBezTo>
                    <a:pt x="32402" y="0"/>
                    <a:pt x="30192" y="255"/>
                    <a:pt x="28038" y="780"/>
                  </a:cubicBezTo>
                  <a:cubicBezTo>
                    <a:pt x="18142" y="3143"/>
                    <a:pt x="9746" y="11014"/>
                    <a:pt x="7011" y="20835"/>
                  </a:cubicBezTo>
                  <a:cubicBezTo>
                    <a:pt x="0" y="46099"/>
                    <a:pt x="24703" y="61691"/>
                    <a:pt x="46929" y="63302"/>
                  </a:cubicBezTo>
                  <a:cubicBezTo>
                    <a:pt x="52187" y="63962"/>
                    <a:pt x="57576" y="64476"/>
                    <a:pt x="62939" y="64476"/>
                  </a:cubicBezTo>
                  <a:cubicBezTo>
                    <a:pt x="70079" y="64476"/>
                    <a:pt x="77173" y="63564"/>
                    <a:pt x="83851" y="60867"/>
                  </a:cubicBezTo>
                  <a:cubicBezTo>
                    <a:pt x="98506" y="55805"/>
                    <a:pt x="109640" y="36803"/>
                    <a:pt x="99144" y="23045"/>
                  </a:cubicBezTo>
                  <a:cubicBezTo>
                    <a:pt x="94874" y="17414"/>
                    <a:pt x="90204" y="16012"/>
                    <a:pt x="85178" y="16012"/>
                  </a:cubicBezTo>
                  <a:cubicBezTo>
                    <a:pt x="80197" y="16012"/>
                    <a:pt x="74866" y="17388"/>
                    <a:pt x="69224" y="17388"/>
                  </a:cubicBezTo>
                  <a:cubicBezTo>
                    <a:pt x="69114" y="17388"/>
                    <a:pt x="69004" y="17388"/>
                    <a:pt x="68894" y="17387"/>
                  </a:cubicBezTo>
                  <a:cubicBezTo>
                    <a:pt x="66534" y="17348"/>
                    <a:pt x="64285" y="16748"/>
                    <a:pt x="62372" y="15287"/>
                  </a:cubicBezTo>
                  <a:cubicBezTo>
                    <a:pt x="58174" y="12139"/>
                    <a:pt x="55250" y="7527"/>
                    <a:pt x="50716" y="4753"/>
                  </a:cubicBezTo>
                  <a:cubicBezTo>
                    <a:pt x="45968" y="1678"/>
                    <a:pt x="40288" y="0"/>
                    <a:pt x="34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362456" flipH="1">
              <a:off x="5963599" y="3384849"/>
              <a:ext cx="3929718" cy="2215478"/>
            </a:xfrm>
            <a:custGeom>
              <a:avLst/>
              <a:gdLst/>
              <a:ahLst/>
              <a:cxnLst/>
              <a:rect l="l" t="t" r="r" b="b"/>
              <a:pathLst>
                <a:path w="83253" h="46936" extrusionOk="0">
                  <a:moveTo>
                    <a:pt x="19363" y="1"/>
                  </a:moveTo>
                  <a:cubicBezTo>
                    <a:pt x="15806" y="1"/>
                    <a:pt x="12201" y="1178"/>
                    <a:pt x="9336" y="3244"/>
                  </a:cubicBezTo>
                  <a:cubicBezTo>
                    <a:pt x="2475" y="8153"/>
                    <a:pt x="1" y="17449"/>
                    <a:pt x="1989" y="25434"/>
                  </a:cubicBezTo>
                  <a:cubicBezTo>
                    <a:pt x="3863" y="32967"/>
                    <a:pt x="9521" y="39378"/>
                    <a:pt x="16643" y="42376"/>
                  </a:cubicBezTo>
                  <a:cubicBezTo>
                    <a:pt x="20118" y="43832"/>
                    <a:pt x="23686" y="44267"/>
                    <a:pt x="27296" y="44267"/>
                  </a:cubicBezTo>
                  <a:cubicBezTo>
                    <a:pt x="32684" y="44267"/>
                    <a:pt x="38164" y="43296"/>
                    <a:pt x="43557" y="43296"/>
                  </a:cubicBezTo>
                  <a:cubicBezTo>
                    <a:pt x="43945" y="43296"/>
                    <a:pt x="44333" y="43301"/>
                    <a:pt x="44720" y="43312"/>
                  </a:cubicBezTo>
                  <a:cubicBezTo>
                    <a:pt x="51914" y="43517"/>
                    <a:pt x="59041" y="46935"/>
                    <a:pt x="66206" y="46935"/>
                  </a:cubicBezTo>
                  <a:cubicBezTo>
                    <a:pt x="68261" y="46935"/>
                    <a:pt x="70319" y="46654"/>
                    <a:pt x="72382" y="45936"/>
                  </a:cubicBezTo>
                  <a:cubicBezTo>
                    <a:pt x="76280" y="44586"/>
                    <a:pt x="79840" y="41852"/>
                    <a:pt x="81528" y="38028"/>
                  </a:cubicBezTo>
                  <a:cubicBezTo>
                    <a:pt x="83252" y="34241"/>
                    <a:pt x="83252" y="29518"/>
                    <a:pt x="80928" y="25995"/>
                  </a:cubicBezTo>
                  <a:cubicBezTo>
                    <a:pt x="78679" y="22585"/>
                    <a:pt x="74781" y="20711"/>
                    <a:pt x="70844" y="20072"/>
                  </a:cubicBezTo>
                  <a:cubicBezTo>
                    <a:pt x="69530" y="19857"/>
                    <a:pt x="68219" y="19771"/>
                    <a:pt x="66911" y="19771"/>
                  </a:cubicBezTo>
                  <a:cubicBezTo>
                    <a:pt x="63440" y="19771"/>
                    <a:pt x="59983" y="20377"/>
                    <a:pt x="56525" y="20786"/>
                  </a:cubicBezTo>
                  <a:cubicBezTo>
                    <a:pt x="54976" y="20952"/>
                    <a:pt x="53370" y="21082"/>
                    <a:pt x="51766" y="21082"/>
                  </a:cubicBezTo>
                  <a:cubicBezTo>
                    <a:pt x="49026" y="21082"/>
                    <a:pt x="46292" y="20702"/>
                    <a:pt x="43856" y="19473"/>
                  </a:cubicBezTo>
                  <a:cubicBezTo>
                    <a:pt x="40072" y="17563"/>
                    <a:pt x="38272" y="13775"/>
                    <a:pt x="36098" y="10366"/>
                  </a:cubicBezTo>
                  <a:cubicBezTo>
                    <a:pt x="34935" y="8603"/>
                    <a:pt x="33661" y="6917"/>
                    <a:pt x="32011" y="5529"/>
                  </a:cubicBezTo>
                  <a:cubicBezTo>
                    <a:pt x="31112" y="4779"/>
                    <a:pt x="30176" y="4144"/>
                    <a:pt x="29163" y="3544"/>
                  </a:cubicBezTo>
                  <a:cubicBezTo>
                    <a:pt x="26728" y="1631"/>
                    <a:pt x="23915" y="356"/>
                    <a:pt x="20691" y="57"/>
                  </a:cubicBezTo>
                  <a:cubicBezTo>
                    <a:pt x="20250" y="19"/>
                    <a:pt x="19807"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3"/>
          <p:cNvGrpSpPr/>
          <p:nvPr/>
        </p:nvGrpSpPr>
        <p:grpSpPr>
          <a:xfrm>
            <a:off x="283465" y="549583"/>
            <a:ext cx="15021500" cy="9247880"/>
            <a:chOff x="141732" y="274791"/>
            <a:chExt cx="7510750" cy="4623940"/>
          </a:xfrm>
        </p:grpSpPr>
        <p:sp>
          <p:nvSpPr>
            <p:cNvPr id="80" name="Google Shape;80;p3"/>
            <p:cNvSpPr/>
            <p:nvPr/>
          </p:nvSpPr>
          <p:spPr>
            <a:xfrm rot="-1660481">
              <a:off x="182382" y="343046"/>
              <a:ext cx="167652" cy="216256"/>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1620781">
              <a:off x="6389513" y="4592102"/>
              <a:ext cx="211953" cy="273403"/>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590" flipH="1">
              <a:off x="7505673" y="274804"/>
              <a:ext cx="146808" cy="189382"/>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3"/>
          <p:cNvSpPr txBox="1">
            <a:spLocks noGrp="1"/>
          </p:cNvSpPr>
          <p:nvPr>
            <p:ph type="title"/>
          </p:nvPr>
        </p:nvSpPr>
        <p:spPr>
          <a:xfrm>
            <a:off x="2233850" y="4296527"/>
            <a:ext cx="9731400" cy="3022800"/>
          </a:xfrm>
          <a:prstGeom prst="rect">
            <a:avLst/>
          </a:prstGeom>
        </p:spPr>
        <p:txBody>
          <a:bodyPr spcFirstLastPara="1" wrap="square" lIns="182832" tIns="182832" rIns="182832" bIns="182832" anchor="b" anchorCtr="0">
            <a:noAutofit/>
          </a:bodyPr>
          <a:lstStyle>
            <a:lvl1pPr lvl="0">
              <a:spcBef>
                <a:spcPts val="0"/>
              </a:spcBef>
              <a:spcAft>
                <a:spcPts val="0"/>
              </a:spcAft>
              <a:buSzPts val="3600"/>
              <a:buNone/>
              <a:defRPr sz="84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84" name="Google Shape;84;p3"/>
          <p:cNvSpPr txBox="1">
            <a:spLocks noGrp="1"/>
          </p:cNvSpPr>
          <p:nvPr>
            <p:ph type="title" idx="2" hasCustomPrompt="1"/>
          </p:nvPr>
        </p:nvSpPr>
        <p:spPr>
          <a:xfrm>
            <a:off x="2233850" y="2145708"/>
            <a:ext cx="3304200" cy="2204400"/>
          </a:xfrm>
          <a:prstGeom prst="rect">
            <a:avLst/>
          </a:prstGeom>
          <a:noFill/>
        </p:spPr>
        <p:txBody>
          <a:bodyPr spcFirstLastPara="1" wrap="square" lIns="182832" tIns="182832" rIns="182832" bIns="182832" anchor="b" anchorCtr="0">
            <a:noAutofit/>
          </a:bodyPr>
          <a:lstStyle>
            <a:lvl1pPr lvl="0" rtl="0">
              <a:spcBef>
                <a:spcPts val="0"/>
              </a:spcBef>
              <a:spcAft>
                <a:spcPts val="0"/>
              </a:spcAft>
              <a:buClr>
                <a:schemeClr val="lt1"/>
              </a:buClr>
              <a:buSzPts val="6000"/>
              <a:buNone/>
              <a:defRPr sz="14400">
                <a:solidFill>
                  <a:schemeClr val="lt1"/>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85" name="Google Shape;85;p3"/>
          <p:cNvSpPr txBox="1">
            <a:spLocks noGrp="1"/>
          </p:cNvSpPr>
          <p:nvPr>
            <p:ph type="subTitle" idx="1"/>
          </p:nvPr>
        </p:nvSpPr>
        <p:spPr>
          <a:xfrm>
            <a:off x="2233850" y="7319352"/>
            <a:ext cx="9731400" cy="813000"/>
          </a:xfrm>
          <a:prstGeom prst="rect">
            <a:avLst/>
          </a:prstGeom>
        </p:spPr>
        <p:txBody>
          <a:bodyPr spcFirstLastPara="1" wrap="square" lIns="182832" tIns="182832" rIns="182832" bIns="182832"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6" name="Google Shape;86;p3"/>
          <p:cNvGrpSpPr/>
          <p:nvPr/>
        </p:nvGrpSpPr>
        <p:grpSpPr>
          <a:xfrm>
            <a:off x="11715839" y="608591"/>
            <a:ext cx="6417936" cy="9833399"/>
            <a:chOff x="5857919" y="304295"/>
            <a:chExt cx="3208968" cy="4916699"/>
          </a:xfrm>
        </p:grpSpPr>
        <p:sp>
          <p:nvSpPr>
            <p:cNvPr id="87" name="Google Shape;87;p3"/>
            <p:cNvSpPr/>
            <p:nvPr/>
          </p:nvSpPr>
          <p:spPr>
            <a:xfrm rot="-742564">
              <a:off x="6818768" y="4274871"/>
              <a:ext cx="617636" cy="890279"/>
            </a:xfrm>
            <a:custGeom>
              <a:avLst/>
              <a:gdLst/>
              <a:ahLst/>
              <a:cxnLst/>
              <a:rect l="l" t="t" r="r" b="b"/>
              <a:pathLst>
                <a:path w="20241" h="29176" extrusionOk="0">
                  <a:moveTo>
                    <a:pt x="8621" y="0"/>
                  </a:moveTo>
                  <a:lnTo>
                    <a:pt x="8621" y="0"/>
                  </a:lnTo>
                  <a:cubicBezTo>
                    <a:pt x="6936" y="4648"/>
                    <a:pt x="7347" y="9971"/>
                    <a:pt x="9596" y="14319"/>
                  </a:cubicBezTo>
                  <a:cubicBezTo>
                    <a:pt x="9785" y="14844"/>
                    <a:pt x="9935" y="15368"/>
                    <a:pt x="10120" y="15929"/>
                  </a:cubicBezTo>
                  <a:cubicBezTo>
                    <a:pt x="10195" y="16154"/>
                    <a:pt x="10645" y="17242"/>
                    <a:pt x="10759" y="17467"/>
                  </a:cubicBezTo>
                  <a:cubicBezTo>
                    <a:pt x="8285" y="14094"/>
                    <a:pt x="4123" y="10756"/>
                    <a:pt x="0" y="9857"/>
                  </a:cubicBezTo>
                  <a:lnTo>
                    <a:pt x="0" y="9857"/>
                  </a:lnTo>
                  <a:cubicBezTo>
                    <a:pt x="900" y="11245"/>
                    <a:pt x="1913" y="12556"/>
                    <a:pt x="2963" y="13755"/>
                  </a:cubicBezTo>
                  <a:cubicBezTo>
                    <a:pt x="4048" y="15029"/>
                    <a:pt x="5248" y="16229"/>
                    <a:pt x="6672" y="17093"/>
                  </a:cubicBezTo>
                  <a:cubicBezTo>
                    <a:pt x="7897" y="17825"/>
                    <a:pt x="9283" y="18300"/>
                    <a:pt x="10709" y="18300"/>
                  </a:cubicBezTo>
                  <a:cubicBezTo>
                    <a:pt x="10813" y="18300"/>
                    <a:pt x="10916" y="18297"/>
                    <a:pt x="11020" y="18292"/>
                  </a:cubicBezTo>
                  <a:cubicBezTo>
                    <a:pt x="11470" y="19452"/>
                    <a:pt x="11995" y="20541"/>
                    <a:pt x="12558" y="21626"/>
                  </a:cubicBezTo>
                  <a:cubicBezTo>
                    <a:pt x="9797" y="19269"/>
                    <a:pt x="6189" y="17941"/>
                    <a:pt x="2575" y="17941"/>
                  </a:cubicBezTo>
                  <a:cubicBezTo>
                    <a:pt x="2166" y="17941"/>
                    <a:pt x="1757" y="17958"/>
                    <a:pt x="1349" y="17992"/>
                  </a:cubicBezTo>
                  <a:cubicBezTo>
                    <a:pt x="3074" y="19303"/>
                    <a:pt x="4798" y="20616"/>
                    <a:pt x="6786" y="21477"/>
                  </a:cubicBezTo>
                  <a:cubicBezTo>
                    <a:pt x="7347" y="21740"/>
                    <a:pt x="7946" y="21965"/>
                    <a:pt x="8585" y="22115"/>
                  </a:cubicBezTo>
                  <a:cubicBezTo>
                    <a:pt x="9367" y="22327"/>
                    <a:pt x="10174" y="22443"/>
                    <a:pt x="10985" y="22443"/>
                  </a:cubicBezTo>
                  <a:cubicBezTo>
                    <a:pt x="11610" y="22443"/>
                    <a:pt x="12238" y="22374"/>
                    <a:pt x="12858" y="22226"/>
                  </a:cubicBezTo>
                  <a:cubicBezTo>
                    <a:pt x="12933" y="22415"/>
                    <a:pt x="13083" y="22640"/>
                    <a:pt x="13194" y="22826"/>
                  </a:cubicBezTo>
                  <a:cubicBezTo>
                    <a:pt x="13833" y="23989"/>
                    <a:pt x="14283" y="24850"/>
                    <a:pt x="15068" y="25900"/>
                  </a:cubicBezTo>
                  <a:cubicBezTo>
                    <a:pt x="12969" y="24550"/>
                    <a:pt x="10795" y="23765"/>
                    <a:pt x="8321" y="23240"/>
                  </a:cubicBezTo>
                  <a:cubicBezTo>
                    <a:pt x="7267" y="23029"/>
                    <a:pt x="6214" y="22910"/>
                    <a:pt x="5160" y="22910"/>
                  </a:cubicBezTo>
                  <a:cubicBezTo>
                    <a:pt x="4714" y="22910"/>
                    <a:pt x="4269" y="22931"/>
                    <a:pt x="3823" y="22976"/>
                  </a:cubicBezTo>
                  <a:cubicBezTo>
                    <a:pt x="6324" y="25232"/>
                    <a:pt x="9693" y="26473"/>
                    <a:pt x="13042" y="26473"/>
                  </a:cubicBezTo>
                  <a:cubicBezTo>
                    <a:pt x="13810" y="26473"/>
                    <a:pt x="14577" y="26407"/>
                    <a:pt x="15332" y="26274"/>
                  </a:cubicBezTo>
                  <a:cubicBezTo>
                    <a:pt x="16007" y="27213"/>
                    <a:pt x="16718" y="28149"/>
                    <a:pt x="17467" y="29048"/>
                  </a:cubicBezTo>
                  <a:cubicBezTo>
                    <a:pt x="17538" y="29137"/>
                    <a:pt x="17642" y="29176"/>
                    <a:pt x="17748" y="29176"/>
                  </a:cubicBezTo>
                  <a:cubicBezTo>
                    <a:pt x="17867" y="29176"/>
                    <a:pt x="17988" y="29127"/>
                    <a:pt x="18067" y="29048"/>
                  </a:cubicBezTo>
                  <a:cubicBezTo>
                    <a:pt x="18256" y="28898"/>
                    <a:pt x="18217" y="28637"/>
                    <a:pt x="18067" y="28448"/>
                  </a:cubicBezTo>
                  <a:cubicBezTo>
                    <a:pt x="17431" y="27699"/>
                    <a:pt x="16831" y="26913"/>
                    <a:pt x="16268" y="26088"/>
                  </a:cubicBezTo>
                  <a:cubicBezTo>
                    <a:pt x="17767" y="25300"/>
                    <a:pt x="18817" y="23765"/>
                    <a:pt x="19380" y="22151"/>
                  </a:cubicBezTo>
                  <a:cubicBezTo>
                    <a:pt x="20055" y="20316"/>
                    <a:pt x="20130" y="18328"/>
                    <a:pt x="20241" y="16343"/>
                  </a:cubicBezTo>
                  <a:lnTo>
                    <a:pt x="20241" y="16343"/>
                  </a:lnTo>
                  <a:cubicBezTo>
                    <a:pt x="19191" y="17428"/>
                    <a:pt x="18292" y="18667"/>
                    <a:pt x="17581" y="19977"/>
                  </a:cubicBezTo>
                  <a:cubicBezTo>
                    <a:pt x="16682" y="21626"/>
                    <a:pt x="16043" y="23465"/>
                    <a:pt x="15707" y="25300"/>
                  </a:cubicBezTo>
                  <a:cubicBezTo>
                    <a:pt x="15668" y="25264"/>
                    <a:pt x="15632" y="25189"/>
                    <a:pt x="15593" y="25114"/>
                  </a:cubicBezTo>
                  <a:cubicBezTo>
                    <a:pt x="14957" y="24139"/>
                    <a:pt x="14319" y="23126"/>
                    <a:pt x="13758" y="22115"/>
                  </a:cubicBezTo>
                  <a:cubicBezTo>
                    <a:pt x="14843" y="21626"/>
                    <a:pt x="15743" y="20766"/>
                    <a:pt x="16382" y="19716"/>
                  </a:cubicBezTo>
                  <a:cubicBezTo>
                    <a:pt x="16682" y="19228"/>
                    <a:pt x="16906" y="18703"/>
                    <a:pt x="17092" y="18178"/>
                  </a:cubicBezTo>
                  <a:cubicBezTo>
                    <a:pt x="17731" y="16268"/>
                    <a:pt x="17731" y="14244"/>
                    <a:pt x="17731" y="12256"/>
                  </a:cubicBezTo>
                  <a:lnTo>
                    <a:pt x="17731" y="12256"/>
                  </a:lnTo>
                  <a:cubicBezTo>
                    <a:pt x="15407" y="14655"/>
                    <a:pt x="13794" y="17767"/>
                    <a:pt x="13233" y="21102"/>
                  </a:cubicBezTo>
                  <a:cubicBezTo>
                    <a:pt x="12819" y="20277"/>
                    <a:pt x="12408" y="19452"/>
                    <a:pt x="12070" y="18592"/>
                  </a:cubicBezTo>
                  <a:cubicBezTo>
                    <a:pt x="11920" y="18328"/>
                    <a:pt x="11809" y="18028"/>
                    <a:pt x="11695" y="17728"/>
                  </a:cubicBezTo>
                  <a:cubicBezTo>
                    <a:pt x="13233" y="16604"/>
                    <a:pt x="14469" y="14993"/>
                    <a:pt x="15143" y="13230"/>
                  </a:cubicBezTo>
                  <a:cubicBezTo>
                    <a:pt x="15968" y="11170"/>
                    <a:pt x="16082" y="8846"/>
                    <a:pt x="15482" y="6708"/>
                  </a:cubicBezTo>
                  <a:lnTo>
                    <a:pt x="15482" y="6708"/>
                  </a:lnTo>
                  <a:cubicBezTo>
                    <a:pt x="13344" y="9857"/>
                    <a:pt x="11959" y="13530"/>
                    <a:pt x="11545" y="17317"/>
                  </a:cubicBezTo>
                  <a:cubicBezTo>
                    <a:pt x="11209" y="16529"/>
                    <a:pt x="10945" y="15704"/>
                    <a:pt x="10684" y="14880"/>
                  </a:cubicBezTo>
                  <a:cubicBezTo>
                    <a:pt x="10759" y="12631"/>
                    <a:pt x="11359" y="10382"/>
                    <a:pt x="11395" y="8133"/>
                  </a:cubicBezTo>
                  <a:cubicBezTo>
                    <a:pt x="11395" y="5209"/>
                    <a:pt x="10420" y="2285"/>
                    <a:pt x="8621" y="0"/>
                  </a:cubicBezTo>
                  <a:close/>
                </a:path>
              </a:pathLst>
            </a:custGeom>
            <a:solidFill>
              <a:schemeClr val="dk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3"/>
            <p:cNvGrpSpPr/>
            <p:nvPr/>
          </p:nvGrpSpPr>
          <p:grpSpPr>
            <a:xfrm rot="10800000" flipH="1">
              <a:off x="8773060" y="1364093"/>
              <a:ext cx="293826" cy="424259"/>
              <a:chOff x="0" y="3111481"/>
              <a:chExt cx="477068" cy="688845"/>
            </a:xfrm>
          </p:grpSpPr>
          <p:sp>
            <p:nvSpPr>
              <p:cNvPr id="89" name="Google Shape;89;p3"/>
              <p:cNvSpPr/>
              <p:nvPr/>
            </p:nvSpPr>
            <p:spPr>
              <a:xfrm>
                <a:off x="0" y="3159382"/>
                <a:ext cx="477068" cy="640944"/>
              </a:xfrm>
              <a:custGeom>
                <a:avLst/>
                <a:gdLst/>
                <a:ahLst/>
                <a:cxnLst/>
                <a:rect l="l" t="t" r="r" b="b"/>
                <a:pathLst>
                  <a:path w="16044" h="21557" extrusionOk="0">
                    <a:moveTo>
                      <a:pt x="2999" y="0"/>
                    </a:moveTo>
                    <a:cubicBezTo>
                      <a:pt x="1011" y="1799"/>
                      <a:pt x="0" y="4573"/>
                      <a:pt x="75" y="7272"/>
                    </a:cubicBezTo>
                    <a:cubicBezTo>
                      <a:pt x="150" y="10160"/>
                      <a:pt x="1350" y="12894"/>
                      <a:pt x="3149" y="15143"/>
                    </a:cubicBezTo>
                    <a:cubicBezTo>
                      <a:pt x="4948" y="17356"/>
                      <a:pt x="7308" y="19081"/>
                      <a:pt x="9821" y="20466"/>
                    </a:cubicBezTo>
                    <a:cubicBezTo>
                      <a:pt x="10836" y="21046"/>
                      <a:pt x="11956" y="21556"/>
                      <a:pt x="13149" y="21556"/>
                    </a:cubicBezTo>
                    <a:cubicBezTo>
                      <a:pt x="13189" y="21556"/>
                      <a:pt x="13229" y="21556"/>
                      <a:pt x="13269" y="21554"/>
                    </a:cubicBezTo>
                    <a:cubicBezTo>
                      <a:pt x="14469" y="21515"/>
                      <a:pt x="15743" y="20691"/>
                      <a:pt x="15893" y="19491"/>
                    </a:cubicBezTo>
                    <a:cubicBezTo>
                      <a:pt x="16043" y="18406"/>
                      <a:pt x="15294" y="17392"/>
                      <a:pt x="14880" y="16382"/>
                    </a:cubicBezTo>
                    <a:cubicBezTo>
                      <a:pt x="14094" y="14508"/>
                      <a:pt x="14469" y="12370"/>
                      <a:pt x="14730" y="10345"/>
                    </a:cubicBezTo>
                    <a:cubicBezTo>
                      <a:pt x="14994" y="8321"/>
                      <a:pt x="15069" y="6111"/>
                      <a:pt x="13830" y="4498"/>
                    </a:cubicBezTo>
                    <a:cubicBezTo>
                      <a:pt x="12595" y="2924"/>
                      <a:pt x="10496" y="2363"/>
                      <a:pt x="8547" y="2024"/>
                    </a:cubicBezTo>
                    <a:cubicBezTo>
                      <a:pt x="6597" y="1688"/>
                      <a:pt x="4459" y="1350"/>
                      <a:pt x="303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4632" y="3111481"/>
                <a:ext cx="287567" cy="620755"/>
              </a:xfrm>
              <a:custGeom>
                <a:avLst/>
                <a:gdLst/>
                <a:ahLst/>
                <a:cxnLst/>
                <a:rect l="l" t="t" r="r" b="b"/>
                <a:pathLst>
                  <a:path w="9671" h="20878" extrusionOk="0">
                    <a:moveTo>
                      <a:pt x="525" y="1"/>
                    </a:moveTo>
                    <a:cubicBezTo>
                      <a:pt x="414" y="1"/>
                      <a:pt x="339" y="76"/>
                      <a:pt x="339" y="187"/>
                    </a:cubicBezTo>
                    <a:cubicBezTo>
                      <a:pt x="414" y="2211"/>
                      <a:pt x="675" y="4235"/>
                      <a:pt x="1164" y="6223"/>
                    </a:cubicBezTo>
                    <a:cubicBezTo>
                      <a:pt x="1089" y="6259"/>
                      <a:pt x="1050" y="6298"/>
                      <a:pt x="1014" y="6373"/>
                    </a:cubicBezTo>
                    <a:lnTo>
                      <a:pt x="0" y="13681"/>
                    </a:lnTo>
                    <a:cubicBezTo>
                      <a:pt x="0" y="13795"/>
                      <a:pt x="75" y="13870"/>
                      <a:pt x="150" y="13870"/>
                    </a:cubicBezTo>
                    <a:cubicBezTo>
                      <a:pt x="189" y="13870"/>
                      <a:pt x="189" y="13906"/>
                      <a:pt x="189" y="13906"/>
                    </a:cubicBezTo>
                    <a:cubicBezTo>
                      <a:pt x="264" y="13906"/>
                      <a:pt x="375" y="13831"/>
                      <a:pt x="375" y="13720"/>
                    </a:cubicBezTo>
                    <a:lnTo>
                      <a:pt x="1314" y="6898"/>
                    </a:lnTo>
                    <a:cubicBezTo>
                      <a:pt x="1874" y="9072"/>
                      <a:pt x="2699" y="11132"/>
                      <a:pt x="3713" y="13120"/>
                    </a:cubicBezTo>
                    <a:lnTo>
                      <a:pt x="4273" y="18068"/>
                    </a:lnTo>
                    <a:cubicBezTo>
                      <a:pt x="4273" y="18143"/>
                      <a:pt x="4348" y="18218"/>
                      <a:pt x="4462" y="18218"/>
                    </a:cubicBezTo>
                    <a:cubicBezTo>
                      <a:pt x="4573" y="18218"/>
                      <a:pt x="4648" y="18104"/>
                      <a:pt x="4648" y="18029"/>
                    </a:cubicBezTo>
                    <a:lnTo>
                      <a:pt x="4162" y="13981"/>
                    </a:lnTo>
                    <a:lnTo>
                      <a:pt x="4162" y="13981"/>
                    </a:lnTo>
                    <a:cubicBezTo>
                      <a:pt x="5587" y="16493"/>
                      <a:pt x="7311" y="18817"/>
                      <a:pt x="9335" y="20802"/>
                    </a:cubicBezTo>
                    <a:cubicBezTo>
                      <a:pt x="9371" y="20841"/>
                      <a:pt x="9446" y="20877"/>
                      <a:pt x="9485" y="20877"/>
                    </a:cubicBezTo>
                    <a:cubicBezTo>
                      <a:pt x="9521" y="20877"/>
                      <a:pt x="9560" y="20841"/>
                      <a:pt x="9596" y="20802"/>
                    </a:cubicBezTo>
                    <a:cubicBezTo>
                      <a:pt x="9671" y="20728"/>
                      <a:pt x="9671" y="20617"/>
                      <a:pt x="9596" y="20542"/>
                    </a:cubicBezTo>
                    <a:cubicBezTo>
                      <a:pt x="7572" y="18554"/>
                      <a:pt x="5887" y="16305"/>
                      <a:pt x="4498" y="13831"/>
                    </a:cubicBezTo>
                    <a:lnTo>
                      <a:pt x="4498" y="13831"/>
                    </a:lnTo>
                    <a:cubicBezTo>
                      <a:pt x="5773" y="14955"/>
                      <a:pt x="7236" y="15855"/>
                      <a:pt x="8771" y="16493"/>
                    </a:cubicBezTo>
                    <a:cubicBezTo>
                      <a:pt x="8790" y="16502"/>
                      <a:pt x="8811" y="16507"/>
                      <a:pt x="8832" y="16507"/>
                    </a:cubicBezTo>
                    <a:cubicBezTo>
                      <a:pt x="8898" y="16507"/>
                      <a:pt x="8969" y="16465"/>
                      <a:pt x="8996" y="16379"/>
                    </a:cubicBezTo>
                    <a:cubicBezTo>
                      <a:pt x="9035" y="16305"/>
                      <a:pt x="8996" y="16194"/>
                      <a:pt x="8921" y="16155"/>
                    </a:cubicBezTo>
                    <a:cubicBezTo>
                      <a:pt x="7086" y="15405"/>
                      <a:pt x="5398" y="14244"/>
                      <a:pt x="4012" y="12856"/>
                    </a:cubicBezTo>
                    <a:lnTo>
                      <a:pt x="3973" y="12820"/>
                    </a:lnTo>
                    <a:cubicBezTo>
                      <a:pt x="3038" y="11021"/>
                      <a:pt x="2324" y="9108"/>
                      <a:pt x="1763" y="7159"/>
                    </a:cubicBezTo>
                    <a:lnTo>
                      <a:pt x="1763" y="7159"/>
                    </a:lnTo>
                    <a:cubicBezTo>
                      <a:pt x="3938" y="9033"/>
                      <a:pt x="6486" y="10346"/>
                      <a:pt x="9296" y="11021"/>
                    </a:cubicBezTo>
                    <a:cubicBezTo>
                      <a:pt x="9371" y="11021"/>
                      <a:pt x="9485" y="10982"/>
                      <a:pt x="9485" y="10871"/>
                    </a:cubicBezTo>
                    <a:cubicBezTo>
                      <a:pt x="9521" y="10757"/>
                      <a:pt x="9446" y="10682"/>
                      <a:pt x="9371" y="10646"/>
                    </a:cubicBezTo>
                    <a:cubicBezTo>
                      <a:pt x="6447" y="9971"/>
                      <a:pt x="3788" y="8547"/>
                      <a:pt x="1614" y="6523"/>
                    </a:cubicBezTo>
                    <a:cubicBezTo>
                      <a:pt x="1089" y="4460"/>
                      <a:pt x="789" y="2325"/>
                      <a:pt x="714" y="187"/>
                    </a:cubicBezTo>
                    <a:cubicBezTo>
                      <a:pt x="714" y="76"/>
                      <a:pt x="600"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rot="10242244">
              <a:off x="8653138" y="1661612"/>
              <a:ext cx="372714" cy="538167"/>
              <a:chOff x="0" y="3111481"/>
              <a:chExt cx="477068" cy="688845"/>
            </a:xfrm>
          </p:grpSpPr>
          <p:sp>
            <p:nvSpPr>
              <p:cNvPr id="92" name="Google Shape;92;p3"/>
              <p:cNvSpPr/>
              <p:nvPr/>
            </p:nvSpPr>
            <p:spPr>
              <a:xfrm>
                <a:off x="0" y="3159382"/>
                <a:ext cx="477068" cy="640944"/>
              </a:xfrm>
              <a:custGeom>
                <a:avLst/>
                <a:gdLst/>
                <a:ahLst/>
                <a:cxnLst/>
                <a:rect l="l" t="t" r="r" b="b"/>
                <a:pathLst>
                  <a:path w="16044" h="21557" extrusionOk="0">
                    <a:moveTo>
                      <a:pt x="2999" y="0"/>
                    </a:moveTo>
                    <a:cubicBezTo>
                      <a:pt x="1011" y="1799"/>
                      <a:pt x="0" y="4573"/>
                      <a:pt x="75" y="7272"/>
                    </a:cubicBezTo>
                    <a:cubicBezTo>
                      <a:pt x="150" y="10160"/>
                      <a:pt x="1350" y="12894"/>
                      <a:pt x="3149" y="15143"/>
                    </a:cubicBezTo>
                    <a:cubicBezTo>
                      <a:pt x="4948" y="17356"/>
                      <a:pt x="7308" y="19081"/>
                      <a:pt x="9821" y="20466"/>
                    </a:cubicBezTo>
                    <a:cubicBezTo>
                      <a:pt x="10836" y="21046"/>
                      <a:pt x="11956" y="21556"/>
                      <a:pt x="13149" y="21556"/>
                    </a:cubicBezTo>
                    <a:cubicBezTo>
                      <a:pt x="13189" y="21556"/>
                      <a:pt x="13229" y="21556"/>
                      <a:pt x="13269" y="21554"/>
                    </a:cubicBezTo>
                    <a:cubicBezTo>
                      <a:pt x="14469" y="21515"/>
                      <a:pt x="15743" y="20691"/>
                      <a:pt x="15893" y="19491"/>
                    </a:cubicBezTo>
                    <a:cubicBezTo>
                      <a:pt x="16043" y="18406"/>
                      <a:pt x="15294" y="17392"/>
                      <a:pt x="14880" y="16382"/>
                    </a:cubicBezTo>
                    <a:cubicBezTo>
                      <a:pt x="14094" y="14508"/>
                      <a:pt x="14469" y="12370"/>
                      <a:pt x="14730" y="10345"/>
                    </a:cubicBezTo>
                    <a:cubicBezTo>
                      <a:pt x="14994" y="8321"/>
                      <a:pt x="15069" y="6111"/>
                      <a:pt x="13830" y="4498"/>
                    </a:cubicBezTo>
                    <a:cubicBezTo>
                      <a:pt x="12595" y="2924"/>
                      <a:pt x="10496" y="2363"/>
                      <a:pt x="8547" y="2024"/>
                    </a:cubicBezTo>
                    <a:cubicBezTo>
                      <a:pt x="6597" y="1688"/>
                      <a:pt x="4459" y="1350"/>
                      <a:pt x="303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74632" y="3111481"/>
                <a:ext cx="287567" cy="620755"/>
              </a:xfrm>
              <a:custGeom>
                <a:avLst/>
                <a:gdLst/>
                <a:ahLst/>
                <a:cxnLst/>
                <a:rect l="l" t="t" r="r" b="b"/>
                <a:pathLst>
                  <a:path w="9671" h="20878" extrusionOk="0">
                    <a:moveTo>
                      <a:pt x="525" y="1"/>
                    </a:moveTo>
                    <a:cubicBezTo>
                      <a:pt x="414" y="1"/>
                      <a:pt x="339" y="76"/>
                      <a:pt x="339" y="187"/>
                    </a:cubicBezTo>
                    <a:cubicBezTo>
                      <a:pt x="414" y="2211"/>
                      <a:pt x="675" y="4235"/>
                      <a:pt x="1164" y="6223"/>
                    </a:cubicBezTo>
                    <a:cubicBezTo>
                      <a:pt x="1089" y="6259"/>
                      <a:pt x="1050" y="6298"/>
                      <a:pt x="1014" y="6373"/>
                    </a:cubicBezTo>
                    <a:lnTo>
                      <a:pt x="0" y="13681"/>
                    </a:lnTo>
                    <a:cubicBezTo>
                      <a:pt x="0" y="13795"/>
                      <a:pt x="75" y="13870"/>
                      <a:pt x="150" y="13870"/>
                    </a:cubicBezTo>
                    <a:cubicBezTo>
                      <a:pt x="189" y="13870"/>
                      <a:pt x="189" y="13906"/>
                      <a:pt x="189" y="13906"/>
                    </a:cubicBezTo>
                    <a:cubicBezTo>
                      <a:pt x="264" y="13906"/>
                      <a:pt x="375" y="13831"/>
                      <a:pt x="375" y="13720"/>
                    </a:cubicBezTo>
                    <a:lnTo>
                      <a:pt x="1314" y="6898"/>
                    </a:lnTo>
                    <a:cubicBezTo>
                      <a:pt x="1874" y="9072"/>
                      <a:pt x="2699" y="11132"/>
                      <a:pt x="3713" y="13120"/>
                    </a:cubicBezTo>
                    <a:lnTo>
                      <a:pt x="4273" y="18068"/>
                    </a:lnTo>
                    <a:cubicBezTo>
                      <a:pt x="4273" y="18143"/>
                      <a:pt x="4348" y="18218"/>
                      <a:pt x="4462" y="18218"/>
                    </a:cubicBezTo>
                    <a:cubicBezTo>
                      <a:pt x="4573" y="18218"/>
                      <a:pt x="4648" y="18104"/>
                      <a:pt x="4648" y="18029"/>
                    </a:cubicBezTo>
                    <a:lnTo>
                      <a:pt x="4162" y="13981"/>
                    </a:lnTo>
                    <a:lnTo>
                      <a:pt x="4162" y="13981"/>
                    </a:lnTo>
                    <a:cubicBezTo>
                      <a:pt x="5587" y="16493"/>
                      <a:pt x="7311" y="18817"/>
                      <a:pt x="9335" y="20802"/>
                    </a:cubicBezTo>
                    <a:cubicBezTo>
                      <a:pt x="9371" y="20841"/>
                      <a:pt x="9446" y="20877"/>
                      <a:pt x="9485" y="20877"/>
                    </a:cubicBezTo>
                    <a:cubicBezTo>
                      <a:pt x="9521" y="20877"/>
                      <a:pt x="9560" y="20841"/>
                      <a:pt x="9596" y="20802"/>
                    </a:cubicBezTo>
                    <a:cubicBezTo>
                      <a:pt x="9671" y="20728"/>
                      <a:pt x="9671" y="20617"/>
                      <a:pt x="9596" y="20542"/>
                    </a:cubicBezTo>
                    <a:cubicBezTo>
                      <a:pt x="7572" y="18554"/>
                      <a:pt x="5887" y="16305"/>
                      <a:pt x="4498" y="13831"/>
                    </a:cubicBezTo>
                    <a:lnTo>
                      <a:pt x="4498" y="13831"/>
                    </a:lnTo>
                    <a:cubicBezTo>
                      <a:pt x="5773" y="14955"/>
                      <a:pt x="7236" y="15855"/>
                      <a:pt x="8771" y="16493"/>
                    </a:cubicBezTo>
                    <a:cubicBezTo>
                      <a:pt x="8790" y="16502"/>
                      <a:pt x="8811" y="16507"/>
                      <a:pt x="8832" y="16507"/>
                    </a:cubicBezTo>
                    <a:cubicBezTo>
                      <a:pt x="8898" y="16507"/>
                      <a:pt x="8969" y="16465"/>
                      <a:pt x="8996" y="16379"/>
                    </a:cubicBezTo>
                    <a:cubicBezTo>
                      <a:pt x="9035" y="16305"/>
                      <a:pt x="8996" y="16194"/>
                      <a:pt x="8921" y="16155"/>
                    </a:cubicBezTo>
                    <a:cubicBezTo>
                      <a:pt x="7086" y="15405"/>
                      <a:pt x="5398" y="14244"/>
                      <a:pt x="4012" y="12856"/>
                    </a:cubicBezTo>
                    <a:lnTo>
                      <a:pt x="3973" y="12820"/>
                    </a:lnTo>
                    <a:cubicBezTo>
                      <a:pt x="3038" y="11021"/>
                      <a:pt x="2324" y="9108"/>
                      <a:pt x="1763" y="7159"/>
                    </a:cubicBezTo>
                    <a:lnTo>
                      <a:pt x="1763" y="7159"/>
                    </a:lnTo>
                    <a:cubicBezTo>
                      <a:pt x="3938" y="9033"/>
                      <a:pt x="6486" y="10346"/>
                      <a:pt x="9296" y="11021"/>
                    </a:cubicBezTo>
                    <a:cubicBezTo>
                      <a:pt x="9371" y="11021"/>
                      <a:pt x="9485" y="10982"/>
                      <a:pt x="9485" y="10871"/>
                    </a:cubicBezTo>
                    <a:cubicBezTo>
                      <a:pt x="9521" y="10757"/>
                      <a:pt x="9446" y="10682"/>
                      <a:pt x="9371" y="10646"/>
                    </a:cubicBezTo>
                    <a:cubicBezTo>
                      <a:pt x="6447" y="9971"/>
                      <a:pt x="3788" y="8547"/>
                      <a:pt x="1614" y="6523"/>
                    </a:cubicBezTo>
                    <a:cubicBezTo>
                      <a:pt x="1089" y="4460"/>
                      <a:pt x="789" y="2325"/>
                      <a:pt x="714" y="187"/>
                    </a:cubicBezTo>
                    <a:cubicBezTo>
                      <a:pt x="714" y="76"/>
                      <a:pt x="600" y="1"/>
                      <a:pt x="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flipH="1">
              <a:off x="6620751" y="304295"/>
              <a:ext cx="293822" cy="293752"/>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dk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flipH="1">
              <a:off x="5857919" y="598050"/>
              <a:ext cx="794062" cy="448134"/>
            </a:xfrm>
            <a:custGeom>
              <a:avLst/>
              <a:gdLst/>
              <a:ahLst/>
              <a:cxnLst/>
              <a:rect l="l" t="t" r="r" b="b"/>
              <a:pathLst>
                <a:path w="36809" h="20771" extrusionOk="0">
                  <a:moveTo>
                    <a:pt x="14478" y="1"/>
                  </a:moveTo>
                  <a:cubicBezTo>
                    <a:pt x="14169" y="1"/>
                    <a:pt x="13901" y="252"/>
                    <a:pt x="13794" y="566"/>
                  </a:cubicBezTo>
                  <a:lnTo>
                    <a:pt x="10760" y="13160"/>
                  </a:lnTo>
                  <a:lnTo>
                    <a:pt x="714" y="13160"/>
                  </a:lnTo>
                  <a:cubicBezTo>
                    <a:pt x="300" y="13160"/>
                    <a:pt x="1" y="13460"/>
                    <a:pt x="1" y="13874"/>
                  </a:cubicBezTo>
                  <a:cubicBezTo>
                    <a:pt x="1" y="14284"/>
                    <a:pt x="300" y="14623"/>
                    <a:pt x="714" y="14623"/>
                  </a:cubicBezTo>
                  <a:lnTo>
                    <a:pt x="11359" y="14623"/>
                  </a:lnTo>
                  <a:cubicBezTo>
                    <a:pt x="11695" y="14623"/>
                    <a:pt x="11959" y="14359"/>
                    <a:pt x="12070" y="14059"/>
                  </a:cubicBezTo>
                  <a:lnTo>
                    <a:pt x="14319" y="4614"/>
                  </a:lnTo>
                  <a:lnTo>
                    <a:pt x="16532" y="20132"/>
                  </a:lnTo>
                  <a:cubicBezTo>
                    <a:pt x="16568" y="20471"/>
                    <a:pt x="16868" y="20731"/>
                    <a:pt x="17243" y="20770"/>
                  </a:cubicBezTo>
                  <a:cubicBezTo>
                    <a:pt x="17618" y="20770"/>
                    <a:pt x="17918" y="20507"/>
                    <a:pt x="17956" y="20171"/>
                  </a:cubicBezTo>
                  <a:lnTo>
                    <a:pt x="20056" y="9262"/>
                  </a:lnTo>
                  <a:lnTo>
                    <a:pt x="20766" y="13199"/>
                  </a:lnTo>
                  <a:cubicBezTo>
                    <a:pt x="20841" y="13535"/>
                    <a:pt x="21141" y="13799"/>
                    <a:pt x="21480" y="13799"/>
                  </a:cubicBezTo>
                  <a:lnTo>
                    <a:pt x="36059" y="13799"/>
                  </a:lnTo>
                  <a:cubicBezTo>
                    <a:pt x="36473" y="13799"/>
                    <a:pt x="36809" y="13460"/>
                    <a:pt x="36809" y="13085"/>
                  </a:cubicBezTo>
                  <a:cubicBezTo>
                    <a:pt x="36809" y="12674"/>
                    <a:pt x="36473" y="12335"/>
                    <a:pt x="36059" y="12335"/>
                  </a:cubicBezTo>
                  <a:lnTo>
                    <a:pt x="22080" y="12335"/>
                  </a:lnTo>
                  <a:lnTo>
                    <a:pt x="20766" y="5102"/>
                  </a:lnTo>
                  <a:cubicBezTo>
                    <a:pt x="20730" y="4764"/>
                    <a:pt x="20430" y="4503"/>
                    <a:pt x="20056" y="4503"/>
                  </a:cubicBezTo>
                  <a:cubicBezTo>
                    <a:pt x="19717" y="4503"/>
                    <a:pt x="19417" y="4764"/>
                    <a:pt x="19342" y="5102"/>
                  </a:cubicBezTo>
                  <a:lnTo>
                    <a:pt x="17357" y="15559"/>
                  </a:lnTo>
                  <a:lnTo>
                    <a:pt x="15258" y="641"/>
                  </a:lnTo>
                  <a:cubicBezTo>
                    <a:pt x="15183" y="266"/>
                    <a:pt x="14919" y="5"/>
                    <a:pt x="14544" y="5"/>
                  </a:cubicBezTo>
                  <a:cubicBezTo>
                    <a:pt x="14522" y="2"/>
                    <a:pt x="14500" y="1"/>
                    <a:pt x="1447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3"/>
          <p:cNvGrpSpPr/>
          <p:nvPr/>
        </p:nvGrpSpPr>
        <p:grpSpPr>
          <a:xfrm>
            <a:off x="283451" y="-204350"/>
            <a:ext cx="18437250" cy="9531450"/>
            <a:chOff x="141725" y="-102175"/>
            <a:chExt cx="9218625" cy="4765725"/>
          </a:xfrm>
        </p:grpSpPr>
        <p:grpSp>
          <p:nvGrpSpPr>
            <p:cNvPr id="97" name="Google Shape;97;p3"/>
            <p:cNvGrpSpPr/>
            <p:nvPr/>
          </p:nvGrpSpPr>
          <p:grpSpPr>
            <a:xfrm>
              <a:off x="8916150" y="4257075"/>
              <a:ext cx="444200" cy="406475"/>
              <a:chOff x="5847450" y="783825"/>
              <a:chExt cx="444200" cy="406475"/>
            </a:xfrm>
          </p:grpSpPr>
          <p:sp>
            <p:nvSpPr>
              <p:cNvPr id="98" name="Google Shape;98;p3"/>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3"/>
            <p:cNvGrpSpPr/>
            <p:nvPr/>
          </p:nvGrpSpPr>
          <p:grpSpPr>
            <a:xfrm flipH="1">
              <a:off x="8075214" y="274812"/>
              <a:ext cx="578526" cy="529393"/>
              <a:chOff x="5847450" y="783825"/>
              <a:chExt cx="444200" cy="406475"/>
            </a:xfrm>
          </p:grpSpPr>
          <p:sp>
            <p:nvSpPr>
              <p:cNvPr id="119" name="Google Shape;119;p3"/>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41725" y="-102175"/>
              <a:ext cx="444200" cy="406475"/>
              <a:chOff x="5847450" y="783825"/>
              <a:chExt cx="444200" cy="406475"/>
            </a:xfrm>
          </p:grpSpPr>
          <p:sp>
            <p:nvSpPr>
              <p:cNvPr id="140" name="Google Shape;140;p3"/>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12/28/2023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8C099F61-5088-0C8A-6CBE-8917919D2FC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71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12/28/2023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8E767070-4869-57D1-F0BF-139307D8C75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169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12/28/2023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FF6C6413-116F-06EC-F381-FE5310BB4A9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284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12/28/2023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EBD7A55-F48A-0D2B-CA8D-08D73C12D2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018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53F94C-02A9-1F77-6E25-51B5C1F5050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59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12/28/2023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901EC97-8FA8-BE09-A6C9-F247B292D2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36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0"/>
        <p:cNvGrpSpPr/>
        <p:nvPr/>
      </p:nvGrpSpPr>
      <p:grpSpPr>
        <a:xfrm>
          <a:off x="0" y="0"/>
          <a:ext cx="0" cy="0"/>
          <a:chOff x="0" y="0"/>
          <a:chExt cx="0" cy="0"/>
        </a:xfrm>
      </p:grpSpPr>
      <p:grpSp>
        <p:nvGrpSpPr>
          <p:cNvPr id="161" name="Google Shape;161;p4"/>
          <p:cNvGrpSpPr/>
          <p:nvPr/>
        </p:nvGrpSpPr>
        <p:grpSpPr>
          <a:xfrm>
            <a:off x="-699444" y="-1203532"/>
            <a:ext cx="20725940" cy="13439942"/>
            <a:chOff x="-349722" y="-601767"/>
            <a:chExt cx="10362970" cy="6719971"/>
          </a:xfrm>
        </p:grpSpPr>
        <p:sp>
          <p:nvSpPr>
            <p:cNvPr id="162" name="Google Shape;162;p4"/>
            <p:cNvSpPr/>
            <p:nvPr/>
          </p:nvSpPr>
          <p:spPr>
            <a:xfrm rot="5820806">
              <a:off x="-681002" y="-83963"/>
              <a:ext cx="2081288" cy="1173379"/>
            </a:xfrm>
            <a:custGeom>
              <a:avLst/>
              <a:gdLst/>
              <a:ahLst/>
              <a:cxnLst/>
              <a:rect l="l" t="t" r="r" b="b"/>
              <a:pathLst>
                <a:path w="83253" h="46936" extrusionOk="0">
                  <a:moveTo>
                    <a:pt x="19363" y="1"/>
                  </a:moveTo>
                  <a:cubicBezTo>
                    <a:pt x="15806" y="1"/>
                    <a:pt x="12201" y="1178"/>
                    <a:pt x="9336" y="3244"/>
                  </a:cubicBezTo>
                  <a:cubicBezTo>
                    <a:pt x="2475" y="8153"/>
                    <a:pt x="1" y="17449"/>
                    <a:pt x="1989" y="25434"/>
                  </a:cubicBezTo>
                  <a:cubicBezTo>
                    <a:pt x="3863" y="32967"/>
                    <a:pt x="9521" y="39378"/>
                    <a:pt x="16643" y="42376"/>
                  </a:cubicBezTo>
                  <a:cubicBezTo>
                    <a:pt x="20118" y="43832"/>
                    <a:pt x="23686" y="44267"/>
                    <a:pt x="27296" y="44267"/>
                  </a:cubicBezTo>
                  <a:cubicBezTo>
                    <a:pt x="32684" y="44267"/>
                    <a:pt x="38164" y="43296"/>
                    <a:pt x="43557" y="43296"/>
                  </a:cubicBezTo>
                  <a:cubicBezTo>
                    <a:pt x="43945" y="43296"/>
                    <a:pt x="44333" y="43301"/>
                    <a:pt x="44720" y="43312"/>
                  </a:cubicBezTo>
                  <a:cubicBezTo>
                    <a:pt x="51914" y="43517"/>
                    <a:pt x="59041" y="46935"/>
                    <a:pt x="66206" y="46935"/>
                  </a:cubicBezTo>
                  <a:cubicBezTo>
                    <a:pt x="68261" y="46935"/>
                    <a:pt x="70319" y="46654"/>
                    <a:pt x="72382" y="45936"/>
                  </a:cubicBezTo>
                  <a:cubicBezTo>
                    <a:pt x="76280" y="44586"/>
                    <a:pt x="79840" y="41852"/>
                    <a:pt x="81528" y="38028"/>
                  </a:cubicBezTo>
                  <a:cubicBezTo>
                    <a:pt x="83252" y="34241"/>
                    <a:pt x="83252" y="29518"/>
                    <a:pt x="80928" y="25995"/>
                  </a:cubicBezTo>
                  <a:cubicBezTo>
                    <a:pt x="78679" y="22585"/>
                    <a:pt x="74781" y="20711"/>
                    <a:pt x="70844" y="20072"/>
                  </a:cubicBezTo>
                  <a:cubicBezTo>
                    <a:pt x="69530" y="19857"/>
                    <a:pt x="68219" y="19771"/>
                    <a:pt x="66911" y="19771"/>
                  </a:cubicBezTo>
                  <a:cubicBezTo>
                    <a:pt x="63440" y="19771"/>
                    <a:pt x="59983" y="20377"/>
                    <a:pt x="56525" y="20786"/>
                  </a:cubicBezTo>
                  <a:cubicBezTo>
                    <a:pt x="54976" y="20952"/>
                    <a:pt x="53370" y="21082"/>
                    <a:pt x="51766" y="21082"/>
                  </a:cubicBezTo>
                  <a:cubicBezTo>
                    <a:pt x="49026" y="21082"/>
                    <a:pt x="46292" y="20702"/>
                    <a:pt x="43856" y="19473"/>
                  </a:cubicBezTo>
                  <a:cubicBezTo>
                    <a:pt x="40072" y="17563"/>
                    <a:pt x="38272" y="13775"/>
                    <a:pt x="36098" y="10366"/>
                  </a:cubicBezTo>
                  <a:cubicBezTo>
                    <a:pt x="34935" y="8603"/>
                    <a:pt x="33661" y="6917"/>
                    <a:pt x="32011" y="5529"/>
                  </a:cubicBezTo>
                  <a:cubicBezTo>
                    <a:pt x="31112" y="4779"/>
                    <a:pt x="30176" y="4144"/>
                    <a:pt x="29163" y="3544"/>
                  </a:cubicBezTo>
                  <a:cubicBezTo>
                    <a:pt x="26728" y="1631"/>
                    <a:pt x="23915" y="356"/>
                    <a:pt x="20691" y="57"/>
                  </a:cubicBezTo>
                  <a:cubicBezTo>
                    <a:pt x="20250" y="19"/>
                    <a:pt x="19807"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rot="9039527">
              <a:off x="8069551" y="4391259"/>
              <a:ext cx="1711092" cy="1397348"/>
            </a:xfrm>
            <a:custGeom>
              <a:avLst/>
              <a:gdLst/>
              <a:ahLst/>
              <a:cxnLst/>
              <a:rect l="l" t="t" r="r" b="b"/>
              <a:pathLst>
                <a:path w="68445" h="55895" extrusionOk="0">
                  <a:moveTo>
                    <a:pt x="33844" y="1"/>
                  </a:moveTo>
                  <a:cubicBezTo>
                    <a:pt x="21717" y="1"/>
                    <a:pt x="10293" y="8250"/>
                    <a:pt x="6034" y="20069"/>
                  </a:cubicBezTo>
                  <a:cubicBezTo>
                    <a:pt x="2586" y="30114"/>
                    <a:pt x="1" y="43347"/>
                    <a:pt x="7758" y="52043"/>
                  </a:cubicBezTo>
                  <a:cubicBezTo>
                    <a:pt x="10686" y="54838"/>
                    <a:pt x="13334" y="55894"/>
                    <a:pt x="15975" y="55894"/>
                  </a:cubicBezTo>
                  <a:cubicBezTo>
                    <a:pt x="19389" y="55894"/>
                    <a:pt x="22791" y="54130"/>
                    <a:pt x="26764" y="52079"/>
                  </a:cubicBezTo>
                  <a:cubicBezTo>
                    <a:pt x="35460" y="48931"/>
                    <a:pt x="46105" y="53429"/>
                    <a:pt x="53677" y="46871"/>
                  </a:cubicBezTo>
                  <a:cubicBezTo>
                    <a:pt x="68445" y="34162"/>
                    <a:pt x="61434" y="7364"/>
                    <a:pt x="43292" y="1741"/>
                  </a:cubicBezTo>
                  <a:cubicBezTo>
                    <a:pt x="40171" y="554"/>
                    <a:pt x="36984" y="1"/>
                    <a:pt x="33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4"/>
          <p:cNvSpPr txBox="1">
            <a:spLocks noGrp="1"/>
          </p:cNvSpPr>
          <p:nvPr>
            <p:ph type="title"/>
          </p:nvPr>
        </p:nvSpPr>
        <p:spPr>
          <a:xfrm>
            <a:off x="1440000" y="890051"/>
            <a:ext cx="15408000" cy="1145400"/>
          </a:xfrm>
          <a:prstGeom prst="rect">
            <a:avLst/>
          </a:prstGeom>
        </p:spPr>
        <p:txBody>
          <a:bodyPr spcFirstLastPara="1" wrap="square" lIns="182832" tIns="182832" rIns="182832" bIns="182832"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5" name="Google Shape;165;p4"/>
          <p:cNvSpPr txBox="1">
            <a:spLocks noGrp="1"/>
          </p:cNvSpPr>
          <p:nvPr>
            <p:ph type="body" idx="1"/>
          </p:nvPr>
        </p:nvSpPr>
        <p:spPr>
          <a:xfrm>
            <a:off x="1440000" y="2298353"/>
            <a:ext cx="15408000" cy="820800"/>
          </a:xfrm>
          <a:prstGeom prst="rect">
            <a:avLst/>
          </a:prstGeom>
        </p:spPr>
        <p:txBody>
          <a:bodyPr spcFirstLastPara="1" wrap="square" lIns="182832" tIns="182832" rIns="182832" bIns="182832" anchor="t" anchorCtr="0">
            <a:noAutofit/>
          </a:bodyPr>
          <a:lstStyle>
            <a:lvl1pPr marL="914309" lvl="0" indent="-634937" rtl="0">
              <a:spcBef>
                <a:spcPts val="0"/>
              </a:spcBef>
              <a:spcAft>
                <a:spcPts val="0"/>
              </a:spcAft>
              <a:buSzPts val="1400"/>
              <a:buFont typeface="Nunito Light"/>
              <a:buChar char="●"/>
              <a:defRPr sz="2400"/>
            </a:lvl1pPr>
            <a:lvl2pPr marL="1828617" lvl="1" indent="-634937" rtl="0">
              <a:lnSpc>
                <a:spcPct val="100000"/>
              </a:lnSpc>
              <a:spcBef>
                <a:spcPts val="0"/>
              </a:spcBef>
              <a:spcAft>
                <a:spcPts val="0"/>
              </a:spcAft>
              <a:buSzPts val="1400"/>
              <a:buFont typeface="Nunito Light"/>
              <a:buChar char="○"/>
              <a:defRPr/>
            </a:lvl2pPr>
            <a:lvl3pPr marL="2742926" lvl="2" indent="-634937" rtl="0">
              <a:lnSpc>
                <a:spcPct val="100000"/>
              </a:lnSpc>
              <a:spcBef>
                <a:spcPts val="0"/>
              </a:spcBef>
              <a:spcAft>
                <a:spcPts val="0"/>
              </a:spcAft>
              <a:buSzPts val="1400"/>
              <a:buFont typeface="Nunito Light"/>
              <a:buChar char="■"/>
              <a:defRPr/>
            </a:lvl3pPr>
            <a:lvl4pPr marL="3657234" lvl="3" indent="-634937" rtl="0">
              <a:lnSpc>
                <a:spcPct val="100000"/>
              </a:lnSpc>
              <a:spcBef>
                <a:spcPts val="0"/>
              </a:spcBef>
              <a:spcAft>
                <a:spcPts val="0"/>
              </a:spcAft>
              <a:buSzPts val="1400"/>
              <a:buFont typeface="Nunito Light"/>
              <a:buChar char="●"/>
              <a:defRPr/>
            </a:lvl4pPr>
            <a:lvl5pPr marL="4571543" lvl="4" indent="-634937" rtl="0">
              <a:lnSpc>
                <a:spcPct val="100000"/>
              </a:lnSpc>
              <a:spcBef>
                <a:spcPts val="0"/>
              </a:spcBef>
              <a:spcAft>
                <a:spcPts val="0"/>
              </a:spcAft>
              <a:buSzPts val="1400"/>
              <a:buFont typeface="Nunito Light"/>
              <a:buChar char="○"/>
              <a:defRPr/>
            </a:lvl5pPr>
            <a:lvl6pPr marL="5485851" lvl="5" indent="-634937" rtl="0">
              <a:lnSpc>
                <a:spcPct val="100000"/>
              </a:lnSpc>
              <a:spcBef>
                <a:spcPts val="0"/>
              </a:spcBef>
              <a:spcAft>
                <a:spcPts val="0"/>
              </a:spcAft>
              <a:buSzPts val="1400"/>
              <a:buFont typeface="Nunito Light"/>
              <a:buChar char="■"/>
              <a:defRPr/>
            </a:lvl6pPr>
            <a:lvl7pPr marL="6400160" lvl="6" indent="-634937" rtl="0">
              <a:lnSpc>
                <a:spcPct val="100000"/>
              </a:lnSpc>
              <a:spcBef>
                <a:spcPts val="0"/>
              </a:spcBef>
              <a:spcAft>
                <a:spcPts val="0"/>
              </a:spcAft>
              <a:buSzPts val="1400"/>
              <a:buFont typeface="Nunito Light"/>
              <a:buChar char="●"/>
              <a:defRPr/>
            </a:lvl7pPr>
            <a:lvl8pPr marL="7314468" lvl="7" indent="-634937" rtl="0">
              <a:lnSpc>
                <a:spcPct val="100000"/>
              </a:lnSpc>
              <a:spcBef>
                <a:spcPts val="0"/>
              </a:spcBef>
              <a:spcAft>
                <a:spcPts val="0"/>
              </a:spcAft>
              <a:buSzPts val="1400"/>
              <a:buFont typeface="Nunito Light"/>
              <a:buChar char="○"/>
              <a:defRPr/>
            </a:lvl8pPr>
            <a:lvl9pPr marL="8228777" lvl="8" indent="-634937" rtl="0">
              <a:lnSpc>
                <a:spcPct val="100000"/>
              </a:lnSpc>
              <a:spcBef>
                <a:spcPts val="0"/>
              </a:spcBef>
              <a:spcAft>
                <a:spcPts val="0"/>
              </a:spcAft>
              <a:buSzPts val="1400"/>
              <a:buFont typeface="Nunito Light"/>
              <a:buChar char="■"/>
              <a:defRPr/>
            </a:lvl9pPr>
          </a:lstStyle>
          <a:p>
            <a:endParaRPr/>
          </a:p>
        </p:txBody>
      </p:sp>
      <p:grpSp>
        <p:nvGrpSpPr>
          <p:cNvPr id="166" name="Google Shape;166;p4"/>
          <p:cNvGrpSpPr/>
          <p:nvPr/>
        </p:nvGrpSpPr>
        <p:grpSpPr>
          <a:xfrm>
            <a:off x="229001" y="210242"/>
            <a:ext cx="608420" cy="679823"/>
            <a:chOff x="114500" y="105120"/>
            <a:chExt cx="304210" cy="339911"/>
          </a:xfrm>
        </p:grpSpPr>
        <p:sp>
          <p:nvSpPr>
            <p:cNvPr id="167" name="Google Shape;167;p4"/>
            <p:cNvSpPr/>
            <p:nvPr/>
          </p:nvSpPr>
          <p:spPr>
            <a:xfrm>
              <a:off x="114500" y="105120"/>
              <a:ext cx="196392" cy="253344"/>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300563" y="292622"/>
              <a:ext cx="118148" cy="152410"/>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4"/>
          <p:cNvGrpSpPr/>
          <p:nvPr/>
        </p:nvGrpSpPr>
        <p:grpSpPr>
          <a:xfrm>
            <a:off x="16861550" y="8700425"/>
            <a:ext cx="1577940" cy="1826142"/>
            <a:chOff x="8430775" y="4350212"/>
            <a:chExt cx="788970" cy="913071"/>
          </a:xfrm>
        </p:grpSpPr>
        <p:grpSp>
          <p:nvGrpSpPr>
            <p:cNvPr id="170" name="Google Shape;170;p4"/>
            <p:cNvGrpSpPr/>
            <p:nvPr/>
          </p:nvGrpSpPr>
          <p:grpSpPr>
            <a:xfrm rot="-626747" flipH="1">
              <a:off x="8686233" y="4388055"/>
              <a:ext cx="477706" cy="659265"/>
              <a:chOff x="8622125" y="4558575"/>
              <a:chExt cx="477720" cy="659283"/>
            </a:xfrm>
          </p:grpSpPr>
          <p:sp>
            <p:nvSpPr>
              <p:cNvPr id="171" name="Google Shape;171;p4"/>
              <p:cNvSpPr/>
              <p:nvPr/>
            </p:nvSpPr>
            <p:spPr>
              <a:xfrm>
                <a:off x="8622125" y="4558575"/>
                <a:ext cx="477720" cy="601194"/>
              </a:xfrm>
              <a:custGeom>
                <a:avLst/>
                <a:gdLst/>
                <a:ahLst/>
                <a:cxnLst/>
                <a:rect l="l" t="t" r="r" b="b"/>
                <a:pathLst>
                  <a:path w="15708" h="19768" extrusionOk="0">
                    <a:moveTo>
                      <a:pt x="2042" y="0"/>
                    </a:moveTo>
                    <a:cubicBezTo>
                      <a:pt x="1598" y="0"/>
                      <a:pt x="1150" y="144"/>
                      <a:pt x="825" y="426"/>
                    </a:cubicBezTo>
                    <a:cubicBezTo>
                      <a:pt x="225" y="951"/>
                      <a:pt x="0" y="1850"/>
                      <a:pt x="300" y="2561"/>
                    </a:cubicBezTo>
                    <a:cubicBezTo>
                      <a:pt x="600" y="3275"/>
                      <a:pt x="1275" y="3725"/>
                      <a:pt x="1874" y="4249"/>
                    </a:cubicBezTo>
                    <a:cubicBezTo>
                      <a:pt x="2438" y="4735"/>
                      <a:pt x="2999" y="5449"/>
                      <a:pt x="2888" y="6234"/>
                    </a:cubicBezTo>
                    <a:cubicBezTo>
                      <a:pt x="2849" y="6498"/>
                      <a:pt x="2699" y="6798"/>
                      <a:pt x="2663" y="7059"/>
                    </a:cubicBezTo>
                    <a:cubicBezTo>
                      <a:pt x="2624" y="7584"/>
                      <a:pt x="2924" y="8073"/>
                      <a:pt x="3374" y="8334"/>
                    </a:cubicBezTo>
                    <a:cubicBezTo>
                      <a:pt x="3788" y="8633"/>
                      <a:pt x="4312" y="8747"/>
                      <a:pt x="4798" y="8858"/>
                    </a:cubicBezTo>
                    <a:cubicBezTo>
                      <a:pt x="5173" y="8897"/>
                      <a:pt x="5548" y="8972"/>
                      <a:pt x="5887" y="9158"/>
                    </a:cubicBezTo>
                    <a:cubicBezTo>
                      <a:pt x="6186" y="9383"/>
                      <a:pt x="6447" y="9758"/>
                      <a:pt x="6372" y="10133"/>
                    </a:cubicBezTo>
                    <a:cubicBezTo>
                      <a:pt x="6261" y="10621"/>
                      <a:pt x="5587" y="10882"/>
                      <a:pt x="5473" y="11407"/>
                    </a:cubicBezTo>
                    <a:cubicBezTo>
                      <a:pt x="5362" y="11857"/>
                      <a:pt x="5737" y="12307"/>
                      <a:pt x="6147" y="12532"/>
                    </a:cubicBezTo>
                    <a:cubicBezTo>
                      <a:pt x="6597" y="12757"/>
                      <a:pt x="7086" y="12831"/>
                      <a:pt x="7497" y="13056"/>
                    </a:cubicBezTo>
                    <a:cubicBezTo>
                      <a:pt x="7947" y="13281"/>
                      <a:pt x="8285" y="13770"/>
                      <a:pt x="8172" y="14220"/>
                    </a:cubicBezTo>
                    <a:cubicBezTo>
                      <a:pt x="8022" y="14706"/>
                      <a:pt x="7422" y="14931"/>
                      <a:pt x="7311" y="15419"/>
                    </a:cubicBezTo>
                    <a:cubicBezTo>
                      <a:pt x="7122" y="16019"/>
                      <a:pt x="7722" y="16505"/>
                      <a:pt x="8246" y="16805"/>
                    </a:cubicBezTo>
                    <a:cubicBezTo>
                      <a:pt x="9860" y="17818"/>
                      <a:pt x="11470" y="18793"/>
                      <a:pt x="13119" y="19767"/>
                    </a:cubicBezTo>
                    <a:cubicBezTo>
                      <a:pt x="14058" y="18304"/>
                      <a:pt x="14844" y="16694"/>
                      <a:pt x="15443" y="15044"/>
                    </a:cubicBezTo>
                    <a:cubicBezTo>
                      <a:pt x="15593" y="14631"/>
                      <a:pt x="15707" y="14220"/>
                      <a:pt x="15707" y="13770"/>
                    </a:cubicBezTo>
                    <a:cubicBezTo>
                      <a:pt x="15707" y="13356"/>
                      <a:pt x="15557" y="12906"/>
                      <a:pt x="15182" y="12646"/>
                    </a:cubicBezTo>
                    <a:cubicBezTo>
                      <a:pt x="14733" y="12307"/>
                      <a:pt x="14058" y="12382"/>
                      <a:pt x="13569" y="12046"/>
                    </a:cubicBezTo>
                    <a:cubicBezTo>
                      <a:pt x="12933" y="11632"/>
                      <a:pt x="12894" y="10696"/>
                      <a:pt x="12969" y="9908"/>
                    </a:cubicBezTo>
                    <a:cubicBezTo>
                      <a:pt x="13044" y="9158"/>
                      <a:pt x="13083" y="8223"/>
                      <a:pt x="12484" y="7734"/>
                    </a:cubicBezTo>
                    <a:cubicBezTo>
                      <a:pt x="11809" y="7209"/>
                      <a:pt x="10834" y="7509"/>
                      <a:pt x="10085" y="7098"/>
                    </a:cubicBezTo>
                    <a:cubicBezTo>
                      <a:pt x="9521" y="6759"/>
                      <a:pt x="9260" y="6085"/>
                      <a:pt x="9146" y="5485"/>
                    </a:cubicBezTo>
                    <a:cubicBezTo>
                      <a:pt x="8996" y="4849"/>
                      <a:pt x="8996" y="4174"/>
                      <a:pt x="8696" y="3575"/>
                    </a:cubicBezTo>
                    <a:cubicBezTo>
                      <a:pt x="8466" y="3077"/>
                      <a:pt x="7942" y="2610"/>
                      <a:pt x="7385" y="2610"/>
                    </a:cubicBezTo>
                    <a:cubicBezTo>
                      <a:pt x="7311" y="2610"/>
                      <a:pt x="7236" y="2618"/>
                      <a:pt x="7161" y="2636"/>
                    </a:cubicBezTo>
                    <a:cubicBezTo>
                      <a:pt x="6897" y="2711"/>
                      <a:pt x="6636" y="2900"/>
                      <a:pt x="6372" y="2975"/>
                    </a:cubicBezTo>
                    <a:cubicBezTo>
                      <a:pt x="6278" y="2998"/>
                      <a:pt x="6184" y="3009"/>
                      <a:pt x="6091" y="3009"/>
                    </a:cubicBezTo>
                    <a:cubicBezTo>
                      <a:pt x="5447" y="3009"/>
                      <a:pt x="4855" y="2485"/>
                      <a:pt x="4462" y="1961"/>
                    </a:cubicBezTo>
                    <a:cubicBezTo>
                      <a:pt x="4012" y="1362"/>
                      <a:pt x="3638" y="612"/>
                      <a:pt x="2963" y="237"/>
                    </a:cubicBezTo>
                    <a:cubicBezTo>
                      <a:pt x="2692" y="78"/>
                      <a:pt x="2368" y="0"/>
                      <a:pt x="204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8713303" y="4645039"/>
                <a:ext cx="323802" cy="572819"/>
              </a:xfrm>
              <a:custGeom>
                <a:avLst/>
                <a:gdLst/>
                <a:ahLst/>
                <a:cxnLst/>
                <a:rect l="l" t="t" r="r" b="b"/>
                <a:pathLst>
                  <a:path w="10647" h="18835" extrusionOk="0">
                    <a:moveTo>
                      <a:pt x="152" y="1"/>
                    </a:moveTo>
                    <a:cubicBezTo>
                      <a:pt x="115" y="1"/>
                      <a:pt x="77" y="19"/>
                      <a:pt x="40" y="57"/>
                    </a:cubicBezTo>
                    <a:cubicBezTo>
                      <a:pt x="1" y="93"/>
                      <a:pt x="1" y="207"/>
                      <a:pt x="40" y="282"/>
                    </a:cubicBezTo>
                    <a:cubicBezTo>
                      <a:pt x="3488" y="3805"/>
                      <a:pt x="6337" y="7853"/>
                      <a:pt x="8511" y="12312"/>
                    </a:cubicBezTo>
                    <a:cubicBezTo>
                      <a:pt x="9447" y="14226"/>
                      <a:pt x="10310" y="16475"/>
                      <a:pt x="9860" y="18649"/>
                    </a:cubicBezTo>
                    <a:cubicBezTo>
                      <a:pt x="9860" y="18724"/>
                      <a:pt x="9896" y="18798"/>
                      <a:pt x="9971" y="18834"/>
                    </a:cubicBezTo>
                    <a:lnTo>
                      <a:pt x="10010" y="18834"/>
                    </a:lnTo>
                    <a:cubicBezTo>
                      <a:pt x="10085" y="18834"/>
                      <a:pt x="10121" y="18759"/>
                      <a:pt x="10160" y="18724"/>
                    </a:cubicBezTo>
                    <a:cubicBezTo>
                      <a:pt x="10646" y="16436"/>
                      <a:pt x="9710" y="14151"/>
                      <a:pt x="8772" y="12201"/>
                    </a:cubicBezTo>
                    <a:cubicBezTo>
                      <a:pt x="6598" y="7704"/>
                      <a:pt x="3713" y="3616"/>
                      <a:pt x="265" y="57"/>
                    </a:cubicBezTo>
                    <a:cubicBezTo>
                      <a:pt x="227" y="19"/>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4"/>
            <p:cNvGrpSpPr/>
            <p:nvPr/>
          </p:nvGrpSpPr>
          <p:grpSpPr>
            <a:xfrm>
              <a:off x="8430775" y="4604000"/>
              <a:ext cx="477720" cy="659283"/>
              <a:chOff x="8622125" y="4558575"/>
              <a:chExt cx="477720" cy="659283"/>
            </a:xfrm>
          </p:grpSpPr>
          <p:sp>
            <p:nvSpPr>
              <p:cNvPr id="174" name="Google Shape;174;p4"/>
              <p:cNvSpPr/>
              <p:nvPr/>
            </p:nvSpPr>
            <p:spPr>
              <a:xfrm>
                <a:off x="8622125" y="4558575"/>
                <a:ext cx="477720" cy="601194"/>
              </a:xfrm>
              <a:custGeom>
                <a:avLst/>
                <a:gdLst/>
                <a:ahLst/>
                <a:cxnLst/>
                <a:rect l="l" t="t" r="r" b="b"/>
                <a:pathLst>
                  <a:path w="15708" h="19768" extrusionOk="0">
                    <a:moveTo>
                      <a:pt x="2042" y="0"/>
                    </a:moveTo>
                    <a:cubicBezTo>
                      <a:pt x="1598" y="0"/>
                      <a:pt x="1150" y="144"/>
                      <a:pt x="825" y="426"/>
                    </a:cubicBezTo>
                    <a:cubicBezTo>
                      <a:pt x="225" y="951"/>
                      <a:pt x="0" y="1850"/>
                      <a:pt x="300" y="2561"/>
                    </a:cubicBezTo>
                    <a:cubicBezTo>
                      <a:pt x="600" y="3275"/>
                      <a:pt x="1275" y="3725"/>
                      <a:pt x="1874" y="4249"/>
                    </a:cubicBezTo>
                    <a:cubicBezTo>
                      <a:pt x="2438" y="4735"/>
                      <a:pt x="2999" y="5449"/>
                      <a:pt x="2888" y="6234"/>
                    </a:cubicBezTo>
                    <a:cubicBezTo>
                      <a:pt x="2849" y="6498"/>
                      <a:pt x="2699" y="6798"/>
                      <a:pt x="2663" y="7059"/>
                    </a:cubicBezTo>
                    <a:cubicBezTo>
                      <a:pt x="2624" y="7584"/>
                      <a:pt x="2924" y="8073"/>
                      <a:pt x="3374" y="8334"/>
                    </a:cubicBezTo>
                    <a:cubicBezTo>
                      <a:pt x="3788" y="8633"/>
                      <a:pt x="4312" y="8747"/>
                      <a:pt x="4798" y="8858"/>
                    </a:cubicBezTo>
                    <a:cubicBezTo>
                      <a:pt x="5173" y="8897"/>
                      <a:pt x="5548" y="8972"/>
                      <a:pt x="5887" y="9158"/>
                    </a:cubicBezTo>
                    <a:cubicBezTo>
                      <a:pt x="6186" y="9383"/>
                      <a:pt x="6447" y="9758"/>
                      <a:pt x="6372" y="10133"/>
                    </a:cubicBezTo>
                    <a:cubicBezTo>
                      <a:pt x="6261" y="10621"/>
                      <a:pt x="5587" y="10882"/>
                      <a:pt x="5473" y="11407"/>
                    </a:cubicBezTo>
                    <a:cubicBezTo>
                      <a:pt x="5362" y="11857"/>
                      <a:pt x="5737" y="12307"/>
                      <a:pt x="6147" y="12532"/>
                    </a:cubicBezTo>
                    <a:cubicBezTo>
                      <a:pt x="6597" y="12757"/>
                      <a:pt x="7086" y="12831"/>
                      <a:pt x="7497" y="13056"/>
                    </a:cubicBezTo>
                    <a:cubicBezTo>
                      <a:pt x="7947" y="13281"/>
                      <a:pt x="8285" y="13770"/>
                      <a:pt x="8172" y="14220"/>
                    </a:cubicBezTo>
                    <a:cubicBezTo>
                      <a:pt x="8022" y="14706"/>
                      <a:pt x="7422" y="14931"/>
                      <a:pt x="7311" y="15419"/>
                    </a:cubicBezTo>
                    <a:cubicBezTo>
                      <a:pt x="7122" y="16019"/>
                      <a:pt x="7722" y="16505"/>
                      <a:pt x="8246" y="16805"/>
                    </a:cubicBezTo>
                    <a:cubicBezTo>
                      <a:pt x="9860" y="17818"/>
                      <a:pt x="11470" y="18793"/>
                      <a:pt x="13119" y="19767"/>
                    </a:cubicBezTo>
                    <a:cubicBezTo>
                      <a:pt x="14058" y="18304"/>
                      <a:pt x="14844" y="16694"/>
                      <a:pt x="15443" y="15044"/>
                    </a:cubicBezTo>
                    <a:cubicBezTo>
                      <a:pt x="15593" y="14631"/>
                      <a:pt x="15707" y="14220"/>
                      <a:pt x="15707" y="13770"/>
                    </a:cubicBezTo>
                    <a:cubicBezTo>
                      <a:pt x="15707" y="13356"/>
                      <a:pt x="15557" y="12906"/>
                      <a:pt x="15182" y="12646"/>
                    </a:cubicBezTo>
                    <a:cubicBezTo>
                      <a:pt x="14733" y="12307"/>
                      <a:pt x="14058" y="12382"/>
                      <a:pt x="13569" y="12046"/>
                    </a:cubicBezTo>
                    <a:cubicBezTo>
                      <a:pt x="12933" y="11632"/>
                      <a:pt x="12894" y="10696"/>
                      <a:pt x="12969" y="9908"/>
                    </a:cubicBezTo>
                    <a:cubicBezTo>
                      <a:pt x="13044" y="9158"/>
                      <a:pt x="13083" y="8223"/>
                      <a:pt x="12484" y="7734"/>
                    </a:cubicBezTo>
                    <a:cubicBezTo>
                      <a:pt x="11809" y="7209"/>
                      <a:pt x="10834" y="7509"/>
                      <a:pt x="10085" y="7098"/>
                    </a:cubicBezTo>
                    <a:cubicBezTo>
                      <a:pt x="9521" y="6759"/>
                      <a:pt x="9260" y="6085"/>
                      <a:pt x="9146" y="5485"/>
                    </a:cubicBezTo>
                    <a:cubicBezTo>
                      <a:pt x="8996" y="4849"/>
                      <a:pt x="8996" y="4174"/>
                      <a:pt x="8696" y="3575"/>
                    </a:cubicBezTo>
                    <a:cubicBezTo>
                      <a:pt x="8466" y="3077"/>
                      <a:pt x="7942" y="2610"/>
                      <a:pt x="7385" y="2610"/>
                    </a:cubicBezTo>
                    <a:cubicBezTo>
                      <a:pt x="7311" y="2610"/>
                      <a:pt x="7236" y="2618"/>
                      <a:pt x="7161" y="2636"/>
                    </a:cubicBezTo>
                    <a:cubicBezTo>
                      <a:pt x="6897" y="2711"/>
                      <a:pt x="6636" y="2900"/>
                      <a:pt x="6372" y="2975"/>
                    </a:cubicBezTo>
                    <a:cubicBezTo>
                      <a:pt x="6278" y="2998"/>
                      <a:pt x="6184" y="3009"/>
                      <a:pt x="6091" y="3009"/>
                    </a:cubicBezTo>
                    <a:cubicBezTo>
                      <a:pt x="5447" y="3009"/>
                      <a:pt x="4855" y="2485"/>
                      <a:pt x="4462" y="1961"/>
                    </a:cubicBezTo>
                    <a:cubicBezTo>
                      <a:pt x="4012" y="1362"/>
                      <a:pt x="3638" y="612"/>
                      <a:pt x="2963" y="237"/>
                    </a:cubicBezTo>
                    <a:cubicBezTo>
                      <a:pt x="2692" y="78"/>
                      <a:pt x="2368" y="0"/>
                      <a:pt x="204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8713303" y="4645039"/>
                <a:ext cx="323802" cy="572819"/>
              </a:xfrm>
              <a:custGeom>
                <a:avLst/>
                <a:gdLst/>
                <a:ahLst/>
                <a:cxnLst/>
                <a:rect l="l" t="t" r="r" b="b"/>
                <a:pathLst>
                  <a:path w="10647" h="18835" extrusionOk="0">
                    <a:moveTo>
                      <a:pt x="152" y="1"/>
                    </a:moveTo>
                    <a:cubicBezTo>
                      <a:pt x="115" y="1"/>
                      <a:pt x="77" y="19"/>
                      <a:pt x="40" y="57"/>
                    </a:cubicBezTo>
                    <a:cubicBezTo>
                      <a:pt x="1" y="93"/>
                      <a:pt x="1" y="207"/>
                      <a:pt x="40" y="282"/>
                    </a:cubicBezTo>
                    <a:cubicBezTo>
                      <a:pt x="3488" y="3805"/>
                      <a:pt x="6337" y="7853"/>
                      <a:pt x="8511" y="12312"/>
                    </a:cubicBezTo>
                    <a:cubicBezTo>
                      <a:pt x="9447" y="14226"/>
                      <a:pt x="10310" y="16475"/>
                      <a:pt x="9860" y="18649"/>
                    </a:cubicBezTo>
                    <a:cubicBezTo>
                      <a:pt x="9860" y="18724"/>
                      <a:pt x="9896" y="18798"/>
                      <a:pt x="9971" y="18834"/>
                    </a:cubicBezTo>
                    <a:lnTo>
                      <a:pt x="10010" y="18834"/>
                    </a:lnTo>
                    <a:cubicBezTo>
                      <a:pt x="10085" y="18834"/>
                      <a:pt x="10121" y="18759"/>
                      <a:pt x="10160" y="18724"/>
                    </a:cubicBezTo>
                    <a:cubicBezTo>
                      <a:pt x="10646" y="16436"/>
                      <a:pt x="9710" y="14151"/>
                      <a:pt x="8772" y="12201"/>
                    </a:cubicBezTo>
                    <a:cubicBezTo>
                      <a:pt x="6598" y="7704"/>
                      <a:pt x="3713" y="3616"/>
                      <a:pt x="265" y="57"/>
                    </a:cubicBezTo>
                    <a:cubicBezTo>
                      <a:pt x="227" y="19"/>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 name="Google Shape;176;p4"/>
          <p:cNvGrpSpPr/>
          <p:nvPr/>
        </p:nvGrpSpPr>
        <p:grpSpPr>
          <a:xfrm>
            <a:off x="-406994" y="1001576"/>
            <a:ext cx="1008156" cy="922374"/>
            <a:chOff x="5847450" y="783825"/>
            <a:chExt cx="444200" cy="406475"/>
          </a:xfrm>
        </p:grpSpPr>
        <p:sp>
          <p:nvSpPr>
            <p:cNvPr id="177" name="Google Shape;177;p4"/>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7"/>
        <p:cNvGrpSpPr/>
        <p:nvPr/>
      </p:nvGrpSpPr>
      <p:grpSpPr>
        <a:xfrm>
          <a:off x="0" y="0"/>
          <a:ext cx="0" cy="0"/>
          <a:chOff x="0" y="0"/>
          <a:chExt cx="0" cy="0"/>
        </a:xfrm>
      </p:grpSpPr>
      <p:grpSp>
        <p:nvGrpSpPr>
          <p:cNvPr id="468" name="Google Shape;468;p9"/>
          <p:cNvGrpSpPr/>
          <p:nvPr/>
        </p:nvGrpSpPr>
        <p:grpSpPr>
          <a:xfrm>
            <a:off x="-2177591" y="-3780364"/>
            <a:ext cx="23421072" cy="19223972"/>
            <a:chOff x="-1088795" y="-1890182"/>
            <a:chExt cx="11710536" cy="9611986"/>
          </a:xfrm>
        </p:grpSpPr>
        <p:sp>
          <p:nvSpPr>
            <p:cNvPr id="469" name="Google Shape;469;p9"/>
            <p:cNvSpPr/>
            <p:nvPr/>
          </p:nvSpPr>
          <p:spPr>
            <a:xfrm rot="7041220">
              <a:off x="-1163449" y="-611374"/>
              <a:ext cx="3753328" cy="2116035"/>
            </a:xfrm>
            <a:custGeom>
              <a:avLst/>
              <a:gdLst/>
              <a:ahLst/>
              <a:cxnLst/>
              <a:rect l="l" t="t" r="r" b="b"/>
              <a:pathLst>
                <a:path w="83253" h="46936" extrusionOk="0">
                  <a:moveTo>
                    <a:pt x="19363" y="1"/>
                  </a:moveTo>
                  <a:cubicBezTo>
                    <a:pt x="15806" y="1"/>
                    <a:pt x="12201" y="1178"/>
                    <a:pt x="9336" y="3244"/>
                  </a:cubicBezTo>
                  <a:cubicBezTo>
                    <a:pt x="2475" y="8153"/>
                    <a:pt x="1" y="17449"/>
                    <a:pt x="1989" y="25434"/>
                  </a:cubicBezTo>
                  <a:cubicBezTo>
                    <a:pt x="3863" y="32967"/>
                    <a:pt x="9521" y="39378"/>
                    <a:pt x="16643" y="42376"/>
                  </a:cubicBezTo>
                  <a:cubicBezTo>
                    <a:pt x="20118" y="43832"/>
                    <a:pt x="23686" y="44267"/>
                    <a:pt x="27296" y="44267"/>
                  </a:cubicBezTo>
                  <a:cubicBezTo>
                    <a:pt x="32684" y="44267"/>
                    <a:pt x="38164" y="43296"/>
                    <a:pt x="43557" y="43296"/>
                  </a:cubicBezTo>
                  <a:cubicBezTo>
                    <a:pt x="43945" y="43296"/>
                    <a:pt x="44333" y="43301"/>
                    <a:pt x="44720" y="43312"/>
                  </a:cubicBezTo>
                  <a:cubicBezTo>
                    <a:pt x="51914" y="43517"/>
                    <a:pt x="59041" y="46935"/>
                    <a:pt x="66206" y="46935"/>
                  </a:cubicBezTo>
                  <a:cubicBezTo>
                    <a:pt x="68261" y="46935"/>
                    <a:pt x="70319" y="46654"/>
                    <a:pt x="72382" y="45936"/>
                  </a:cubicBezTo>
                  <a:cubicBezTo>
                    <a:pt x="76280" y="44586"/>
                    <a:pt x="79840" y="41852"/>
                    <a:pt x="81528" y="38028"/>
                  </a:cubicBezTo>
                  <a:cubicBezTo>
                    <a:pt x="83252" y="34241"/>
                    <a:pt x="83252" y="29518"/>
                    <a:pt x="80928" y="25995"/>
                  </a:cubicBezTo>
                  <a:cubicBezTo>
                    <a:pt x="78679" y="22585"/>
                    <a:pt x="74781" y="20711"/>
                    <a:pt x="70844" y="20072"/>
                  </a:cubicBezTo>
                  <a:cubicBezTo>
                    <a:pt x="69530" y="19857"/>
                    <a:pt x="68219" y="19771"/>
                    <a:pt x="66911" y="19771"/>
                  </a:cubicBezTo>
                  <a:cubicBezTo>
                    <a:pt x="63440" y="19771"/>
                    <a:pt x="59983" y="20377"/>
                    <a:pt x="56525" y="20786"/>
                  </a:cubicBezTo>
                  <a:cubicBezTo>
                    <a:pt x="54976" y="20952"/>
                    <a:pt x="53370" y="21082"/>
                    <a:pt x="51766" y="21082"/>
                  </a:cubicBezTo>
                  <a:cubicBezTo>
                    <a:pt x="49026" y="21082"/>
                    <a:pt x="46292" y="20702"/>
                    <a:pt x="43856" y="19473"/>
                  </a:cubicBezTo>
                  <a:cubicBezTo>
                    <a:pt x="40072" y="17563"/>
                    <a:pt x="38272" y="13775"/>
                    <a:pt x="36098" y="10366"/>
                  </a:cubicBezTo>
                  <a:cubicBezTo>
                    <a:pt x="34935" y="8603"/>
                    <a:pt x="33661" y="6917"/>
                    <a:pt x="32011" y="5529"/>
                  </a:cubicBezTo>
                  <a:cubicBezTo>
                    <a:pt x="31112" y="4779"/>
                    <a:pt x="30176" y="4144"/>
                    <a:pt x="29163" y="3544"/>
                  </a:cubicBezTo>
                  <a:cubicBezTo>
                    <a:pt x="26728" y="1631"/>
                    <a:pt x="23915" y="356"/>
                    <a:pt x="20691" y="57"/>
                  </a:cubicBezTo>
                  <a:cubicBezTo>
                    <a:pt x="20250" y="19"/>
                    <a:pt x="19807"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10092441" flipH="1">
              <a:off x="5165651" y="-1535260"/>
              <a:ext cx="3747053" cy="2650552"/>
            </a:xfrm>
            <a:custGeom>
              <a:avLst/>
              <a:gdLst/>
              <a:ahLst/>
              <a:cxnLst/>
              <a:rect l="l" t="t" r="r" b="b"/>
              <a:pathLst>
                <a:path w="105553" h="74665" extrusionOk="0">
                  <a:moveTo>
                    <a:pt x="79475" y="0"/>
                  </a:moveTo>
                  <a:cubicBezTo>
                    <a:pt x="78000" y="0"/>
                    <a:pt x="76504" y="250"/>
                    <a:pt x="75002" y="803"/>
                  </a:cubicBezTo>
                  <a:cubicBezTo>
                    <a:pt x="70804" y="2827"/>
                    <a:pt x="67281" y="6014"/>
                    <a:pt x="63197" y="8224"/>
                  </a:cubicBezTo>
                  <a:cubicBezTo>
                    <a:pt x="53301" y="12461"/>
                    <a:pt x="42056" y="11412"/>
                    <a:pt x="31486" y="12086"/>
                  </a:cubicBezTo>
                  <a:cubicBezTo>
                    <a:pt x="150" y="13061"/>
                    <a:pt x="0" y="50619"/>
                    <a:pt x="23015" y="64674"/>
                  </a:cubicBezTo>
                  <a:cubicBezTo>
                    <a:pt x="32462" y="71307"/>
                    <a:pt x="44173" y="74664"/>
                    <a:pt x="55743" y="74664"/>
                  </a:cubicBezTo>
                  <a:cubicBezTo>
                    <a:pt x="75755" y="74664"/>
                    <a:pt x="95344" y="64618"/>
                    <a:pt x="102065" y="44097"/>
                  </a:cubicBezTo>
                  <a:cubicBezTo>
                    <a:pt x="105553" y="33413"/>
                    <a:pt x="103828" y="21232"/>
                    <a:pt x="97531" y="11936"/>
                  </a:cubicBezTo>
                  <a:cubicBezTo>
                    <a:pt x="93567" y="6163"/>
                    <a:pt x="86800" y="0"/>
                    <a:pt x="794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7200805">
              <a:off x="5550645" y="2502931"/>
              <a:ext cx="4115795" cy="4582015"/>
            </a:xfrm>
            <a:custGeom>
              <a:avLst/>
              <a:gdLst/>
              <a:ahLst/>
              <a:cxnLst/>
              <a:rect l="l" t="t" r="r" b="b"/>
              <a:pathLst>
                <a:path w="87004" h="96855" extrusionOk="0">
                  <a:moveTo>
                    <a:pt x="56260" y="1"/>
                  </a:moveTo>
                  <a:cubicBezTo>
                    <a:pt x="54686" y="1"/>
                    <a:pt x="53119" y="120"/>
                    <a:pt x="51580" y="365"/>
                  </a:cubicBezTo>
                  <a:cubicBezTo>
                    <a:pt x="41684" y="1529"/>
                    <a:pt x="32464" y="6401"/>
                    <a:pt x="25492" y="13409"/>
                  </a:cubicBezTo>
                  <a:cubicBezTo>
                    <a:pt x="0" y="37437"/>
                    <a:pt x="11470" y="90624"/>
                    <a:pt x="47568" y="96585"/>
                  </a:cubicBezTo>
                  <a:cubicBezTo>
                    <a:pt x="48610" y="96766"/>
                    <a:pt x="49666" y="96854"/>
                    <a:pt x="50721" y="96854"/>
                  </a:cubicBezTo>
                  <a:cubicBezTo>
                    <a:pt x="60364" y="96854"/>
                    <a:pt x="69962" y="89532"/>
                    <a:pt x="69083" y="79193"/>
                  </a:cubicBezTo>
                  <a:cubicBezTo>
                    <a:pt x="66198" y="59588"/>
                    <a:pt x="84526" y="45833"/>
                    <a:pt x="85950" y="27128"/>
                  </a:cubicBezTo>
                  <a:cubicBezTo>
                    <a:pt x="87004" y="10878"/>
                    <a:pt x="71286" y="1"/>
                    <a:pt x="562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 name="Google Shape;472;p9"/>
          <p:cNvSpPr/>
          <p:nvPr/>
        </p:nvSpPr>
        <p:spPr>
          <a:xfrm rot="-1660481">
            <a:off x="13195814" y="8656894"/>
            <a:ext cx="335304" cy="432512"/>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182832" tIns="182832" rIns="182832" bIns="182832" anchor="ctr" anchorCtr="0">
            <a:noAutofit/>
          </a:bodyPr>
          <a:lstStyle/>
          <a:p>
            <a:pPr marL="0" lvl="0" indent="0" algn="l" rtl="0">
              <a:spcBef>
                <a:spcPts val="0"/>
              </a:spcBef>
              <a:spcAft>
                <a:spcPts val="0"/>
              </a:spcAft>
              <a:buNone/>
            </a:pPr>
            <a:endParaRPr/>
          </a:p>
        </p:txBody>
      </p:sp>
      <p:grpSp>
        <p:nvGrpSpPr>
          <p:cNvPr id="473" name="Google Shape;473;p9"/>
          <p:cNvGrpSpPr/>
          <p:nvPr/>
        </p:nvGrpSpPr>
        <p:grpSpPr>
          <a:xfrm>
            <a:off x="1937701" y="486800"/>
            <a:ext cx="16256612" cy="9198533"/>
            <a:chOff x="968850" y="243400"/>
            <a:chExt cx="8128306" cy="4599266"/>
          </a:xfrm>
        </p:grpSpPr>
        <p:grpSp>
          <p:nvGrpSpPr>
            <p:cNvPr id="474" name="Google Shape;474;p9"/>
            <p:cNvGrpSpPr/>
            <p:nvPr/>
          </p:nvGrpSpPr>
          <p:grpSpPr>
            <a:xfrm>
              <a:off x="968850" y="243400"/>
              <a:ext cx="5271727" cy="4599266"/>
              <a:chOff x="968850" y="243400"/>
              <a:chExt cx="5271727" cy="4599266"/>
            </a:xfrm>
          </p:grpSpPr>
          <p:grpSp>
            <p:nvGrpSpPr>
              <p:cNvPr id="475" name="Google Shape;475;p9"/>
              <p:cNvGrpSpPr/>
              <p:nvPr/>
            </p:nvGrpSpPr>
            <p:grpSpPr>
              <a:xfrm>
                <a:off x="5694299" y="4342783"/>
                <a:ext cx="546277" cy="499883"/>
                <a:chOff x="5847450" y="783825"/>
                <a:chExt cx="444200" cy="406475"/>
              </a:xfrm>
            </p:grpSpPr>
            <p:sp>
              <p:nvSpPr>
                <p:cNvPr id="476" name="Google Shape;476;p9"/>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9"/>
              <p:cNvGrpSpPr/>
              <p:nvPr/>
            </p:nvGrpSpPr>
            <p:grpSpPr>
              <a:xfrm>
                <a:off x="968850" y="243400"/>
                <a:ext cx="444200" cy="406475"/>
                <a:chOff x="5847450" y="783825"/>
                <a:chExt cx="444200" cy="406475"/>
              </a:xfrm>
            </p:grpSpPr>
            <p:sp>
              <p:nvSpPr>
                <p:cNvPr id="497" name="Google Shape;497;p9"/>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7" name="Google Shape;517;p9"/>
            <p:cNvGrpSpPr/>
            <p:nvPr/>
          </p:nvGrpSpPr>
          <p:grpSpPr>
            <a:xfrm>
              <a:off x="8593078" y="3928637"/>
              <a:ext cx="504078" cy="461187"/>
              <a:chOff x="5847450" y="783825"/>
              <a:chExt cx="444200" cy="406475"/>
            </a:xfrm>
          </p:grpSpPr>
          <p:sp>
            <p:nvSpPr>
              <p:cNvPr id="518" name="Google Shape;518;p9"/>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 name="Google Shape;538;p9"/>
          <p:cNvGrpSpPr/>
          <p:nvPr/>
        </p:nvGrpSpPr>
        <p:grpSpPr>
          <a:xfrm>
            <a:off x="-515076" y="226080"/>
            <a:ext cx="18803093" cy="10656003"/>
            <a:chOff x="-322331" y="58090"/>
            <a:chExt cx="9111223" cy="4949570"/>
          </a:xfrm>
        </p:grpSpPr>
        <p:grpSp>
          <p:nvGrpSpPr>
            <p:cNvPr id="539" name="Google Shape;539;p9"/>
            <p:cNvGrpSpPr/>
            <p:nvPr/>
          </p:nvGrpSpPr>
          <p:grpSpPr>
            <a:xfrm rot="-2024671">
              <a:off x="7881849" y="3990182"/>
              <a:ext cx="719701" cy="892792"/>
              <a:chOff x="1264368" y="1935877"/>
              <a:chExt cx="685036" cy="849791"/>
            </a:xfrm>
          </p:grpSpPr>
          <p:sp>
            <p:nvSpPr>
              <p:cNvPr id="540" name="Google Shape;540;p9"/>
              <p:cNvSpPr/>
              <p:nvPr/>
            </p:nvSpPr>
            <p:spPr>
              <a:xfrm rot="975644">
                <a:off x="1346904" y="1995397"/>
                <a:ext cx="519965" cy="663803"/>
              </a:xfrm>
              <a:custGeom>
                <a:avLst/>
                <a:gdLst/>
                <a:ahLst/>
                <a:cxnLst/>
                <a:rect l="l" t="t" r="r" b="b"/>
                <a:pathLst>
                  <a:path w="16119" h="20578" extrusionOk="0">
                    <a:moveTo>
                      <a:pt x="12350" y="1"/>
                    </a:moveTo>
                    <a:cubicBezTo>
                      <a:pt x="12075" y="1"/>
                      <a:pt x="11800" y="47"/>
                      <a:pt x="11545" y="139"/>
                    </a:cubicBezTo>
                    <a:cubicBezTo>
                      <a:pt x="10721" y="439"/>
                      <a:pt x="10082" y="1114"/>
                      <a:pt x="9596" y="1825"/>
                    </a:cubicBezTo>
                    <a:cubicBezTo>
                      <a:pt x="9071" y="2538"/>
                      <a:pt x="8658" y="3324"/>
                      <a:pt x="8097" y="3963"/>
                    </a:cubicBezTo>
                    <a:cubicBezTo>
                      <a:pt x="6448" y="5912"/>
                      <a:pt x="3749" y="6736"/>
                      <a:pt x="2025" y="8571"/>
                    </a:cubicBezTo>
                    <a:cubicBezTo>
                      <a:pt x="636" y="10110"/>
                      <a:pt x="1" y="12320"/>
                      <a:pt x="336" y="14383"/>
                    </a:cubicBezTo>
                    <a:cubicBezTo>
                      <a:pt x="711" y="16407"/>
                      <a:pt x="2061" y="18242"/>
                      <a:pt x="3935" y="19217"/>
                    </a:cubicBezTo>
                    <a:lnTo>
                      <a:pt x="5398" y="19930"/>
                    </a:lnTo>
                    <a:cubicBezTo>
                      <a:pt x="6314" y="20362"/>
                      <a:pt x="7317" y="20577"/>
                      <a:pt x="8316" y="20577"/>
                    </a:cubicBezTo>
                    <a:cubicBezTo>
                      <a:pt x="9399" y="20577"/>
                      <a:pt x="10476" y="20324"/>
                      <a:pt x="11431" y="19816"/>
                    </a:cubicBezTo>
                    <a:cubicBezTo>
                      <a:pt x="13270" y="18842"/>
                      <a:pt x="14619" y="17007"/>
                      <a:pt x="14994" y="14944"/>
                    </a:cubicBezTo>
                    <a:cubicBezTo>
                      <a:pt x="15405" y="12434"/>
                      <a:pt x="14394" y="9846"/>
                      <a:pt x="14955" y="7336"/>
                    </a:cubicBezTo>
                    <a:cubicBezTo>
                      <a:pt x="15105" y="6511"/>
                      <a:pt x="15480" y="5687"/>
                      <a:pt x="15705" y="4862"/>
                    </a:cubicBezTo>
                    <a:cubicBezTo>
                      <a:pt x="15968" y="3999"/>
                      <a:pt x="16118" y="3099"/>
                      <a:pt x="15854" y="2274"/>
                    </a:cubicBezTo>
                    <a:cubicBezTo>
                      <a:pt x="15594" y="1414"/>
                      <a:pt x="14805" y="700"/>
                      <a:pt x="13944" y="700"/>
                    </a:cubicBezTo>
                    <a:cubicBezTo>
                      <a:pt x="13581" y="233"/>
                      <a:pt x="12967" y="1"/>
                      <a:pt x="1235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rot="975644">
                <a:off x="1394454" y="2131730"/>
                <a:ext cx="343418" cy="618223"/>
              </a:xfrm>
              <a:custGeom>
                <a:avLst/>
                <a:gdLst/>
                <a:ahLst/>
                <a:cxnLst/>
                <a:rect l="l" t="t" r="r" b="b"/>
                <a:pathLst>
                  <a:path w="10646" h="19165" extrusionOk="0">
                    <a:moveTo>
                      <a:pt x="9967" y="0"/>
                    </a:moveTo>
                    <a:cubicBezTo>
                      <a:pt x="9897" y="0"/>
                      <a:pt x="9815" y="62"/>
                      <a:pt x="9785" y="123"/>
                    </a:cubicBezTo>
                    <a:cubicBezTo>
                      <a:pt x="8472" y="3758"/>
                      <a:pt x="6897" y="7320"/>
                      <a:pt x="5062" y="10729"/>
                    </a:cubicBezTo>
                    <a:lnTo>
                      <a:pt x="5662" y="2447"/>
                    </a:lnTo>
                    <a:cubicBezTo>
                      <a:pt x="5662" y="2333"/>
                      <a:pt x="5587" y="2258"/>
                      <a:pt x="5473" y="2222"/>
                    </a:cubicBezTo>
                    <a:cubicBezTo>
                      <a:pt x="5398" y="2222"/>
                      <a:pt x="5287" y="2297"/>
                      <a:pt x="5287" y="2408"/>
                    </a:cubicBezTo>
                    <a:lnTo>
                      <a:pt x="4648" y="11479"/>
                    </a:lnTo>
                    <a:cubicBezTo>
                      <a:pt x="3263" y="14028"/>
                      <a:pt x="1725" y="16502"/>
                      <a:pt x="75" y="18865"/>
                    </a:cubicBezTo>
                    <a:cubicBezTo>
                      <a:pt x="0" y="18940"/>
                      <a:pt x="39" y="19090"/>
                      <a:pt x="114" y="19126"/>
                    </a:cubicBezTo>
                    <a:cubicBezTo>
                      <a:pt x="150" y="19165"/>
                      <a:pt x="189" y="19165"/>
                      <a:pt x="225" y="19165"/>
                    </a:cubicBezTo>
                    <a:cubicBezTo>
                      <a:pt x="264" y="19165"/>
                      <a:pt x="339" y="19126"/>
                      <a:pt x="375" y="19090"/>
                    </a:cubicBezTo>
                    <a:cubicBezTo>
                      <a:pt x="1989" y="16766"/>
                      <a:pt x="3488" y="14367"/>
                      <a:pt x="4837" y="11893"/>
                    </a:cubicBezTo>
                    <a:cubicBezTo>
                      <a:pt x="4873" y="11893"/>
                      <a:pt x="4912" y="11893"/>
                      <a:pt x="4948" y="11854"/>
                    </a:cubicBezTo>
                    <a:lnTo>
                      <a:pt x="10571" y="7095"/>
                    </a:lnTo>
                    <a:cubicBezTo>
                      <a:pt x="10646" y="7020"/>
                      <a:pt x="10646" y="6906"/>
                      <a:pt x="10571" y="6831"/>
                    </a:cubicBezTo>
                    <a:cubicBezTo>
                      <a:pt x="10550" y="6788"/>
                      <a:pt x="10490" y="6769"/>
                      <a:pt x="10430" y="6769"/>
                    </a:cubicBezTo>
                    <a:cubicBezTo>
                      <a:pt x="10386" y="6769"/>
                      <a:pt x="10341" y="6779"/>
                      <a:pt x="10310" y="6795"/>
                    </a:cubicBezTo>
                    <a:lnTo>
                      <a:pt x="5287" y="11068"/>
                    </a:lnTo>
                    <a:cubicBezTo>
                      <a:pt x="7161" y="7620"/>
                      <a:pt x="8771" y="3983"/>
                      <a:pt x="10121" y="273"/>
                    </a:cubicBezTo>
                    <a:cubicBezTo>
                      <a:pt x="10160" y="159"/>
                      <a:pt x="10121" y="48"/>
                      <a:pt x="10010" y="9"/>
                    </a:cubicBezTo>
                    <a:cubicBezTo>
                      <a:pt x="9997" y="3"/>
                      <a:pt x="9982" y="0"/>
                      <a:pt x="9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9"/>
            <p:cNvGrpSpPr/>
            <p:nvPr/>
          </p:nvGrpSpPr>
          <p:grpSpPr>
            <a:xfrm rot="-991055">
              <a:off x="-211975" y="229943"/>
              <a:ext cx="1350040" cy="972273"/>
              <a:chOff x="38180" y="134297"/>
              <a:chExt cx="1350086" cy="972306"/>
            </a:xfrm>
          </p:grpSpPr>
          <p:sp>
            <p:nvSpPr>
              <p:cNvPr id="543" name="Google Shape;543;p9"/>
              <p:cNvSpPr/>
              <p:nvPr/>
            </p:nvSpPr>
            <p:spPr>
              <a:xfrm rot="-1153021" flipH="1">
                <a:off x="103753" y="318052"/>
                <a:ext cx="1218940" cy="604796"/>
              </a:xfrm>
              <a:custGeom>
                <a:avLst/>
                <a:gdLst/>
                <a:ahLst/>
                <a:cxnLst/>
                <a:rect l="l" t="t" r="r" b="b"/>
                <a:pathLst>
                  <a:path w="33511" h="16627" extrusionOk="0">
                    <a:moveTo>
                      <a:pt x="1390" y="0"/>
                    </a:moveTo>
                    <a:cubicBezTo>
                      <a:pt x="1118" y="0"/>
                      <a:pt x="819" y="76"/>
                      <a:pt x="564" y="317"/>
                    </a:cubicBezTo>
                    <a:cubicBezTo>
                      <a:pt x="564" y="317"/>
                      <a:pt x="0" y="878"/>
                      <a:pt x="1014" y="1966"/>
                    </a:cubicBezTo>
                    <a:cubicBezTo>
                      <a:pt x="1614" y="2641"/>
                      <a:pt x="4948" y="5526"/>
                      <a:pt x="7722" y="7514"/>
                    </a:cubicBezTo>
                    <a:cubicBezTo>
                      <a:pt x="9320" y="8695"/>
                      <a:pt x="10725" y="9554"/>
                      <a:pt x="11311" y="9554"/>
                    </a:cubicBezTo>
                    <a:cubicBezTo>
                      <a:pt x="11357" y="9554"/>
                      <a:pt x="11398" y="9549"/>
                      <a:pt x="11434" y="9538"/>
                    </a:cubicBezTo>
                    <a:cubicBezTo>
                      <a:pt x="12296" y="9251"/>
                      <a:pt x="13114" y="8059"/>
                      <a:pt x="14733" y="8059"/>
                    </a:cubicBezTo>
                    <a:cubicBezTo>
                      <a:pt x="15225" y="8059"/>
                      <a:pt x="15792" y="8170"/>
                      <a:pt x="16457" y="8449"/>
                    </a:cubicBezTo>
                    <a:cubicBezTo>
                      <a:pt x="16832" y="8599"/>
                      <a:pt x="17207" y="8749"/>
                      <a:pt x="17581" y="9013"/>
                    </a:cubicBezTo>
                    <a:cubicBezTo>
                      <a:pt x="20766" y="10887"/>
                      <a:pt x="27513" y="15046"/>
                      <a:pt x="30212" y="16285"/>
                    </a:cubicBezTo>
                    <a:cubicBezTo>
                      <a:pt x="30648" y="16486"/>
                      <a:pt x="30963" y="16627"/>
                      <a:pt x="31160" y="16627"/>
                    </a:cubicBezTo>
                    <a:cubicBezTo>
                      <a:pt x="31183" y="16627"/>
                      <a:pt x="31205" y="16625"/>
                      <a:pt x="31225" y="16621"/>
                    </a:cubicBezTo>
                    <a:cubicBezTo>
                      <a:pt x="32311" y="16621"/>
                      <a:pt x="32761" y="15160"/>
                      <a:pt x="32761" y="15160"/>
                    </a:cubicBezTo>
                    <a:cubicBezTo>
                      <a:pt x="32761" y="15160"/>
                      <a:pt x="33510" y="13472"/>
                      <a:pt x="32461" y="12872"/>
                    </a:cubicBezTo>
                    <a:cubicBezTo>
                      <a:pt x="31936" y="12573"/>
                      <a:pt x="24664" y="9499"/>
                      <a:pt x="17357" y="6500"/>
                    </a:cubicBezTo>
                    <a:lnTo>
                      <a:pt x="2213" y="203"/>
                    </a:lnTo>
                    <a:cubicBezTo>
                      <a:pt x="2213" y="203"/>
                      <a:pt x="1837" y="0"/>
                      <a:pt x="1390" y="0"/>
                    </a:cubicBezTo>
                    <a:close/>
                  </a:path>
                </a:pathLst>
              </a:custGeom>
              <a:solidFill>
                <a:schemeClr val="dk2"/>
              </a:solidFill>
              <a:ln w="952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rot="-1153021" flipH="1">
                <a:off x="847207" y="256893"/>
                <a:ext cx="361415" cy="258767"/>
              </a:xfrm>
              <a:custGeom>
                <a:avLst/>
                <a:gdLst/>
                <a:ahLst/>
                <a:cxnLst/>
                <a:rect l="l" t="t" r="r" b="b"/>
                <a:pathLst>
                  <a:path w="9936" h="7114" extrusionOk="0">
                    <a:moveTo>
                      <a:pt x="170" y="1"/>
                    </a:moveTo>
                    <a:cubicBezTo>
                      <a:pt x="133" y="1"/>
                      <a:pt x="95" y="10"/>
                      <a:pt x="76" y="28"/>
                    </a:cubicBezTo>
                    <a:cubicBezTo>
                      <a:pt x="1" y="103"/>
                      <a:pt x="1" y="217"/>
                      <a:pt x="76" y="252"/>
                    </a:cubicBezTo>
                    <a:cubicBezTo>
                      <a:pt x="2625" y="2426"/>
                      <a:pt x="5287" y="4490"/>
                      <a:pt x="7986" y="6439"/>
                    </a:cubicBezTo>
                    <a:cubicBezTo>
                      <a:pt x="8436" y="6775"/>
                      <a:pt x="8961" y="7113"/>
                      <a:pt x="9521" y="7113"/>
                    </a:cubicBezTo>
                    <a:cubicBezTo>
                      <a:pt x="9596" y="7113"/>
                      <a:pt x="9710" y="7074"/>
                      <a:pt x="9821" y="7074"/>
                    </a:cubicBezTo>
                    <a:cubicBezTo>
                      <a:pt x="9896" y="7038"/>
                      <a:pt x="9935" y="6963"/>
                      <a:pt x="9935" y="6888"/>
                    </a:cubicBezTo>
                    <a:cubicBezTo>
                      <a:pt x="9896" y="6814"/>
                      <a:pt x="9821" y="6775"/>
                      <a:pt x="9746" y="6775"/>
                    </a:cubicBezTo>
                    <a:cubicBezTo>
                      <a:pt x="9671" y="6790"/>
                      <a:pt x="9596" y="6797"/>
                      <a:pt x="9521" y="6797"/>
                    </a:cubicBezTo>
                    <a:cubicBezTo>
                      <a:pt x="9045" y="6797"/>
                      <a:pt x="8595" y="6504"/>
                      <a:pt x="8172" y="6214"/>
                    </a:cubicBezTo>
                    <a:cubicBezTo>
                      <a:pt x="5473" y="4265"/>
                      <a:pt x="2813" y="2166"/>
                      <a:pt x="265" y="28"/>
                    </a:cubicBezTo>
                    <a:cubicBezTo>
                      <a:pt x="245" y="10"/>
                      <a:pt x="208"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 name="Google Shape;545;p9"/>
            <p:cNvSpPr/>
            <p:nvPr/>
          </p:nvSpPr>
          <p:spPr>
            <a:xfrm rot="10800000">
              <a:off x="7188412" y="119250"/>
              <a:ext cx="270631" cy="270545"/>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accent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rot="10800000">
              <a:off x="7605057" y="353984"/>
              <a:ext cx="196411" cy="196349"/>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accent1"/>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6774188" y="156362"/>
              <a:ext cx="196411" cy="196349"/>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accent1"/>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548;p9"/>
            <p:cNvGrpSpPr/>
            <p:nvPr/>
          </p:nvGrpSpPr>
          <p:grpSpPr>
            <a:xfrm>
              <a:off x="7081217" y="3626859"/>
              <a:ext cx="739700" cy="1315930"/>
              <a:chOff x="7081217" y="3626859"/>
              <a:chExt cx="739700" cy="1315930"/>
            </a:xfrm>
          </p:grpSpPr>
          <p:grpSp>
            <p:nvGrpSpPr>
              <p:cNvPr id="549" name="Google Shape;549;p9"/>
              <p:cNvGrpSpPr/>
              <p:nvPr/>
            </p:nvGrpSpPr>
            <p:grpSpPr>
              <a:xfrm>
                <a:off x="7198843" y="3626859"/>
                <a:ext cx="179067" cy="764795"/>
                <a:chOff x="5974302" y="485784"/>
                <a:chExt cx="181960" cy="777151"/>
              </a:xfrm>
            </p:grpSpPr>
            <p:sp>
              <p:nvSpPr>
                <p:cNvPr id="550" name="Google Shape;550;p9"/>
                <p:cNvSpPr/>
                <p:nvPr/>
              </p:nvSpPr>
              <p:spPr>
                <a:xfrm>
                  <a:off x="6009716" y="485784"/>
                  <a:ext cx="146546" cy="777151"/>
                </a:xfrm>
                <a:custGeom>
                  <a:avLst/>
                  <a:gdLst/>
                  <a:ahLst/>
                  <a:cxnLst/>
                  <a:rect l="l" t="t" r="r" b="b"/>
                  <a:pathLst>
                    <a:path w="3563" h="18895" extrusionOk="0">
                      <a:moveTo>
                        <a:pt x="426" y="1"/>
                      </a:moveTo>
                      <a:cubicBezTo>
                        <a:pt x="422" y="1"/>
                        <a:pt x="418" y="1"/>
                        <a:pt x="414" y="2"/>
                      </a:cubicBezTo>
                      <a:cubicBezTo>
                        <a:pt x="0" y="38"/>
                        <a:pt x="225" y="4311"/>
                        <a:pt x="975" y="9558"/>
                      </a:cubicBezTo>
                      <a:cubicBezTo>
                        <a:pt x="1718" y="14724"/>
                        <a:pt x="2682" y="18894"/>
                        <a:pt x="3137" y="18894"/>
                      </a:cubicBezTo>
                      <a:cubicBezTo>
                        <a:pt x="3141" y="18894"/>
                        <a:pt x="3145" y="18894"/>
                        <a:pt x="3149" y="18893"/>
                      </a:cubicBezTo>
                      <a:cubicBezTo>
                        <a:pt x="3562" y="18854"/>
                        <a:pt x="3299" y="14581"/>
                        <a:pt x="2549" y="9334"/>
                      </a:cubicBezTo>
                      <a:cubicBezTo>
                        <a:pt x="1806" y="4171"/>
                        <a:pt x="880" y="1"/>
                        <a:pt x="426"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5974302" y="667707"/>
                  <a:ext cx="161847" cy="582894"/>
                </a:xfrm>
                <a:custGeom>
                  <a:avLst/>
                  <a:gdLst/>
                  <a:ahLst/>
                  <a:cxnLst/>
                  <a:rect l="l" t="t" r="r" b="b"/>
                  <a:pathLst>
                    <a:path w="3935" h="14172" extrusionOk="0">
                      <a:moveTo>
                        <a:pt x="312" y="0"/>
                      </a:moveTo>
                      <a:cubicBezTo>
                        <a:pt x="308" y="0"/>
                        <a:pt x="304" y="1"/>
                        <a:pt x="300" y="2"/>
                      </a:cubicBezTo>
                      <a:cubicBezTo>
                        <a:pt x="0" y="77"/>
                        <a:pt x="486" y="3300"/>
                        <a:pt x="1386" y="7235"/>
                      </a:cubicBezTo>
                      <a:cubicBezTo>
                        <a:pt x="2275" y="11087"/>
                        <a:pt x="3275" y="14172"/>
                        <a:pt x="3623" y="14172"/>
                      </a:cubicBezTo>
                      <a:cubicBezTo>
                        <a:pt x="3627" y="14172"/>
                        <a:pt x="3631" y="14171"/>
                        <a:pt x="3635" y="14170"/>
                      </a:cubicBezTo>
                      <a:cubicBezTo>
                        <a:pt x="3935" y="14095"/>
                        <a:pt x="3485" y="10833"/>
                        <a:pt x="2549" y="6935"/>
                      </a:cubicBezTo>
                      <a:cubicBezTo>
                        <a:pt x="1660" y="3083"/>
                        <a:pt x="660" y="0"/>
                        <a:pt x="312"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9"/>
              <p:cNvGrpSpPr/>
              <p:nvPr/>
            </p:nvGrpSpPr>
            <p:grpSpPr>
              <a:xfrm>
                <a:off x="7081217" y="4082066"/>
                <a:ext cx="739700" cy="860723"/>
                <a:chOff x="5854775" y="948346"/>
                <a:chExt cx="751651" cy="874629"/>
              </a:xfrm>
            </p:grpSpPr>
            <p:sp>
              <p:nvSpPr>
                <p:cNvPr id="553" name="Google Shape;553;p9"/>
                <p:cNvSpPr/>
                <p:nvPr/>
              </p:nvSpPr>
              <p:spPr>
                <a:xfrm>
                  <a:off x="5854775" y="948346"/>
                  <a:ext cx="751651" cy="874629"/>
                </a:xfrm>
                <a:custGeom>
                  <a:avLst/>
                  <a:gdLst/>
                  <a:ahLst/>
                  <a:cxnLst/>
                  <a:rect l="l" t="t" r="r" b="b"/>
                  <a:pathLst>
                    <a:path w="18275" h="21265" extrusionOk="0">
                      <a:moveTo>
                        <a:pt x="6841" y="1"/>
                      </a:moveTo>
                      <a:cubicBezTo>
                        <a:pt x="6316" y="1386"/>
                        <a:pt x="6430" y="4199"/>
                        <a:pt x="6430" y="4199"/>
                      </a:cubicBezTo>
                      <a:lnTo>
                        <a:pt x="4631" y="2550"/>
                      </a:lnTo>
                      <a:lnTo>
                        <a:pt x="4631" y="2550"/>
                      </a:lnTo>
                      <a:cubicBezTo>
                        <a:pt x="5155" y="3749"/>
                        <a:pt x="5116" y="5584"/>
                        <a:pt x="5041" y="6634"/>
                      </a:cubicBezTo>
                      <a:cubicBezTo>
                        <a:pt x="3731" y="8433"/>
                        <a:pt x="1968" y="11357"/>
                        <a:pt x="1107" y="14394"/>
                      </a:cubicBezTo>
                      <a:cubicBezTo>
                        <a:pt x="0" y="18414"/>
                        <a:pt x="4792" y="21265"/>
                        <a:pt x="8634" y="21265"/>
                      </a:cubicBezTo>
                      <a:cubicBezTo>
                        <a:pt x="9091" y="21265"/>
                        <a:pt x="9535" y="21225"/>
                        <a:pt x="9953" y="21141"/>
                      </a:cubicBezTo>
                      <a:cubicBezTo>
                        <a:pt x="13851" y="20317"/>
                        <a:pt x="18274" y="15069"/>
                        <a:pt x="15351" y="11471"/>
                      </a:cubicBezTo>
                      <a:cubicBezTo>
                        <a:pt x="13438" y="9072"/>
                        <a:pt x="10628" y="7084"/>
                        <a:pt x="8715" y="5923"/>
                      </a:cubicBezTo>
                      <a:cubicBezTo>
                        <a:pt x="7179" y="3485"/>
                        <a:pt x="6841" y="1"/>
                        <a:pt x="684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6140801" y="1461046"/>
                  <a:ext cx="131040" cy="151770"/>
                </a:xfrm>
                <a:custGeom>
                  <a:avLst/>
                  <a:gdLst/>
                  <a:ahLst/>
                  <a:cxnLst/>
                  <a:rect l="l" t="t" r="r" b="b"/>
                  <a:pathLst>
                    <a:path w="3186" h="3690" extrusionOk="0">
                      <a:moveTo>
                        <a:pt x="1350" y="241"/>
                      </a:moveTo>
                      <a:lnTo>
                        <a:pt x="1386" y="280"/>
                      </a:lnTo>
                      <a:cubicBezTo>
                        <a:pt x="1461" y="280"/>
                        <a:pt x="1500" y="280"/>
                        <a:pt x="1536" y="316"/>
                      </a:cubicBezTo>
                      <a:cubicBezTo>
                        <a:pt x="1686" y="355"/>
                        <a:pt x="1761" y="391"/>
                        <a:pt x="1875" y="466"/>
                      </a:cubicBezTo>
                      <a:cubicBezTo>
                        <a:pt x="2025" y="541"/>
                        <a:pt x="2136" y="616"/>
                        <a:pt x="2250" y="691"/>
                      </a:cubicBezTo>
                      <a:cubicBezTo>
                        <a:pt x="2474" y="880"/>
                        <a:pt x="2699" y="1105"/>
                        <a:pt x="2810" y="1365"/>
                      </a:cubicBezTo>
                      <a:cubicBezTo>
                        <a:pt x="2810" y="1404"/>
                        <a:pt x="2849" y="1515"/>
                        <a:pt x="2849" y="1554"/>
                      </a:cubicBezTo>
                      <a:cubicBezTo>
                        <a:pt x="2849" y="1554"/>
                        <a:pt x="2849" y="1554"/>
                        <a:pt x="2849" y="1554"/>
                      </a:cubicBezTo>
                      <a:lnTo>
                        <a:pt x="2849" y="1554"/>
                      </a:lnTo>
                      <a:cubicBezTo>
                        <a:pt x="2850" y="1558"/>
                        <a:pt x="2851" y="1561"/>
                        <a:pt x="2851" y="1564"/>
                      </a:cubicBezTo>
                      <a:lnTo>
                        <a:pt x="2851" y="1564"/>
                      </a:lnTo>
                      <a:cubicBezTo>
                        <a:pt x="2997" y="2236"/>
                        <a:pt x="2771" y="3016"/>
                        <a:pt x="2136" y="3315"/>
                      </a:cubicBezTo>
                      <a:cubicBezTo>
                        <a:pt x="1974" y="3395"/>
                        <a:pt x="1803" y="3432"/>
                        <a:pt x="1638" y="3432"/>
                      </a:cubicBezTo>
                      <a:cubicBezTo>
                        <a:pt x="1495" y="3432"/>
                        <a:pt x="1358" y="3405"/>
                        <a:pt x="1236" y="3354"/>
                      </a:cubicBezTo>
                      <a:cubicBezTo>
                        <a:pt x="936" y="3204"/>
                        <a:pt x="675" y="2940"/>
                        <a:pt x="486" y="2640"/>
                      </a:cubicBezTo>
                      <a:cubicBezTo>
                        <a:pt x="336" y="2340"/>
                        <a:pt x="225" y="2004"/>
                        <a:pt x="300" y="1629"/>
                      </a:cubicBezTo>
                      <a:cubicBezTo>
                        <a:pt x="375" y="1329"/>
                        <a:pt x="525" y="1030"/>
                        <a:pt x="711" y="766"/>
                      </a:cubicBezTo>
                      <a:cubicBezTo>
                        <a:pt x="786" y="655"/>
                        <a:pt x="900" y="541"/>
                        <a:pt x="1011" y="466"/>
                      </a:cubicBezTo>
                      <a:lnTo>
                        <a:pt x="1125" y="355"/>
                      </a:lnTo>
                      <a:cubicBezTo>
                        <a:pt x="1125" y="316"/>
                        <a:pt x="1125" y="316"/>
                        <a:pt x="1161" y="316"/>
                      </a:cubicBezTo>
                      <a:cubicBezTo>
                        <a:pt x="1161" y="280"/>
                        <a:pt x="1200" y="280"/>
                        <a:pt x="1200" y="280"/>
                      </a:cubicBezTo>
                      <a:cubicBezTo>
                        <a:pt x="1236" y="280"/>
                        <a:pt x="1236" y="241"/>
                        <a:pt x="1236" y="241"/>
                      </a:cubicBezTo>
                      <a:close/>
                      <a:moveTo>
                        <a:pt x="1263" y="0"/>
                      </a:moveTo>
                      <a:cubicBezTo>
                        <a:pt x="1233" y="0"/>
                        <a:pt x="1199" y="4"/>
                        <a:pt x="1161" y="16"/>
                      </a:cubicBezTo>
                      <a:cubicBezTo>
                        <a:pt x="1086" y="55"/>
                        <a:pt x="1011" y="91"/>
                        <a:pt x="936" y="166"/>
                      </a:cubicBezTo>
                      <a:cubicBezTo>
                        <a:pt x="825" y="241"/>
                        <a:pt x="750" y="355"/>
                        <a:pt x="636" y="466"/>
                      </a:cubicBezTo>
                      <a:cubicBezTo>
                        <a:pt x="411" y="730"/>
                        <a:pt x="225" y="1066"/>
                        <a:pt x="112" y="1404"/>
                      </a:cubicBezTo>
                      <a:cubicBezTo>
                        <a:pt x="37" y="1590"/>
                        <a:pt x="1" y="1779"/>
                        <a:pt x="37" y="1929"/>
                      </a:cubicBezTo>
                      <a:cubicBezTo>
                        <a:pt x="37" y="2154"/>
                        <a:pt x="112" y="2379"/>
                        <a:pt x="187" y="2565"/>
                      </a:cubicBezTo>
                      <a:cubicBezTo>
                        <a:pt x="447" y="3185"/>
                        <a:pt x="1020" y="3689"/>
                        <a:pt x="1681" y="3689"/>
                      </a:cubicBezTo>
                      <a:cubicBezTo>
                        <a:pt x="1781" y="3689"/>
                        <a:pt x="1883" y="3678"/>
                        <a:pt x="1986" y="3653"/>
                      </a:cubicBezTo>
                      <a:cubicBezTo>
                        <a:pt x="2774" y="3465"/>
                        <a:pt x="3185" y="2604"/>
                        <a:pt x="3149" y="1815"/>
                      </a:cubicBezTo>
                      <a:cubicBezTo>
                        <a:pt x="3149" y="1721"/>
                        <a:pt x="3121" y="1652"/>
                        <a:pt x="3112" y="1564"/>
                      </a:cubicBezTo>
                      <a:lnTo>
                        <a:pt x="3112" y="1564"/>
                      </a:lnTo>
                      <a:cubicBezTo>
                        <a:pt x="3115" y="1549"/>
                        <a:pt x="3115" y="1533"/>
                        <a:pt x="3110" y="1515"/>
                      </a:cubicBezTo>
                      <a:lnTo>
                        <a:pt x="3110" y="1515"/>
                      </a:lnTo>
                      <a:cubicBezTo>
                        <a:pt x="3110" y="1515"/>
                        <a:pt x="3110" y="1515"/>
                        <a:pt x="3110" y="1515"/>
                      </a:cubicBezTo>
                      <a:cubicBezTo>
                        <a:pt x="2960" y="841"/>
                        <a:pt x="2361" y="391"/>
                        <a:pt x="1800" y="130"/>
                      </a:cubicBezTo>
                      <a:cubicBezTo>
                        <a:pt x="1686" y="91"/>
                        <a:pt x="1575" y="55"/>
                        <a:pt x="1425" y="16"/>
                      </a:cubicBezTo>
                      <a:cubicBezTo>
                        <a:pt x="1375" y="16"/>
                        <a:pt x="1325" y="0"/>
                        <a:pt x="1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6091485" y="1400953"/>
                  <a:ext cx="231274" cy="272281"/>
                </a:xfrm>
                <a:custGeom>
                  <a:avLst/>
                  <a:gdLst/>
                  <a:ahLst/>
                  <a:cxnLst/>
                  <a:rect l="l" t="t" r="r" b="b"/>
                  <a:pathLst>
                    <a:path w="5623" h="6620" extrusionOk="0">
                      <a:moveTo>
                        <a:pt x="2324" y="242"/>
                      </a:moveTo>
                      <a:lnTo>
                        <a:pt x="2360" y="278"/>
                      </a:lnTo>
                      <a:lnTo>
                        <a:pt x="2474" y="278"/>
                      </a:lnTo>
                      <a:cubicBezTo>
                        <a:pt x="2585" y="317"/>
                        <a:pt x="2660" y="353"/>
                        <a:pt x="2774" y="353"/>
                      </a:cubicBezTo>
                      <a:cubicBezTo>
                        <a:pt x="2810" y="392"/>
                        <a:pt x="2849" y="392"/>
                        <a:pt x="2924" y="428"/>
                      </a:cubicBezTo>
                      <a:cubicBezTo>
                        <a:pt x="2924" y="428"/>
                        <a:pt x="2960" y="428"/>
                        <a:pt x="2999" y="467"/>
                      </a:cubicBezTo>
                      <a:cubicBezTo>
                        <a:pt x="3035" y="467"/>
                        <a:pt x="3035" y="467"/>
                        <a:pt x="3035" y="503"/>
                      </a:cubicBezTo>
                      <a:cubicBezTo>
                        <a:pt x="3185" y="541"/>
                        <a:pt x="3299" y="577"/>
                        <a:pt x="3410" y="652"/>
                      </a:cubicBezTo>
                      <a:cubicBezTo>
                        <a:pt x="3635" y="766"/>
                        <a:pt x="3859" y="916"/>
                        <a:pt x="4084" y="1102"/>
                      </a:cubicBezTo>
                      <a:cubicBezTo>
                        <a:pt x="4534" y="1441"/>
                        <a:pt x="4909" y="1852"/>
                        <a:pt x="5134" y="2377"/>
                      </a:cubicBezTo>
                      <a:cubicBezTo>
                        <a:pt x="5173" y="2527"/>
                        <a:pt x="5248" y="2641"/>
                        <a:pt x="5248" y="2790"/>
                      </a:cubicBezTo>
                      <a:cubicBezTo>
                        <a:pt x="5398" y="3465"/>
                        <a:pt x="5359" y="4215"/>
                        <a:pt x="5098" y="4851"/>
                      </a:cubicBezTo>
                      <a:cubicBezTo>
                        <a:pt x="4834" y="5414"/>
                        <a:pt x="4423" y="5900"/>
                        <a:pt x="3859" y="6164"/>
                      </a:cubicBezTo>
                      <a:cubicBezTo>
                        <a:pt x="3569" y="6299"/>
                        <a:pt x="3257" y="6364"/>
                        <a:pt x="2946" y="6364"/>
                      </a:cubicBezTo>
                      <a:cubicBezTo>
                        <a:pt x="2657" y="6364"/>
                        <a:pt x="2369" y="6308"/>
                        <a:pt x="2099" y="6200"/>
                      </a:cubicBezTo>
                      <a:cubicBezTo>
                        <a:pt x="1499" y="5939"/>
                        <a:pt x="1011" y="5450"/>
                        <a:pt x="711" y="4890"/>
                      </a:cubicBezTo>
                      <a:cubicBezTo>
                        <a:pt x="375" y="4326"/>
                        <a:pt x="150" y="3651"/>
                        <a:pt x="300" y="2976"/>
                      </a:cubicBezTo>
                      <a:cubicBezTo>
                        <a:pt x="411" y="2341"/>
                        <a:pt x="711" y="1777"/>
                        <a:pt x="1086" y="1291"/>
                      </a:cubicBezTo>
                      <a:cubicBezTo>
                        <a:pt x="1236" y="1066"/>
                        <a:pt x="1424" y="877"/>
                        <a:pt x="1610" y="691"/>
                      </a:cubicBezTo>
                      <a:cubicBezTo>
                        <a:pt x="1685" y="577"/>
                        <a:pt x="1760" y="503"/>
                        <a:pt x="1835" y="467"/>
                      </a:cubicBezTo>
                      <a:lnTo>
                        <a:pt x="1910" y="392"/>
                      </a:lnTo>
                      <a:lnTo>
                        <a:pt x="1949" y="392"/>
                      </a:lnTo>
                      <a:cubicBezTo>
                        <a:pt x="1949" y="353"/>
                        <a:pt x="1985" y="317"/>
                        <a:pt x="2024" y="317"/>
                      </a:cubicBezTo>
                      <a:cubicBezTo>
                        <a:pt x="2060" y="278"/>
                        <a:pt x="2099" y="278"/>
                        <a:pt x="2099" y="278"/>
                      </a:cubicBezTo>
                      <a:cubicBezTo>
                        <a:pt x="2099" y="278"/>
                        <a:pt x="2135" y="278"/>
                        <a:pt x="2135" y="242"/>
                      </a:cubicBezTo>
                      <a:close/>
                      <a:moveTo>
                        <a:pt x="2193" y="1"/>
                      </a:moveTo>
                      <a:cubicBezTo>
                        <a:pt x="2149" y="1"/>
                        <a:pt x="2104" y="5"/>
                        <a:pt x="2060" y="17"/>
                      </a:cubicBezTo>
                      <a:cubicBezTo>
                        <a:pt x="1910" y="53"/>
                        <a:pt x="1799" y="167"/>
                        <a:pt x="1649" y="278"/>
                      </a:cubicBezTo>
                      <a:cubicBezTo>
                        <a:pt x="1460" y="428"/>
                        <a:pt x="1275" y="616"/>
                        <a:pt x="1125" y="802"/>
                      </a:cubicBezTo>
                      <a:cubicBezTo>
                        <a:pt x="711" y="1327"/>
                        <a:pt x="336" y="1891"/>
                        <a:pt x="150" y="2527"/>
                      </a:cubicBezTo>
                      <a:cubicBezTo>
                        <a:pt x="36" y="2826"/>
                        <a:pt x="0" y="3165"/>
                        <a:pt x="0" y="3501"/>
                      </a:cubicBezTo>
                      <a:cubicBezTo>
                        <a:pt x="36" y="3876"/>
                        <a:pt x="111" y="4251"/>
                        <a:pt x="261" y="4590"/>
                      </a:cubicBezTo>
                      <a:cubicBezTo>
                        <a:pt x="561" y="5264"/>
                        <a:pt x="1011" y="5825"/>
                        <a:pt x="1610" y="6239"/>
                      </a:cubicBezTo>
                      <a:cubicBezTo>
                        <a:pt x="2007" y="6475"/>
                        <a:pt x="2476" y="6619"/>
                        <a:pt x="2942" y="6619"/>
                      </a:cubicBezTo>
                      <a:cubicBezTo>
                        <a:pt x="3139" y="6619"/>
                        <a:pt x="3334" y="6594"/>
                        <a:pt x="3524" y="6539"/>
                      </a:cubicBezTo>
                      <a:cubicBezTo>
                        <a:pt x="4198" y="6389"/>
                        <a:pt x="4723" y="5939"/>
                        <a:pt x="5098" y="5375"/>
                      </a:cubicBezTo>
                      <a:cubicBezTo>
                        <a:pt x="5473" y="4776"/>
                        <a:pt x="5623" y="4026"/>
                        <a:pt x="5584" y="3315"/>
                      </a:cubicBezTo>
                      <a:cubicBezTo>
                        <a:pt x="5584" y="3095"/>
                        <a:pt x="5549" y="2910"/>
                        <a:pt x="5511" y="2727"/>
                      </a:cubicBezTo>
                      <a:lnTo>
                        <a:pt x="5511" y="2727"/>
                      </a:lnTo>
                      <a:cubicBezTo>
                        <a:pt x="5511" y="2724"/>
                        <a:pt x="5510" y="2720"/>
                        <a:pt x="5509" y="2716"/>
                      </a:cubicBezTo>
                      <a:lnTo>
                        <a:pt x="5509" y="2716"/>
                      </a:lnTo>
                      <a:cubicBezTo>
                        <a:pt x="5509" y="2716"/>
                        <a:pt x="5509" y="2716"/>
                        <a:pt x="5509" y="2716"/>
                      </a:cubicBezTo>
                      <a:cubicBezTo>
                        <a:pt x="5359" y="2116"/>
                        <a:pt x="5023" y="1591"/>
                        <a:pt x="4573" y="1177"/>
                      </a:cubicBezTo>
                      <a:cubicBezTo>
                        <a:pt x="4159" y="766"/>
                        <a:pt x="3673" y="467"/>
                        <a:pt x="3149" y="242"/>
                      </a:cubicBezTo>
                      <a:cubicBezTo>
                        <a:pt x="2924" y="167"/>
                        <a:pt x="2735" y="92"/>
                        <a:pt x="2510" y="53"/>
                      </a:cubicBezTo>
                      <a:cubicBezTo>
                        <a:pt x="2404" y="27"/>
                        <a:pt x="2299" y="1"/>
                        <a:pt x="2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6022014" y="1306023"/>
                  <a:ext cx="382386" cy="434785"/>
                </a:xfrm>
                <a:custGeom>
                  <a:avLst/>
                  <a:gdLst/>
                  <a:ahLst/>
                  <a:cxnLst/>
                  <a:rect l="l" t="t" r="r" b="b"/>
                  <a:pathLst>
                    <a:path w="9297" h="10571" extrusionOk="0">
                      <a:moveTo>
                        <a:pt x="3524" y="262"/>
                      </a:moveTo>
                      <a:cubicBezTo>
                        <a:pt x="3638" y="301"/>
                        <a:pt x="3749" y="337"/>
                        <a:pt x="3824" y="376"/>
                      </a:cubicBezTo>
                      <a:cubicBezTo>
                        <a:pt x="3899" y="376"/>
                        <a:pt x="3974" y="412"/>
                        <a:pt x="4049" y="451"/>
                      </a:cubicBezTo>
                      <a:lnTo>
                        <a:pt x="4088" y="451"/>
                      </a:lnTo>
                      <a:cubicBezTo>
                        <a:pt x="4088" y="451"/>
                        <a:pt x="4124" y="451"/>
                        <a:pt x="4124" y="487"/>
                      </a:cubicBezTo>
                      <a:cubicBezTo>
                        <a:pt x="4163" y="487"/>
                        <a:pt x="4199" y="526"/>
                        <a:pt x="4274" y="526"/>
                      </a:cubicBezTo>
                      <a:cubicBezTo>
                        <a:pt x="4424" y="601"/>
                        <a:pt x="4574" y="711"/>
                        <a:pt x="4763" y="786"/>
                      </a:cubicBezTo>
                      <a:cubicBezTo>
                        <a:pt x="5138" y="1011"/>
                        <a:pt x="5548" y="1236"/>
                        <a:pt x="5887" y="1536"/>
                      </a:cubicBezTo>
                      <a:cubicBezTo>
                        <a:pt x="6748" y="2136"/>
                        <a:pt x="7498" y="2885"/>
                        <a:pt x="8097" y="3749"/>
                      </a:cubicBezTo>
                      <a:cubicBezTo>
                        <a:pt x="8245" y="3970"/>
                        <a:pt x="8392" y="4191"/>
                        <a:pt x="8505" y="4446"/>
                      </a:cubicBezTo>
                      <a:lnTo>
                        <a:pt x="8505" y="4446"/>
                      </a:lnTo>
                      <a:cubicBezTo>
                        <a:pt x="8507" y="4451"/>
                        <a:pt x="8509" y="4455"/>
                        <a:pt x="8511" y="4460"/>
                      </a:cubicBezTo>
                      <a:cubicBezTo>
                        <a:pt x="8772" y="4949"/>
                        <a:pt x="8886" y="5473"/>
                        <a:pt x="8886" y="6034"/>
                      </a:cubicBezTo>
                      <a:cubicBezTo>
                        <a:pt x="8886" y="6559"/>
                        <a:pt x="8772" y="7084"/>
                        <a:pt x="8586" y="7572"/>
                      </a:cubicBezTo>
                      <a:cubicBezTo>
                        <a:pt x="8172" y="8508"/>
                        <a:pt x="7423" y="9333"/>
                        <a:pt x="6487" y="9857"/>
                      </a:cubicBezTo>
                      <a:cubicBezTo>
                        <a:pt x="6262" y="9971"/>
                        <a:pt x="6037" y="10082"/>
                        <a:pt x="5812" y="10157"/>
                      </a:cubicBezTo>
                      <a:cubicBezTo>
                        <a:pt x="5698" y="10196"/>
                        <a:pt x="5587" y="10232"/>
                        <a:pt x="5437" y="10232"/>
                      </a:cubicBezTo>
                      <a:cubicBezTo>
                        <a:pt x="5362" y="10271"/>
                        <a:pt x="5249" y="10307"/>
                        <a:pt x="5138" y="10307"/>
                      </a:cubicBezTo>
                      <a:cubicBezTo>
                        <a:pt x="4985" y="10321"/>
                        <a:pt x="4827" y="10331"/>
                        <a:pt x="4667" y="10331"/>
                      </a:cubicBezTo>
                      <a:cubicBezTo>
                        <a:pt x="4392" y="10331"/>
                        <a:pt x="4108" y="10304"/>
                        <a:pt x="3824" y="10232"/>
                      </a:cubicBezTo>
                      <a:cubicBezTo>
                        <a:pt x="2925" y="10082"/>
                        <a:pt x="2064" y="9632"/>
                        <a:pt x="1389" y="8997"/>
                      </a:cubicBezTo>
                      <a:cubicBezTo>
                        <a:pt x="715" y="8358"/>
                        <a:pt x="301" y="7497"/>
                        <a:pt x="265" y="6559"/>
                      </a:cubicBezTo>
                      <a:cubicBezTo>
                        <a:pt x="265" y="5998"/>
                        <a:pt x="376" y="5398"/>
                        <a:pt x="526" y="4835"/>
                      </a:cubicBezTo>
                      <a:cubicBezTo>
                        <a:pt x="715" y="4235"/>
                        <a:pt x="939" y="3674"/>
                        <a:pt x="1200" y="3149"/>
                      </a:cubicBezTo>
                      <a:cubicBezTo>
                        <a:pt x="1425" y="2625"/>
                        <a:pt x="1689" y="2136"/>
                        <a:pt x="2025" y="1686"/>
                      </a:cubicBezTo>
                      <a:cubicBezTo>
                        <a:pt x="2250" y="1311"/>
                        <a:pt x="2514" y="1011"/>
                        <a:pt x="2814" y="675"/>
                      </a:cubicBezTo>
                      <a:lnTo>
                        <a:pt x="2964" y="526"/>
                      </a:lnTo>
                      <a:lnTo>
                        <a:pt x="3039" y="451"/>
                      </a:lnTo>
                      <a:cubicBezTo>
                        <a:pt x="3075" y="451"/>
                        <a:pt x="3075" y="412"/>
                        <a:pt x="3075" y="412"/>
                      </a:cubicBezTo>
                      <a:cubicBezTo>
                        <a:pt x="3101" y="412"/>
                        <a:pt x="3125" y="396"/>
                        <a:pt x="3128" y="396"/>
                      </a:cubicBezTo>
                      <a:lnTo>
                        <a:pt x="3128" y="396"/>
                      </a:lnTo>
                      <a:cubicBezTo>
                        <a:pt x="3129" y="396"/>
                        <a:pt x="3125" y="400"/>
                        <a:pt x="3113" y="412"/>
                      </a:cubicBezTo>
                      <a:cubicBezTo>
                        <a:pt x="3149" y="376"/>
                        <a:pt x="3188" y="337"/>
                        <a:pt x="3263" y="301"/>
                      </a:cubicBezTo>
                      <a:lnTo>
                        <a:pt x="3299" y="262"/>
                      </a:lnTo>
                      <a:close/>
                      <a:moveTo>
                        <a:pt x="3524" y="1"/>
                      </a:moveTo>
                      <a:cubicBezTo>
                        <a:pt x="3449" y="1"/>
                        <a:pt x="3338" y="1"/>
                        <a:pt x="3263" y="37"/>
                      </a:cubicBezTo>
                      <a:cubicBezTo>
                        <a:pt x="3149" y="76"/>
                        <a:pt x="3039" y="151"/>
                        <a:pt x="2964" y="226"/>
                      </a:cubicBezTo>
                      <a:cubicBezTo>
                        <a:pt x="2664" y="451"/>
                        <a:pt x="2439" y="711"/>
                        <a:pt x="2214" y="1011"/>
                      </a:cubicBezTo>
                      <a:cubicBezTo>
                        <a:pt x="1875" y="1425"/>
                        <a:pt x="1575" y="1875"/>
                        <a:pt x="1314" y="2325"/>
                      </a:cubicBezTo>
                      <a:cubicBezTo>
                        <a:pt x="715" y="3410"/>
                        <a:pt x="265" y="4610"/>
                        <a:pt x="76" y="5848"/>
                      </a:cubicBezTo>
                      <a:cubicBezTo>
                        <a:pt x="40" y="6109"/>
                        <a:pt x="1" y="6373"/>
                        <a:pt x="40" y="6673"/>
                      </a:cubicBezTo>
                      <a:cubicBezTo>
                        <a:pt x="40" y="6934"/>
                        <a:pt x="76" y="7159"/>
                        <a:pt x="151" y="7422"/>
                      </a:cubicBezTo>
                      <a:cubicBezTo>
                        <a:pt x="265" y="7872"/>
                        <a:pt x="490" y="8322"/>
                        <a:pt x="790" y="8697"/>
                      </a:cubicBezTo>
                      <a:cubicBezTo>
                        <a:pt x="1389" y="9482"/>
                        <a:pt x="2250" y="10007"/>
                        <a:pt x="3188" y="10346"/>
                      </a:cubicBezTo>
                      <a:cubicBezTo>
                        <a:pt x="3645" y="10485"/>
                        <a:pt x="4146" y="10571"/>
                        <a:pt x="4649" y="10571"/>
                      </a:cubicBezTo>
                      <a:cubicBezTo>
                        <a:pt x="5093" y="10571"/>
                        <a:pt x="5540" y="10504"/>
                        <a:pt x="5962" y="10346"/>
                      </a:cubicBezTo>
                      <a:cubicBezTo>
                        <a:pt x="7012" y="10007"/>
                        <a:pt x="7872" y="9258"/>
                        <a:pt x="8436" y="8322"/>
                      </a:cubicBezTo>
                      <a:cubicBezTo>
                        <a:pt x="9036" y="7383"/>
                        <a:pt x="9297" y="6223"/>
                        <a:pt x="9036" y="5134"/>
                      </a:cubicBezTo>
                      <a:cubicBezTo>
                        <a:pt x="8963" y="4842"/>
                        <a:pt x="8852" y="4586"/>
                        <a:pt x="8744" y="4329"/>
                      </a:cubicBezTo>
                      <a:lnTo>
                        <a:pt x="8744" y="4329"/>
                      </a:lnTo>
                      <a:cubicBezTo>
                        <a:pt x="8742" y="4323"/>
                        <a:pt x="8739" y="4316"/>
                        <a:pt x="8736" y="4310"/>
                      </a:cubicBezTo>
                      <a:lnTo>
                        <a:pt x="8736" y="4310"/>
                      </a:lnTo>
                      <a:cubicBezTo>
                        <a:pt x="8736" y="4310"/>
                        <a:pt x="8736" y="4310"/>
                        <a:pt x="8736" y="4310"/>
                      </a:cubicBezTo>
                      <a:cubicBezTo>
                        <a:pt x="8735" y="4307"/>
                        <a:pt x="8733" y="4304"/>
                        <a:pt x="8731" y="4302"/>
                      </a:cubicBezTo>
                      <a:lnTo>
                        <a:pt x="8731" y="4302"/>
                      </a:lnTo>
                      <a:cubicBezTo>
                        <a:pt x="8207" y="3330"/>
                        <a:pt x="7459" y="2473"/>
                        <a:pt x="6598" y="1761"/>
                      </a:cubicBezTo>
                      <a:cubicBezTo>
                        <a:pt x="5923" y="1200"/>
                        <a:pt x="5138" y="675"/>
                        <a:pt x="4313" y="262"/>
                      </a:cubicBezTo>
                      <a:cubicBezTo>
                        <a:pt x="4049" y="187"/>
                        <a:pt x="3788" y="37"/>
                        <a:pt x="3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5966528" y="1216603"/>
                  <a:ext cx="487226" cy="587419"/>
                </a:xfrm>
                <a:custGeom>
                  <a:avLst/>
                  <a:gdLst/>
                  <a:ahLst/>
                  <a:cxnLst/>
                  <a:rect l="l" t="t" r="r" b="b"/>
                  <a:pathLst>
                    <a:path w="11846" h="14282" extrusionOk="0">
                      <a:moveTo>
                        <a:pt x="4429" y="322"/>
                      </a:moveTo>
                      <a:cubicBezTo>
                        <a:pt x="4426" y="324"/>
                        <a:pt x="4424" y="328"/>
                        <a:pt x="4424" y="337"/>
                      </a:cubicBezTo>
                      <a:cubicBezTo>
                        <a:pt x="4453" y="337"/>
                        <a:pt x="4438" y="337"/>
                        <a:pt x="4429" y="322"/>
                      </a:cubicBezTo>
                      <a:close/>
                      <a:moveTo>
                        <a:pt x="4313" y="262"/>
                      </a:moveTo>
                      <a:cubicBezTo>
                        <a:pt x="4349" y="301"/>
                        <a:pt x="4349" y="301"/>
                        <a:pt x="4388" y="301"/>
                      </a:cubicBezTo>
                      <a:lnTo>
                        <a:pt x="4424" y="301"/>
                      </a:lnTo>
                      <a:cubicBezTo>
                        <a:pt x="4424" y="310"/>
                        <a:pt x="4426" y="317"/>
                        <a:pt x="4429" y="322"/>
                      </a:cubicBezTo>
                      <a:lnTo>
                        <a:pt x="4429" y="322"/>
                      </a:lnTo>
                      <a:cubicBezTo>
                        <a:pt x="4430" y="321"/>
                        <a:pt x="4432" y="321"/>
                        <a:pt x="4434" y="321"/>
                      </a:cubicBezTo>
                      <a:cubicBezTo>
                        <a:pt x="4445" y="321"/>
                        <a:pt x="4462" y="337"/>
                        <a:pt x="4462" y="337"/>
                      </a:cubicBezTo>
                      <a:cubicBezTo>
                        <a:pt x="4498" y="337"/>
                        <a:pt x="4498" y="337"/>
                        <a:pt x="4498" y="376"/>
                      </a:cubicBezTo>
                      <a:cubicBezTo>
                        <a:pt x="4537" y="376"/>
                        <a:pt x="4573" y="376"/>
                        <a:pt x="4612" y="412"/>
                      </a:cubicBezTo>
                      <a:cubicBezTo>
                        <a:pt x="4687" y="451"/>
                        <a:pt x="4762" y="487"/>
                        <a:pt x="4837" y="487"/>
                      </a:cubicBezTo>
                      <a:cubicBezTo>
                        <a:pt x="5248" y="711"/>
                        <a:pt x="5623" y="936"/>
                        <a:pt x="6037" y="1161"/>
                      </a:cubicBezTo>
                      <a:cubicBezTo>
                        <a:pt x="6562" y="1461"/>
                        <a:pt x="7047" y="1800"/>
                        <a:pt x="7572" y="2175"/>
                      </a:cubicBezTo>
                      <a:cubicBezTo>
                        <a:pt x="8097" y="2586"/>
                        <a:pt x="8622" y="3035"/>
                        <a:pt x="9146" y="3524"/>
                      </a:cubicBezTo>
                      <a:cubicBezTo>
                        <a:pt x="9635" y="4010"/>
                        <a:pt x="10121" y="4535"/>
                        <a:pt x="10535" y="5134"/>
                      </a:cubicBezTo>
                      <a:cubicBezTo>
                        <a:pt x="10721" y="5434"/>
                        <a:pt x="10871" y="5734"/>
                        <a:pt x="11060" y="6034"/>
                      </a:cubicBezTo>
                      <a:cubicBezTo>
                        <a:pt x="11060" y="6034"/>
                        <a:pt x="11060" y="6034"/>
                        <a:pt x="11060" y="6034"/>
                      </a:cubicBezTo>
                      <a:lnTo>
                        <a:pt x="11060" y="6034"/>
                      </a:lnTo>
                      <a:cubicBezTo>
                        <a:pt x="11064" y="6052"/>
                        <a:pt x="11071" y="6066"/>
                        <a:pt x="11080" y="6076"/>
                      </a:cubicBezTo>
                      <a:lnTo>
                        <a:pt x="11080" y="6076"/>
                      </a:lnTo>
                      <a:cubicBezTo>
                        <a:pt x="11403" y="6741"/>
                        <a:pt x="11584" y="7514"/>
                        <a:pt x="11584" y="8283"/>
                      </a:cubicBezTo>
                      <a:cubicBezTo>
                        <a:pt x="11584" y="9033"/>
                        <a:pt x="11395" y="9782"/>
                        <a:pt x="11096" y="10457"/>
                      </a:cubicBezTo>
                      <a:cubicBezTo>
                        <a:pt x="10796" y="11132"/>
                        <a:pt x="10385" y="11770"/>
                        <a:pt x="9860" y="12295"/>
                      </a:cubicBezTo>
                      <a:cubicBezTo>
                        <a:pt x="9371" y="12820"/>
                        <a:pt x="8811" y="13270"/>
                        <a:pt x="8172" y="13570"/>
                      </a:cubicBezTo>
                      <a:cubicBezTo>
                        <a:pt x="7611" y="13830"/>
                        <a:pt x="6972" y="14019"/>
                        <a:pt x="6373" y="14019"/>
                      </a:cubicBezTo>
                      <a:cubicBezTo>
                        <a:pt x="6291" y="14024"/>
                        <a:pt x="6210" y="14026"/>
                        <a:pt x="6129" y="14026"/>
                      </a:cubicBezTo>
                      <a:cubicBezTo>
                        <a:pt x="5583" y="14026"/>
                        <a:pt x="5060" y="13925"/>
                        <a:pt x="4537" y="13795"/>
                      </a:cubicBezTo>
                      <a:cubicBezTo>
                        <a:pt x="3938" y="13606"/>
                        <a:pt x="3338" y="13345"/>
                        <a:pt x="2813" y="12970"/>
                      </a:cubicBezTo>
                      <a:cubicBezTo>
                        <a:pt x="2288" y="12631"/>
                        <a:pt x="1764" y="12181"/>
                        <a:pt x="1389" y="11656"/>
                      </a:cubicBezTo>
                      <a:cubicBezTo>
                        <a:pt x="975" y="11171"/>
                        <a:pt x="675" y="10571"/>
                        <a:pt x="489" y="9971"/>
                      </a:cubicBezTo>
                      <a:cubicBezTo>
                        <a:pt x="300" y="9297"/>
                        <a:pt x="264" y="8583"/>
                        <a:pt x="375" y="7872"/>
                      </a:cubicBezTo>
                      <a:cubicBezTo>
                        <a:pt x="489" y="7048"/>
                        <a:pt x="714" y="6259"/>
                        <a:pt x="1014" y="5509"/>
                      </a:cubicBezTo>
                      <a:cubicBezTo>
                        <a:pt x="1275" y="4760"/>
                        <a:pt x="1614" y="4049"/>
                        <a:pt x="2025" y="3374"/>
                      </a:cubicBezTo>
                      <a:cubicBezTo>
                        <a:pt x="2363" y="2775"/>
                        <a:pt x="2738" y="2211"/>
                        <a:pt x="3149" y="1650"/>
                      </a:cubicBezTo>
                      <a:cubicBezTo>
                        <a:pt x="3413" y="1275"/>
                        <a:pt x="3674" y="936"/>
                        <a:pt x="4013" y="562"/>
                      </a:cubicBezTo>
                      <a:cubicBezTo>
                        <a:pt x="4088" y="451"/>
                        <a:pt x="4163" y="376"/>
                        <a:pt x="4238" y="262"/>
                      </a:cubicBezTo>
                      <a:close/>
                      <a:moveTo>
                        <a:pt x="4274" y="1"/>
                      </a:moveTo>
                      <a:cubicBezTo>
                        <a:pt x="4199" y="1"/>
                        <a:pt x="4124" y="37"/>
                        <a:pt x="4049" y="112"/>
                      </a:cubicBezTo>
                      <a:cubicBezTo>
                        <a:pt x="3824" y="376"/>
                        <a:pt x="3599" y="636"/>
                        <a:pt x="3413" y="900"/>
                      </a:cubicBezTo>
                      <a:cubicBezTo>
                        <a:pt x="3038" y="1386"/>
                        <a:pt x="2663" y="1875"/>
                        <a:pt x="2324" y="2400"/>
                      </a:cubicBezTo>
                      <a:cubicBezTo>
                        <a:pt x="1914" y="3035"/>
                        <a:pt x="1539" y="3710"/>
                        <a:pt x="1200" y="4424"/>
                      </a:cubicBezTo>
                      <a:cubicBezTo>
                        <a:pt x="825" y="5173"/>
                        <a:pt x="525" y="5959"/>
                        <a:pt x="339" y="6748"/>
                      </a:cubicBezTo>
                      <a:cubicBezTo>
                        <a:pt x="150" y="7533"/>
                        <a:pt x="1" y="8322"/>
                        <a:pt x="75" y="9108"/>
                      </a:cubicBezTo>
                      <a:cubicBezTo>
                        <a:pt x="150" y="9821"/>
                        <a:pt x="339" y="10496"/>
                        <a:pt x="675" y="11096"/>
                      </a:cubicBezTo>
                      <a:cubicBezTo>
                        <a:pt x="1014" y="11656"/>
                        <a:pt x="1464" y="12181"/>
                        <a:pt x="1950" y="12631"/>
                      </a:cubicBezTo>
                      <a:cubicBezTo>
                        <a:pt x="2438" y="13081"/>
                        <a:pt x="3038" y="13456"/>
                        <a:pt x="3638" y="13720"/>
                      </a:cubicBezTo>
                      <a:cubicBezTo>
                        <a:pt x="4238" y="13980"/>
                        <a:pt x="4873" y="14169"/>
                        <a:pt x="5548" y="14244"/>
                      </a:cubicBezTo>
                      <a:cubicBezTo>
                        <a:pt x="5746" y="14269"/>
                        <a:pt x="5949" y="14281"/>
                        <a:pt x="6152" y="14281"/>
                      </a:cubicBezTo>
                      <a:cubicBezTo>
                        <a:pt x="6566" y="14281"/>
                        <a:pt x="6985" y="14231"/>
                        <a:pt x="7386" y="14130"/>
                      </a:cubicBezTo>
                      <a:cubicBezTo>
                        <a:pt x="8097" y="13944"/>
                        <a:pt x="8736" y="13606"/>
                        <a:pt x="9296" y="13156"/>
                      </a:cubicBezTo>
                      <a:cubicBezTo>
                        <a:pt x="9896" y="12706"/>
                        <a:pt x="10421" y="12145"/>
                        <a:pt x="10835" y="11507"/>
                      </a:cubicBezTo>
                      <a:cubicBezTo>
                        <a:pt x="11245" y="10871"/>
                        <a:pt x="11545" y="10121"/>
                        <a:pt x="11695" y="9372"/>
                      </a:cubicBezTo>
                      <a:cubicBezTo>
                        <a:pt x="11845" y="8622"/>
                        <a:pt x="11845" y="7797"/>
                        <a:pt x="11695" y="7048"/>
                      </a:cubicBezTo>
                      <a:cubicBezTo>
                        <a:pt x="11584" y="6634"/>
                        <a:pt x="11434" y="6259"/>
                        <a:pt x="11245" y="5884"/>
                      </a:cubicBezTo>
                      <a:cubicBezTo>
                        <a:pt x="11244" y="5882"/>
                        <a:pt x="11243" y="5879"/>
                        <a:pt x="11242" y="5877"/>
                      </a:cubicBezTo>
                      <a:lnTo>
                        <a:pt x="11242" y="5877"/>
                      </a:lnTo>
                      <a:cubicBezTo>
                        <a:pt x="10907" y="5244"/>
                        <a:pt x="10494" y="4647"/>
                        <a:pt x="10010" y="4085"/>
                      </a:cubicBezTo>
                      <a:cubicBezTo>
                        <a:pt x="9560" y="3524"/>
                        <a:pt x="9035" y="3035"/>
                        <a:pt x="8472" y="2586"/>
                      </a:cubicBezTo>
                      <a:cubicBezTo>
                        <a:pt x="7947" y="2136"/>
                        <a:pt x="7386" y="1725"/>
                        <a:pt x="6822" y="1350"/>
                      </a:cubicBezTo>
                      <a:cubicBezTo>
                        <a:pt x="6373" y="1050"/>
                        <a:pt x="5887" y="786"/>
                        <a:pt x="5437" y="526"/>
                      </a:cubicBezTo>
                      <a:cubicBezTo>
                        <a:pt x="5098" y="376"/>
                        <a:pt x="4798" y="226"/>
                        <a:pt x="4462" y="76"/>
                      </a:cubicBezTo>
                      <a:cubicBezTo>
                        <a:pt x="4424" y="37"/>
                        <a:pt x="4349" y="37"/>
                        <a:pt x="4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58" name="Google Shape;558;p9"/>
          <p:cNvSpPr txBox="1">
            <a:spLocks noGrp="1"/>
          </p:cNvSpPr>
          <p:nvPr>
            <p:ph type="title"/>
          </p:nvPr>
        </p:nvSpPr>
        <p:spPr>
          <a:xfrm>
            <a:off x="2081450" y="3424301"/>
            <a:ext cx="9307200" cy="2512800"/>
          </a:xfrm>
          <a:prstGeom prst="rect">
            <a:avLst/>
          </a:prstGeom>
        </p:spPr>
        <p:txBody>
          <a:bodyPr spcFirstLastPara="1" wrap="square" lIns="182832" tIns="182832" rIns="182832" bIns="182832" anchor="b" anchorCtr="0">
            <a:noAutofit/>
          </a:bodyPr>
          <a:lstStyle>
            <a:lvl1pPr lvl="0" rtl="0">
              <a:spcBef>
                <a:spcPts val="0"/>
              </a:spcBef>
              <a:spcAft>
                <a:spcPts val="0"/>
              </a:spcAft>
              <a:buSzPts val="2800"/>
              <a:buNone/>
              <a:defRPr sz="8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9" name="Google Shape;559;p9"/>
          <p:cNvSpPr txBox="1">
            <a:spLocks noGrp="1"/>
          </p:cNvSpPr>
          <p:nvPr>
            <p:ph type="subTitle" idx="1"/>
          </p:nvPr>
        </p:nvSpPr>
        <p:spPr>
          <a:xfrm>
            <a:off x="2081450" y="5937150"/>
            <a:ext cx="9307200" cy="1209600"/>
          </a:xfrm>
          <a:prstGeom prst="rect">
            <a:avLst/>
          </a:prstGeom>
        </p:spPr>
        <p:txBody>
          <a:bodyPr spcFirstLastPara="1" wrap="square" lIns="182832" tIns="182832" rIns="182832" bIns="182832"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82"/>
        <p:cNvGrpSpPr/>
        <p:nvPr/>
      </p:nvGrpSpPr>
      <p:grpSpPr>
        <a:xfrm>
          <a:off x="0" y="0"/>
          <a:ext cx="0" cy="0"/>
          <a:chOff x="0" y="0"/>
          <a:chExt cx="0" cy="0"/>
        </a:xfrm>
      </p:grpSpPr>
      <p:grpSp>
        <p:nvGrpSpPr>
          <p:cNvPr id="683" name="Google Shape;683;p14"/>
          <p:cNvGrpSpPr/>
          <p:nvPr/>
        </p:nvGrpSpPr>
        <p:grpSpPr>
          <a:xfrm>
            <a:off x="-1326516" y="-677830"/>
            <a:ext cx="23703735" cy="13981736"/>
            <a:chOff x="-583485" y="-225226"/>
            <a:chExt cx="11644560" cy="6552292"/>
          </a:xfrm>
        </p:grpSpPr>
        <p:sp>
          <p:nvSpPr>
            <p:cNvPr id="684" name="Google Shape;684;p14"/>
            <p:cNvSpPr/>
            <p:nvPr/>
          </p:nvSpPr>
          <p:spPr>
            <a:xfrm rot="19909768">
              <a:off x="6044428" y="2778442"/>
              <a:ext cx="5016647" cy="3548624"/>
            </a:xfrm>
            <a:custGeom>
              <a:avLst/>
              <a:gdLst/>
              <a:ahLst/>
              <a:cxnLst/>
              <a:rect l="l" t="t" r="r" b="b"/>
              <a:pathLst>
                <a:path w="105553" h="74665" extrusionOk="0">
                  <a:moveTo>
                    <a:pt x="79475" y="0"/>
                  </a:moveTo>
                  <a:cubicBezTo>
                    <a:pt x="78000" y="0"/>
                    <a:pt x="76504" y="250"/>
                    <a:pt x="75002" y="803"/>
                  </a:cubicBezTo>
                  <a:cubicBezTo>
                    <a:pt x="70804" y="2827"/>
                    <a:pt x="67281" y="6014"/>
                    <a:pt x="63197" y="8224"/>
                  </a:cubicBezTo>
                  <a:cubicBezTo>
                    <a:pt x="53301" y="12461"/>
                    <a:pt x="42056" y="11412"/>
                    <a:pt x="31486" y="12086"/>
                  </a:cubicBezTo>
                  <a:cubicBezTo>
                    <a:pt x="150" y="13061"/>
                    <a:pt x="0" y="50619"/>
                    <a:pt x="23015" y="64674"/>
                  </a:cubicBezTo>
                  <a:cubicBezTo>
                    <a:pt x="32462" y="71307"/>
                    <a:pt x="44173" y="74664"/>
                    <a:pt x="55743" y="74664"/>
                  </a:cubicBezTo>
                  <a:cubicBezTo>
                    <a:pt x="75755" y="74664"/>
                    <a:pt x="95344" y="64618"/>
                    <a:pt x="102065" y="44097"/>
                  </a:cubicBezTo>
                  <a:cubicBezTo>
                    <a:pt x="105553" y="33413"/>
                    <a:pt x="103828" y="21232"/>
                    <a:pt x="97531" y="11936"/>
                  </a:cubicBezTo>
                  <a:cubicBezTo>
                    <a:pt x="93567" y="6163"/>
                    <a:pt x="86800" y="0"/>
                    <a:pt x="794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10637475" flipH="1">
              <a:off x="-583485" y="-225226"/>
              <a:ext cx="2712916" cy="1529476"/>
            </a:xfrm>
            <a:custGeom>
              <a:avLst/>
              <a:gdLst/>
              <a:ahLst/>
              <a:cxnLst/>
              <a:rect l="l" t="t" r="r" b="b"/>
              <a:pathLst>
                <a:path w="83253" h="46936" extrusionOk="0">
                  <a:moveTo>
                    <a:pt x="19363" y="1"/>
                  </a:moveTo>
                  <a:cubicBezTo>
                    <a:pt x="15806" y="1"/>
                    <a:pt x="12201" y="1178"/>
                    <a:pt x="9336" y="3244"/>
                  </a:cubicBezTo>
                  <a:cubicBezTo>
                    <a:pt x="2475" y="8153"/>
                    <a:pt x="1" y="17449"/>
                    <a:pt x="1989" y="25434"/>
                  </a:cubicBezTo>
                  <a:cubicBezTo>
                    <a:pt x="3863" y="32967"/>
                    <a:pt x="9521" y="39378"/>
                    <a:pt x="16643" y="42376"/>
                  </a:cubicBezTo>
                  <a:cubicBezTo>
                    <a:pt x="20118" y="43832"/>
                    <a:pt x="23686" y="44267"/>
                    <a:pt x="27296" y="44267"/>
                  </a:cubicBezTo>
                  <a:cubicBezTo>
                    <a:pt x="32684" y="44267"/>
                    <a:pt x="38164" y="43296"/>
                    <a:pt x="43557" y="43296"/>
                  </a:cubicBezTo>
                  <a:cubicBezTo>
                    <a:pt x="43945" y="43296"/>
                    <a:pt x="44333" y="43301"/>
                    <a:pt x="44720" y="43312"/>
                  </a:cubicBezTo>
                  <a:cubicBezTo>
                    <a:pt x="51914" y="43517"/>
                    <a:pt x="59041" y="46935"/>
                    <a:pt x="66206" y="46935"/>
                  </a:cubicBezTo>
                  <a:cubicBezTo>
                    <a:pt x="68261" y="46935"/>
                    <a:pt x="70319" y="46654"/>
                    <a:pt x="72382" y="45936"/>
                  </a:cubicBezTo>
                  <a:cubicBezTo>
                    <a:pt x="76280" y="44586"/>
                    <a:pt x="79840" y="41852"/>
                    <a:pt x="81528" y="38028"/>
                  </a:cubicBezTo>
                  <a:cubicBezTo>
                    <a:pt x="83252" y="34241"/>
                    <a:pt x="83252" y="29518"/>
                    <a:pt x="80928" y="25995"/>
                  </a:cubicBezTo>
                  <a:cubicBezTo>
                    <a:pt x="78679" y="22585"/>
                    <a:pt x="74781" y="20711"/>
                    <a:pt x="70844" y="20072"/>
                  </a:cubicBezTo>
                  <a:cubicBezTo>
                    <a:pt x="69530" y="19857"/>
                    <a:pt x="68219" y="19771"/>
                    <a:pt x="66911" y="19771"/>
                  </a:cubicBezTo>
                  <a:cubicBezTo>
                    <a:pt x="63440" y="19771"/>
                    <a:pt x="59983" y="20377"/>
                    <a:pt x="56525" y="20786"/>
                  </a:cubicBezTo>
                  <a:cubicBezTo>
                    <a:pt x="54976" y="20952"/>
                    <a:pt x="53370" y="21082"/>
                    <a:pt x="51766" y="21082"/>
                  </a:cubicBezTo>
                  <a:cubicBezTo>
                    <a:pt x="49026" y="21082"/>
                    <a:pt x="46292" y="20702"/>
                    <a:pt x="43856" y="19473"/>
                  </a:cubicBezTo>
                  <a:cubicBezTo>
                    <a:pt x="40072" y="17563"/>
                    <a:pt x="38272" y="13775"/>
                    <a:pt x="36098" y="10366"/>
                  </a:cubicBezTo>
                  <a:cubicBezTo>
                    <a:pt x="34935" y="8603"/>
                    <a:pt x="33661" y="6917"/>
                    <a:pt x="32011" y="5529"/>
                  </a:cubicBezTo>
                  <a:cubicBezTo>
                    <a:pt x="31112" y="4779"/>
                    <a:pt x="30176" y="4144"/>
                    <a:pt x="29163" y="3544"/>
                  </a:cubicBezTo>
                  <a:cubicBezTo>
                    <a:pt x="26728" y="1631"/>
                    <a:pt x="23915" y="356"/>
                    <a:pt x="20691" y="57"/>
                  </a:cubicBezTo>
                  <a:cubicBezTo>
                    <a:pt x="20250" y="19"/>
                    <a:pt x="19807"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14"/>
          <p:cNvGrpSpPr/>
          <p:nvPr/>
        </p:nvGrpSpPr>
        <p:grpSpPr>
          <a:xfrm>
            <a:off x="182057" y="1016377"/>
            <a:ext cx="17369537" cy="8944742"/>
            <a:chOff x="91028" y="508187"/>
            <a:chExt cx="8684768" cy="4472371"/>
          </a:xfrm>
        </p:grpSpPr>
        <p:grpSp>
          <p:nvGrpSpPr>
            <p:cNvPr id="687" name="Google Shape;687;p14"/>
            <p:cNvGrpSpPr/>
            <p:nvPr/>
          </p:nvGrpSpPr>
          <p:grpSpPr>
            <a:xfrm>
              <a:off x="91028" y="508187"/>
              <a:ext cx="504078" cy="461187"/>
              <a:chOff x="5847450" y="783825"/>
              <a:chExt cx="444200" cy="406475"/>
            </a:xfrm>
          </p:grpSpPr>
          <p:sp>
            <p:nvSpPr>
              <p:cNvPr id="688" name="Google Shape;688;p14"/>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4"/>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4"/>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4"/>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4"/>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4"/>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4"/>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4"/>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4"/>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14"/>
            <p:cNvGrpSpPr/>
            <p:nvPr/>
          </p:nvGrpSpPr>
          <p:grpSpPr>
            <a:xfrm rot="-3003856">
              <a:off x="8045321" y="3350799"/>
              <a:ext cx="623403" cy="570428"/>
              <a:chOff x="5847450" y="783825"/>
              <a:chExt cx="444200" cy="406475"/>
            </a:xfrm>
          </p:grpSpPr>
          <p:sp>
            <p:nvSpPr>
              <p:cNvPr id="709" name="Google Shape;709;p14"/>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4"/>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4"/>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4"/>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4"/>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4"/>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4"/>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4"/>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4"/>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4"/>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4"/>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4"/>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4"/>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4"/>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4"/>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4"/>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14"/>
            <p:cNvGrpSpPr/>
            <p:nvPr/>
          </p:nvGrpSpPr>
          <p:grpSpPr>
            <a:xfrm>
              <a:off x="6787525" y="4517867"/>
              <a:ext cx="505633" cy="462690"/>
              <a:chOff x="5847450" y="783825"/>
              <a:chExt cx="444200" cy="406475"/>
            </a:xfrm>
          </p:grpSpPr>
          <p:sp>
            <p:nvSpPr>
              <p:cNvPr id="730" name="Google Shape;730;p14"/>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4"/>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14"/>
          <p:cNvGrpSpPr/>
          <p:nvPr/>
        </p:nvGrpSpPr>
        <p:grpSpPr>
          <a:xfrm>
            <a:off x="818051" y="257241"/>
            <a:ext cx="17097570" cy="4331862"/>
            <a:chOff x="409025" y="128620"/>
            <a:chExt cx="8548785" cy="2165931"/>
          </a:xfrm>
        </p:grpSpPr>
        <p:sp>
          <p:nvSpPr>
            <p:cNvPr id="751" name="Google Shape;751;p14"/>
            <p:cNvSpPr/>
            <p:nvPr/>
          </p:nvSpPr>
          <p:spPr>
            <a:xfrm>
              <a:off x="409025" y="128620"/>
              <a:ext cx="196392" cy="253344"/>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595088" y="316122"/>
              <a:ext cx="118148" cy="152410"/>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8664950" y="1895826"/>
              <a:ext cx="190972" cy="246353"/>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8839688" y="2142175"/>
              <a:ext cx="118122" cy="152377"/>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14"/>
          <p:cNvGrpSpPr/>
          <p:nvPr/>
        </p:nvGrpSpPr>
        <p:grpSpPr>
          <a:xfrm>
            <a:off x="1538995" y="1142719"/>
            <a:ext cx="16982801" cy="9371978"/>
            <a:chOff x="769497" y="571358"/>
            <a:chExt cx="8491400" cy="4685989"/>
          </a:xfrm>
        </p:grpSpPr>
        <p:grpSp>
          <p:nvGrpSpPr>
            <p:cNvPr id="756" name="Google Shape;756;p14"/>
            <p:cNvGrpSpPr/>
            <p:nvPr/>
          </p:nvGrpSpPr>
          <p:grpSpPr>
            <a:xfrm rot="-3724928">
              <a:off x="6105284" y="4479873"/>
              <a:ext cx="574856" cy="713112"/>
              <a:chOff x="1264368" y="1935877"/>
              <a:chExt cx="685036" cy="849791"/>
            </a:xfrm>
          </p:grpSpPr>
          <p:sp>
            <p:nvSpPr>
              <p:cNvPr id="757" name="Google Shape;757;p14"/>
              <p:cNvSpPr/>
              <p:nvPr/>
            </p:nvSpPr>
            <p:spPr>
              <a:xfrm rot="975644">
                <a:off x="1346904" y="1995397"/>
                <a:ext cx="519965" cy="663803"/>
              </a:xfrm>
              <a:custGeom>
                <a:avLst/>
                <a:gdLst/>
                <a:ahLst/>
                <a:cxnLst/>
                <a:rect l="l" t="t" r="r" b="b"/>
                <a:pathLst>
                  <a:path w="16119" h="20578" extrusionOk="0">
                    <a:moveTo>
                      <a:pt x="12350" y="1"/>
                    </a:moveTo>
                    <a:cubicBezTo>
                      <a:pt x="12075" y="1"/>
                      <a:pt x="11800" y="47"/>
                      <a:pt x="11545" y="139"/>
                    </a:cubicBezTo>
                    <a:cubicBezTo>
                      <a:pt x="10721" y="439"/>
                      <a:pt x="10082" y="1114"/>
                      <a:pt x="9596" y="1825"/>
                    </a:cubicBezTo>
                    <a:cubicBezTo>
                      <a:pt x="9071" y="2538"/>
                      <a:pt x="8658" y="3324"/>
                      <a:pt x="8097" y="3963"/>
                    </a:cubicBezTo>
                    <a:cubicBezTo>
                      <a:pt x="6448" y="5912"/>
                      <a:pt x="3749" y="6736"/>
                      <a:pt x="2025" y="8571"/>
                    </a:cubicBezTo>
                    <a:cubicBezTo>
                      <a:pt x="636" y="10110"/>
                      <a:pt x="1" y="12320"/>
                      <a:pt x="336" y="14383"/>
                    </a:cubicBezTo>
                    <a:cubicBezTo>
                      <a:pt x="711" y="16407"/>
                      <a:pt x="2061" y="18242"/>
                      <a:pt x="3935" y="19217"/>
                    </a:cubicBezTo>
                    <a:lnTo>
                      <a:pt x="5398" y="19930"/>
                    </a:lnTo>
                    <a:cubicBezTo>
                      <a:pt x="6314" y="20362"/>
                      <a:pt x="7317" y="20577"/>
                      <a:pt x="8316" y="20577"/>
                    </a:cubicBezTo>
                    <a:cubicBezTo>
                      <a:pt x="9399" y="20577"/>
                      <a:pt x="10476" y="20324"/>
                      <a:pt x="11431" y="19816"/>
                    </a:cubicBezTo>
                    <a:cubicBezTo>
                      <a:pt x="13270" y="18842"/>
                      <a:pt x="14619" y="17007"/>
                      <a:pt x="14994" y="14944"/>
                    </a:cubicBezTo>
                    <a:cubicBezTo>
                      <a:pt x="15405" y="12434"/>
                      <a:pt x="14394" y="9846"/>
                      <a:pt x="14955" y="7336"/>
                    </a:cubicBezTo>
                    <a:cubicBezTo>
                      <a:pt x="15105" y="6511"/>
                      <a:pt x="15480" y="5687"/>
                      <a:pt x="15705" y="4862"/>
                    </a:cubicBezTo>
                    <a:cubicBezTo>
                      <a:pt x="15968" y="3999"/>
                      <a:pt x="16118" y="3099"/>
                      <a:pt x="15854" y="2274"/>
                    </a:cubicBezTo>
                    <a:cubicBezTo>
                      <a:pt x="15594" y="1414"/>
                      <a:pt x="14805" y="700"/>
                      <a:pt x="13944" y="700"/>
                    </a:cubicBezTo>
                    <a:cubicBezTo>
                      <a:pt x="13581" y="233"/>
                      <a:pt x="12967" y="1"/>
                      <a:pt x="1235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rot="975644">
                <a:off x="1394454" y="2131730"/>
                <a:ext cx="343418" cy="618223"/>
              </a:xfrm>
              <a:custGeom>
                <a:avLst/>
                <a:gdLst/>
                <a:ahLst/>
                <a:cxnLst/>
                <a:rect l="l" t="t" r="r" b="b"/>
                <a:pathLst>
                  <a:path w="10646" h="19165" extrusionOk="0">
                    <a:moveTo>
                      <a:pt x="9967" y="0"/>
                    </a:moveTo>
                    <a:cubicBezTo>
                      <a:pt x="9897" y="0"/>
                      <a:pt x="9815" y="62"/>
                      <a:pt x="9785" y="123"/>
                    </a:cubicBezTo>
                    <a:cubicBezTo>
                      <a:pt x="8472" y="3758"/>
                      <a:pt x="6897" y="7320"/>
                      <a:pt x="5062" y="10729"/>
                    </a:cubicBezTo>
                    <a:lnTo>
                      <a:pt x="5662" y="2447"/>
                    </a:lnTo>
                    <a:cubicBezTo>
                      <a:pt x="5662" y="2333"/>
                      <a:pt x="5587" y="2258"/>
                      <a:pt x="5473" y="2222"/>
                    </a:cubicBezTo>
                    <a:cubicBezTo>
                      <a:pt x="5398" y="2222"/>
                      <a:pt x="5287" y="2297"/>
                      <a:pt x="5287" y="2408"/>
                    </a:cubicBezTo>
                    <a:lnTo>
                      <a:pt x="4648" y="11479"/>
                    </a:lnTo>
                    <a:cubicBezTo>
                      <a:pt x="3263" y="14028"/>
                      <a:pt x="1725" y="16502"/>
                      <a:pt x="75" y="18865"/>
                    </a:cubicBezTo>
                    <a:cubicBezTo>
                      <a:pt x="0" y="18940"/>
                      <a:pt x="39" y="19090"/>
                      <a:pt x="114" y="19126"/>
                    </a:cubicBezTo>
                    <a:cubicBezTo>
                      <a:pt x="150" y="19165"/>
                      <a:pt x="189" y="19165"/>
                      <a:pt x="225" y="19165"/>
                    </a:cubicBezTo>
                    <a:cubicBezTo>
                      <a:pt x="264" y="19165"/>
                      <a:pt x="339" y="19126"/>
                      <a:pt x="375" y="19090"/>
                    </a:cubicBezTo>
                    <a:cubicBezTo>
                      <a:pt x="1989" y="16766"/>
                      <a:pt x="3488" y="14367"/>
                      <a:pt x="4837" y="11893"/>
                    </a:cubicBezTo>
                    <a:cubicBezTo>
                      <a:pt x="4873" y="11893"/>
                      <a:pt x="4912" y="11893"/>
                      <a:pt x="4948" y="11854"/>
                    </a:cubicBezTo>
                    <a:lnTo>
                      <a:pt x="10571" y="7095"/>
                    </a:lnTo>
                    <a:cubicBezTo>
                      <a:pt x="10646" y="7020"/>
                      <a:pt x="10646" y="6906"/>
                      <a:pt x="10571" y="6831"/>
                    </a:cubicBezTo>
                    <a:cubicBezTo>
                      <a:pt x="10550" y="6788"/>
                      <a:pt x="10490" y="6769"/>
                      <a:pt x="10430" y="6769"/>
                    </a:cubicBezTo>
                    <a:cubicBezTo>
                      <a:pt x="10386" y="6769"/>
                      <a:pt x="10341" y="6779"/>
                      <a:pt x="10310" y="6795"/>
                    </a:cubicBezTo>
                    <a:lnTo>
                      <a:pt x="5287" y="11068"/>
                    </a:lnTo>
                    <a:cubicBezTo>
                      <a:pt x="7161" y="7620"/>
                      <a:pt x="8771" y="3983"/>
                      <a:pt x="10121" y="273"/>
                    </a:cubicBezTo>
                    <a:cubicBezTo>
                      <a:pt x="10160" y="159"/>
                      <a:pt x="10121" y="48"/>
                      <a:pt x="10010" y="9"/>
                    </a:cubicBezTo>
                    <a:cubicBezTo>
                      <a:pt x="9997" y="3"/>
                      <a:pt x="9982" y="0"/>
                      <a:pt x="9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14"/>
            <p:cNvGrpSpPr/>
            <p:nvPr/>
          </p:nvGrpSpPr>
          <p:grpSpPr>
            <a:xfrm rot="-1100638">
              <a:off x="7637502" y="4162431"/>
              <a:ext cx="1439025" cy="661303"/>
              <a:chOff x="5081848" y="648018"/>
              <a:chExt cx="1680488" cy="772380"/>
            </a:xfrm>
          </p:grpSpPr>
          <p:sp>
            <p:nvSpPr>
              <p:cNvPr id="760" name="Google Shape;760;p14"/>
              <p:cNvSpPr/>
              <p:nvPr/>
            </p:nvSpPr>
            <p:spPr>
              <a:xfrm>
                <a:off x="5169743" y="915286"/>
                <a:ext cx="1592593" cy="505113"/>
              </a:xfrm>
              <a:custGeom>
                <a:avLst/>
                <a:gdLst/>
                <a:ahLst/>
                <a:cxnLst/>
                <a:rect l="l" t="t" r="r" b="b"/>
                <a:pathLst>
                  <a:path w="68854" h="21838" extrusionOk="0">
                    <a:moveTo>
                      <a:pt x="765" y="0"/>
                    </a:moveTo>
                    <a:lnTo>
                      <a:pt x="765" y="6725"/>
                    </a:lnTo>
                    <a:cubicBezTo>
                      <a:pt x="0" y="13729"/>
                      <a:pt x="9576" y="21838"/>
                      <a:pt x="23908" y="21838"/>
                    </a:cubicBezTo>
                    <a:cubicBezTo>
                      <a:pt x="26863" y="21838"/>
                      <a:pt x="30020" y="21493"/>
                      <a:pt x="33329" y="20723"/>
                    </a:cubicBezTo>
                    <a:cubicBezTo>
                      <a:pt x="56026" y="15419"/>
                      <a:pt x="68854" y="18444"/>
                      <a:pt x="68854" y="9375"/>
                    </a:cubicBezTo>
                    <a:lnTo>
                      <a:pt x="68854" y="1051"/>
                    </a:lnTo>
                    <a:cubicBezTo>
                      <a:pt x="68854" y="10115"/>
                      <a:pt x="56026" y="7095"/>
                      <a:pt x="33329" y="12399"/>
                    </a:cubicBezTo>
                    <a:cubicBezTo>
                      <a:pt x="30006" y="13179"/>
                      <a:pt x="26837" y="13528"/>
                      <a:pt x="23870" y="13528"/>
                    </a:cubicBezTo>
                    <a:cubicBezTo>
                      <a:pt x="10651" y="13528"/>
                      <a:pt x="1471" y="6601"/>
                      <a:pt x="765" y="0"/>
                    </a:cubicBezTo>
                    <a:close/>
                  </a:path>
                </a:pathLst>
              </a:custGeom>
              <a:solidFill>
                <a:schemeClr val="accent1"/>
              </a:solidFill>
              <a:ln w="9525" cap="flat" cmpd="sng">
                <a:solidFill>
                  <a:schemeClr val="dk1"/>
                </a:solidFill>
                <a:prstDash val="solid"/>
                <a:miter lim="49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5081848" y="648018"/>
                <a:ext cx="1680487" cy="580031"/>
              </a:xfrm>
              <a:custGeom>
                <a:avLst/>
                <a:gdLst/>
                <a:ahLst/>
                <a:cxnLst/>
                <a:rect l="l" t="t" r="r" b="b"/>
                <a:pathLst>
                  <a:path w="72654" h="25077" extrusionOk="0">
                    <a:moveTo>
                      <a:pt x="52339" y="0"/>
                    </a:moveTo>
                    <a:cubicBezTo>
                      <a:pt x="46790" y="0"/>
                      <a:pt x="40775" y="1645"/>
                      <a:pt x="35220" y="5822"/>
                    </a:cubicBezTo>
                    <a:cubicBezTo>
                      <a:pt x="34232" y="6559"/>
                      <a:pt x="33032" y="6849"/>
                      <a:pt x="31682" y="6849"/>
                    </a:cubicBezTo>
                    <a:cubicBezTo>
                      <a:pt x="26647" y="6849"/>
                      <a:pt x="19523" y="2810"/>
                      <a:pt x="13500" y="2810"/>
                    </a:cubicBezTo>
                    <a:cubicBezTo>
                      <a:pt x="10858" y="2810"/>
                      <a:pt x="8428" y="3587"/>
                      <a:pt x="6480" y="5822"/>
                    </a:cubicBezTo>
                    <a:cubicBezTo>
                      <a:pt x="1" y="13245"/>
                      <a:pt x="10383" y="25077"/>
                      <a:pt x="27683" y="25077"/>
                    </a:cubicBezTo>
                    <a:cubicBezTo>
                      <a:pt x="30646" y="25077"/>
                      <a:pt x="33811" y="24730"/>
                      <a:pt x="37129" y="23954"/>
                    </a:cubicBezTo>
                    <a:cubicBezTo>
                      <a:pt x="59826" y="18650"/>
                      <a:pt x="72654" y="21670"/>
                      <a:pt x="72654" y="12606"/>
                    </a:cubicBezTo>
                    <a:cubicBezTo>
                      <a:pt x="72654" y="6563"/>
                      <a:pt x="63425" y="0"/>
                      <a:pt x="5233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5407128" y="799289"/>
                <a:ext cx="1171257" cy="218717"/>
              </a:xfrm>
              <a:custGeom>
                <a:avLst/>
                <a:gdLst/>
                <a:ahLst/>
                <a:cxnLst/>
                <a:rect l="l" t="t" r="r" b="b"/>
                <a:pathLst>
                  <a:path w="50638" h="9456" extrusionOk="0">
                    <a:moveTo>
                      <a:pt x="36773" y="0"/>
                    </a:moveTo>
                    <a:cubicBezTo>
                      <a:pt x="36502" y="0"/>
                      <a:pt x="35881" y="120"/>
                      <a:pt x="34785" y="392"/>
                    </a:cubicBezTo>
                    <a:cubicBezTo>
                      <a:pt x="27432" y="2270"/>
                      <a:pt x="19811" y="5560"/>
                      <a:pt x="14948" y="5560"/>
                    </a:cubicBezTo>
                    <a:cubicBezTo>
                      <a:pt x="14062" y="5560"/>
                      <a:pt x="13267" y="5450"/>
                      <a:pt x="12582" y="5203"/>
                    </a:cubicBezTo>
                    <a:cubicBezTo>
                      <a:pt x="11412" y="4399"/>
                      <a:pt x="9251" y="3846"/>
                      <a:pt x="6784" y="3846"/>
                    </a:cubicBezTo>
                    <a:cubicBezTo>
                      <a:pt x="3025" y="3846"/>
                      <a:pt x="0" y="5080"/>
                      <a:pt x="0" y="6683"/>
                    </a:cubicBezTo>
                    <a:cubicBezTo>
                      <a:pt x="0" y="8223"/>
                      <a:pt x="3025" y="9456"/>
                      <a:pt x="6784" y="9456"/>
                    </a:cubicBezTo>
                    <a:cubicBezTo>
                      <a:pt x="7959" y="9456"/>
                      <a:pt x="9069" y="9333"/>
                      <a:pt x="10056" y="9150"/>
                    </a:cubicBezTo>
                    <a:cubicBezTo>
                      <a:pt x="10361" y="9027"/>
                      <a:pt x="10672" y="8963"/>
                      <a:pt x="10919" y="8903"/>
                    </a:cubicBezTo>
                    <a:cubicBezTo>
                      <a:pt x="11472" y="8716"/>
                      <a:pt x="12088" y="8533"/>
                      <a:pt x="12646" y="8410"/>
                    </a:cubicBezTo>
                    <a:cubicBezTo>
                      <a:pt x="15504" y="7822"/>
                      <a:pt x="19031" y="7630"/>
                      <a:pt x="22716" y="7630"/>
                    </a:cubicBezTo>
                    <a:cubicBezTo>
                      <a:pt x="29663" y="7630"/>
                      <a:pt x="37174" y="8313"/>
                      <a:pt x="41827" y="8313"/>
                    </a:cubicBezTo>
                    <a:cubicBezTo>
                      <a:pt x="42746" y="8313"/>
                      <a:pt x="43553" y="8286"/>
                      <a:pt x="44223" y="8223"/>
                    </a:cubicBezTo>
                    <a:cubicBezTo>
                      <a:pt x="50637" y="7606"/>
                      <a:pt x="44963" y="6372"/>
                      <a:pt x="33615" y="6066"/>
                    </a:cubicBezTo>
                    <a:cubicBezTo>
                      <a:pt x="23697" y="5743"/>
                      <a:pt x="38652" y="0"/>
                      <a:pt x="36773"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5467035" y="913921"/>
                <a:ext cx="192650" cy="69853"/>
              </a:xfrm>
              <a:custGeom>
                <a:avLst/>
                <a:gdLst/>
                <a:ahLst/>
                <a:cxnLst/>
                <a:rect l="l" t="t" r="r" b="b"/>
                <a:pathLst>
                  <a:path w="8329" h="3020" extrusionOk="0">
                    <a:moveTo>
                      <a:pt x="4194" y="0"/>
                    </a:moveTo>
                    <a:cubicBezTo>
                      <a:pt x="1915" y="0"/>
                      <a:pt x="0" y="676"/>
                      <a:pt x="0" y="1480"/>
                    </a:cubicBezTo>
                    <a:cubicBezTo>
                      <a:pt x="0" y="2344"/>
                      <a:pt x="1915" y="3020"/>
                      <a:pt x="4194" y="3020"/>
                    </a:cubicBezTo>
                    <a:cubicBezTo>
                      <a:pt x="6479" y="3020"/>
                      <a:pt x="8329" y="2344"/>
                      <a:pt x="8329" y="1480"/>
                    </a:cubicBezTo>
                    <a:cubicBezTo>
                      <a:pt x="8329" y="676"/>
                      <a:pt x="6479" y="0"/>
                      <a:pt x="4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 name="Google Shape;764;p14"/>
            <p:cNvGrpSpPr/>
            <p:nvPr/>
          </p:nvGrpSpPr>
          <p:grpSpPr>
            <a:xfrm rot="-1613890">
              <a:off x="8659895" y="2639565"/>
              <a:ext cx="477713" cy="659274"/>
              <a:chOff x="8622125" y="4558575"/>
              <a:chExt cx="477720" cy="659283"/>
            </a:xfrm>
          </p:grpSpPr>
          <p:sp>
            <p:nvSpPr>
              <p:cNvPr id="765" name="Google Shape;765;p14"/>
              <p:cNvSpPr/>
              <p:nvPr/>
            </p:nvSpPr>
            <p:spPr>
              <a:xfrm>
                <a:off x="8622125" y="4558575"/>
                <a:ext cx="477720" cy="601194"/>
              </a:xfrm>
              <a:custGeom>
                <a:avLst/>
                <a:gdLst/>
                <a:ahLst/>
                <a:cxnLst/>
                <a:rect l="l" t="t" r="r" b="b"/>
                <a:pathLst>
                  <a:path w="15708" h="19768" extrusionOk="0">
                    <a:moveTo>
                      <a:pt x="2042" y="0"/>
                    </a:moveTo>
                    <a:cubicBezTo>
                      <a:pt x="1598" y="0"/>
                      <a:pt x="1150" y="144"/>
                      <a:pt x="825" y="426"/>
                    </a:cubicBezTo>
                    <a:cubicBezTo>
                      <a:pt x="225" y="951"/>
                      <a:pt x="0" y="1850"/>
                      <a:pt x="300" y="2561"/>
                    </a:cubicBezTo>
                    <a:cubicBezTo>
                      <a:pt x="600" y="3275"/>
                      <a:pt x="1275" y="3725"/>
                      <a:pt x="1874" y="4249"/>
                    </a:cubicBezTo>
                    <a:cubicBezTo>
                      <a:pt x="2438" y="4735"/>
                      <a:pt x="2999" y="5449"/>
                      <a:pt x="2888" y="6234"/>
                    </a:cubicBezTo>
                    <a:cubicBezTo>
                      <a:pt x="2849" y="6498"/>
                      <a:pt x="2699" y="6798"/>
                      <a:pt x="2663" y="7059"/>
                    </a:cubicBezTo>
                    <a:cubicBezTo>
                      <a:pt x="2624" y="7584"/>
                      <a:pt x="2924" y="8073"/>
                      <a:pt x="3374" y="8334"/>
                    </a:cubicBezTo>
                    <a:cubicBezTo>
                      <a:pt x="3788" y="8633"/>
                      <a:pt x="4312" y="8747"/>
                      <a:pt x="4798" y="8858"/>
                    </a:cubicBezTo>
                    <a:cubicBezTo>
                      <a:pt x="5173" y="8897"/>
                      <a:pt x="5548" y="8972"/>
                      <a:pt x="5887" y="9158"/>
                    </a:cubicBezTo>
                    <a:cubicBezTo>
                      <a:pt x="6186" y="9383"/>
                      <a:pt x="6447" y="9758"/>
                      <a:pt x="6372" y="10133"/>
                    </a:cubicBezTo>
                    <a:cubicBezTo>
                      <a:pt x="6261" y="10621"/>
                      <a:pt x="5587" y="10882"/>
                      <a:pt x="5473" y="11407"/>
                    </a:cubicBezTo>
                    <a:cubicBezTo>
                      <a:pt x="5362" y="11857"/>
                      <a:pt x="5737" y="12307"/>
                      <a:pt x="6147" y="12532"/>
                    </a:cubicBezTo>
                    <a:cubicBezTo>
                      <a:pt x="6597" y="12757"/>
                      <a:pt x="7086" y="12831"/>
                      <a:pt x="7497" y="13056"/>
                    </a:cubicBezTo>
                    <a:cubicBezTo>
                      <a:pt x="7947" y="13281"/>
                      <a:pt x="8285" y="13770"/>
                      <a:pt x="8172" y="14220"/>
                    </a:cubicBezTo>
                    <a:cubicBezTo>
                      <a:pt x="8022" y="14706"/>
                      <a:pt x="7422" y="14931"/>
                      <a:pt x="7311" y="15419"/>
                    </a:cubicBezTo>
                    <a:cubicBezTo>
                      <a:pt x="7122" y="16019"/>
                      <a:pt x="7722" y="16505"/>
                      <a:pt x="8246" y="16805"/>
                    </a:cubicBezTo>
                    <a:cubicBezTo>
                      <a:pt x="9860" y="17818"/>
                      <a:pt x="11470" y="18793"/>
                      <a:pt x="13119" y="19767"/>
                    </a:cubicBezTo>
                    <a:cubicBezTo>
                      <a:pt x="14058" y="18304"/>
                      <a:pt x="14844" y="16694"/>
                      <a:pt x="15443" y="15044"/>
                    </a:cubicBezTo>
                    <a:cubicBezTo>
                      <a:pt x="15593" y="14631"/>
                      <a:pt x="15707" y="14220"/>
                      <a:pt x="15707" y="13770"/>
                    </a:cubicBezTo>
                    <a:cubicBezTo>
                      <a:pt x="15707" y="13356"/>
                      <a:pt x="15557" y="12906"/>
                      <a:pt x="15182" y="12646"/>
                    </a:cubicBezTo>
                    <a:cubicBezTo>
                      <a:pt x="14733" y="12307"/>
                      <a:pt x="14058" y="12382"/>
                      <a:pt x="13569" y="12046"/>
                    </a:cubicBezTo>
                    <a:cubicBezTo>
                      <a:pt x="12933" y="11632"/>
                      <a:pt x="12894" y="10696"/>
                      <a:pt x="12969" y="9908"/>
                    </a:cubicBezTo>
                    <a:cubicBezTo>
                      <a:pt x="13044" y="9158"/>
                      <a:pt x="13083" y="8223"/>
                      <a:pt x="12484" y="7734"/>
                    </a:cubicBezTo>
                    <a:cubicBezTo>
                      <a:pt x="11809" y="7209"/>
                      <a:pt x="10834" y="7509"/>
                      <a:pt x="10085" y="7098"/>
                    </a:cubicBezTo>
                    <a:cubicBezTo>
                      <a:pt x="9521" y="6759"/>
                      <a:pt x="9260" y="6085"/>
                      <a:pt x="9146" y="5485"/>
                    </a:cubicBezTo>
                    <a:cubicBezTo>
                      <a:pt x="8996" y="4849"/>
                      <a:pt x="8996" y="4174"/>
                      <a:pt x="8696" y="3575"/>
                    </a:cubicBezTo>
                    <a:cubicBezTo>
                      <a:pt x="8466" y="3077"/>
                      <a:pt x="7942" y="2610"/>
                      <a:pt x="7385" y="2610"/>
                    </a:cubicBezTo>
                    <a:cubicBezTo>
                      <a:pt x="7311" y="2610"/>
                      <a:pt x="7236" y="2618"/>
                      <a:pt x="7161" y="2636"/>
                    </a:cubicBezTo>
                    <a:cubicBezTo>
                      <a:pt x="6897" y="2711"/>
                      <a:pt x="6636" y="2900"/>
                      <a:pt x="6372" y="2975"/>
                    </a:cubicBezTo>
                    <a:cubicBezTo>
                      <a:pt x="6278" y="2998"/>
                      <a:pt x="6184" y="3009"/>
                      <a:pt x="6091" y="3009"/>
                    </a:cubicBezTo>
                    <a:cubicBezTo>
                      <a:pt x="5447" y="3009"/>
                      <a:pt x="4855" y="2485"/>
                      <a:pt x="4462" y="1961"/>
                    </a:cubicBezTo>
                    <a:cubicBezTo>
                      <a:pt x="4012" y="1362"/>
                      <a:pt x="3638" y="612"/>
                      <a:pt x="2963" y="237"/>
                    </a:cubicBezTo>
                    <a:cubicBezTo>
                      <a:pt x="2692" y="78"/>
                      <a:pt x="2368" y="0"/>
                      <a:pt x="204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
              <p:cNvSpPr/>
              <p:nvPr/>
            </p:nvSpPr>
            <p:spPr>
              <a:xfrm>
                <a:off x="8713303" y="4645039"/>
                <a:ext cx="323802" cy="572819"/>
              </a:xfrm>
              <a:custGeom>
                <a:avLst/>
                <a:gdLst/>
                <a:ahLst/>
                <a:cxnLst/>
                <a:rect l="l" t="t" r="r" b="b"/>
                <a:pathLst>
                  <a:path w="10647" h="18835" extrusionOk="0">
                    <a:moveTo>
                      <a:pt x="152" y="1"/>
                    </a:moveTo>
                    <a:cubicBezTo>
                      <a:pt x="115" y="1"/>
                      <a:pt x="77" y="19"/>
                      <a:pt x="40" y="57"/>
                    </a:cubicBezTo>
                    <a:cubicBezTo>
                      <a:pt x="1" y="93"/>
                      <a:pt x="1" y="207"/>
                      <a:pt x="40" y="282"/>
                    </a:cubicBezTo>
                    <a:cubicBezTo>
                      <a:pt x="3488" y="3805"/>
                      <a:pt x="6337" y="7853"/>
                      <a:pt x="8511" y="12312"/>
                    </a:cubicBezTo>
                    <a:cubicBezTo>
                      <a:pt x="9447" y="14226"/>
                      <a:pt x="10310" y="16475"/>
                      <a:pt x="9860" y="18649"/>
                    </a:cubicBezTo>
                    <a:cubicBezTo>
                      <a:pt x="9860" y="18724"/>
                      <a:pt x="9896" y="18798"/>
                      <a:pt x="9971" y="18834"/>
                    </a:cubicBezTo>
                    <a:lnTo>
                      <a:pt x="10010" y="18834"/>
                    </a:lnTo>
                    <a:cubicBezTo>
                      <a:pt x="10085" y="18834"/>
                      <a:pt x="10121" y="18759"/>
                      <a:pt x="10160" y="18724"/>
                    </a:cubicBezTo>
                    <a:cubicBezTo>
                      <a:pt x="10646" y="16436"/>
                      <a:pt x="9710" y="14151"/>
                      <a:pt x="8772" y="12201"/>
                    </a:cubicBezTo>
                    <a:cubicBezTo>
                      <a:pt x="6598" y="7704"/>
                      <a:pt x="3713" y="3616"/>
                      <a:pt x="265" y="57"/>
                    </a:cubicBezTo>
                    <a:cubicBezTo>
                      <a:pt x="227" y="19"/>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7" name="Google Shape;767;p14"/>
            <p:cNvSpPr/>
            <p:nvPr/>
          </p:nvSpPr>
          <p:spPr>
            <a:xfrm>
              <a:off x="769497" y="571358"/>
              <a:ext cx="190980" cy="190920"/>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accent1"/>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 name="Google Shape;768;p14"/>
          <p:cNvSpPr txBox="1">
            <a:spLocks noGrp="1"/>
          </p:cNvSpPr>
          <p:nvPr>
            <p:ph type="title"/>
          </p:nvPr>
        </p:nvSpPr>
        <p:spPr>
          <a:xfrm>
            <a:off x="2081450" y="6159401"/>
            <a:ext cx="11493600" cy="1323600"/>
          </a:xfrm>
          <a:prstGeom prst="rect">
            <a:avLst/>
          </a:prstGeom>
        </p:spPr>
        <p:txBody>
          <a:bodyPr spcFirstLastPara="1" wrap="square" lIns="182832" tIns="182832" rIns="182832" bIns="182832"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769" name="Google Shape;769;p14"/>
          <p:cNvSpPr txBox="1">
            <a:spLocks noGrp="1"/>
          </p:cNvSpPr>
          <p:nvPr>
            <p:ph type="subTitle" idx="1"/>
          </p:nvPr>
        </p:nvSpPr>
        <p:spPr>
          <a:xfrm>
            <a:off x="2081450" y="3100500"/>
            <a:ext cx="11493600" cy="3142800"/>
          </a:xfrm>
          <a:prstGeom prst="rect">
            <a:avLst/>
          </a:prstGeom>
        </p:spPr>
        <p:txBody>
          <a:bodyPr spcFirstLastPara="1" wrap="square" lIns="182832" tIns="182832" rIns="182832" bIns="182832" anchor="b" anchorCtr="0">
            <a:noAutofit/>
          </a:bodyPr>
          <a:lstStyle>
            <a:lvl1pPr lvl="0" rtl="0">
              <a:spcBef>
                <a:spcPts val="0"/>
              </a:spcBef>
              <a:spcAft>
                <a:spcPts val="0"/>
              </a:spcAft>
              <a:buSzPts val="3000"/>
              <a:buNone/>
              <a:defRPr sz="5300"/>
            </a:lvl1pPr>
            <a:lvl2pPr lvl="1" algn="ctr" rtl="0">
              <a:lnSpc>
                <a:spcPct val="100000"/>
              </a:lnSpc>
              <a:spcBef>
                <a:spcPts val="0"/>
              </a:spcBef>
              <a:spcAft>
                <a:spcPts val="0"/>
              </a:spcAft>
              <a:buSzPts val="3000"/>
              <a:buNone/>
              <a:defRPr sz="6000"/>
            </a:lvl2pPr>
            <a:lvl3pPr lvl="2" algn="ctr" rtl="0">
              <a:lnSpc>
                <a:spcPct val="100000"/>
              </a:lnSpc>
              <a:spcBef>
                <a:spcPts val="0"/>
              </a:spcBef>
              <a:spcAft>
                <a:spcPts val="0"/>
              </a:spcAft>
              <a:buSzPts val="3000"/>
              <a:buNone/>
              <a:defRPr sz="6000"/>
            </a:lvl3pPr>
            <a:lvl4pPr lvl="3" algn="ctr" rtl="0">
              <a:lnSpc>
                <a:spcPct val="100000"/>
              </a:lnSpc>
              <a:spcBef>
                <a:spcPts val="0"/>
              </a:spcBef>
              <a:spcAft>
                <a:spcPts val="0"/>
              </a:spcAft>
              <a:buSzPts val="3000"/>
              <a:buNone/>
              <a:defRPr sz="6000"/>
            </a:lvl4pPr>
            <a:lvl5pPr lvl="4" algn="ctr" rtl="0">
              <a:lnSpc>
                <a:spcPct val="100000"/>
              </a:lnSpc>
              <a:spcBef>
                <a:spcPts val="0"/>
              </a:spcBef>
              <a:spcAft>
                <a:spcPts val="0"/>
              </a:spcAft>
              <a:buSzPts val="3000"/>
              <a:buNone/>
              <a:defRPr sz="6000"/>
            </a:lvl5pPr>
            <a:lvl6pPr lvl="5" algn="ctr" rtl="0">
              <a:lnSpc>
                <a:spcPct val="100000"/>
              </a:lnSpc>
              <a:spcBef>
                <a:spcPts val="0"/>
              </a:spcBef>
              <a:spcAft>
                <a:spcPts val="0"/>
              </a:spcAft>
              <a:buSzPts val="3000"/>
              <a:buNone/>
              <a:defRPr sz="6000"/>
            </a:lvl6pPr>
            <a:lvl7pPr lvl="6" algn="ctr" rtl="0">
              <a:lnSpc>
                <a:spcPct val="100000"/>
              </a:lnSpc>
              <a:spcBef>
                <a:spcPts val="0"/>
              </a:spcBef>
              <a:spcAft>
                <a:spcPts val="0"/>
              </a:spcAft>
              <a:buSzPts val="3000"/>
              <a:buNone/>
              <a:defRPr sz="6000"/>
            </a:lvl7pPr>
            <a:lvl8pPr lvl="7" algn="ctr" rtl="0">
              <a:lnSpc>
                <a:spcPct val="100000"/>
              </a:lnSpc>
              <a:spcBef>
                <a:spcPts val="0"/>
              </a:spcBef>
              <a:spcAft>
                <a:spcPts val="0"/>
              </a:spcAft>
              <a:buSzPts val="3000"/>
              <a:buNone/>
              <a:defRPr sz="6000"/>
            </a:lvl8pPr>
            <a:lvl9pPr lvl="8" algn="ctr" rtl="0">
              <a:lnSpc>
                <a:spcPct val="100000"/>
              </a:lnSpc>
              <a:spcBef>
                <a:spcPts val="0"/>
              </a:spcBef>
              <a:spcAft>
                <a:spcPts val="0"/>
              </a:spcAft>
              <a:buSzPts val="3000"/>
              <a:buNone/>
              <a:defRPr sz="6000"/>
            </a:lvl9pPr>
          </a:lstStyle>
          <a:p>
            <a:endParaRPr/>
          </a:p>
        </p:txBody>
      </p:sp>
    </p:spTree>
  </p:cSld>
  <p:clrMapOvr>
    <a:masterClrMapping/>
  </p:clrMapOvr>
  <p:transition>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18"/>
        <p:cNvGrpSpPr/>
        <p:nvPr/>
      </p:nvGrpSpPr>
      <p:grpSpPr>
        <a:xfrm>
          <a:off x="0" y="0"/>
          <a:ext cx="0" cy="0"/>
          <a:chOff x="0" y="0"/>
          <a:chExt cx="0" cy="0"/>
        </a:xfrm>
      </p:grpSpPr>
      <p:grpSp>
        <p:nvGrpSpPr>
          <p:cNvPr id="1019" name="Google Shape;1019;p20"/>
          <p:cNvGrpSpPr/>
          <p:nvPr/>
        </p:nvGrpSpPr>
        <p:grpSpPr>
          <a:xfrm>
            <a:off x="-2307019" y="-678557"/>
            <a:ext cx="21540872" cy="12623328"/>
            <a:chOff x="-1153510" y="-339279"/>
            <a:chExt cx="10770436" cy="6311664"/>
          </a:xfrm>
        </p:grpSpPr>
        <p:sp>
          <p:nvSpPr>
            <p:cNvPr id="1020" name="Google Shape;1020;p20"/>
            <p:cNvSpPr/>
            <p:nvPr/>
          </p:nvSpPr>
          <p:spPr>
            <a:xfrm rot="200097">
              <a:off x="-1153510" y="4366560"/>
              <a:ext cx="3445433" cy="1605825"/>
            </a:xfrm>
            <a:custGeom>
              <a:avLst/>
              <a:gdLst/>
              <a:ahLst/>
              <a:cxnLst/>
              <a:rect l="l" t="t" r="r" b="b"/>
              <a:pathLst>
                <a:path w="83253" h="46936" extrusionOk="0">
                  <a:moveTo>
                    <a:pt x="19363" y="1"/>
                  </a:moveTo>
                  <a:cubicBezTo>
                    <a:pt x="15806" y="1"/>
                    <a:pt x="12201" y="1178"/>
                    <a:pt x="9336" y="3244"/>
                  </a:cubicBezTo>
                  <a:cubicBezTo>
                    <a:pt x="2475" y="8153"/>
                    <a:pt x="1" y="17449"/>
                    <a:pt x="1989" y="25434"/>
                  </a:cubicBezTo>
                  <a:cubicBezTo>
                    <a:pt x="3863" y="32967"/>
                    <a:pt x="9521" y="39378"/>
                    <a:pt x="16643" y="42376"/>
                  </a:cubicBezTo>
                  <a:cubicBezTo>
                    <a:pt x="20118" y="43832"/>
                    <a:pt x="23686" y="44267"/>
                    <a:pt x="27296" y="44267"/>
                  </a:cubicBezTo>
                  <a:cubicBezTo>
                    <a:pt x="32684" y="44267"/>
                    <a:pt x="38164" y="43296"/>
                    <a:pt x="43557" y="43296"/>
                  </a:cubicBezTo>
                  <a:cubicBezTo>
                    <a:pt x="43945" y="43296"/>
                    <a:pt x="44333" y="43301"/>
                    <a:pt x="44720" y="43312"/>
                  </a:cubicBezTo>
                  <a:cubicBezTo>
                    <a:pt x="51914" y="43517"/>
                    <a:pt x="59041" y="46935"/>
                    <a:pt x="66206" y="46935"/>
                  </a:cubicBezTo>
                  <a:cubicBezTo>
                    <a:pt x="68261" y="46935"/>
                    <a:pt x="70319" y="46654"/>
                    <a:pt x="72382" y="45936"/>
                  </a:cubicBezTo>
                  <a:cubicBezTo>
                    <a:pt x="76280" y="44586"/>
                    <a:pt x="79840" y="41852"/>
                    <a:pt x="81528" y="38028"/>
                  </a:cubicBezTo>
                  <a:cubicBezTo>
                    <a:pt x="83252" y="34241"/>
                    <a:pt x="83252" y="29518"/>
                    <a:pt x="80928" y="25995"/>
                  </a:cubicBezTo>
                  <a:cubicBezTo>
                    <a:pt x="78679" y="22585"/>
                    <a:pt x="74781" y="20711"/>
                    <a:pt x="70844" y="20072"/>
                  </a:cubicBezTo>
                  <a:cubicBezTo>
                    <a:pt x="69530" y="19857"/>
                    <a:pt x="68219" y="19771"/>
                    <a:pt x="66911" y="19771"/>
                  </a:cubicBezTo>
                  <a:cubicBezTo>
                    <a:pt x="63440" y="19771"/>
                    <a:pt x="59983" y="20377"/>
                    <a:pt x="56525" y="20786"/>
                  </a:cubicBezTo>
                  <a:cubicBezTo>
                    <a:pt x="54976" y="20952"/>
                    <a:pt x="53370" y="21082"/>
                    <a:pt x="51766" y="21082"/>
                  </a:cubicBezTo>
                  <a:cubicBezTo>
                    <a:pt x="49026" y="21082"/>
                    <a:pt x="46292" y="20702"/>
                    <a:pt x="43856" y="19473"/>
                  </a:cubicBezTo>
                  <a:cubicBezTo>
                    <a:pt x="40072" y="17563"/>
                    <a:pt x="38272" y="13775"/>
                    <a:pt x="36098" y="10366"/>
                  </a:cubicBezTo>
                  <a:cubicBezTo>
                    <a:pt x="34935" y="8603"/>
                    <a:pt x="33661" y="6917"/>
                    <a:pt x="32011" y="5529"/>
                  </a:cubicBezTo>
                  <a:cubicBezTo>
                    <a:pt x="31112" y="4779"/>
                    <a:pt x="30176" y="4144"/>
                    <a:pt x="29163" y="3544"/>
                  </a:cubicBezTo>
                  <a:cubicBezTo>
                    <a:pt x="26728" y="1631"/>
                    <a:pt x="23915" y="356"/>
                    <a:pt x="20691" y="57"/>
                  </a:cubicBezTo>
                  <a:cubicBezTo>
                    <a:pt x="20250" y="19"/>
                    <a:pt x="19807"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rot="10476070">
              <a:off x="7287580" y="-339279"/>
              <a:ext cx="2329346" cy="1448179"/>
            </a:xfrm>
            <a:custGeom>
              <a:avLst/>
              <a:gdLst/>
              <a:ahLst/>
              <a:cxnLst/>
              <a:rect l="l" t="t" r="r" b="b"/>
              <a:pathLst>
                <a:path w="83253" h="46936" extrusionOk="0">
                  <a:moveTo>
                    <a:pt x="19363" y="1"/>
                  </a:moveTo>
                  <a:cubicBezTo>
                    <a:pt x="15806" y="1"/>
                    <a:pt x="12201" y="1178"/>
                    <a:pt x="9336" y="3244"/>
                  </a:cubicBezTo>
                  <a:cubicBezTo>
                    <a:pt x="2475" y="8153"/>
                    <a:pt x="1" y="17449"/>
                    <a:pt x="1989" y="25434"/>
                  </a:cubicBezTo>
                  <a:cubicBezTo>
                    <a:pt x="3863" y="32967"/>
                    <a:pt x="9521" y="39378"/>
                    <a:pt x="16643" y="42376"/>
                  </a:cubicBezTo>
                  <a:cubicBezTo>
                    <a:pt x="20118" y="43832"/>
                    <a:pt x="23686" y="44267"/>
                    <a:pt x="27296" y="44267"/>
                  </a:cubicBezTo>
                  <a:cubicBezTo>
                    <a:pt x="32684" y="44267"/>
                    <a:pt x="38164" y="43296"/>
                    <a:pt x="43557" y="43296"/>
                  </a:cubicBezTo>
                  <a:cubicBezTo>
                    <a:pt x="43945" y="43296"/>
                    <a:pt x="44333" y="43301"/>
                    <a:pt x="44720" y="43312"/>
                  </a:cubicBezTo>
                  <a:cubicBezTo>
                    <a:pt x="51914" y="43517"/>
                    <a:pt x="59041" y="46935"/>
                    <a:pt x="66206" y="46935"/>
                  </a:cubicBezTo>
                  <a:cubicBezTo>
                    <a:pt x="68261" y="46935"/>
                    <a:pt x="70319" y="46654"/>
                    <a:pt x="72382" y="45936"/>
                  </a:cubicBezTo>
                  <a:cubicBezTo>
                    <a:pt x="76280" y="44586"/>
                    <a:pt x="79840" y="41852"/>
                    <a:pt x="81528" y="38028"/>
                  </a:cubicBezTo>
                  <a:cubicBezTo>
                    <a:pt x="83252" y="34241"/>
                    <a:pt x="83252" y="29518"/>
                    <a:pt x="80928" y="25995"/>
                  </a:cubicBezTo>
                  <a:cubicBezTo>
                    <a:pt x="78679" y="22585"/>
                    <a:pt x="74781" y="20711"/>
                    <a:pt x="70844" y="20072"/>
                  </a:cubicBezTo>
                  <a:cubicBezTo>
                    <a:pt x="69530" y="19857"/>
                    <a:pt x="68219" y="19771"/>
                    <a:pt x="66911" y="19771"/>
                  </a:cubicBezTo>
                  <a:cubicBezTo>
                    <a:pt x="63440" y="19771"/>
                    <a:pt x="59983" y="20377"/>
                    <a:pt x="56525" y="20786"/>
                  </a:cubicBezTo>
                  <a:cubicBezTo>
                    <a:pt x="54976" y="20952"/>
                    <a:pt x="53370" y="21082"/>
                    <a:pt x="51766" y="21082"/>
                  </a:cubicBezTo>
                  <a:cubicBezTo>
                    <a:pt x="49026" y="21082"/>
                    <a:pt x="46292" y="20702"/>
                    <a:pt x="43856" y="19473"/>
                  </a:cubicBezTo>
                  <a:cubicBezTo>
                    <a:pt x="40072" y="17563"/>
                    <a:pt x="38272" y="13775"/>
                    <a:pt x="36098" y="10366"/>
                  </a:cubicBezTo>
                  <a:cubicBezTo>
                    <a:pt x="34935" y="8603"/>
                    <a:pt x="33661" y="6917"/>
                    <a:pt x="32011" y="5529"/>
                  </a:cubicBezTo>
                  <a:cubicBezTo>
                    <a:pt x="31112" y="4779"/>
                    <a:pt x="30176" y="4144"/>
                    <a:pt x="29163" y="3544"/>
                  </a:cubicBezTo>
                  <a:cubicBezTo>
                    <a:pt x="26728" y="1631"/>
                    <a:pt x="23915" y="356"/>
                    <a:pt x="20691" y="57"/>
                  </a:cubicBezTo>
                  <a:cubicBezTo>
                    <a:pt x="20250" y="19"/>
                    <a:pt x="19807"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20"/>
          <p:cNvGrpSpPr/>
          <p:nvPr/>
        </p:nvGrpSpPr>
        <p:grpSpPr>
          <a:xfrm>
            <a:off x="16133840" y="989012"/>
            <a:ext cx="2007174" cy="922376"/>
            <a:chOff x="5081848" y="648018"/>
            <a:chExt cx="1680488" cy="772380"/>
          </a:xfrm>
        </p:grpSpPr>
        <p:sp>
          <p:nvSpPr>
            <p:cNvPr id="1024" name="Google Shape;1024;p20"/>
            <p:cNvSpPr/>
            <p:nvPr/>
          </p:nvSpPr>
          <p:spPr>
            <a:xfrm>
              <a:off x="5169743" y="915286"/>
              <a:ext cx="1592593" cy="505113"/>
            </a:xfrm>
            <a:custGeom>
              <a:avLst/>
              <a:gdLst/>
              <a:ahLst/>
              <a:cxnLst/>
              <a:rect l="l" t="t" r="r" b="b"/>
              <a:pathLst>
                <a:path w="68854" h="21838" extrusionOk="0">
                  <a:moveTo>
                    <a:pt x="765" y="0"/>
                  </a:moveTo>
                  <a:lnTo>
                    <a:pt x="765" y="6725"/>
                  </a:lnTo>
                  <a:cubicBezTo>
                    <a:pt x="0" y="13729"/>
                    <a:pt x="9576" y="21838"/>
                    <a:pt x="23908" y="21838"/>
                  </a:cubicBezTo>
                  <a:cubicBezTo>
                    <a:pt x="26863" y="21838"/>
                    <a:pt x="30020" y="21493"/>
                    <a:pt x="33329" y="20723"/>
                  </a:cubicBezTo>
                  <a:cubicBezTo>
                    <a:pt x="56026" y="15419"/>
                    <a:pt x="68854" y="18444"/>
                    <a:pt x="68854" y="9375"/>
                  </a:cubicBezTo>
                  <a:lnTo>
                    <a:pt x="68854" y="1051"/>
                  </a:lnTo>
                  <a:cubicBezTo>
                    <a:pt x="68854" y="10115"/>
                    <a:pt x="56026" y="7095"/>
                    <a:pt x="33329" y="12399"/>
                  </a:cubicBezTo>
                  <a:cubicBezTo>
                    <a:pt x="30006" y="13179"/>
                    <a:pt x="26837" y="13528"/>
                    <a:pt x="23870" y="13528"/>
                  </a:cubicBezTo>
                  <a:cubicBezTo>
                    <a:pt x="10651" y="13528"/>
                    <a:pt x="1471" y="6601"/>
                    <a:pt x="765" y="0"/>
                  </a:cubicBezTo>
                  <a:close/>
                </a:path>
              </a:pathLst>
            </a:custGeom>
            <a:solidFill>
              <a:schemeClr val="accent1"/>
            </a:solidFill>
            <a:ln w="9525" cap="flat" cmpd="sng">
              <a:solidFill>
                <a:schemeClr val="dk1"/>
              </a:solidFill>
              <a:prstDash val="solid"/>
              <a:miter lim="493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5081848" y="648018"/>
              <a:ext cx="1680487" cy="580031"/>
            </a:xfrm>
            <a:custGeom>
              <a:avLst/>
              <a:gdLst/>
              <a:ahLst/>
              <a:cxnLst/>
              <a:rect l="l" t="t" r="r" b="b"/>
              <a:pathLst>
                <a:path w="72654" h="25077" extrusionOk="0">
                  <a:moveTo>
                    <a:pt x="52339" y="0"/>
                  </a:moveTo>
                  <a:cubicBezTo>
                    <a:pt x="46790" y="0"/>
                    <a:pt x="40775" y="1645"/>
                    <a:pt x="35220" y="5822"/>
                  </a:cubicBezTo>
                  <a:cubicBezTo>
                    <a:pt x="34232" y="6559"/>
                    <a:pt x="33032" y="6849"/>
                    <a:pt x="31682" y="6849"/>
                  </a:cubicBezTo>
                  <a:cubicBezTo>
                    <a:pt x="26647" y="6849"/>
                    <a:pt x="19523" y="2810"/>
                    <a:pt x="13500" y="2810"/>
                  </a:cubicBezTo>
                  <a:cubicBezTo>
                    <a:pt x="10858" y="2810"/>
                    <a:pt x="8428" y="3587"/>
                    <a:pt x="6480" y="5822"/>
                  </a:cubicBezTo>
                  <a:cubicBezTo>
                    <a:pt x="1" y="13245"/>
                    <a:pt x="10383" y="25077"/>
                    <a:pt x="27683" y="25077"/>
                  </a:cubicBezTo>
                  <a:cubicBezTo>
                    <a:pt x="30646" y="25077"/>
                    <a:pt x="33811" y="24730"/>
                    <a:pt x="37129" y="23954"/>
                  </a:cubicBezTo>
                  <a:cubicBezTo>
                    <a:pt x="59826" y="18650"/>
                    <a:pt x="72654" y="21670"/>
                    <a:pt x="72654" y="12606"/>
                  </a:cubicBezTo>
                  <a:cubicBezTo>
                    <a:pt x="72654" y="6563"/>
                    <a:pt x="63425" y="0"/>
                    <a:pt x="5233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0"/>
            <p:cNvSpPr/>
            <p:nvPr/>
          </p:nvSpPr>
          <p:spPr>
            <a:xfrm>
              <a:off x="5407128" y="799289"/>
              <a:ext cx="1171257" cy="218717"/>
            </a:xfrm>
            <a:custGeom>
              <a:avLst/>
              <a:gdLst/>
              <a:ahLst/>
              <a:cxnLst/>
              <a:rect l="l" t="t" r="r" b="b"/>
              <a:pathLst>
                <a:path w="50638" h="9456" extrusionOk="0">
                  <a:moveTo>
                    <a:pt x="36773" y="0"/>
                  </a:moveTo>
                  <a:cubicBezTo>
                    <a:pt x="36502" y="0"/>
                    <a:pt x="35881" y="120"/>
                    <a:pt x="34785" y="392"/>
                  </a:cubicBezTo>
                  <a:cubicBezTo>
                    <a:pt x="27432" y="2270"/>
                    <a:pt x="19811" y="5560"/>
                    <a:pt x="14948" y="5560"/>
                  </a:cubicBezTo>
                  <a:cubicBezTo>
                    <a:pt x="14062" y="5560"/>
                    <a:pt x="13267" y="5450"/>
                    <a:pt x="12582" y="5203"/>
                  </a:cubicBezTo>
                  <a:cubicBezTo>
                    <a:pt x="11412" y="4399"/>
                    <a:pt x="9251" y="3846"/>
                    <a:pt x="6784" y="3846"/>
                  </a:cubicBezTo>
                  <a:cubicBezTo>
                    <a:pt x="3025" y="3846"/>
                    <a:pt x="0" y="5080"/>
                    <a:pt x="0" y="6683"/>
                  </a:cubicBezTo>
                  <a:cubicBezTo>
                    <a:pt x="0" y="8223"/>
                    <a:pt x="3025" y="9456"/>
                    <a:pt x="6784" y="9456"/>
                  </a:cubicBezTo>
                  <a:cubicBezTo>
                    <a:pt x="7959" y="9456"/>
                    <a:pt x="9069" y="9333"/>
                    <a:pt x="10056" y="9150"/>
                  </a:cubicBezTo>
                  <a:cubicBezTo>
                    <a:pt x="10361" y="9027"/>
                    <a:pt x="10672" y="8963"/>
                    <a:pt x="10919" y="8903"/>
                  </a:cubicBezTo>
                  <a:cubicBezTo>
                    <a:pt x="11472" y="8716"/>
                    <a:pt x="12088" y="8533"/>
                    <a:pt x="12646" y="8410"/>
                  </a:cubicBezTo>
                  <a:cubicBezTo>
                    <a:pt x="15504" y="7822"/>
                    <a:pt x="19031" y="7630"/>
                    <a:pt x="22716" y="7630"/>
                  </a:cubicBezTo>
                  <a:cubicBezTo>
                    <a:pt x="29663" y="7630"/>
                    <a:pt x="37174" y="8313"/>
                    <a:pt x="41827" y="8313"/>
                  </a:cubicBezTo>
                  <a:cubicBezTo>
                    <a:pt x="42746" y="8313"/>
                    <a:pt x="43553" y="8286"/>
                    <a:pt x="44223" y="8223"/>
                  </a:cubicBezTo>
                  <a:cubicBezTo>
                    <a:pt x="50637" y="7606"/>
                    <a:pt x="44963" y="6372"/>
                    <a:pt x="33615" y="6066"/>
                  </a:cubicBezTo>
                  <a:cubicBezTo>
                    <a:pt x="23697" y="5743"/>
                    <a:pt x="38652" y="0"/>
                    <a:pt x="36773"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0"/>
            <p:cNvSpPr/>
            <p:nvPr/>
          </p:nvSpPr>
          <p:spPr>
            <a:xfrm>
              <a:off x="5467035" y="913921"/>
              <a:ext cx="192650" cy="69853"/>
            </a:xfrm>
            <a:custGeom>
              <a:avLst/>
              <a:gdLst/>
              <a:ahLst/>
              <a:cxnLst/>
              <a:rect l="l" t="t" r="r" b="b"/>
              <a:pathLst>
                <a:path w="8329" h="3020" extrusionOk="0">
                  <a:moveTo>
                    <a:pt x="4194" y="0"/>
                  </a:moveTo>
                  <a:cubicBezTo>
                    <a:pt x="1915" y="0"/>
                    <a:pt x="0" y="676"/>
                    <a:pt x="0" y="1480"/>
                  </a:cubicBezTo>
                  <a:cubicBezTo>
                    <a:pt x="0" y="2344"/>
                    <a:pt x="1915" y="3020"/>
                    <a:pt x="4194" y="3020"/>
                  </a:cubicBezTo>
                  <a:cubicBezTo>
                    <a:pt x="6479" y="3020"/>
                    <a:pt x="8329" y="2344"/>
                    <a:pt x="8329" y="1480"/>
                  </a:cubicBezTo>
                  <a:cubicBezTo>
                    <a:pt x="8329" y="676"/>
                    <a:pt x="6479" y="0"/>
                    <a:pt x="4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 name="Google Shape;1028;p20"/>
          <p:cNvSpPr/>
          <p:nvPr/>
        </p:nvSpPr>
        <p:spPr>
          <a:xfrm>
            <a:off x="13969904" y="183800"/>
            <a:ext cx="1397270" cy="788573"/>
          </a:xfrm>
          <a:custGeom>
            <a:avLst/>
            <a:gdLst/>
            <a:ahLst/>
            <a:cxnLst/>
            <a:rect l="l" t="t" r="r" b="b"/>
            <a:pathLst>
              <a:path w="36809" h="20771" extrusionOk="0">
                <a:moveTo>
                  <a:pt x="14478" y="1"/>
                </a:moveTo>
                <a:cubicBezTo>
                  <a:pt x="14169" y="1"/>
                  <a:pt x="13901" y="252"/>
                  <a:pt x="13794" y="566"/>
                </a:cubicBezTo>
                <a:lnTo>
                  <a:pt x="10760" y="13160"/>
                </a:lnTo>
                <a:lnTo>
                  <a:pt x="714" y="13160"/>
                </a:lnTo>
                <a:cubicBezTo>
                  <a:pt x="300" y="13160"/>
                  <a:pt x="1" y="13460"/>
                  <a:pt x="1" y="13874"/>
                </a:cubicBezTo>
                <a:cubicBezTo>
                  <a:pt x="1" y="14284"/>
                  <a:pt x="300" y="14623"/>
                  <a:pt x="714" y="14623"/>
                </a:cubicBezTo>
                <a:lnTo>
                  <a:pt x="11359" y="14623"/>
                </a:lnTo>
                <a:cubicBezTo>
                  <a:pt x="11695" y="14623"/>
                  <a:pt x="11959" y="14359"/>
                  <a:pt x="12070" y="14059"/>
                </a:cubicBezTo>
                <a:lnTo>
                  <a:pt x="14319" y="4614"/>
                </a:lnTo>
                <a:lnTo>
                  <a:pt x="16532" y="20132"/>
                </a:lnTo>
                <a:cubicBezTo>
                  <a:pt x="16568" y="20471"/>
                  <a:pt x="16868" y="20731"/>
                  <a:pt x="17243" y="20770"/>
                </a:cubicBezTo>
                <a:cubicBezTo>
                  <a:pt x="17618" y="20770"/>
                  <a:pt x="17918" y="20507"/>
                  <a:pt x="17956" y="20171"/>
                </a:cubicBezTo>
                <a:lnTo>
                  <a:pt x="20056" y="9262"/>
                </a:lnTo>
                <a:lnTo>
                  <a:pt x="20766" y="13199"/>
                </a:lnTo>
                <a:cubicBezTo>
                  <a:pt x="20841" y="13535"/>
                  <a:pt x="21141" y="13799"/>
                  <a:pt x="21480" y="13799"/>
                </a:cubicBezTo>
                <a:lnTo>
                  <a:pt x="36059" y="13799"/>
                </a:lnTo>
                <a:cubicBezTo>
                  <a:pt x="36473" y="13799"/>
                  <a:pt x="36809" y="13460"/>
                  <a:pt x="36809" y="13085"/>
                </a:cubicBezTo>
                <a:cubicBezTo>
                  <a:pt x="36809" y="12674"/>
                  <a:pt x="36473" y="12335"/>
                  <a:pt x="36059" y="12335"/>
                </a:cubicBezTo>
                <a:lnTo>
                  <a:pt x="22080" y="12335"/>
                </a:lnTo>
                <a:lnTo>
                  <a:pt x="20766" y="5102"/>
                </a:lnTo>
                <a:cubicBezTo>
                  <a:pt x="20730" y="4764"/>
                  <a:pt x="20430" y="4503"/>
                  <a:pt x="20056" y="4503"/>
                </a:cubicBezTo>
                <a:cubicBezTo>
                  <a:pt x="19717" y="4503"/>
                  <a:pt x="19417" y="4764"/>
                  <a:pt x="19342" y="5102"/>
                </a:cubicBezTo>
                <a:lnTo>
                  <a:pt x="17357" y="15559"/>
                </a:lnTo>
                <a:lnTo>
                  <a:pt x="15258" y="641"/>
                </a:lnTo>
                <a:cubicBezTo>
                  <a:pt x="15183" y="266"/>
                  <a:pt x="14919" y="5"/>
                  <a:pt x="14544" y="5"/>
                </a:cubicBezTo>
                <a:cubicBezTo>
                  <a:pt x="14522" y="2"/>
                  <a:pt x="14500" y="1"/>
                  <a:pt x="14478"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16" tIns="91416" rIns="91416" bIns="91416" anchor="ctr" anchorCtr="0">
            <a:noAutofit/>
          </a:bodyPr>
          <a:lstStyle/>
          <a:p>
            <a:pPr marL="0" lvl="0" indent="0" algn="l" rtl="0">
              <a:spcBef>
                <a:spcPts val="0"/>
              </a:spcBef>
              <a:spcAft>
                <a:spcPts val="0"/>
              </a:spcAft>
              <a:buNone/>
            </a:pPr>
            <a:endParaRPr/>
          </a:p>
        </p:txBody>
      </p:sp>
      <p:sp>
        <p:nvSpPr>
          <p:cNvPr id="1030" name="Google Shape;1030;p20"/>
          <p:cNvSpPr/>
          <p:nvPr/>
        </p:nvSpPr>
        <p:spPr>
          <a:xfrm>
            <a:off x="15936101" y="183800"/>
            <a:ext cx="395478" cy="395352"/>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accent2"/>
          </a:solidFill>
          <a:ln w="8475" cap="flat" cmpd="sng">
            <a:solidFill>
              <a:schemeClr val="dk1"/>
            </a:solidFill>
            <a:prstDash val="solid"/>
            <a:miter lim="2998"/>
            <a:headEnd type="none" w="sm" len="sm"/>
            <a:tailEnd type="none" w="sm" len="sm"/>
          </a:ln>
        </p:spPr>
        <p:txBody>
          <a:bodyPr spcFirstLastPara="1" wrap="square" lIns="91416" tIns="91416" rIns="91416" bIns="91416" anchor="ctr" anchorCtr="0">
            <a:noAutofit/>
          </a:bodyPr>
          <a:lstStyle/>
          <a:p>
            <a:pPr marL="0" lvl="0" indent="0" algn="l" rtl="0">
              <a:spcBef>
                <a:spcPts val="0"/>
              </a:spcBef>
              <a:spcAft>
                <a:spcPts val="0"/>
              </a:spcAft>
              <a:buNone/>
            </a:pPr>
            <a:endParaRPr/>
          </a:p>
        </p:txBody>
      </p:sp>
      <p:sp>
        <p:nvSpPr>
          <p:cNvPr id="1031" name="Google Shape;1031;p20"/>
          <p:cNvSpPr/>
          <p:nvPr/>
        </p:nvSpPr>
        <p:spPr>
          <a:xfrm rot="-1660337">
            <a:off x="372218" y="9891470"/>
            <a:ext cx="310362" cy="400397"/>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182832" tIns="182832" rIns="182832" bIns="182832" anchor="ctr" anchorCtr="0">
            <a:noAutofit/>
          </a:bodyPr>
          <a:lstStyle/>
          <a:p>
            <a:pPr marL="0" lvl="0" indent="0" algn="l" rtl="0">
              <a:spcBef>
                <a:spcPts val="0"/>
              </a:spcBef>
              <a:spcAft>
                <a:spcPts val="0"/>
              </a:spcAft>
              <a:buNone/>
            </a:pPr>
            <a:endParaRPr/>
          </a:p>
        </p:txBody>
      </p:sp>
      <p:grpSp>
        <p:nvGrpSpPr>
          <p:cNvPr id="1032" name="Google Shape;1032;p20"/>
          <p:cNvGrpSpPr/>
          <p:nvPr/>
        </p:nvGrpSpPr>
        <p:grpSpPr>
          <a:xfrm>
            <a:off x="221900" y="8612876"/>
            <a:ext cx="743303" cy="922374"/>
            <a:chOff x="5964146" y="783825"/>
            <a:chExt cx="327504" cy="406475"/>
          </a:xfrm>
        </p:grpSpPr>
        <p:sp>
          <p:nvSpPr>
            <p:cNvPr id="1033" name="Google Shape;1033;p20"/>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5969268"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5969280" y="83505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5964146" y="1115306"/>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9" name="Google Shape;1049;p20"/>
          <p:cNvSpPr txBox="1">
            <a:spLocks noGrp="1"/>
          </p:cNvSpPr>
          <p:nvPr>
            <p:ph type="title"/>
          </p:nvPr>
        </p:nvSpPr>
        <p:spPr>
          <a:xfrm>
            <a:off x="2299700" y="3640277"/>
            <a:ext cx="6875400" cy="1162800"/>
          </a:xfrm>
          <a:prstGeom prst="rect">
            <a:avLst/>
          </a:prstGeom>
        </p:spPr>
        <p:txBody>
          <a:bodyPr spcFirstLastPara="1" wrap="square" lIns="182832" tIns="182832" rIns="182832" bIns="182832"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0" name="Google Shape;1050;p20"/>
          <p:cNvSpPr txBox="1">
            <a:spLocks noGrp="1"/>
          </p:cNvSpPr>
          <p:nvPr>
            <p:ph type="subTitle" idx="1"/>
          </p:nvPr>
        </p:nvSpPr>
        <p:spPr>
          <a:xfrm>
            <a:off x="2300051" y="4802927"/>
            <a:ext cx="6875400" cy="1843800"/>
          </a:xfrm>
          <a:prstGeom prst="rect">
            <a:avLst/>
          </a:prstGeom>
        </p:spPr>
        <p:txBody>
          <a:bodyPr spcFirstLastPara="1" wrap="square" lIns="182832" tIns="182832" rIns="182832" bIns="182832"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62"/>
        <p:cNvGrpSpPr/>
        <p:nvPr/>
      </p:nvGrpSpPr>
      <p:grpSpPr>
        <a:xfrm>
          <a:off x="0" y="0"/>
          <a:ext cx="0" cy="0"/>
          <a:chOff x="0" y="0"/>
          <a:chExt cx="0" cy="0"/>
        </a:xfrm>
      </p:grpSpPr>
      <p:grpSp>
        <p:nvGrpSpPr>
          <p:cNvPr id="1263" name="Google Shape;1263;p25"/>
          <p:cNvGrpSpPr/>
          <p:nvPr/>
        </p:nvGrpSpPr>
        <p:grpSpPr>
          <a:xfrm>
            <a:off x="-2835705" y="-832594"/>
            <a:ext cx="25579925" cy="14426634"/>
            <a:chOff x="-1417852" y="-416298"/>
            <a:chExt cx="12789962" cy="7213317"/>
          </a:xfrm>
        </p:grpSpPr>
        <p:sp>
          <p:nvSpPr>
            <p:cNvPr id="1264" name="Google Shape;1264;p25"/>
            <p:cNvSpPr/>
            <p:nvPr/>
          </p:nvSpPr>
          <p:spPr>
            <a:xfrm rot="-10288805">
              <a:off x="8220376" y="-200456"/>
              <a:ext cx="3041495" cy="1714721"/>
            </a:xfrm>
            <a:custGeom>
              <a:avLst/>
              <a:gdLst/>
              <a:ahLst/>
              <a:cxnLst/>
              <a:rect l="l" t="t" r="r" b="b"/>
              <a:pathLst>
                <a:path w="83253" h="46936" extrusionOk="0">
                  <a:moveTo>
                    <a:pt x="19363" y="1"/>
                  </a:moveTo>
                  <a:cubicBezTo>
                    <a:pt x="15806" y="1"/>
                    <a:pt x="12201" y="1178"/>
                    <a:pt x="9336" y="3244"/>
                  </a:cubicBezTo>
                  <a:cubicBezTo>
                    <a:pt x="2475" y="8153"/>
                    <a:pt x="1" y="17449"/>
                    <a:pt x="1989" y="25434"/>
                  </a:cubicBezTo>
                  <a:cubicBezTo>
                    <a:pt x="3863" y="32967"/>
                    <a:pt x="9521" y="39378"/>
                    <a:pt x="16643" y="42376"/>
                  </a:cubicBezTo>
                  <a:cubicBezTo>
                    <a:pt x="20118" y="43832"/>
                    <a:pt x="23686" y="44267"/>
                    <a:pt x="27296" y="44267"/>
                  </a:cubicBezTo>
                  <a:cubicBezTo>
                    <a:pt x="32684" y="44267"/>
                    <a:pt x="38164" y="43296"/>
                    <a:pt x="43557" y="43296"/>
                  </a:cubicBezTo>
                  <a:cubicBezTo>
                    <a:pt x="43945" y="43296"/>
                    <a:pt x="44333" y="43301"/>
                    <a:pt x="44720" y="43312"/>
                  </a:cubicBezTo>
                  <a:cubicBezTo>
                    <a:pt x="51914" y="43517"/>
                    <a:pt x="59041" y="46935"/>
                    <a:pt x="66206" y="46935"/>
                  </a:cubicBezTo>
                  <a:cubicBezTo>
                    <a:pt x="68261" y="46935"/>
                    <a:pt x="70319" y="46654"/>
                    <a:pt x="72382" y="45936"/>
                  </a:cubicBezTo>
                  <a:cubicBezTo>
                    <a:pt x="76280" y="44586"/>
                    <a:pt x="79840" y="41852"/>
                    <a:pt x="81528" y="38028"/>
                  </a:cubicBezTo>
                  <a:cubicBezTo>
                    <a:pt x="83252" y="34241"/>
                    <a:pt x="83252" y="29518"/>
                    <a:pt x="80928" y="25995"/>
                  </a:cubicBezTo>
                  <a:cubicBezTo>
                    <a:pt x="78679" y="22585"/>
                    <a:pt x="74781" y="20711"/>
                    <a:pt x="70844" y="20072"/>
                  </a:cubicBezTo>
                  <a:cubicBezTo>
                    <a:pt x="69530" y="19857"/>
                    <a:pt x="68219" y="19771"/>
                    <a:pt x="66911" y="19771"/>
                  </a:cubicBezTo>
                  <a:cubicBezTo>
                    <a:pt x="63440" y="19771"/>
                    <a:pt x="59983" y="20377"/>
                    <a:pt x="56525" y="20786"/>
                  </a:cubicBezTo>
                  <a:cubicBezTo>
                    <a:pt x="54976" y="20952"/>
                    <a:pt x="53370" y="21082"/>
                    <a:pt x="51766" y="21082"/>
                  </a:cubicBezTo>
                  <a:cubicBezTo>
                    <a:pt x="49026" y="21082"/>
                    <a:pt x="46292" y="20702"/>
                    <a:pt x="43856" y="19473"/>
                  </a:cubicBezTo>
                  <a:cubicBezTo>
                    <a:pt x="40072" y="17563"/>
                    <a:pt x="38272" y="13775"/>
                    <a:pt x="36098" y="10366"/>
                  </a:cubicBezTo>
                  <a:cubicBezTo>
                    <a:pt x="34935" y="8603"/>
                    <a:pt x="33661" y="6917"/>
                    <a:pt x="32011" y="5529"/>
                  </a:cubicBezTo>
                  <a:cubicBezTo>
                    <a:pt x="31112" y="4779"/>
                    <a:pt x="30176" y="4144"/>
                    <a:pt x="29163" y="3544"/>
                  </a:cubicBezTo>
                  <a:cubicBezTo>
                    <a:pt x="26728" y="1631"/>
                    <a:pt x="23915" y="356"/>
                    <a:pt x="20691" y="57"/>
                  </a:cubicBezTo>
                  <a:cubicBezTo>
                    <a:pt x="20250" y="19"/>
                    <a:pt x="19807" y="1"/>
                    <a:pt x="193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5"/>
            <p:cNvSpPr/>
            <p:nvPr/>
          </p:nvSpPr>
          <p:spPr>
            <a:xfrm rot="2975082">
              <a:off x="-878521" y="3944345"/>
              <a:ext cx="2212985" cy="2439055"/>
            </a:xfrm>
            <a:custGeom>
              <a:avLst/>
              <a:gdLst/>
              <a:ahLst/>
              <a:cxnLst/>
              <a:rect l="l" t="t" r="r" b="b"/>
              <a:pathLst>
                <a:path w="105553" h="74665" extrusionOk="0">
                  <a:moveTo>
                    <a:pt x="79475" y="0"/>
                  </a:moveTo>
                  <a:cubicBezTo>
                    <a:pt x="78000" y="0"/>
                    <a:pt x="76504" y="250"/>
                    <a:pt x="75002" y="803"/>
                  </a:cubicBezTo>
                  <a:cubicBezTo>
                    <a:pt x="70804" y="2827"/>
                    <a:pt x="67281" y="6014"/>
                    <a:pt x="63197" y="8224"/>
                  </a:cubicBezTo>
                  <a:cubicBezTo>
                    <a:pt x="53301" y="12461"/>
                    <a:pt x="42056" y="11412"/>
                    <a:pt x="31486" y="12086"/>
                  </a:cubicBezTo>
                  <a:cubicBezTo>
                    <a:pt x="150" y="13061"/>
                    <a:pt x="0" y="50619"/>
                    <a:pt x="23015" y="64674"/>
                  </a:cubicBezTo>
                  <a:cubicBezTo>
                    <a:pt x="32462" y="71307"/>
                    <a:pt x="44173" y="74664"/>
                    <a:pt x="55743" y="74664"/>
                  </a:cubicBezTo>
                  <a:cubicBezTo>
                    <a:pt x="75755" y="74664"/>
                    <a:pt x="95344" y="64618"/>
                    <a:pt x="102065" y="44097"/>
                  </a:cubicBezTo>
                  <a:cubicBezTo>
                    <a:pt x="105553" y="33413"/>
                    <a:pt x="103828" y="21232"/>
                    <a:pt x="97531" y="11936"/>
                  </a:cubicBezTo>
                  <a:cubicBezTo>
                    <a:pt x="93567" y="6163"/>
                    <a:pt x="86800" y="0"/>
                    <a:pt x="794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6" name="Google Shape;1266;p25"/>
          <p:cNvGrpSpPr/>
          <p:nvPr/>
        </p:nvGrpSpPr>
        <p:grpSpPr>
          <a:xfrm>
            <a:off x="-392595" y="261059"/>
            <a:ext cx="18872387" cy="10105868"/>
            <a:chOff x="-196298" y="130529"/>
            <a:chExt cx="9436193" cy="5052934"/>
          </a:xfrm>
        </p:grpSpPr>
        <p:grpSp>
          <p:nvGrpSpPr>
            <p:cNvPr id="1267" name="Google Shape;1267;p25"/>
            <p:cNvGrpSpPr/>
            <p:nvPr/>
          </p:nvGrpSpPr>
          <p:grpSpPr>
            <a:xfrm rot="-517405">
              <a:off x="8148310" y="210677"/>
              <a:ext cx="1006430" cy="1211733"/>
              <a:chOff x="2555992" y="2990598"/>
              <a:chExt cx="1035004" cy="1246136"/>
            </a:xfrm>
          </p:grpSpPr>
          <p:sp>
            <p:nvSpPr>
              <p:cNvPr id="1268" name="Google Shape;1268;p25"/>
              <p:cNvSpPr/>
              <p:nvPr/>
            </p:nvSpPr>
            <p:spPr>
              <a:xfrm rot="-573144">
                <a:off x="2642846" y="3054308"/>
                <a:ext cx="861296" cy="1118716"/>
              </a:xfrm>
              <a:custGeom>
                <a:avLst/>
                <a:gdLst/>
                <a:ahLst/>
                <a:cxnLst/>
                <a:rect l="l" t="t" r="r" b="b"/>
                <a:pathLst>
                  <a:path w="29949" h="38900" extrusionOk="0">
                    <a:moveTo>
                      <a:pt x="25142" y="0"/>
                    </a:moveTo>
                    <a:cubicBezTo>
                      <a:pt x="25048" y="0"/>
                      <a:pt x="24961" y="41"/>
                      <a:pt x="24890" y="114"/>
                    </a:cubicBezTo>
                    <a:cubicBezTo>
                      <a:pt x="23801" y="1350"/>
                      <a:pt x="17729" y="8361"/>
                      <a:pt x="16904" y="9785"/>
                    </a:cubicBezTo>
                    <a:cubicBezTo>
                      <a:pt x="16379" y="10685"/>
                      <a:pt x="16679" y="12334"/>
                      <a:pt x="16718" y="13383"/>
                    </a:cubicBezTo>
                    <a:cubicBezTo>
                      <a:pt x="16793" y="14319"/>
                      <a:pt x="16493" y="15219"/>
                      <a:pt x="15930" y="15968"/>
                    </a:cubicBezTo>
                    <a:lnTo>
                      <a:pt x="1425" y="35085"/>
                    </a:lnTo>
                    <a:cubicBezTo>
                      <a:pt x="1425" y="35085"/>
                      <a:pt x="1" y="36248"/>
                      <a:pt x="2700" y="38083"/>
                    </a:cubicBezTo>
                    <a:cubicBezTo>
                      <a:pt x="3594" y="38697"/>
                      <a:pt x="4255" y="38900"/>
                      <a:pt x="4735" y="38900"/>
                    </a:cubicBezTo>
                    <a:cubicBezTo>
                      <a:pt x="5342" y="38900"/>
                      <a:pt x="5664" y="38576"/>
                      <a:pt x="5809" y="38347"/>
                    </a:cubicBezTo>
                    <a:cubicBezTo>
                      <a:pt x="5923" y="38233"/>
                      <a:pt x="5959" y="38122"/>
                      <a:pt x="5959" y="38122"/>
                    </a:cubicBezTo>
                    <a:lnTo>
                      <a:pt x="18403" y="17618"/>
                    </a:lnTo>
                    <a:cubicBezTo>
                      <a:pt x="18853" y="16832"/>
                      <a:pt x="19603" y="16232"/>
                      <a:pt x="20503" y="15968"/>
                    </a:cubicBezTo>
                    <a:cubicBezTo>
                      <a:pt x="21441" y="15632"/>
                      <a:pt x="22940" y="15333"/>
                      <a:pt x="23651" y="14619"/>
                    </a:cubicBezTo>
                    <a:cubicBezTo>
                      <a:pt x="23690" y="14544"/>
                      <a:pt x="23726" y="14508"/>
                      <a:pt x="23765" y="14469"/>
                    </a:cubicBezTo>
                    <a:cubicBezTo>
                      <a:pt x="24815" y="13159"/>
                      <a:pt x="29088" y="4948"/>
                      <a:pt x="29873" y="3488"/>
                    </a:cubicBezTo>
                    <a:cubicBezTo>
                      <a:pt x="29948" y="3338"/>
                      <a:pt x="29873" y="3188"/>
                      <a:pt x="29762" y="3113"/>
                    </a:cubicBezTo>
                    <a:lnTo>
                      <a:pt x="29723" y="3074"/>
                    </a:lnTo>
                    <a:cubicBezTo>
                      <a:pt x="29684" y="3048"/>
                      <a:pt x="29636" y="3035"/>
                      <a:pt x="29584" y="3035"/>
                    </a:cubicBezTo>
                    <a:cubicBezTo>
                      <a:pt x="29489" y="3035"/>
                      <a:pt x="29384" y="3077"/>
                      <a:pt x="29313" y="3149"/>
                    </a:cubicBezTo>
                    <a:lnTo>
                      <a:pt x="23465" y="11695"/>
                    </a:lnTo>
                    <a:cubicBezTo>
                      <a:pt x="23420" y="11786"/>
                      <a:pt x="23332" y="11836"/>
                      <a:pt x="23237" y="11836"/>
                    </a:cubicBezTo>
                    <a:cubicBezTo>
                      <a:pt x="23176" y="11836"/>
                      <a:pt x="23110" y="11815"/>
                      <a:pt x="23051" y="11770"/>
                    </a:cubicBezTo>
                    <a:cubicBezTo>
                      <a:pt x="22940" y="11695"/>
                      <a:pt x="22901" y="11509"/>
                      <a:pt x="22976" y="11395"/>
                    </a:cubicBezTo>
                    <a:lnTo>
                      <a:pt x="28524" y="2588"/>
                    </a:lnTo>
                    <a:cubicBezTo>
                      <a:pt x="28599" y="2438"/>
                      <a:pt x="28563" y="2288"/>
                      <a:pt x="28413" y="2175"/>
                    </a:cubicBezTo>
                    <a:lnTo>
                      <a:pt x="28188" y="2025"/>
                    </a:lnTo>
                    <a:cubicBezTo>
                      <a:pt x="28148" y="1998"/>
                      <a:pt x="28099" y="1986"/>
                      <a:pt x="28047" y="1986"/>
                    </a:cubicBezTo>
                    <a:cubicBezTo>
                      <a:pt x="27952" y="1986"/>
                      <a:pt x="27848" y="2028"/>
                      <a:pt x="27774" y="2100"/>
                    </a:cubicBezTo>
                    <a:lnTo>
                      <a:pt x="21891" y="10535"/>
                    </a:lnTo>
                    <a:cubicBezTo>
                      <a:pt x="21822" y="10625"/>
                      <a:pt x="21727" y="10674"/>
                      <a:pt x="21637" y="10674"/>
                    </a:cubicBezTo>
                    <a:cubicBezTo>
                      <a:pt x="21578" y="10674"/>
                      <a:pt x="21522" y="10654"/>
                      <a:pt x="21477" y="10610"/>
                    </a:cubicBezTo>
                    <a:lnTo>
                      <a:pt x="21327" y="10535"/>
                    </a:lnTo>
                    <a:cubicBezTo>
                      <a:pt x="21177" y="10421"/>
                      <a:pt x="21141" y="10271"/>
                      <a:pt x="21252" y="10121"/>
                    </a:cubicBezTo>
                    <a:lnTo>
                      <a:pt x="26914" y="1539"/>
                    </a:lnTo>
                    <a:cubicBezTo>
                      <a:pt x="27025" y="1389"/>
                      <a:pt x="26989" y="1200"/>
                      <a:pt x="26839" y="1125"/>
                    </a:cubicBezTo>
                    <a:lnTo>
                      <a:pt x="26614" y="975"/>
                    </a:lnTo>
                    <a:cubicBezTo>
                      <a:pt x="26566" y="929"/>
                      <a:pt x="26506" y="908"/>
                      <a:pt x="26443" y="908"/>
                    </a:cubicBezTo>
                    <a:cubicBezTo>
                      <a:pt x="26357" y="908"/>
                      <a:pt x="26266" y="948"/>
                      <a:pt x="26200" y="1014"/>
                    </a:cubicBezTo>
                    <a:lnTo>
                      <a:pt x="20053" y="9410"/>
                    </a:lnTo>
                    <a:cubicBezTo>
                      <a:pt x="20004" y="9482"/>
                      <a:pt x="19909" y="9524"/>
                      <a:pt x="19817" y="9524"/>
                    </a:cubicBezTo>
                    <a:cubicBezTo>
                      <a:pt x="19767" y="9524"/>
                      <a:pt x="19718" y="9512"/>
                      <a:pt x="19678" y="9485"/>
                    </a:cubicBezTo>
                    <a:cubicBezTo>
                      <a:pt x="19528" y="9371"/>
                      <a:pt x="19492" y="9185"/>
                      <a:pt x="19567" y="9071"/>
                    </a:cubicBezTo>
                    <a:lnTo>
                      <a:pt x="25375" y="489"/>
                    </a:lnTo>
                    <a:cubicBezTo>
                      <a:pt x="25489" y="339"/>
                      <a:pt x="25450" y="150"/>
                      <a:pt x="25300" y="75"/>
                    </a:cubicBezTo>
                    <a:lnTo>
                      <a:pt x="25300" y="40"/>
                    </a:lnTo>
                    <a:cubicBezTo>
                      <a:pt x="25247" y="13"/>
                      <a:pt x="25193" y="0"/>
                      <a:pt x="25142" y="0"/>
                    </a:cubicBezTo>
                    <a:close/>
                  </a:path>
                </a:pathLst>
              </a:custGeom>
              <a:solidFill>
                <a:schemeClr val="dk2"/>
              </a:solidFill>
              <a:ln w="952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5"/>
              <p:cNvSpPr/>
              <p:nvPr/>
            </p:nvSpPr>
            <p:spPr>
              <a:xfrm rot="-573144">
                <a:off x="3110577" y="3315265"/>
                <a:ext cx="168181" cy="111728"/>
              </a:xfrm>
              <a:custGeom>
                <a:avLst/>
                <a:gdLst/>
                <a:ahLst/>
                <a:cxnLst/>
                <a:rect l="l" t="t" r="r" b="b"/>
                <a:pathLst>
                  <a:path w="5848" h="3885" extrusionOk="0">
                    <a:moveTo>
                      <a:pt x="204" y="1"/>
                    </a:moveTo>
                    <a:cubicBezTo>
                      <a:pt x="171" y="1"/>
                      <a:pt x="138" y="9"/>
                      <a:pt x="111" y="22"/>
                    </a:cubicBezTo>
                    <a:cubicBezTo>
                      <a:pt x="36" y="97"/>
                      <a:pt x="0" y="211"/>
                      <a:pt x="75" y="286"/>
                    </a:cubicBezTo>
                    <a:cubicBezTo>
                      <a:pt x="1349" y="2160"/>
                      <a:pt x="3374" y="3470"/>
                      <a:pt x="5623" y="3884"/>
                    </a:cubicBezTo>
                    <a:lnTo>
                      <a:pt x="5659" y="3884"/>
                    </a:lnTo>
                    <a:cubicBezTo>
                      <a:pt x="5734" y="3884"/>
                      <a:pt x="5808" y="3809"/>
                      <a:pt x="5847" y="3734"/>
                    </a:cubicBezTo>
                    <a:cubicBezTo>
                      <a:pt x="5847" y="3620"/>
                      <a:pt x="5772" y="3545"/>
                      <a:pt x="5698" y="3509"/>
                    </a:cubicBezTo>
                    <a:cubicBezTo>
                      <a:pt x="3524" y="3135"/>
                      <a:pt x="1610" y="1896"/>
                      <a:pt x="375" y="97"/>
                    </a:cubicBezTo>
                    <a:cubicBezTo>
                      <a:pt x="327" y="26"/>
                      <a:pt x="264"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25"/>
            <p:cNvSpPr/>
            <p:nvPr/>
          </p:nvSpPr>
          <p:spPr>
            <a:xfrm>
              <a:off x="8206380" y="130529"/>
              <a:ext cx="191004" cy="190944"/>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accent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5"/>
            <p:cNvSpPr/>
            <p:nvPr/>
          </p:nvSpPr>
          <p:spPr>
            <a:xfrm>
              <a:off x="7759919" y="130535"/>
              <a:ext cx="303235" cy="303140"/>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accent1"/>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2" name="Google Shape;1272;p25"/>
            <p:cNvGrpSpPr/>
            <p:nvPr/>
          </p:nvGrpSpPr>
          <p:grpSpPr>
            <a:xfrm rot="-1265573">
              <a:off x="-88372" y="4199552"/>
              <a:ext cx="1123193" cy="808902"/>
              <a:chOff x="38180" y="134297"/>
              <a:chExt cx="1350086" cy="972306"/>
            </a:xfrm>
          </p:grpSpPr>
          <p:sp>
            <p:nvSpPr>
              <p:cNvPr id="1273" name="Google Shape;1273;p25"/>
              <p:cNvSpPr/>
              <p:nvPr/>
            </p:nvSpPr>
            <p:spPr>
              <a:xfrm rot="-1153021" flipH="1">
                <a:off x="103753" y="318052"/>
                <a:ext cx="1218940" cy="604796"/>
              </a:xfrm>
              <a:custGeom>
                <a:avLst/>
                <a:gdLst/>
                <a:ahLst/>
                <a:cxnLst/>
                <a:rect l="l" t="t" r="r" b="b"/>
                <a:pathLst>
                  <a:path w="33511" h="16627" extrusionOk="0">
                    <a:moveTo>
                      <a:pt x="1390" y="0"/>
                    </a:moveTo>
                    <a:cubicBezTo>
                      <a:pt x="1118" y="0"/>
                      <a:pt x="819" y="76"/>
                      <a:pt x="564" y="317"/>
                    </a:cubicBezTo>
                    <a:cubicBezTo>
                      <a:pt x="564" y="317"/>
                      <a:pt x="0" y="878"/>
                      <a:pt x="1014" y="1966"/>
                    </a:cubicBezTo>
                    <a:cubicBezTo>
                      <a:pt x="1614" y="2641"/>
                      <a:pt x="4948" y="5526"/>
                      <a:pt x="7722" y="7514"/>
                    </a:cubicBezTo>
                    <a:cubicBezTo>
                      <a:pt x="9320" y="8695"/>
                      <a:pt x="10725" y="9554"/>
                      <a:pt x="11311" y="9554"/>
                    </a:cubicBezTo>
                    <a:cubicBezTo>
                      <a:pt x="11357" y="9554"/>
                      <a:pt x="11398" y="9549"/>
                      <a:pt x="11434" y="9538"/>
                    </a:cubicBezTo>
                    <a:cubicBezTo>
                      <a:pt x="12296" y="9251"/>
                      <a:pt x="13114" y="8059"/>
                      <a:pt x="14733" y="8059"/>
                    </a:cubicBezTo>
                    <a:cubicBezTo>
                      <a:pt x="15225" y="8059"/>
                      <a:pt x="15792" y="8170"/>
                      <a:pt x="16457" y="8449"/>
                    </a:cubicBezTo>
                    <a:cubicBezTo>
                      <a:pt x="16832" y="8599"/>
                      <a:pt x="17207" y="8749"/>
                      <a:pt x="17581" y="9013"/>
                    </a:cubicBezTo>
                    <a:cubicBezTo>
                      <a:pt x="20766" y="10887"/>
                      <a:pt x="27513" y="15046"/>
                      <a:pt x="30212" y="16285"/>
                    </a:cubicBezTo>
                    <a:cubicBezTo>
                      <a:pt x="30648" y="16486"/>
                      <a:pt x="30963" y="16627"/>
                      <a:pt x="31160" y="16627"/>
                    </a:cubicBezTo>
                    <a:cubicBezTo>
                      <a:pt x="31183" y="16627"/>
                      <a:pt x="31205" y="16625"/>
                      <a:pt x="31225" y="16621"/>
                    </a:cubicBezTo>
                    <a:cubicBezTo>
                      <a:pt x="32311" y="16621"/>
                      <a:pt x="32761" y="15160"/>
                      <a:pt x="32761" y="15160"/>
                    </a:cubicBezTo>
                    <a:cubicBezTo>
                      <a:pt x="32761" y="15160"/>
                      <a:pt x="33510" y="13472"/>
                      <a:pt x="32461" y="12872"/>
                    </a:cubicBezTo>
                    <a:cubicBezTo>
                      <a:pt x="31936" y="12573"/>
                      <a:pt x="24664" y="9499"/>
                      <a:pt x="17357" y="6500"/>
                    </a:cubicBezTo>
                    <a:lnTo>
                      <a:pt x="2213" y="203"/>
                    </a:lnTo>
                    <a:cubicBezTo>
                      <a:pt x="2213" y="203"/>
                      <a:pt x="1837" y="0"/>
                      <a:pt x="1390" y="0"/>
                    </a:cubicBezTo>
                    <a:close/>
                  </a:path>
                </a:pathLst>
              </a:custGeom>
              <a:solidFill>
                <a:schemeClr val="dk2"/>
              </a:solidFill>
              <a:ln w="952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5"/>
              <p:cNvSpPr/>
              <p:nvPr/>
            </p:nvSpPr>
            <p:spPr>
              <a:xfrm rot="-1153021" flipH="1">
                <a:off x="847207" y="256893"/>
                <a:ext cx="361415" cy="258767"/>
              </a:xfrm>
              <a:custGeom>
                <a:avLst/>
                <a:gdLst/>
                <a:ahLst/>
                <a:cxnLst/>
                <a:rect l="l" t="t" r="r" b="b"/>
                <a:pathLst>
                  <a:path w="9936" h="7114" extrusionOk="0">
                    <a:moveTo>
                      <a:pt x="170" y="1"/>
                    </a:moveTo>
                    <a:cubicBezTo>
                      <a:pt x="133" y="1"/>
                      <a:pt x="95" y="10"/>
                      <a:pt x="76" y="28"/>
                    </a:cubicBezTo>
                    <a:cubicBezTo>
                      <a:pt x="1" y="103"/>
                      <a:pt x="1" y="217"/>
                      <a:pt x="76" y="252"/>
                    </a:cubicBezTo>
                    <a:cubicBezTo>
                      <a:pt x="2625" y="2426"/>
                      <a:pt x="5287" y="4490"/>
                      <a:pt x="7986" y="6439"/>
                    </a:cubicBezTo>
                    <a:cubicBezTo>
                      <a:pt x="8436" y="6775"/>
                      <a:pt x="8961" y="7113"/>
                      <a:pt x="9521" y="7113"/>
                    </a:cubicBezTo>
                    <a:cubicBezTo>
                      <a:pt x="9596" y="7113"/>
                      <a:pt x="9710" y="7074"/>
                      <a:pt x="9821" y="7074"/>
                    </a:cubicBezTo>
                    <a:cubicBezTo>
                      <a:pt x="9896" y="7038"/>
                      <a:pt x="9935" y="6963"/>
                      <a:pt x="9935" y="6888"/>
                    </a:cubicBezTo>
                    <a:cubicBezTo>
                      <a:pt x="9896" y="6814"/>
                      <a:pt x="9821" y="6775"/>
                      <a:pt x="9746" y="6775"/>
                    </a:cubicBezTo>
                    <a:cubicBezTo>
                      <a:pt x="9671" y="6790"/>
                      <a:pt x="9596" y="6797"/>
                      <a:pt x="9521" y="6797"/>
                    </a:cubicBezTo>
                    <a:cubicBezTo>
                      <a:pt x="9045" y="6797"/>
                      <a:pt x="8595" y="6504"/>
                      <a:pt x="8172" y="6214"/>
                    </a:cubicBezTo>
                    <a:cubicBezTo>
                      <a:pt x="5473" y="4265"/>
                      <a:pt x="2813" y="2166"/>
                      <a:pt x="265" y="28"/>
                    </a:cubicBezTo>
                    <a:cubicBezTo>
                      <a:pt x="245" y="10"/>
                      <a:pt x="208"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5" name="Google Shape;1275;p25"/>
          <p:cNvGrpSpPr/>
          <p:nvPr/>
        </p:nvGrpSpPr>
        <p:grpSpPr>
          <a:xfrm rot="5527871">
            <a:off x="1541844" y="9207751"/>
            <a:ext cx="743292" cy="922361"/>
            <a:chOff x="5964146" y="783825"/>
            <a:chExt cx="327504" cy="406475"/>
          </a:xfrm>
        </p:grpSpPr>
        <p:sp>
          <p:nvSpPr>
            <p:cNvPr id="1276" name="Google Shape;1276;p25"/>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5"/>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5"/>
            <p:cNvSpPr/>
            <p:nvPr/>
          </p:nvSpPr>
          <p:spPr>
            <a:xfrm>
              <a:off x="5969268"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5"/>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5"/>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5"/>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5"/>
            <p:cNvSpPr/>
            <p:nvPr/>
          </p:nvSpPr>
          <p:spPr>
            <a:xfrm>
              <a:off x="5969280" y="83505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5"/>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5"/>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5"/>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5"/>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5"/>
            <p:cNvSpPr/>
            <p:nvPr/>
          </p:nvSpPr>
          <p:spPr>
            <a:xfrm>
              <a:off x="5964146" y="1115306"/>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5"/>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5"/>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5"/>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5"/>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2" name="Google Shape;1292;p25"/>
          <p:cNvSpPr txBox="1">
            <a:spLocks noGrp="1"/>
          </p:cNvSpPr>
          <p:nvPr>
            <p:ph type="title"/>
          </p:nvPr>
        </p:nvSpPr>
        <p:spPr>
          <a:xfrm>
            <a:off x="1440000" y="890051"/>
            <a:ext cx="15408000" cy="1145400"/>
          </a:xfrm>
          <a:prstGeom prst="rect">
            <a:avLst/>
          </a:prstGeom>
        </p:spPr>
        <p:txBody>
          <a:bodyPr spcFirstLastPara="1" wrap="square" lIns="182832" tIns="182832" rIns="182832" bIns="182832"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3" name="Google Shape;1293;p25"/>
          <p:cNvSpPr txBox="1">
            <a:spLocks noGrp="1"/>
          </p:cNvSpPr>
          <p:nvPr>
            <p:ph type="subTitle" idx="1"/>
          </p:nvPr>
        </p:nvSpPr>
        <p:spPr>
          <a:xfrm>
            <a:off x="1875251" y="6343999"/>
            <a:ext cx="4350600" cy="1869600"/>
          </a:xfrm>
          <a:prstGeom prst="rect">
            <a:avLst/>
          </a:prstGeom>
        </p:spPr>
        <p:txBody>
          <a:bodyPr spcFirstLastPara="1" wrap="square" lIns="182832" tIns="182832" rIns="182832" bIns="182832" anchor="t" anchorCtr="0">
            <a:noAutofit/>
          </a:bodyPr>
          <a:lstStyle>
            <a:lvl1pPr lvl="0" algn="ctr" rtl="0">
              <a:spcBef>
                <a:spcPts val="0"/>
              </a:spcBef>
              <a:spcAft>
                <a:spcPts val="0"/>
              </a:spcAft>
              <a:buSzPts val="1400"/>
              <a:buNone/>
              <a:defRPr sz="2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4" name="Google Shape;1294;p25"/>
          <p:cNvSpPr txBox="1">
            <a:spLocks noGrp="1"/>
          </p:cNvSpPr>
          <p:nvPr>
            <p:ph type="subTitle" idx="2"/>
          </p:nvPr>
        </p:nvSpPr>
        <p:spPr>
          <a:xfrm>
            <a:off x="6968696" y="5416650"/>
            <a:ext cx="4350600" cy="1869600"/>
          </a:xfrm>
          <a:prstGeom prst="rect">
            <a:avLst/>
          </a:prstGeom>
        </p:spPr>
        <p:txBody>
          <a:bodyPr spcFirstLastPara="1" wrap="square" lIns="182832" tIns="182832" rIns="182832" bIns="182832" anchor="t" anchorCtr="0">
            <a:noAutofit/>
          </a:bodyPr>
          <a:lstStyle>
            <a:lvl1pPr lvl="0" algn="ctr" rtl="0">
              <a:spcBef>
                <a:spcPts val="0"/>
              </a:spcBef>
              <a:spcAft>
                <a:spcPts val="0"/>
              </a:spcAft>
              <a:buSzPts val="1400"/>
              <a:buNone/>
              <a:defRPr sz="2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5" name="Google Shape;1295;p25"/>
          <p:cNvSpPr txBox="1">
            <a:spLocks noGrp="1"/>
          </p:cNvSpPr>
          <p:nvPr>
            <p:ph type="subTitle" idx="3"/>
          </p:nvPr>
        </p:nvSpPr>
        <p:spPr>
          <a:xfrm>
            <a:off x="12062150" y="6343999"/>
            <a:ext cx="4350600" cy="1869600"/>
          </a:xfrm>
          <a:prstGeom prst="rect">
            <a:avLst/>
          </a:prstGeom>
        </p:spPr>
        <p:txBody>
          <a:bodyPr spcFirstLastPara="1" wrap="square" lIns="182832" tIns="182832" rIns="182832" bIns="182832" anchor="t" anchorCtr="0">
            <a:noAutofit/>
          </a:bodyPr>
          <a:lstStyle>
            <a:lvl1pPr lvl="0" algn="ctr" rtl="0">
              <a:spcBef>
                <a:spcPts val="0"/>
              </a:spcBef>
              <a:spcAft>
                <a:spcPts val="0"/>
              </a:spcAft>
              <a:buSzPts val="1400"/>
              <a:buNone/>
              <a:defRPr sz="2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6" name="Google Shape;1296;p25"/>
          <p:cNvSpPr txBox="1">
            <a:spLocks noGrp="1"/>
          </p:cNvSpPr>
          <p:nvPr>
            <p:ph type="subTitle" idx="4"/>
          </p:nvPr>
        </p:nvSpPr>
        <p:spPr>
          <a:xfrm>
            <a:off x="1875251" y="5537430"/>
            <a:ext cx="4350600" cy="914400"/>
          </a:xfrm>
          <a:prstGeom prst="rect">
            <a:avLst/>
          </a:prstGeom>
        </p:spPr>
        <p:txBody>
          <a:bodyPr spcFirstLastPara="1" wrap="square" lIns="182832" tIns="182832" rIns="182832" bIns="182832" anchor="b" anchorCtr="0">
            <a:noAutofit/>
          </a:bodyPr>
          <a:lstStyle>
            <a:lvl1pPr lvl="0" algn="ctr" rtl="0">
              <a:spcBef>
                <a:spcPts val="0"/>
              </a:spcBef>
              <a:spcAft>
                <a:spcPts val="0"/>
              </a:spcAft>
              <a:buSzPts val="2400"/>
              <a:buFont typeface="Geologica SemiBold"/>
              <a:buNone/>
              <a:defRPr sz="4400">
                <a:solidFill>
                  <a:schemeClr val="dk1"/>
                </a:solidFill>
                <a:latin typeface="Geologica SemiBold"/>
                <a:ea typeface="Geologica SemiBold"/>
                <a:cs typeface="Geologica SemiBold"/>
                <a:sym typeface="Geologica SemiBold"/>
              </a:defRPr>
            </a:lvl1pPr>
            <a:lvl2pPr lvl="1"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2pPr>
            <a:lvl3pPr lvl="2"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3pPr>
            <a:lvl4pPr lvl="3"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4pPr>
            <a:lvl5pPr lvl="4"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5pPr>
            <a:lvl6pPr lvl="5"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6pPr>
            <a:lvl7pPr lvl="6"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7pPr>
            <a:lvl8pPr lvl="7"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8pPr>
            <a:lvl9pPr lvl="8"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9pPr>
          </a:lstStyle>
          <a:p>
            <a:endParaRPr/>
          </a:p>
        </p:txBody>
      </p:sp>
      <p:sp>
        <p:nvSpPr>
          <p:cNvPr id="1297" name="Google Shape;1297;p25"/>
          <p:cNvSpPr txBox="1">
            <a:spLocks noGrp="1"/>
          </p:cNvSpPr>
          <p:nvPr>
            <p:ph type="subTitle" idx="5"/>
          </p:nvPr>
        </p:nvSpPr>
        <p:spPr>
          <a:xfrm>
            <a:off x="6968696" y="4610081"/>
            <a:ext cx="4350600" cy="914400"/>
          </a:xfrm>
          <a:prstGeom prst="rect">
            <a:avLst/>
          </a:prstGeom>
        </p:spPr>
        <p:txBody>
          <a:bodyPr spcFirstLastPara="1" wrap="square" lIns="182832" tIns="182832" rIns="182832" bIns="182832" anchor="b" anchorCtr="0">
            <a:noAutofit/>
          </a:bodyPr>
          <a:lstStyle>
            <a:lvl1pPr lvl="0" algn="ctr" rtl="0">
              <a:spcBef>
                <a:spcPts val="0"/>
              </a:spcBef>
              <a:spcAft>
                <a:spcPts val="0"/>
              </a:spcAft>
              <a:buSzPts val="2400"/>
              <a:buFont typeface="Geologica SemiBold"/>
              <a:buNone/>
              <a:defRPr sz="4400">
                <a:solidFill>
                  <a:schemeClr val="dk1"/>
                </a:solidFill>
                <a:latin typeface="Geologica SemiBold"/>
                <a:ea typeface="Geologica SemiBold"/>
                <a:cs typeface="Geologica SemiBold"/>
                <a:sym typeface="Geologica SemiBold"/>
              </a:defRPr>
            </a:lvl1pPr>
            <a:lvl2pPr lvl="1"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2pPr>
            <a:lvl3pPr lvl="2"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3pPr>
            <a:lvl4pPr lvl="3"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4pPr>
            <a:lvl5pPr lvl="4"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5pPr>
            <a:lvl6pPr lvl="5"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6pPr>
            <a:lvl7pPr lvl="6"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7pPr>
            <a:lvl8pPr lvl="7"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8pPr>
            <a:lvl9pPr lvl="8"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9pPr>
          </a:lstStyle>
          <a:p>
            <a:endParaRPr/>
          </a:p>
        </p:txBody>
      </p:sp>
      <p:sp>
        <p:nvSpPr>
          <p:cNvPr id="1298" name="Google Shape;1298;p25"/>
          <p:cNvSpPr txBox="1">
            <a:spLocks noGrp="1"/>
          </p:cNvSpPr>
          <p:nvPr>
            <p:ph type="subTitle" idx="6"/>
          </p:nvPr>
        </p:nvSpPr>
        <p:spPr>
          <a:xfrm>
            <a:off x="12062150" y="5537430"/>
            <a:ext cx="4350600" cy="914400"/>
          </a:xfrm>
          <a:prstGeom prst="rect">
            <a:avLst/>
          </a:prstGeom>
        </p:spPr>
        <p:txBody>
          <a:bodyPr spcFirstLastPara="1" wrap="square" lIns="182832" tIns="182832" rIns="182832" bIns="182832" anchor="b" anchorCtr="0">
            <a:noAutofit/>
          </a:bodyPr>
          <a:lstStyle>
            <a:lvl1pPr lvl="0" algn="ctr" rtl="0">
              <a:spcBef>
                <a:spcPts val="0"/>
              </a:spcBef>
              <a:spcAft>
                <a:spcPts val="0"/>
              </a:spcAft>
              <a:buSzPts val="2400"/>
              <a:buFont typeface="Geologica SemiBold"/>
              <a:buNone/>
              <a:defRPr sz="4400">
                <a:solidFill>
                  <a:schemeClr val="dk1"/>
                </a:solidFill>
                <a:latin typeface="Geologica SemiBold"/>
                <a:ea typeface="Geologica SemiBold"/>
                <a:cs typeface="Geologica SemiBold"/>
                <a:sym typeface="Geologica SemiBold"/>
              </a:defRPr>
            </a:lvl1pPr>
            <a:lvl2pPr lvl="1"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2pPr>
            <a:lvl3pPr lvl="2"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3pPr>
            <a:lvl4pPr lvl="3"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4pPr>
            <a:lvl5pPr lvl="4"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5pPr>
            <a:lvl6pPr lvl="5"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6pPr>
            <a:lvl7pPr lvl="6"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7pPr>
            <a:lvl8pPr lvl="7"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8pPr>
            <a:lvl9pPr lvl="8" algn="ctr" rtl="0">
              <a:lnSpc>
                <a:spcPct val="100000"/>
              </a:lnSpc>
              <a:spcBef>
                <a:spcPts val="0"/>
              </a:spcBef>
              <a:spcAft>
                <a:spcPts val="0"/>
              </a:spcAft>
              <a:buSzPts val="2400"/>
              <a:buFont typeface="Geologica SemiBold"/>
              <a:buNone/>
              <a:defRPr sz="4800">
                <a:latin typeface="Geologica SemiBold"/>
                <a:ea typeface="Geologica SemiBold"/>
                <a:cs typeface="Geologica SemiBold"/>
                <a:sym typeface="Geologica SemiBold"/>
              </a:defRPr>
            </a:lvl9pPr>
          </a:lstStyle>
          <a:p>
            <a:endParaRPr/>
          </a:p>
        </p:txBody>
      </p:sp>
    </p:spTree>
  </p:cSld>
  <p:clrMapOvr>
    <a:masterClrMapping/>
  </p:clrMapOvr>
  <p:transition>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24"/>
        <p:cNvGrpSpPr/>
        <p:nvPr/>
      </p:nvGrpSpPr>
      <p:grpSpPr>
        <a:xfrm>
          <a:off x="0" y="0"/>
          <a:ext cx="0" cy="0"/>
          <a:chOff x="0" y="0"/>
          <a:chExt cx="0" cy="0"/>
        </a:xfrm>
      </p:grpSpPr>
      <p:sp>
        <p:nvSpPr>
          <p:cNvPr id="1625" name="Google Shape;1625;p31"/>
          <p:cNvSpPr/>
          <p:nvPr/>
        </p:nvSpPr>
        <p:spPr>
          <a:xfrm rot="9861147">
            <a:off x="13744337" y="8086760"/>
            <a:ext cx="6359340" cy="4767785"/>
          </a:xfrm>
          <a:custGeom>
            <a:avLst/>
            <a:gdLst/>
            <a:ahLst/>
            <a:cxnLst/>
            <a:rect l="l" t="t" r="r" b="b"/>
            <a:pathLst>
              <a:path w="105553" h="74665" extrusionOk="0">
                <a:moveTo>
                  <a:pt x="79475" y="0"/>
                </a:moveTo>
                <a:cubicBezTo>
                  <a:pt x="78000" y="0"/>
                  <a:pt x="76504" y="250"/>
                  <a:pt x="75002" y="803"/>
                </a:cubicBezTo>
                <a:cubicBezTo>
                  <a:pt x="70804" y="2827"/>
                  <a:pt x="67281" y="6014"/>
                  <a:pt x="63197" y="8224"/>
                </a:cubicBezTo>
                <a:cubicBezTo>
                  <a:pt x="53301" y="12461"/>
                  <a:pt x="42056" y="11412"/>
                  <a:pt x="31486" y="12086"/>
                </a:cubicBezTo>
                <a:cubicBezTo>
                  <a:pt x="150" y="13061"/>
                  <a:pt x="0" y="50619"/>
                  <a:pt x="23015" y="64674"/>
                </a:cubicBezTo>
                <a:cubicBezTo>
                  <a:pt x="32462" y="71307"/>
                  <a:pt x="44173" y="74664"/>
                  <a:pt x="55743" y="74664"/>
                </a:cubicBezTo>
                <a:cubicBezTo>
                  <a:pt x="75755" y="74664"/>
                  <a:pt x="95344" y="64618"/>
                  <a:pt x="102065" y="44097"/>
                </a:cubicBezTo>
                <a:cubicBezTo>
                  <a:pt x="105553" y="33413"/>
                  <a:pt x="103828" y="21232"/>
                  <a:pt x="97531" y="11936"/>
                </a:cubicBezTo>
                <a:cubicBezTo>
                  <a:pt x="93567" y="6163"/>
                  <a:pt x="86800" y="0"/>
                  <a:pt x="79475" y="0"/>
                </a:cubicBezTo>
                <a:close/>
              </a:path>
            </a:pathLst>
          </a:custGeom>
          <a:solidFill>
            <a:schemeClr val="lt2"/>
          </a:solidFill>
          <a:ln>
            <a:noFill/>
          </a:ln>
        </p:spPr>
        <p:txBody>
          <a:bodyPr spcFirstLastPara="1" wrap="square" lIns="182832" tIns="182832" rIns="182832" bIns="182832" anchor="ctr" anchorCtr="0">
            <a:noAutofit/>
          </a:bodyPr>
          <a:lstStyle/>
          <a:p>
            <a:pPr marL="0" lvl="0" indent="0" algn="l" rtl="0">
              <a:spcBef>
                <a:spcPts val="0"/>
              </a:spcBef>
              <a:spcAft>
                <a:spcPts val="0"/>
              </a:spcAft>
              <a:buNone/>
            </a:pPr>
            <a:endParaRPr/>
          </a:p>
        </p:txBody>
      </p:sp>
      <p:grpSp>
        <p:nvGrpSpPr>
          <p:cNvPr id="1626" name="Google Shape;1626;p31"/>
          <p:cNvGrpSpPr/>
          <p:nvPr/>
        </p:nvGrpSpPr>
        <p:grpSpPr>
          <a:xfrm>
            <a:off x="-214854" y="127423"/>
            <a:ext cx="18502841" cy="10070244"/>
            <a:chOff x="-107427" y="63712"/>
            <a:chExt cx="9251420" cy="5035122"/>
          </a:xfrm>
        </p:grpSpPr>
        <p:sp>
          <p:nvSpPr>
            <p:cNvPr id="1627" name="Google Shape;1627;p31"/>
            <p:cNvSpPr/>
            <p:nvPr/>
          </p:nvSpPr>
          <p:spPr>
            <a:xfrm flipH="1">
              <a:off x="7089539" y="4663420"/>
              <a:ext cx="293822" cy="293752"/>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dk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1"/>
            <p:cNvSpPr/>
            <p:nvPr/>
          </p:nvSpPr>
          <p:spPr>
            <a:xfrm flipH="1">
              <a:off x="7718985" y="4715599"/>
              <a:ext cx="189439" cy="189403"/>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accent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9" name="Google Shape;1629;p31"/>
            <p:cNvGrpSpPr/>
            <p:nvPr/>
          </p:nvGrpSpPr>
          <p:grpSpPr>
            <a:xfrm>
              <a:off x="8524908" y="3936952"/>
              <a:ext cx="510160" cy="585588"/>
              <a:chOff x="3072800" y="4581475"/>
              <a:chExt cx="667225" cy="765975"/>
            </a:xfrm>
          </p:grpSpPr>
          <p:sp>
            <p:nvSpPr>
              <p:cNvPr id="1630" name="Google Shape;1630;p31"/>
              <p:cNvSpPr/>
              <p:nvPr/>
            </p:nvSpPr>
            <p:spPr>
              <a:xfrm>
                <a:off x="3080300" y="4598325"/>
                <a:ext cx="659725" cy="726300"/>
              </a:xfrm>
              <a:custGeom>
                <a:avLst/>
                <a:gdLst/>
                <a:ahLst/>
                <a:cxnLst/>
                <a:rect l="l" t="t" r="r" b="b"/>
                <a:pathLst>
                  <a:path w="26389" h="29052" extrusionOk="0">
                    <a:moveTo>
                      <a:pt x="5911" y="0"/>
                    </a:moveTo>
                    <a:cubicBezTo>
                      <a:pt x="4881" y="0"/>
                      <a:pt x="3863" y="279"/>
                      <a:pt x="2960" y="867"/>
                    </a:cubicBezTo>
                    <a:cubicBezTo>
                      <a:pt x="786" y="2291"/>
                      <a:pt x="1" y="5101"/>
                      <a:pt x="825" y="7763"/>
                    </a:cubicBezTo>
                    <a:cubicBezTo>
                      <a:pt x="1011" y="8399"/>
                      <a:pt x="2175" y="10162"/>
                      <a:pt x="2325" y="10462"/>
                    </a:cubicBezTo>
                    <a:cubicBezTo>
                      <a:pt x="3974" y="13161"/>
                      <a:pt x="3335" y="15635"/>
                      <a:pt x="3224" y="17359"/>
                    </a:cubicBezTo>
                    <a:cubicBezTo>
                      <a:pt x="3035" y="19494"/>
                      <a:pt x="3935" y="21668"/>
                      <a:pt x="5209" y="23656"/>
                    </a:cubicBezTo>
                    <a:cubicBezTo>
                      <a:pt x="7478" y="27131"/>
                      <a:pt x="11190" y="29051"/>
                      <a:pt x="14862" y="29051"/>
                    </a:cubicBezTo>
                    <a:cubicBezTo>
                      <a:pt x="16772" y="29051"/>
                      <a:pt x="18672" y="28531"/>
                      <a:pt x="20352" y="27441"/>
                    </a:cubicBezTo>
                    <a:cubicBezTo>
                      <a:pt x="25225" y="24217"/>
                      <a:pt x="26389" y="17359"/>
                      <a:pt x="22940" y="12037"/>
                    </a:cubicBezTo>
                    <a:cubicBezTo>
                      <a:pt x="21666" y="10087"/>
                      <a:pt x="19903" y="8624"/>
                      <a:pt x="17993" y="7688"/>
                    </a:cubicBezTo>
                    <a:lnTo>
                      <a:pt x="17918" y="7688"/>
                    </a:lnTo>
                    <a:cubicBezTo>
                      <a:pt x="17579" y="7500"/>
                      <a:pt x="17204" y="7389"/>
                      <a:pt x="16868" y="7239"/>
                    </a:cubicBezTo>
                    <a:cubicBezTo>
                      <a:pt x="15594" y="6675"/>
                      <a:pt x="13231" y="5925"/>
                      <a:pt x="12070" y="4240"/>
                    </a:cubicBezTo>
                    <a:cubicBezTo>
                      <a:pt x="11845" y="3940"/>
                      <a:pt x="10721" y="2177"/>
                      <a:pt x="10271" y="1766"/>
                    </a:cubicBezTo>
                    <a:cubicBezTo>
                      <a:pt x="9015" y="621"/>
                      <a:pt x="7449" y="0"/>
                      <a:pt x="5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1"/>
              <p:cNvSpPr/>
              <p:nvPr/>
            </p:nvSpPr>
            <p:spPr>
              <a:xfrm>
                <a:off x="3260225" y="4891975"/>
                <a:ext cx="339250" cy="308725"/>
              </a:xfrm>
              <a:custGeom>
                <a:avLst/>
                <a:gdLst/>
                <a:ahLst/>
                <a:cxnLst/>
                <a:rect l="l" t="t" r="r" b="b"/>
                <a:pathLst>
                  <a:path w="13570" h="12349" extrusionOk="0">
                    <a:moveTo>
                      <a:pt x="6345" y="1"/>
                    </a:moveTo>
                    <a:cubicBezTo>
                      <a:pt x="5298" y="1"/>
                      <a:pt x="4257" y="288"/>
                      <a:pt x="3335" y="890"/>
                    </a:cubicBezTo>
                    <a:cubicBezTo>
                      <a:pt x="636" y="2650"/>
                      <a:pt x="0" y="6438"/>
                      <a:pt x="1911" y="9361"/>
                    </a:cubicBezTo>
                    <a:cubicBezTo>
                      <a:pt x="3144" y="11286"/>
                      <a:pt x="5190" y="12349"/>
                      <a:pt x="7213" y="12349"/>
                    </a:cubicBezTo>
                    <a:cubicBezTo>
                      <a:pt x="8264" y="12349"/>
                      <a:pt x="9309" y="12062"/>
                      <a:pt x="10232" y="11460"/>
                    </a:cubicBezTo>
                    <a:cubicBezTo>
                      <a:pt x="12931" y="9697"/>
                      <a:pt x="13569" y="5874"/>
                      <a:pt x="11656" y="2989"/>
                    </a:cubicBezTo>
                    <a:cubicBezTo>
                      <a:pt x="10399" y="1065"/>
                      <a:pt x="8361" y="1"/>
                      <a:pt x="6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1"/>
              <p:cNvSpPr/>
              <p:nvPr/>
            </p:nvSpPr>
            <p:spPr>
              <a:xfrm>
                <a:off x="3072800" y="4581475"/>
                <a:ext cx="655975" cy="765975"/>
              </a:xfrm>
              <a:custGeom>
                <a:avLst/>
                <a:gdLst/>
                <a:ahLst/>
                <a:cxnLst/>
                <a:rect l="l" t="t" r="r" b="b"/>
                <a:pathLst>
                  <a:path w="26239" h="30639" extrusionOk="0">
                    <a:moveTo>
                      <a:pt x="6227" y="1368"/>
                    </a:moveTo>
                    <a:cubicBezTo>
                      <a:pt x="7004" y="1368"/>
                      <a:pt x="7786" y="1550"/>
                      <a:pt x="8508" y="1876"/>
                    </a:cubicBezTo>
                    <a:cubicBezTo>
                      <a:pt x="9072" y="2140"/>
                      <a:pt x="9671" y="2515"/>
                      <a:pt x="10121" y="2965"/>
                    </a:cubicBezTo>
                    <a:cubicBezTo>
                      <a:pt x="10271" y="3115"/>
                      <a:pt x="10382" y="3265"/>
                      <a:pt x="10496" y="3415"/>
                    </a:cubicBezTo>
                    <a:cubicBezTo>
                      <a:pt x="10496" y="3415"/>
                      <a:pt x="10571" y="3490"/>
                      <a:pt x="10571" y="3526"/>
                    </a:cubicBezTo>
                    <a:cubicBezTo>
                      <a:pt x="10607" y="3565"/>
                      <a:pt x="10646" y="3601"/>
                      <a:pt x="10646" y="3640"/>
                    </a:cubicBezTo>
                    <a:cubicBezTo>
                      <a:pt x="10757" y="3751"/>
                      <a:pt x="10832" y="3865"/>
                      <a:pt x="10907" y="3975"/>
                    </a:cubicBezTo>
                    <a:cubicBezTo>
                      <a:pt x="11171" y="4350"/>
                      <a:pt x="11432" y="4764"/>
                      <a:pt x="11696" y="5139"/>
                    </a:cubicBezTo>
                    <a:cubicBezTo>
                      <a:pt x="12031" y="5664"/>
                      <a:pt x="12445" y="6113"/>
                      <a:pt x="12970" y="6524"/>
                    </a:cubicBezTo>
                    <a:cubicBezTo>
                      <a:pt x="13945" y="7313"/>
                      <a:pt x="15144" y="7838"/>
                      <a:pt x="16304" y="8323"/>
                    </a:cubicBezTo>
                    <a:cubicBezTo>
                      <a:pt x="16868" y="8548"/>
                      <a:pt x="17393" y="8773"/>
                      <a:pt x="17954" y="8998"/>
                    </a:cubicBezTo>
                    <a:cubicBezTo>
                      <a:pt x="19867" y="9898"/>
                      <a:pt x="21477" y="11286"/>
                      <a:pt x="22641" y="13046"/>
                    </a:cubicBezTo>
                    <a:cubicBezTo>
                      <a:pt x="24026" y="15220"/>
                      <a:pt x="24701" y="17694"/>
                      <a:pt x="24515" y="20282"/>
                    </a:cubicBezTo>
                    <a:cubicBezTo>
                      <a:pt x="24401" y="21368"/>
                      <a:pt x="24140" y="22531"/>
                      <a:pt x="23615" y="23617"/>
                    </a:cubicBezTo>
                    <a:lnTo>
                      <a:pt x="23576" y="23731"/>
                    </a:lnTo>
                    <a:cubicBezTo>
                      <a:pt x="23540" y="23805"/>
                      <a:pt x="23501" y="23880"/>
                      <a:pt x="23465" y="23916"/>
                    </a:cubicBezTo>
                    <a:cubicBezTo>
                      <a:pt x="23390" y="24066"/>
                      <a:pt x="23351" y="24180"/>
                      <a:pt x="23276" y="24330"/>
                    </a:cubicBezTo>
                    <a:cubicBezTo>
                      <a:pt x="23126" y="24591"/>
                      <a:pt x="22940" y="24855"/>
                      <a:pt x="22752" y="25116"/>
                    </a:cubicBezTo>
                    <a:cubicBezTo>
                      <a:pt x="22416" y="25605"/>
                      <a:pt x="22077" y="25979"/>
                      <a:pt x="21627" y="26429"/>
                    </a:cubicBezTo>
                    <a:cubicBezTo>
                      <a:pt x="20766" y="27290"/>
                      <a:pt x="19792" y="27890"/>
                      <a:pt x="18628" y="28414"/>
                    </a:cubicBezTo>
                    <a:cubicBezTo>
                      <a:pt x="17729" y="28789"/>
                      <a:pt x="16379" y="29128"/>
                      <a:pt x="15444" y="29203"/>
                    </a:cubicBezTo>
                    <a:cubicBezTo>
                      <a:pt x="15089" y="29237"/>
                      <a:pt x="14737" y="29254"/>
                      <a:pt x="14387" y="29254"/>
                    </a:cubicBezTo>
                    <a:cubicBezTo>
                      <a:pt x="12402" y="29254"/>
                      <a:pt x="10498" y="28712"/>
                      <a:pt x="8808" y="27629"/>
                    </a:cubicBezTo>
                    <a:cubicBezTo>
                      <a:pt x="7797" y="26990"/>
                      <a:pt x="6934" y="26165"/>
                      <a:pt x="6148" y="25155"/>
                    </a:cubicBezTo>
                    <a:cubicBezTo>
                      <a:pt x="5398" y="24105"/>
                      <a:pt x="4835" y="22792"/>
                      <a:pt x="4535" y="21482"/>
                    </a:cubicBezTo>
                    <a:cubicBezTo>
                      <a:pt x="4199" y="20207"/>
                      <a:pt x="4085" y="18969"/>
                      <a:pt x="4235" y="17658"/>
                    </a:cubicBezTo>
                    <a:cubicBezTo>
                      <a:pt x="4385" y="16345"/>
                      <a:pt x="4499" y="15070"/>
                      <a:pt x="4310" y="13760"/>
                    </a:cubicBezTo>
                    <a:cubicBezTo>
                      <a:pt x="4124" y="12447"/>
                      <a:pt x="3560" y="11322"/>
                      <a:pt x="2886" y="10198"/>
                    </a:cubicBezTo>
                    <a:cubicBezTo>
                      <a:pt x="2586" y="9748"/>
                      <a:pt x="2286" y="9262"/>
                      <a:pt x="2025" y="8773"/>
                    </a:cubicBezTo>
                    <a:cubicBezTo>
                      <a:pt x="1986" y="8698"/>
                      <a:pt x="1911" y="8587"/>
                      <a:pt x="1875" y="8473"/>
                    </a:cubicBezTo>
                    <a:cubicBezTo>
                      <a:pt x="1841" y="8443"/>
                      <a:pt x="1781" y="8272"/>
                      <a:pt x="1790" y="8272"/>
                    </a:cubicBezTo>
                    <a:lnTo>
                      <a:pt x="1790" y="8272"/>
                    </a:lnTo>
                    <a:cubicBezTo>
                      <a:pt x="1791" y="8272"/>
                      <a:pt x="1794" y="8277"/>
                      <a:pt x="1800" y="8288"/>
                    </a:cubicBezTo>
                    <a:cubicBezTo>
                      <a:pt x="1686" y="7988"/>
                      <a:pt x="1611" y="7688"/>
                      <a:pt x="1575" y="7349"/>
                    </a:cubicBezTo>
                    <a:cubicBezTo>
                      <a:pt x="1350" y="6188"/>
                      <a:pt x="1536" y="4839"/>
                      <a:pt x="2100" y="3790"/>
                    </a:cubicBezTo>
                    <a:cubicBezTo>
                      <a:pt x="2700" y="2701"/>
                      <a:pt x="3674" y="1915"/>
                      <a:pt x="4835" y="1577"/>
                    </a:cubicBezTo>
                    <a:cubicBezTo>
                      <a:pt x="5287" y="1435"/>
                      <a:pt x="5756" y="1368"/>
                      <a:pt x="6227" y="1368"/>
                    </a:cubicBezTo>
                    <a:close/>
                    <a:moveTo>
                      <a:pt x="6321" y="1"/>
                    </a:moveTo>
                    <a:cubicBezTo>
                      <a:pt x="6275" y="1"/>
                      <a:pt x="6230" y="1"/>
                      <a:pt x="6184" y="2"/>
                    </a:cubicBezTo>
                    <a:cubicBezTo>
                      <a:pt x="4685" y="2"/>
                      <a:pt x="3224" y="527"/>
                      <a:pt x="2136" y="1541"/>
                    </a:cubicBezTo>
                    <a:cubicBezTo>
                      <a:pt x="1050" y="2515"/>
                      <a:pt x="412" y="3900"/>
                      <a:pt x="187" y="5325"/>
                    </a:cubicBezTo>
                    <a:cubicBezTo>
                      <a:pt x="1" y="6638"/>
                      <a:pt x="112" y="8099"/>
                      <a:pt x="750" y="9298"/>
                    </a:cubicBezTo>
                    <a:cubicBezTo>
                      <a:pt x="1236" y="10237"/>
                      <a:pt x="1875" y="11097"/>
                      <a:pt x="2361" y="12072"/>
                    </a:cubicBezTo>
                    <a:cubicBezTo>
                      <a:pt x="3035" y="13385"/>
                      <a:pt x="3110" y="14810"/>
                      <a:pt x="2999" y="16234"/>
                    </a:cubicBezTo>
                    <a:cubicBezTo>
                      <a:pt x="2960" y="16795"/>
                      <a:pt x="2886" y="17358"/>
                      <a:pt x="2850" y="17919"/>
                    </a:cubicBezTo>
                    <a:cubicBezTo>
                      <a:pt x="2811" y="17994"/>
                      <a:pt x="2811" y="18033"/>
                      <a:pt x="2811" y="18108"/>
                    </a:cubicBezTo>
                    <a:cubicBezTo>
                      <a:pt x="2775" y="18819"/>
                      <a:pt x="2811" y="19493"/>
                      <a:pt x="2886" y="20168"/>
                    </a:cubicBezTo>
                    <a:cubicBezTo>
                      <a:pt x="3224" y="23092"/>
                      <a:pt x="4499" y="25830"/>
                      <a:pt x="6709" y="27779"/>
                    </a:cubicBezTo>
                    <a:cubicBezTo>
                      <a:pt x="8697" y="29503"/>
                      <a:pt x="11207" y="30477"/>
                      <a:pt x="13870" y="30627"/>
                    </a:cubicBezTo>
                    <a:cubicBezTo>
                      <a:pt x="14042" y="30635"/>
                      <a:pt x="14216" y="30639"/>
                      <a:pt x="14389" y="30639"/>
                    </a:cubicBezTo>
                    <a:cubicBezTo>
                      <a:pt x="16772" y="30639"/>
                      <a:pt x="19187" y="29931"/>
                      <a:pt x="21177" y="28603"/>
                    </a:cubicBezTo>
                    <a:cubicBezTo>
                      <a:pt x="23351" y="27065"/>
                      <a:pt x="24926" y="24780"/>
                      <a:pt x="25564" y="22192"/>
                    </a:cubicBezTo>
                    <a:cubicBezTo>
                      <a:pt x="26239" y="19532"/>
                      <a:pt x="25939" y="16720"/>
                      <a:pt x="24815" y="14210"/>
                    </a:cubicBezTo>
                    <a:cubicBezTo>
                      <a:pt x="24551" y="13571"/>
                      <a:pt x="24215" y="12971"/>
                      <a:pt x="23840" y="12372"/>
                    </a:cubicBezTo>
                    <a:cubicBezTo>
                      <a:pt x="22566" y="10423"/>
                      <a:pt x="20766" y="8812"/>
                      <a:pt x="18628" y="7799"/>
                    </a:cubicBezTo>
                    <a:cubicBezTo>
                      <a:pt x="18592" y="7763"/>
                      <a:pt x="18553" y="7724"/>
                      <a:pt x="18478" y="7724"/>
                    </a:cubicBezTo>
                    <a:cubicBezTo>
                      <a:pt x="17918" y="7499"/>
                      <a:pt x="17204" y="7199"/>
                      <a:pt x="16604" y="6938"/>
                    </a:cubicBezTo>
                    <a:cubicBezTo>
                      <a:pt x="16304" y="6824"/>
                      <a:pt x="16044" y="6713"/>
                      <a:pt x="15780" y="6599"/>
                    </a:cubicBezTo>
                    <a:cubicBezTo>
                      <a:pt x="15744" y="6563"/>
                      <a:pt x="15669" y="6563"/>
                      <a:pt x="15669" y="6524"/>
                    </a:cubicBezTo>
                    <a:cubicBezTo>
                      <a:pt x="15594" y="6524"/>
                      <a:pt x="15519" y="6488"/>
                      <a:pt x="15444" y="6449"/>
                    </a:cubicBezTo>
                    <a:cubicBezTo>
                      <a:pt x="15294" y="6374"/>
                      <a:pt x="15180" y="6299"/>
                      <a:pt x="15030" y="6224"/>
                    </a:cubicBezTo>
                    <a:cubicBezTo>
                      <a:pt x="14430" y="5889"/>
                      <a:pt x="13870" y="5550"/>
                      <a:pt x="13456" y="5139"/>
                    </a:cubicBezTo>
                    <a:cubicBezTo>
                      <a:pt x="13081" y="4764"/>
                      <a:pt x="12895" y="4500"/>
                      <a:pt x="12631" y="4089"/>
                    </a:cubicBezTo>
                    <a:cubicBezTo>
                      <a:pt x="12295" y="3565"/>
                      <a:pt x="11956" y="3076"/>
                      <a:pt x="11621" y="2626"/>
                    </a:cubicBezTo>
                    <a:cubicBezTo>
                      <a:pt x="11282" y="2140"/>
                      <a:pt x="10871" y="1765"/>
                      <a:pt x="10382" y="1427"/>
                    </a:cubicBezTo>
                    <a:cubicBezTo>
                      <a:pt x="9219" y="554"/>
                      <a:pt x="7774" y="1"/>
                      <a:pt x="632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3" name="Google Shape;1633;p31"/>
            <p:cNvGrpSpPr/>
            <p:nvPr/>
          </p:nvGrpSpPr>
          <p:grpSpPr>
            <a:xfrm rot="834939">
              <a:off x="7890873" y="4456246"/>
              <a:ext cx="1210219" cy="504466"/>
              <a:chOff x="1047750" y="4645875"/>
              <a:chExt cx="1666950" cy="694850"/>
            </a:xfrm>
          </p:grpSpPr>
          <p:sp>
            <p:nvSpPr>
              <p:cNvPr id="1634" name="Google Shape;1634;p31"/>
              <p:cNvSpPr/>
              <p:nvPr/>
            </p:nvSpPr>
            <p:spPr>
              <a:xfrm>
                <a:off x="1047750" y="4645875"/>
                <a:ext cx="1666950" cy="694850"/>
              </a:xfrm>
              <a:custGeom>
                <a:avLst/>
                <a:gdLst/>
                <a:ahLst/>
                <a:cxnLst/>
                <a:rect l="l" t="t" r="r" b="b"/>
                <a:pathLst>
                  <a:path w="66678" h="27794" extrusionOk="0">
                    <a:moveTo>
                      <a:pt x="5764" y="1"/>
                    </a:moveTo>
                    <a:cubicBezTo>
                      <a:pt x="5454" y="1"/>
                      <a:pt x="5201" y="86"/>
                      <a:pt x="5023" y="275"/>
                    </a:cubicBezTo>
                    <a:cubicBezTo>
                      <a:pt x="3299" y="2074"/>
                      <a:pt x="0" y="8821"/>
                      <a:pt x="1875" y="9985"/>
                    </a:cubicBezTo>
                    <a:cubicBezTo>
                      <a:pt x="2050" y="10093"/>
                      <a:pt x="2223" y="10143"/>
                      <a:pt x="2392" y="10143"/>
                    </a:cubicBezTo>
                    <a:cubicBezTo>
                      <a:pt x="4032" y="10143"/>
                      <a:pt x="5375" y="5509"/>
                      <a:pt x="6223" y="4998"/>
                    </a:cubicBezTo>
                    <a:cubicBezTo>
                      <a:pt x="6270" y="4967"/>
                      <a:pt x="6332" y="4953"/>
                      <a:pt x="6405" y="4953"/>
                    </a:cubicBezTo>
                    <a:cubicBezTo>
                      <a:pt x="7768" y="4953"/>
                      <a:pt x="13269" y="10005"/>
                      <a:pt x="13269" y="11109"/>
                    </a:cubicBezTo>
                    <a:cubicBezTo>
                      <a:pt x="13269" y="12234"/>
                      <a:pt x="15782" y="26927"/>
                      <a:pt x="37822" y="27752"/>
                    </a:cubicBezTo>
                    <a:cubicBezTo>
                      <a:pt x="38571" y="27780"/>
                      <a:pt x="39301" y="27793"/>
                      <a:pt x="40012" y="27793"/>
                    </a:cubicBezTo>
                    <a:cubicBezTo>
                      <a:pt x="60190" y="27793"/>
                      <a:pt x="65323" y="16835"/>
                      <a:pt x="66085" y="14483"/>
                    </a:cubicBezTo>
                    <a:cubicBezTo>
                      <a:pt x="66678" y="12728"/>
                      <a:pt x="66107" y="11635"/>
                      <a:pt x="61857" y="11635"/>
                    </a:cubicBezTo>
                    <a:cubicBezTo>
                      <a:pt x="60201" y="11635"/>
                      <a:pt x="57986" y="11801"/>
                      <a:pt x="55065" y="12159"/>
                    </a:cubicBezTo>
                    <a:cubicBezTo>
                      <a:pt x="53503" y="12344"/>
                      <a:pt x="51804" y="12425"/>
                      <a:pt x="50034" y="12425"/>
                    </a:cubicBezTo>
                    <a:cubicBezTo>
                      <a:pt x="39986" y="12425"/>
                      <a:pt x="27639" y="9821"/>
                      <a:pt x="25153" y="8896"/>
                    </a:cubicBezTo>
                    <a:cubicBezTo>
                      <a:pt x="22324" y="7868"/>
                      <a:pt x="16332" y="6120"/>
                      <a:pt x="15244" y="6120"/>
                    </a:cubicBezTo>
                    <a:cubicBezTo>
                      <a:pt x="15221" y="6120"/>
                      <a:pt x="15201" y="6121"/>
                      <a:pt x="15183" y="6122"/>
                    </a:cubicBezTo>
                    <a:cubicBezTo>
                      <a:pt x="15183" y="6122"/>
                      <a:pt x="8401" y="1"/>
                      <a:pt x="576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1"/>
              <p:cNvSpPr/>
              <p:nvPr/>
            </p:nvSpPr>
            <p:spPr>
              <a:xfrm>
                <a:off x="1404800" y="4887125"/>
                <a:ext cx="1246850" cy="359250"/>
              </a:xfrm>
              <a:custGeom>
                <a:avLst/>
                <a:gdLst/>
                <a:ahLst/>
                <a:cxnLst/>
                <a:rect l="l" t="t" r="r" b="b"/>
                <a:pathLst>
                  <a:path w="49874" h="14370" extrusionOk="0">
                    <a:moveTo>
                      <a:pt x="348" y="1"/>
                    </a:moveTo>
                    <a:cubicBezTo>
                      <a:pt x="292" y="1"/>
                      <a:pt x="236" y="21"/>
                      <a:pt x="187" y="71"/>
                    </a:cubicBezTo>
                    <a:cubicBezTo>
                      <a:pt x="1" y="221"/>
                      <a:pt x="151" y="485"/>
                      <a:pt x="226" y="634"/>
                    </a:cubicBezTo>
                    <a:cubicBezTo>
                      <a:pt x="376" y="895"/>
                      <a:pt x="526" y="1120"/>
                      <a:pt x="676" y="1384"/>
                    </a:cubicBezTo>
                    <a:cubicBezTo>
                      <a:pt x="1275" y="2284"/>
                      <a:pt x="1950" y="3144"/>
                      <a:pt x="2661" y="3933"/>
                    </a:cubicBezTo>
                    <a:cubicBezTo>
                      <a:pt x="4874" y="6557"/>
                      <a:pt x="7534" y="8881"/>
                      <a:pt x="10457" y="10641"/>
                    </a:cubicBezTo>
                    <a:cubicBezTo>
                      <a:pt x="12256" y="11729"/>
                      <a:pt x="14206" y="12590"/>
                      <a:pt x="16194" y="13229"/>
                    </a:cubicBezTo>
                    <a:cubicBezTo>
                      <a:pt x="18554" y="13978"/>
                      <a:pt x="21027" y="14278"/>
                      <a:pt x="23501" y="14353"/>
                    </a:cubicBezTo>
                    <a:cubicBezTo>
                      <a:pt x="23880" y="14364"/>
                      <a:pt x="24259" y="14369"/>
                      <a:pt x="24638" y="14369"/>
                    </a:cubicBezTo>
                    <a:cubicBezTo>
                      <a:pt x="29553" y="14369"/>
                      <a:pt x="34501" y="13469"/>
                      <a:pt x="39094" y="11729"/>
                    </a:cubicBezTo>
                    <a:cubicBezTo>
                      <a:pt x="41157" y="10941"/>
                      <a:pt x="43142" y="10005"/>
                      <a:pt x="45017" y="8842"/>
                    </a:cubicBezTo>
                    <a:cubicBezTo>
                      <a:pt x="46480" y="7942"/>
                      <a:pt x="47904" y="6893"/>
                      <a:pt x="49065" y="5618"/>
                    </a:cubicBezTo>
                    <a:cubicBezTo>
                      <a:pt x="49329" y="5357"/>
                      <a:pt x="49515" y="5093"/>
                      <a:pt x="49739" y="4833"/>
                    </a:cubicBezTo>
                    <a:cubicBezTo>
                      <a:pt x="49873" y="4646"/>
                      <a:pt x="49705" y="4461"/>
                      <a:pt x="49530" y="4461"/>
                    </a:cubicBezTo>
                    <a:cubicBezTo>
                      <a:pt x="49457" y="4461"/>
                      <a:pt x="49383" y="4492"/>
                      <a:pt x="49329" y="4569"/>
                    </a:cubicBezTo>
                    <a:cubicBezTo>
                      <a:pt x="48354" y="5807"/>
                      <a:pt x="47116" y="6818"/>
                      <a:pt x="45841" y="7681"/>
                    </a:cubicBezTo>
                    <a:cubicBezTo>
                      <a:pt x="44192" y="8842"/>
                      <a:pt x="42357" y="9816"/>
                      <a:pt x="40519" y="10605"/>
                    </a:cubicBezTo>
                    <a:cubicBezTo>
                      <a:pt x="35835" y="12629"/>
                      <a:pt x="30737" y="13715"/>
                      <a:pt x="25675" y="13828"/>
                    </a:cubicBezTo>
                    <a:cubicBezTo>
                      <a:pt x="25231" y="13842"/>
                      <a:pt x="24785" y="13849"/>
                      <a:pt x="24338" y="13849"/>
                    </a:cubicBezTo>
                    <a:cubicBezTo>
                      <a:pt x="22227" y="13849"/>
                      <a:pt x="20103" y="13685"/>
                      <a:pt x="18029" y="13190"/>
                    </a:cubicBezTo>
                    <a:cubicBezTo>
                      <a:pt x="16005" y="12740"/>
                      <a:pt x="14020" y="11990"/>
                      <a:pt x="12181" y="11016"/>
                    </a:cubicBezTo>
                    <a:cubicBezTo>
                      <a:pt x="9072" y="9405"/>
                      <a:pt x="6259" y="7156"/>
                      <a:pt x="3860" y="4569"/>
                    </a:cubicBezTo>
                    <a:cubicBezTo>
                      <a:pt x="3036" y="3708"/>
                      <a:pt x="2286" y="2769"/>
                      <a:pt x="1575" y="1795"/>
                    </a:cubicBezTo>
                    <a:cubicBezTo>
                      <a:pt x="1242" y="1318"/>
                      <a:pt x="875" y="803"/>
                      <a:pt x="615" y="250"/>
                    </a:cubicBezTo>
                    <a:lnTo>
                      <a:pt x="615" y="250"/>
                    </a:lnTo>
                    <a:cubicBezTo>
                      <a:pt x="614" y="125"/>
                      <a:pt x="484" y="1"/>
                      <a:pt x="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1"/>
              <p:cNvSpPr/>
              <p:nvPr/>
            </p:nvSpPr>
            <p:spPr>
              <a:xfrm>
                <a:off x="2203200" y="5044425"/>
                <a:ext cx="41250" cy="20650"/>
              </a:xfrm>
              <a:custGeom>
                <a:avLst/>
                <a:gdLst/>
                <a:ahLst/>
                <a:cxnLst/>
                <a:rect l="l" t="t" r="r" b="b"/>
                <a:pathLst>
                  <a:path w="1650" h="826" extrusionOk="0">
                    <a:moveTo>
                      <a:pt x="825" y="1"/>
                    </a:moveTo>
                    <a:cubicBezTo>
                      <a:pt x="375" y="1"/>
                      <a:pt x="1" y="226"/>
                      <a:pt x="1" y="451"/>
                    </a:cubicBezTo>
                    <a:cubicBezTo>
                      <a:pt x="1" y="676"/>
                      <a:pt x="375" y="826"/>
                      <a:pt x="825" y="826"/>
                    </a:cubicBezTo>
                    <a:cubicBezTo>
                      <a:pt x="1275" y="826"/>
                      <a:pt x="1650" y="601"/>
                      <a:pt x="1650" y="376"/>
                    </a:cubicBezTo>
                    <a:cubicBezTo>
                      <a:pt x="1650" y="151"/>
                      <a:pt x="1275" y="1"/>
                      <a:pt x="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1"/>
              <p:cNvSpPr/>
              <p:nvPr/>
            </p:nvSpPr>
            <p:spPr>
              <a:xfrm>
                <a:off x="2242550" y="5074425"/>
                <a:ext cx="41275" cy="20625"/>
              </a:xfrm>
              <a:custGeom>
                <a:avLst/>
                <a:gdLst/>
                <a:ahLst/>
                <a:cxnLst/>
                <a:rect l="l" t="t" r="r" b="b"/>
                <a:pathLst>
                  <a:path w="1651" h="825" extrusionOk="0">
                    <a:moveTo>
                      <a:pt x="786" y="0"/>
                    </a:moveTo>
                    <a:cubicBezTo>
                      <a:pt x="337" y="0"/>
                      <a:pt x="1" y="225"/>
                      <a:pt x="1" y="450"/>
                    </a:cubicBezTo>
                    <a:cubicBezTo>
                      <a:pt x="1" y="675"/>
                      <a:pt x="376" y="825"/>
                      <a:pt x="825" y="825"/>
                    </a:cubicBezTo>
                    <a:cubicBezTo>
                      <a:pt x="1275" y="825"/>
                      <a:pt x="1650" y="600"/>
                      <a:pt x="1611" y="375"/>
                    </a:cubicBezTo>
                    <a:cubicBezTo>
                      <a:pt x="1611" y="150"/>
                      <a:pt x="1236"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1"/>
              <p:cNvSpPr/>
              <p:nvPr/>
            </p:nvSpPr>
            <p:spPr>
              <a:xfrm>
                <a:off x="1785275" y="5163900"/>
                <a:ext cx="48750" cy="24450"/>
              </a:xfrm>
              <a:custGeom>
                <a:avLst/>
                <a:gdLst/>
                <a:ahLst/>
                <a:cxnLst/>
                <a:rect l="l" t="t" r="r" b="b"/>
                <a:pathLst>
                  <a:path w="1950" h="978" extrusionOk="0">
                    <a:moveTo>
                      <a:pt x="784" y="0"/>
                    </a:moveTo>
                    <a:cubicBezTo>
                      <a:pt x="381" y="0"/>
                      <a:pt x="68" y="141"/>
                      <a:pt x="36" y="359"/>
                    </a:cubicBezTo>
                    <a:cubicBezTo>
                      <a:pt x="0" y="619"/>
                      <a:pt x="411" y="883"/>
                      <a:pt x="936" y="958"/>
                    </a:cubicBezTo>
                    <a:cubicBezTo>
                      <a:pt x="1021" y="971"/>
                      <a:pt x="1105" y="978"/>
                      <a:pt x="1185" y="978"/>
                    </a:cubicBezTo>
                    <a:cubicBezTo>
                      <a:pt x="1569" y="978"/>
                      <a:pt x="1880" y="837"/>
                      <a:pt x="1910" y="619"/>
                    </a:cubicBezTo>
                    <a:cubicBezTo>
                      <a:pt x="1949" y="359"/>
                      <a:pt x="1535" y="95"/>
                      <a:pt x="1050" y="20"/>
                    </a:cubicBezTo>
                    <a:cubicBezTo>
                      <a:pt x="958" y="7"/>
                      <a:pt x="869"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1"/>
              <p:cNvSpPr/>
              <p:nvPr/>
            </p:nvSpPr>
            <p:spPr>
              <a:xfrm>
                <a:off x="2278175" y="5045275"/>
                <a:ext cx="31875" cy="18900"/>
              </a:xfrm>
              <a:custGeom>
                <a:avLst/>
                <a:gdLst/>
                <a:ahLst/>
                <a:cxnLst/>
                <a:rect l="l" t="t" r="r" b="b"/>
                <a:pathLst>
                  <a:path w="1275" h="756" extrusionOk="0">
                    <a:moveTo>
                      <a:pt x="726" y="1"/>
                    </a:moveTo>
                    <a:cubicBezTo>
                      <a:pt x="696" y="1"/>
                      <a:pt x="666" y="2"/>
                      <a:pt x="636" y="6"/>
                    </a:cubicBezTo>
                    <a:cubicBezTo>
                      <a:pt x="300" y="6"/>
                      <a:pt x="0" y="192"/>
                      <a:pt x="0" y="381"/>
                    </a:cubicBezTo>
                    <a:cubicBezTo>
                      <a:pt x="36" y="606"/>
                      <a:pt x="300" y="756"/>
                      <a:pt x="675" y="756"/>
                    </a:cubicBezTo>
                    <a:cubicBezTo>
                      <a:pt x="1011" y="756"/>
                      <a:pt x="1275" y="567"/>
                      <a:pt x="1275" y="342"/>
                    </a:cubicBezTo>
                    <a:cubicBezTo>
                      <a:pt x="1275" y="172"/>
                      <a:pt x="1026"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1"/>
              <p:cNvSpPr/>
              <p:nvPr/>
            </p:nvSpPr>
            <p:spPr>
              <a:xfrm>
                <a:off x="1706550" y="4972650"/>
                <a:ext cx="41250" cy="20875"/>
              </a:xfrm>
              <a:custGeom>
                <a:avLst/>
                <a:gdLst/>
                <a:ahLst/>
                <a:cxnLst/>
                <a:rect l="l" t="t" r="r" b="b"/>
                <a:pathLst>
                  <a:path w="1650" h="835" extrusionOk="0">
                    <a:moveTo>
                      <a:pt x="613" y="0"/>
                    </a:moveTo>
                    <a:cubicBezTo>
                      <a:pt x="309" y="0"/>
                      <a:pt x="67" y="109"/>
                      <a:pt x="36" y="287"/>
                    </a:cubicBezTo>
                    <a:cubicBezTo>
                      <a:pt x="0" y="512"/>
                      <a:pt x="300" y="737"/>
                      <a:pt x="750" y="812"/>
                    </a:cubicBezTo>
                    <a:cubicBezTo>
                      <a:pt x="835" y="827"/>
                      <a:pt x="921" y="835"/>
                      <a:pt x="1003" y="835"/>
                    </a:cubicBezTo>
                    <a:cubicBezTo>
                      <a:pt x="1316" y="835"/>
                      <a:pt x="1582" y="726"/>
                      <a:pt x="1611" y="548"/>
                    </a:cubicBezTo>
                    <a:cubicBezTo>
                      <a:pt x="1650" y="323"/>
                      <a:pt x="1311" y="98"/>
                      <a:pt x="861" y="23"/>
                    </a:cubicBezTo>
                    <a:cubicBezTo>
                      <a:pt x="776" y="8"/>
                      <a:pt x="692"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1"/>
              <p:cNvSpPr/>
              <p:nvPr/>
            </p:nvSpPr>
            <p:spPr>
              <a:xfrm>
                <a:off x="1737425" y="5008650"/>
                <a:ext cx="41275" cy="21000"/>
              </a:xfrm>
              <a:custGeom>
                <a:avLst/>
                <a:gdLst/>
                <a:ahLst/>
                <a:cxnLst/>
                <a:rect l="l" t="t" r="r" b="b"/>
                <a:pathLst>
                  <a:path w="1651" h="840" extrusionOk="0">
                    <a:moveTo>
                      <a:pt x="734" y="1"/>
                    </a:moveTo>
                    <a:cubicBezTo>
                      <a:pt x="362" y="1"/>
                      <a:pt x="71" y="106"/>
                      <a:pt x="40" y="271"/>
                    </a:cubicBezTo>
                    <a:cubicBezTo>
                      <a:pt x="1" y="496"/>
                      <a:pt x="340" y="757"/>
                      <a:pt x="751" y="832"/>
                    </a:cubicBezTo>
                    <a:cubicBezTo>
                      <a:pt x="810" y="837"/>
                      <a:pt x="868" y="840"/>
                      <a:pt x="924" y="840"/>
                    </a:cubicBezTo>
                    <a:cubicBezTo>
                      <a:pt x="1294" y="840"/>
                      <a:pt x="1580" y="733"/>
                      <a:pt x="1614" y="571"/>
                    </a:cubicBezTo>
                    <a:cubicBezTo>
                      <a:pt x="1650" y="346"/>
                      <a:pt x="1314" y="82"/>
                      <a:pt x="901" y="8"/>
                    </a:cubicBezTo>
                    <a:cubicBezTo>
                      <a:pt x="844" y="3"/>
                      <a:pt x="788" y="1"/>
                      <a:pt x="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1"/>
              <p:cNvSpPr/>
              <p:nvPr/>
            </p:nvSpPr>
            <p:spPr>
              <a:xfrm>
                <a:off x="1777775" y="4987125"/>
                <a:ext cx="31875" cy="19125"/>
              </a:xfrm>
              <a:custGeom>
                <a:avLst/>
                <a:gdLst/>
                <a:ahLst/>
                <a:cxnLst/>
                <a:rect l="l" t="t" r="r" b="b"/>
                <a:pathLst>
                  <a:path w="1275" h="765" extrusionOk="0">
                    <a:moveTo>
                      <a:pt x="580" y="0"/>
                    </a:moveTo>
                    <a:cubicBezTo>
                      <a:pt x="300" y="0"/>
                      <a:pt x="70" y="107"/>
                      <a:pt x="36" y="269"/>
                    </a:cubicBezTo>
                    <a:cubicBezTo>
                      <a:pt x="0" y="494"/>
                      <a:pt x="261" y="683"/>
                      <a:pt x="600" y="758"/>
                    </a:cubicBezTo>
                    <a:cubicBezTo>
                      <a:pt x="642" y="762"/>
                      <a:pt x="684" y="764"/>
                      <a:pt x="725" y="764"/>
                    </a:cubicBezTo>
                    <a:cubicBezTo>
                      <a:pt x="1007" y="764"/>
                      <a:pt x="1241" y="659"/>
                      <a:pt x="1275" y="494"/>
                    </a:cubicBezTo>
                    <a:cubicBezTo>
                      <a:pt x="1275" y="269"/>
                      <a:pt x="1050" y="83"/>
                      <a:pt x="711" y="8"/>
                    </a:cubicBezTo>
                    <a:cubicBezTo>
                      <a:pt x="667" y="3"/>
                      <a:pt x="623"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1"/>
              <p:cNvSpPr/>
              <p:nvPr/>
            </p:nvSpPr>
            <p:spPr>
              <a:xfrm>
                <a:off x="2420600" y="5089050"/>
                <a:ext cx="31900" cy="19850"/>
              </a:xfrm>
              <a:custGeom>
                <a:avLst/>
                <a:gdLst/>
                <a:ahLst/>
                <a:cxnLst/>
                <a:rect l="l" t="t" r="r" b="b"/>
                <a:pathLst>
                  <a:path w="1276" h="794" extrusionOk="0">
                    <a:moveTo>
                      <a:pt x="832" y="0"/>
                    </a:moveTo>
                    <a:cubicBezTo>
                      <a:pt x="738" y="0"/>
                      <a:pt x="634" y="17"/>
                      <a:pt x="525" y="54"/>
                    </a:cubicBezTo>
                    <a:cubicBezTo>
                      <a:pt x="225" y="165"/>
                      <a:pt x="1" y="390"/>
                      <a:pt x="76" y="579"/>
                    </a:cubicBezTo>
                    <a:cubicBezTo>
                      <a:pt x="102" y="717"/>
                      <a:pt x="295" y="793"/>
                      <a:pt x="516" y="793"/>
                    </a:cubicBezTo>
                    <a:cubicBezTo>
                      <a:pt x="592" y="793"/>
                      <a:pt x="673" y="784"/>
                      <a:pt x="750" y="765"/>
                    </a:cubicBezTo>
                    <a:cubicBezTo>
                      <a:pt x="1086" y="654"/>
                      <a:pt x="1275" y="429"/>
                      <a:pt x="1236" y="204"/>
                    </a:cubicBezTo>
                    <a:cubicBezTo>
                      <a:pt x="1185" y="76"/>
                      <a:pt x="1031" y="0"/>
                      <a:pt x="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1"/>
              <p:cNvSpPr/>
              <p:nvPr/>
            </p:nvSpPr>
            <p:spPr>
              <a:xfrm>
                <a:off x="2477725" y="5082125"/>
                <a:ext cx="41250" cy="26125"/>
              </a:xfrm>
              <a:custGeom>
                <a:avLst/>
                <a:gdLst/>
                <a:ahLst/>
                <a:cxnLst/>
                <a:rect l="l" t="t" r="r" b="b"/>
                <a:pathLst>
                  <a:path w="1650" h="1045" extrusionOk="0">
                    <a:moveTo>
                      <a:pt x="1088" y="1"/>
                    </a:moveTo>
                    <a:cubicBezTo>
                      <a:pt x="951" y="1"/>
                      <a:pt x="795" y="35"/>
                      <a:pt x="639" y="106"/>
                    </a:cubicBezTo>
                    <a:cubicBezTo>
                      <a:pt x="264" y="256"/>
                      <a:pt x="1" y="592"/>
                      <a:pt x="115" y="817"/>
                    </a:cubicBezTo>
                    <a:cubicBezTo>
                      <a:pt x="163" y="962"/>
                      <a:pt x="351" y="1045"/>
                      <a:pt x="590" y="1045"/>
                    </a:cubicBezTo>
                    <a:cubicBezTo>
                      <a:pt x="721" y="1045"/>
                      <a:pt x="868" y="1020"/>
                      <a:pt x="1014" y="967"/>
                    </a:cubicBezTo>
                    <a:cubicBezTo>
                      <a:pt x="1389" y="817"/>
                      <a:pt x="1650" y="481"/>
                      <a:pt x="1539" y="256"/>
                    </a:cubicBezTo>
                    <a:cubicBezTo>
                      <a:pt x="1492" y="92"/>
                      <a:pt x="131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1"/>
              <p:cNvSpPr/>
              <p:nvPr/>
            </p:nvSpPr>
            <p:spPr>
              <a:xfrm>
                <a:off x="2584550" y="4936625"/>
                <a:ext cx="129850" cy="100325"/>
              </a:xfrm>
              <a:custGeom>
                <a:avLst/>
                <a:gdLst/>
                <a:ahLst/>
                <a:cxnLst/>
                <a:rect l="l" t="t" r="r" b="b"/>
                <a:pathLst>
                  <a:path w="5194" h="4013" extrusionOk="0">
                    <a:moveTo>
                      <a:pt x="424" y="0"/>
                    </a:moveTo>
                    <a:cubicBezTo>
                      <a:pt x="287" y="0"/>
                      <a:pt x="146" y="1"/>
                      <a:pt x="1" y="4"/>
                    </a:cubicBezTo>
                    <a:cubicBezTo>
                      <a:pt x="40" y="1539"/>
                      <a:pt x="750" y="3452"/>
                      <a:pt x="4163" y="4013"/>
                    </a:cubicBezTo>
                    <a:cubicBezTo>
                      <a:pt x="4388" y="3527"/>
                      <a:pt x="4538" y="3113"/>
                      <a:pt x="4613" y="2853"/>
                    </a:cubicBezTo>
                    <a:cubicBezTo>
                      <a:pt x="5193" y="1110"/>
                      <a:pt x="4649"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6" name="Google Shape;1646;p31"/>
            <p:cNvSpPr/>
            <p:nvPr/>
          </p:nvSpPr>
          <p:spPr>
            <a:xfrm rot="1622314" flipH="1">
              <a:off x="60763" y="155220"/>
              <a:ext cx="616126" cy="888103"/>
            </a:xfrm>
            <a:custGeom>
              <a:avLst/>
              <a:gdLst/>
              <a:ahLst/>
              <a:cxnLst/>
              <a:rect l="l" t="t" r="r" b="b"/>
              <a:pathLst>
                <a:path w="20241" h="29176" extrusionOk="0">
                  <a:moveTo>
                    <a:pt x="8621" y="0"/>
                  </a:moveTo>
                  <a:lnTo>
                    <a:pt x="8621" y="0"/>
                  </a:lnTo>
                  <a:cubicBezTo>
                    <a:pt x="6936" y="4648"/>
                    <a:pt x="7347" y="9971"/>
                    <a:pt x="9596" y="14319"/>
                  </a:cubicBezTo>
                  <a:cubicBezTo>
                    <a:pt x="9785" y="14844"/>
                    <a:pt x="9935" y="15368"/>
                    <a:pt x="10120" y="15929"/>
                  </a:cubicBezTo>
                  <a:cubicBezTo>
                    <a:pt x="10195" y="16154"/>
                    <a:pt x="10645" y="17242"/>
                    <a:pt x="10759" y="17467"/>
                  </a:cubicBezTo>
                  <a:cubicBezTo>
                    <a:pt x="8285" y="14094"/>
                    <a:pt x="4123" y="10756"/>
                    <a:pt x="0" y="9857"/>
                  </a:cubicBezTo>
                  <a:lnTo>
                    <a:pt x="0" y="9857"/>
                  </a:lnTo>
                  <a:cubicBezTo>
                    <a:pt x="900" y="11245"/>
                    <a:pt x="1913" y="12556"/>
                    <a:pt x="2963" y="13755"/>
                  </a:cubicBezTo>
                  <a:cubicBezTo>
                    <a:pt x="4048" y="15029"/>
                    <a:pt x="5248" y="16229"/>
                    <a:pt x="6672" y="17093"/>
                  </a:cubicBezTo>
                  <a:cubicBezTo>
                    <a:pt x="7897" y="17825"/>
                    <a:pt x="9283" y="18300"/>
                    <a:pt x="10709" y="18300"/>
                  </a:cubicBezTo>
                  <a:cubicBezTo>
                    <a:pt x="10813" y="18300"/>
                    <a:pt x="10916" y="18297"/>
                    <a:pt x="11020" y="18292"/>
                  </a:cubicBezTo>
                  <a:cubicBezTo>
                    <a:pt x="11470" y="19452"/>
                    <a:pt x="11995" y="20541"/>
                    <a:pt x="12558" y="21626"/>
                  </a:cubicBezTo>
                  <a:cubicBezTo>
                    <a:pt x="9797" y="19269"/>
                    <a:pt x="6189" y="17941"/>
                    <a:pt x="2575" y="17941"/>
                  </a:cubicBezTo>
                  <a:cubicBezTo>
                    <a:pt x="2166" y="17941"/>
                    <a:pt x="1757" y="17958"/>
                    <a:pt x="1349" y="17992"/>
                  </a:cubicBezTo>
                  <a:cubicBezTo>
                    <a:pt x="3074" y="19303"/>
                    <a:pt x="4798" y="20616"/>
                    <a:pt x="6786" y="21477"/>
                  </a:cubicBezTo>
                  <a:cubicBezTo>
                    <a:pt x="7347" y="21740"/>
                    <a:pt x="7946" y="21965"/>
                    <a:pt x="8585" y="22115"/>
                  </a:cubicBezTo>
                  <a:cubicBezTo>
                    <a:pt x="9367" y="22327"/>
                    <a:pt x="10174" y="22443"/>
                    <a:pt x="10985" y="22443"/>
                  </a:cubicBezTo>
                  <a:cubicBezTo>
                    <a:pt x="11610" y="22443"/>
                    <a:pt x="12238" y="22374"/>
                    <a:pt x="12858" y="22226"/>
                  </a:cubicBezTo>
                  <a:cubicBezTo>
                    <a:pt x="12933" y="22415"/>
                    <a:pt x="13083" y="22640"/>
                    <a:pt x="13194" y="22826"/>
                  </a:cubicBezTo>
                  <a:cubicBezTo>
                    <a:pt x="13833" y="23989"/>
                    <a:pt x="14283" y="24850"/>
                    <a:pt x="15068" y="25900"/>
                  </a:cubicBezTo>
                  <a:cubicBezTo>
                    <a:pt x="12969" y="24550"/>
                    <a:pt x="10795" y="23765"/>
                    <a:pt x="8321" y="23240"/>
                  </a:cubicBezTo>
                  <a:cubicBezTo>
                    <a:pt x="7267" y="23029"/>
                    <a:pt x="6214" y="22910"/>
                    <a:pt x="5160" y="22910"/>
                  </a:cubicBezTo>
                  <a:cubicBezTo>
                    <a:pt x="4714" y="22910"/>
                    <a:pt x="4269" y="22931"/>
                    <a:pt x="3823" y="22976"/>
                  </a:cubicBezTo>
                  <a:cubicBezTo>
                    <a:pt x="6324" y="25232"/>
                    <a:pt x="9693" y="26473"/>
                    <a:pt x="13042" y="26473"/>
                  </a:cubicBezTo>
                  <a:cubicBezTo>
                    <a:pt x="13810" y="26473"/>
                    <a:pt x="14577" y="26407"/>
                    <a:pt x="15332" y="26274"/>
                  </a:cubicBezTo>
                  <a:cubicBezTo>
                    <a:pt x="16007" y="27213"/>
                    <a:pt x="16718" y="28149"/>
                    <a:pt x="17467" y="29048"/>
                  </a:cubicBezTo>
                  <a:cubicBezTo>
                    <a:pt x="17538" y="29137"/>
                    <a:pt x="17642" y="29176"/>
                    <a:pt x="17748" y="29176"/>
                  </a:cubicBezTo>
                  <a:cubicBezTo>
                    <a:pt x="17867" y="29176"/>
                    <a:pt x="17988" y="29127"/>
                    <a:pt x="18067" y="29048"/>
                  </a:cubicBezTo>
                  <a:cubicBezTo>
                    <a:pt x="18256" y="28898"/>
                    <a:pt x="18217" y="28637"/>
                    <a:pt x="18067" y="28448"/>
                  </a:cubicBezTo>
                  <a:cubicBezTo>
                    <a:pt x="17431" y="27699"/>
                    <a:pt x="16831" y="26913"/>
                    <a:pt x="16268" y="26088"/>
                  </a:cubicBezTo>
                  <a:cubicBezTo>
                    <a:pt x="17767" y="25300"/>
                    <a:pt x="18817" y="23765"/>
                    <a:pt x="19380" y="22151"/>
                  </a:cubicBezTo>
                  <a:cubicBezTo>
                    <a:pt x="20055" y="20316"/>
                    <a:pt x="20130" y="18328"/>
                    <a:pt x="20241" y="16343"/>
                  </a:cubicBezTo>
                  <a:lnTo>
                    <a:pt x="20241" y="16343"/>
                  </a:lnTo>
                  <a:cubicBezTo>
                    <a:pt x="19191" y="17428"/>
                    <a:pt x="18292" y="18667"/>
                    <a:pt x="17581" y="19977"/>
                  </a:cubicBezTo>
                  <a:cubicBezTo>
                    <a:pt x="16682" y="21626"/>
                    <a:pt x="16043" y="23465"/>
                    <a:pt x="15707" y="25300"/>
                  </a:cubicBezTo>
                  <a:cubicBezTo>
                    <a:pt x="15668" y="25264"/>
                    <a:pt x="15632" y="25189"/>
                    <a:pt x="15593" y="25114"/>
                  </a:cubicBezTo>
                  <a:cubicBezTo>
                    <a:pt x="14957" y="24139"/>
                    <a:pt x="14319" y="23126"/>
                    <a:pt x="13758" y="22115"/>
                  </a:cubicBezTo>
                  <a:cubicBezTo>
                    <a:pt x="14843" y="21626"/>
                    <a:pt x="15743" y="20766"/>
                    <a:pt x="16382" y="19716"/>
                  </a:cubicBezTo>
                  <a:cubicBezTo>
                    <a:pt x="16682" y="19228"/>
                    <a:pt x="16906" y="18703"/>
                    <a:pt x="17092" y="18178"/>
                  </a:cubicBezTo>
                  <a:cubicBezTo>
                    <a:pt x="17731" y="16268"/>
                    <a:pt x="17731" y="14244"/>
                    <a:pt x="17731" y="12256"/>
                  </a:cubicBezTo>
                  <a:lnTo>
                    <a:pt x="17731" y="12256"/>
                  </a:lnTo>
                  <a:cubicBezTo>
                    <a:pt x="15407" y="14655"/>
                    <a:pt x="13794" y="17767"/>
                    <a:pt x="13233" y="21102"/>
                  </a:cubicBezTo>
                  <a:cubicBezTo>
                    <a:pt x="12819" y="20277"/>
                    <a:pt x="12408" y="19452"/>
                    <a:pt x="12070" y="18592"/>
                  </a:cubicBezTo>
                  <a:cubicBezTo>
                    <a:pt x="11920" y="18328"/>
                    <a:pt x="11809" y="18028"/>
                    <a:pt x="11695" y="17728"/>
                  </a:cubicBezTo>
                  <a:cubicBezTo>
                    <a:pt x="13233" y="16604"/>
                    <a:pt x="14469" y="14993"/>
                    <a:pt x="15143" y="13230"/>
                  </a:cubicBezTo>
                  <a:cubicBezTo>
                    <a:pt x="15968" y="11170"/>
                    <a:pt x="16082" y="8846"/>
                    <a:pt x="15482" y="6708"/>
                  </a:cubicBezTo>
                  <a:lnTo>
                    <a:pt x="15482" y="6708"/>
                  </a:lnTo>
                  <a:cubicBezTo>
                    <a:pt x="13344" y="9857"/>
                    <a:pt x="11959" y="13530"/>
                    <a:pt x="11545" y="17317"/>
                  </a:cubicBezTo>
                  <a:cubicBezTo>
                    <a:pt x="11209" y="16529"/>
                    <a:pt x="10945" y="15704"/>
                    <a:pt x="10684" y="14880"/>
                  </a:cubicBezTo>
                  <a:cubicBezTo>
                    <a:pt x="10759" y="12631"/>
                    <a:pt x="11359" y="10382"/>
                    <a:pt x="11395" y="8133"/>
                  </a:cubicBezTo>
                  <a:cubicBezTo>
                    <a:pt x="11395" y="5209"/>
                    <a:pt x="10420" y="2285"/>
                    <a:pt x="8621" y="0"/>
                  </a:cubicBezTo>
                  <a:close/>
                </a:path>
              </a:pathLst>
            </a:custGeom>
            <a:solidFill>
              <a:schemeClr val="accent1"/>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31"/>
          <p:cNvGrpSpPr/>
          <p:nvPr/>
        </p:nvGrpSpPr>
        <p:grpSpPr>
          <a:xfrm>
            <a:off x="1426475" y="127378"/>
            <a:ext cx="14639778" cy="8746307"/>
            <a:chOff x="713237" y="63688"/>
            <a:chExt cx="7319889" cy="4373153"/>
          </a:xfrm>
        </p:grpSpPr>
        <p:grpSp>
          <p:nvGrpSpPr>
            <p:cNvPr id="1648" name="Google Shape;1648;p31"/>
            <p:cNvGrpSpPr/>
            <p:nvPr/>
          </p:nvGrpSpPr>
          <p:grpSpPr>
            <a:xfrm flipH="1">
              <a:off x="713237" y="63688"/>
              <a:ext cx="519981" cy="475820"/>
              <a:chOff x="5847450" y="783825"/>
              <a:chExt cx="444200" cy="406475"/>
            </a:xfrm>
          </p:grpSpPr>
          <p:sp>
            <p:nvSpPr>
              <p:cNvPr id="1649" name="Google Shape;1649;p31"/>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1"/>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1"/>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1"/>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1"/>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1"/>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1"/>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1"/>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1"/>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1"/>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1"/>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1"/>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1"/>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1"/>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1"/>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1"/>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1"/>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1"/>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1"/>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1"/>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9" name="Google Shape;1669;p31"/>
            <p:cNvGrpSpPr/>
            <p:nvPr/>
          </p:nvGrpSpPr>
          <p:grpSpPr>
            <a:xfrm>
              <a:off x="7486849" y="3936958"/>
              <a:ext cx="546277" cy="499883"/>
              <a:chOff x="5847450" y="783825"/>
              <a:chExt cx="444200" cy="406475"/>
            </a:xfrm>
          </p:grpSpPr>
          <p:sp>
            <p:nvSpPr>
              <p:cNvPr id="1670" name="Google Shape;1670;p31"/>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1"/>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1"/>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1"/>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1"/>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1"/>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1"/>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1"/>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1"/>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1"/>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1"/>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1"/>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1"/>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1"/>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1"/>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1"/>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1"/>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1"/>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1"/>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1"/>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690"/>
        <p:cNvGrpSpPr/>
        <p:nvPr/>
      </p:nvGrpSpPr>
      <p:grpSpPr>
        <a:xfrm>
          <a:off x="0" y="0"/>
          <a:ext cx="0" cy="0"/>
          <a:chOff x="0" y="0"/>
          <a:chExt cx="0" cy="0"/>
        </a:xfrm>
      </p:grpSpPr>
      <p:sp>
        <p:nvSpPr>
          <p:cNvPr id="1691" name="Google Shape;1691;p32"/>
          <p:cNvSpPr/>
          <p:nvPr userDrawn="1"/>
        </p:nvSpPr>
        <p:spPr>
          <a:xfrm rot="1690259" flipH="1">
            <a:off x="-2187308" y="6761155"/>
            <a:ext cx="7385958" cy="5224604"/>
          </a:xfrm>
          <a:custGeom>
            <a:avLst/>
            <a:gdLst/>
            <a:ahLst/>
            <a:cxnLst/>
            <a:rect l="l" t="t" r="r" b="b"/>
            <a:pathLst>
              <a:path w="105553" h="74665" extrusionOk="0">
                <a:moveTo>
                  <a:pt x="79475" y="0"/>
                </a:moveTo>
                <a:cubicBezTo>
                  <a:pt x="78000" y="0"/>
                  <a:pt x="76504" y="250"/>
                  <a:pt x="75002" y="803"/>
                </a:cubicBezTo>
                <a:cubicBezTo>
                  <a:pt x="70804" y="2827"/>
                  <a:pt x="67281" y="6014"/>
                  <a:pt x="63197" y="8224"/>
                </a:cubicBezTo>
                <a:cubicBezTo>
                  <a:pt x="53301" y="12461"/>
                  <a:pt x="42056" y="11412"/>
                  <a:pt x="31486" y="12086"/>
                </a:cubicBezTo>
                <a:cubicBezTo>
                  <a:pt x="150" y="13061"/>
                  <a:pt x="0" y="50619"/>
                  <a:pt x="23015" y="64674"/>
                </a:cubicBezTo>
                <a:cubicBezTo>
                  <a:pt x="32462" y="71307"/>
                  <a:pt x="44173" y="74664"/>
                  <a:pt x="55743" y="74664"/>
                </a:cubicBezTo>
                <a:cubicBezTo>
                  <a:pt x="75755" y="74664"/>
                  <a:pt x="95344" y="64618"/>
                  <a:pt x="102065" y="44097"/>
                </a:cubicBezTo>
                <a:cubicBezTo>
                  <a:pt x="105553" y="33413"/>
                  <a:pt x="103828" y="21232"/>
                  <a:pt x="97531" y="11936"/>
                </a:cubicBezTo>
                <a:cubicBezTo>
                  <a:pt x="93567" y="6163"/>
                  <a:pt x="86800" y="0"/>
                  <a:pt x="79475" y="0"/>
                </a:cubicBezTo>
                <a:close/>
              </a:path>
            </a:pathLst>
          </a:custGeom>
          <a:solidFill>
            <a:schemeClr val="lt2"/>
          </a:solidFill>
          <a:ln>
            <a:noFill/>
          </a:ln>
        </p:spPr>
        <p:txBody>
          <a:bodyPr spcFirstLastPara="1" wrap="square" lIns="182832" tIns="182832" rIns="182832" bIns="182832" anchor="ctr" anchorCtr="0">
            <a:noAutofit/>
          </a:bodyPr>
          <a:lstStyle/>
          <a:p>
            <a:pPr marL="0" lvl="0" indent="0" algn="l" rtl="0">
              <a:spcBef>
                <a:spcPts val="0"/>
              </a:spcBef>
              <a:spcAft>
                <a:spcPts val="0"/>
              </a:spcAft>
              <a:buNone/>
            </a:pPr>
            <a:endParaRPr/>
          </a:p>
        </p:txBody>
      </p:sp>
      <p:grpSp>
        <p:nvGrpSpPr>
          <p:cNvPr id="1692" name="Google Shape;1692;p32"/>
          <p:cNvGrpSpPr/>
          <p:nvPr/>
        </p:nvGrpSpPr>
        <p:grpSpPr>
          <a:xfrm flipH="1">
            <a:off x="1899497" y="156641"/>
            <a:ext cx="15084078" cy="8270033"/>
            <a:chOff x="1021458" y="-32705"/>
            <a:chExt cx="7542039" cy="4135016"/>
          </a:xfrm>
        </p:grpSpPr>
        <p:sp>
          <p:nvSpPr>
            <p:cNvPr id="1693" name="Google Shape;1693;p32"/>
            <p:cNvSpPr/>
            <p:nvPr/>
          </p:nvSpPr>
          <p:spPr>
            <a:xfrm>
              <a:off x="8347896" y="3808774"/>
              <a:ext cx="140582" cy="181350"/>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2"/>
            <p:cNvSpPr/>
            <p:nvPr/>
          </p:nvSpPr>
          <p:spPr>
            <a:xfrm>
              <a:off x="8476532" y="3990126"/>
              <a:ext cx="86966" cy="112185"/>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2"/>
            <p:cNvSpPr/>
            <p:nvPr/>
          </p:nvSpPr>
          <p:spPr>
            <a:xfrm flipH="1">
              <a:off x="1129276" y="-32705"/>
              <a:ext cx="196392" cy="253344"/>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2"/>
            <p:cNvSpPr/>
            <p:nvPr/>
          </p:nvSpPr>
          <p:spPr>
            <a:xfrm flipH="1">
              <a:off x="1021458" y="154797"/>
              <a:ext cx="118148" cy="152410"/>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8" name="Google Shape;1708;p32"/>
          <p:cNvGrpSpPr/>
          <p:nvPr/>
        </p:nvGrpSpPr>
        <p:grpSpPr>
          <a:xfrm>
            <a:off x="1985263" y="156648"/>
            <a:ext cx="16208057" cy="10130364"/>
            <a:chOff x="992631" y="78324"/>
            <a:chExt cx="8104028" cy="5065182"/>
          </a:xfrm>
        </p:grpSpPr>
        <p:grpSp>
          <p:nvGrpSpPr>
            <p:cNvPr id="1709" name="Google Shape;1709;p32"/>
            <p:cNvGrpSpPr/>
            <p:nvPr/>
          </p:nvGrpSpPr>
          <p:grpSpPr>
            <a:xfrm flipH="1">
              <a:off x="992631" y="4731097"/>
              <a:ext cx="450685" cy="412410"/>
              <a:chOff x="5847450" y="783825"/>
              <a:chExt cx="444200" cy="406475"/>
            </a:xfrm>
          </p:grpSpPr>
          <p:sp>
            <p:nvSpPr>
              <p:cNvPr id="1710" name="Google Shape;1710;p32"/>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2"/>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2"/>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2"/>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2"/>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2"/>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2"/>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2"/>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2"/>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2"/>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2"/>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2"/>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2"/>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32"/>
            <p:cNvGrpSpPr/>
            <p:nvPr/>
          </p:nvGrpSpPr>
          <p:grpSpPr>
            <a:xfrm>
              <a:off x="8592581" y="78324"/>
              <a:ext cx="504078" cy="461187"/>
              <a:chOff x="5847450" y="783825"/>
              <a:chExt cx="444200" cy="406475"/>
            </a:xfrm>
          </p:grpSpPr>
          <p:sp>
            <p:nvSpPr>
              <p:cNvPr id="1731" name="Google Shape;1731;p32"/>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2"/>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2"/>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2"/>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2"/>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2"/>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2"/>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2"/>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2"/>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2"/>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2"/>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2"/>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2"/>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2"/>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2"/>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2"/>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2"/>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2"/>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2"/>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2"/>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2.xml"/><Relationship Id="rId7" Type="http://schemas.openxmlformats.org/officeDocument/2006/relationships/tags" Target="../tags/tag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500" y="904850"/>
            <a:ext cx="15435000" cy="1145400"/>
          </a:xfrm>
          <a:prstGeom prst="rect">
            <a:avLst/>
          </a:prstGeom>
          <a:noFill/>
          <a:ln>
            <a:noFill/>
          </a:ln>
        </p:spPr>
        <p:txBody>
          <a:bodyPr spcFirstLastPara="1" wrap="square" lIns="182832" tIns="182832" rIns="182832" bIns="182832" anchor="t" anchorCtr="0">
            <a:noAutofit/>
          </a:bodyPr>
          <a:lstStyle>
            <a:lvl1pPr lvl="0" rtl="0">
              <a:spcBef>
                <a:spcPts val="0"/>
              </a:spcBef>
              <a:spcAft>
                <a:spcPts val="0"/>
              </a:spcAft>
              <a:buClr>
                <a:schemeClr val="dk1"/>
              </a:buClr>
              <a:buSzPts val="2800"/>
              <a:buFont typeface="Geologica"/>
              <a:buNone/>
              <a:defRPr sz="2800" b="1">
                <a:solidFill>
                  <a:schemeClr val="dk1"/>
                </a:solidFill>
                <a:latin typeface="Geologica"/>
                <a:ea typeface="Geologica"/>
                <a:cs typeface="Geologica"/>
                <a:sym typeface="Geologica"/>
              </a:defRPr>
            </a:lvl1pPr>
            <a:lvl2pPr lvl="1" rtl="0">
              <a:spcBef>
                <a:spcPts val="0"/>
              </a:spcBef>
              <a:spcAft>
                <a:spcPts val="0"/>
              </a:spcAft>
              <a:buClr>
                <a:schemeClr val="dk1"/>
              </a:buClr>
              <a:buSzPts val="2800"/>
              <a:buFont typeface="Geologica"/>
              <a:buNone/>
              <a:defRPr sz="2800" b="1">
                <a:solidFill>
                  <a:schemeClr val="dk1"/>
                </a:solidFill>
                <a:latin typeface="Geologica"/>
                <a:ea typeface="Geologica"/>
                <a:cs typeface="Geologica"/>
                <a:sym typeface="Geologica"/>
              </a:defRPr>
            </a:lvl2pPr>
            <a:lvl3pPr lvl="2" rtl="0">
              <a:spcBef>
                <a:spcPts val="0"/>
              </a:spcBef>
              <a:spcAft>
                <a:spcPts val="0"/>
              </a:spcAft>
              <a:buClr>
                <a:schemeClr val="dk1"/>
              </a:buClr>
              <a:buSzPts val="2800"/>
              <a:buFont typeface="Geologica"/>
              <a:buNone/>
              <a:defRPr sz="2800" b="1">
                <a:solidFill>
                  <a:schemeClr val="dk1"/>
                </a:solidFill>
                <a:latin typeface="Geologica"/>
                <a:ea typeface="Geologica"/>
                <a:cs typeface="Geologica"/>
                <a:sym typeface="Geologica"/>
              </a:defRPr>
            </a:lvl3pPr>
            <a:lvl4pPr lvl="3" rtl="0">
              <a:spcBef>
                <a:spcPts val="0"/>
              </a:spcBef>
              <a:spcAft>
                <a:spcPts val="0"/>
              </a:spcAft>
              <a:buClr>
                <a:schemeClr val="dk1"/>
              </a:buClr>
              <a:buSzPts val="2800"/>
              <a:buFont typeface="Geologica"/>
              <a:buNone/>
              <a:defRPr sz="2800" b="1">
                <a:solidFill>
                  <a:schemeClr val="dk1"/>
                </a:solidFill>
                <a:latin typeface="Geologica"/>
                <a:ea typeface="Geologica"/>
                <a:cs typeface="Geologica"/>
                <a:sym typeface="Geologica"/>
              </a:defRPr>
            </a:lvl4pPr>
            <a:lvl5pPr lvl="4" rtl="0">
              <a:spcBef>
                <a:spcPts val="0"/>
              </a:spcBef>
              <a:spcAft>
                <a:spcPts val="0"/>
              </a:spcAft>
              <a:buClr>
                <a:schemeClr val="dk1"/>
              </a:buClr>
              <a:buSzPts val="2800"/>
              <a:buFont typeface="Geologica"/>
              <a:buNone/>
              <a:defRPr sz="2800" b="1">
                <a:solidFill>
                  <a:schemeClr val="dk1"/>
                </a:solidFill>
                <a:latin typeface="Geologica"/>
                <a:ea typeface="Geologica"/>
                <a:cs typeface="Geologica"/>
                <a:sym typeface="Geologica"/>
              </a:defRPr>
            </a:lvl5pPr>
            <a:lvl6pPr lvl="5" rtl="0">
              <a:spcBef>
                <a:spcPts val="0"/>
              </a:spcBef>
              <a:spcAft>
                <a:spcPts val="0"/>
              </a:spcAft>
              <a:buClr>
                <a:schemeClr val="dk1"/>
              </a:buClr>
              <a:buSzPts val="2800"/>
              <a:buFont typeface="Geologica"/>
              <a:buNone/>
              <a:defRPr sz="2800" b="1">
                <a:solidFill>
                  <a:schemeClr val="dk1"/>
                </a:solidFill>
                <a:latin typeface="Geologica"/>
                <a:ea typeface="Geologica"/>
                <a:cs typeface="Geologica"/>
                <a:sym typeface="Geologica"/>
              </a:defRPr>
            </a:lvl6pPr>
            <a:lvl7pPr lvl="6" rtl="0">
              <a:spcBef>
                <a:spcPts val="0"/>
              </a:spcBef>
              <a:spcAft>
                <a:spcPts val="0"/>
              </a:spcAft>
              <a:buClr>
                <a:schemeClr val="dk1"/>
              </a:buClr>
              <a:buSzPts val="2800"/>
              <a:buFont typeface="Geologica"/>
              <a:buNone/>
              <a:defRPr sz="2800" b="1">
                <a:solidFill>
                  <a:schemeClr val="dk1"/>
                </a:solidFill>
                <a:latin typeface="Geologica"/>
                <a:ea typeface="Geologica"/>
                <a:cs typeface="Geologica"/>
                <a:sym typeface="Geologica"/>
              </a:defRPr>
            </a:lvl7pPr>
            <a:lvl8pPr lvl="7" rtl="0">
              <a:spcBef>
                <a:spcPts val="0"/>
              </a:spcBef>
              <a:spcAft>
                <a:spcPts val="0"/>
              </a:spcAft>
              <a:buClr>
                <a:schemeClr val="dk1"/>
              </a:buClr>
              <a:buSzPts val="2800"/>
              <a:buFont typeface="Geologica"/>
              <a:buNone/>
              <a:defRPr sz="2800" b="1">
                <a:solidFill>
                  <a:schemeClr val="dk1"/>
                </a:solidFill>
                <a:latin typeface="Geologica"/>
                <a:ea typeface="Geologica"/>
                <a:cs typeface="Geologica"/>
                <a:sym typeface="Geologica"/>
              </a:defRPr>
            </a:lvl8pPr>
            <a:lvl9pPr lvl="8" rtl="0">
              <a:spcBef>
                <a:spcPts val="0"/>
              </a:spcBef>
              <a:spcAft>
                <a:spcPts val="0"/>
              </a:spcAft>
              <a:buClr>
                <a:schemeClr val="dk1"/>
              </a:buClr>
              <a:buSzPts val="2800"/>
              <a:buFont typeface="Geologica"/>
              <a:buNone/>
              <a:defRPr sz="2800" b="1">
                <a:solidFill>
                  <a:schemeClr val="dk1"/>
                </a:solidFill>
                <a:latin typeface="Geologica"/>
                <a:ea typeface="Geologica"/>
                <a:cs typeface="Geologica"/>
                <a:sym typeface="Geologica"/>
              </a:defRPr>
            </a:lvl9pPr>
          </a:lstStyle>
          <a:p>
            <a:endParaRPr/>
          </a:p>
        </p:txBody>
      </p:sp>
      <p:sp>
        <p:nvSpPr>
          <p:cNvPr id="7" name="Google Shape;7;p1"/>
          <p:cNvSpPr txBox="1">
            <a:spLocks noGrp="1"/>
          </p:cNvSpPr>
          <p:nvPr>
            <p:ph type="body" idx="1"/>
          </p:nvPr>
        </p:nvSpPr>
        <p:spPr>
          <a:xfrm>
            <a:off x="1426451" y="2304950"/>
            <a:ext cx="15435000" cy="6832800"/>
          </a:xfrm>
          <a:prstGeom prst="rect">
            <a:avLst/>
          </a:prstGeom>
          <a:noFill/>
          <a:ln>
            <a:noFill/>
          </a:ln>
        </p:spPr>
        <p:txBody>
          <a:bodyPr spcFirstLastPara="1" wrap="square" lIns="182832" tIns="182832" rIns="182832" bIns="182832" anchor="t" anchorCtr="0">
            <a:noAutofit/>
          </a:bodyPr>
          <a:lstStyle>
            <a:lvl1pPr marL="457200" lvl="0"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60" r:id="rId5"/>
    <p:sldLayoutId id="2147483666" r:id="rId6"/>
    <p:sldLayoutId id="2147483671" r:id="rId7"/>
    <p:sldLayoutId id="2147483677" r:id="rId8"/>
    <p:sldLayoutId id="2147483678" r:id="rId9"/>
  </p:sldLayoutIdLst>
  <p:transition>
    <p:cove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DF8E821B-E229-4A79-B5FF-248E1AD71543}"/>
              </a:ext>
            </a:extLst>
          </p:cNvPr>
          <p:cNvSpPr txBox="1"/>
          <p:nvPr userDrawn="1"/>
        </p:nvSpPr>
        <p:spPr>
          <a:xfrm>
            <a:off x="7681965" y="-2268498"/>
            <a:ext cx="2924070" cy="553998"/>
          </a:xfrm>
          <a:prstGeom prst="rect">
            <a:avLst/>
          </a:prstGeom>
          <a:noFill/>
        </p:spPr>
        <p:txBody>
          <a:bodyPr vert="horz" wrap="none" lIns="0" tIns="0" rIns="0" bIns="0" rtlCol="0">
            <a:spAutoFit/>
          </a:bodyPr>
          <a:lstStyle/>
          <a:p>
            <a:pPr algn="ctr" defTabSz="1371464">
              <a:buClrTx/>
              <a:buFontTx/>
              <a:buNone/>
            </a:pPr>
            <a:r>
              <a:rPr lang="en-US" sz="3600" kern="1200">
                <a:solidFill>
                  <a:srgbClr val="CFCFCF"/>
                </a:solidFill>
                <a:latin typeface="#9Slide02 Noi dung dai"/>
                <a:ea typeface="+mn-ea"/>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1257300" y="547690"/>
            <a:ext cx="15773400" cy="1988345"/>
          </a:xfrm>
          <a:prstGeom prst="rect">
            <a:avLst/>
          </a:prstGeom>
        </p:spPr>
        <p:txBody>
          <a:bodyPr vert="horz" lIns="137147" tIns="68573" rIns="137147" bIns="68573"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1257300" y="2738439"/>
            <a:ext cx="15773400" cy="6527007"/>
          </a:xfrm>
          <a:prstGeom prst="rect">
            <a:avLst/>
          </a:prstGeom>
        </p:spPr>
        <p:txBody>
          <a:bodyPr vert="horz" lIns="137147" tIns="68573" rIns="137147" bIns="685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1257300" y="9534527"/>
            <a:ext cx="4114800" cy="547688"/>
          </a:xfrm>
          <a:prstGeom prst="rect">
            <a:avLst/>
          </a:prstGeom>
        </p:spPr>
        <p:txBody>
          <a:bodyPr vert="horz" lIns="137147" tIns="68573" rIns="137147" bIns="68573" rtlCol="0" anchor="ctr"/>
          <a:lstStyle>
            <a:lvl1pPr algn="l">
              <a:defRPr sz="1800">
                <a:solidFill>
                  <a:schemeClr val="tx1">
                    <a:tint val="75000"/>
                  </a:schemeClr>
                </a:solidFill>
              </a:defRPr>
            </a:lvl1pPr>
          </a:lstStyle>
          <a:p>
            <a:pPr defTabSz="1371464">
              <a:buClrTx/>
            </a:pPr>
            <a:fld id="{E69B9EE9-F3BF-4B40-83E7-C9BC68FDDB0E}" type="datetimeFigureOut">
              <a:rPr lang="en-US" kern="1200" smtClean="0">
                <a:solidFill>
                  <a:prstClr val="black">
                    <a:tint val="75000"/>
                  </a:prstClr>
                </a:solidFill>
                <a:latin typeface="#9Slide02 Noi dung dai"/>
                <a:ea typeface="+mn-ea"/>
              </a:rPr>
              <a:pPr defTabSz="1371464">
                <a:buClrTx/>
              </a:pPr>
              <a:t>12/28/2023</a:t>
            </a:fld>
            <a:endParaRPr lang="en-US" kern="1200">
              <a:solidFill>
                <a:prstClr val="black">
                  <a:tint val="75000"/>
                </a:prstClr>
              </a:solidFill>
              <a:latin typeface="#9Slide02 Noi dung dai"/>
              <a:ea typeface="+mn-ea"/>
            </a:endParaRPr>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6057900" y="9534527"/>
            <a:ext cx="6172200" cy="547688"/>
          </a:xfrm>
          <a:prstGeom prst="rect">
            <a:avLst/>
          </a:prstGeom>
        </p:spPr>
        <p:txBody>
          <a:bodyPr vert="horz" lIns="137147" tIns="68573" rIns="137147" bIns="68573" rtlCol="0" anchor="ctr"/>
          <a:lstStyle>
            <a:lvl1pPr algn="ctr">
              <a:defRPr sz="1800">
                <a:solidFill>
                  <a:schemeClr val="tx1">
                    <a:tint val="75000"/>
                  </a:schemeClr>
                </a:solidFill>
              </a:defRPr>
            </a:lvl1pPr>
          </a:lstStyle>
          <a:p>
            <a:pPr defTabSz="1371464">
              <a:buClrTx/>
            </a:pPr>
            <a:endParaRPr lang="en-US" kern="1200">
              <a:solidFill>
                <a:prstClr val="black">
                  <a:tint val="75000"/>
                </a:prstClr>
              </a:solidFill>
              <a:latin typeface="#9Slide02 Noi dung dai"/>
              <a:ea typeface="+mn-ea"/>
            </a:endParaRPr>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12915900" y="9534527"/>
            <a:ext cx="4114800" cy="547688"/>
          </a:xfrm>
          <a:prstGeom prst="rect">
            <a:avLst/>
          </a:prstGeom>
        </p:spPr>
        <p:txBody>
          <a:bodyPr vert="horz" lIns="137147" tIns="68573" rIns="137147" bIns="68573" rtlCol="0" anchor="ctr"/>
          <a:lstStyle>
            <a:lvl1pPr algn="r">
              <a:defRPr sz="1800">
                <a:solidFill>
                  <a:schemeClr val="tx1">
                    <a:tint val="75000"/>
                  </a:schemeClr>
                </a:solidFill>
              </a:defRPr>
            </a:lvl1pPr>
          </a:lstStyle>
          <a:p>
            <a:pPr defTabSz="1371464">
              <a:buClrTx/>
            </a:pPr>
            <a:fld id="{17F55963-6440-4C45-BA09-4E6A99D1BBE0}" type="slidenum">
              <a:rPr lang="en-US" kern="1200" smtClean="0">
                <a:solidFill>
                  <a:prstClr val="black">
                    <a:tint val="75000"/>
                  </a:prstClr>
                </a:solidFill>
                <a:latin typeface="#9Slide02 Noi dung dai"/>
                <a:ea typeface="+mn-ea"/>
              </a:rPr>
              <a:pPr defTabSz="1371464">
                <a:buClrTx/>
              </a:pPr>
              <a:t>‹#›</a:t>
            </a:fld>
            <a:endParaRPr lang="en-US" kern="1200">
              <a:solidFill>
                <a:prstClr val="black">
                  <a:tint val="75000"/>
                </a:prstClr>
              </a:solidFill>
              <a:latin typeface="#9Slide02 Noi dung dai"/>
              <a:ea typeface="+mn-ea"/>
            </a:endParaRP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3303150" y="-3336333"/>
            <a:ext cx="24894300" cy="16926485"/>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buFontTx/>
                <a:buNone/>
              </a:pPr>
              <a:endParaRPr lang="en-US" sz="2700" kern="1200">
                <a:solidFill>
                  <a:prstClr val="black"/>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371464">
                <a:buClrTx/>
                <a:buFontTx/>
                <a:buNone/>
              </a:pPr>
              <a:endParaRPr lang="en-US" sz="4100" kern="12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buClrTx/>
                <a:buFontTx/>
                <a:buNone/>
              </a:pPr>
              <a:endParaRPr lang="en-US" sz="2700" kern="1200">
                <a:solidFill>
                  <a:prstClr val="white"/>
                </a:solidFill>
              </a:endParaRPr>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buClrTx/>
              <a:buFontTx/>
              <a:buNone/>
            </a:pPr>
            <a:endParaRPr lang="en-US" sz="2700" kern="1200">
              <a:solidFill>
                <a:prstClr val="white"/>
              </a:solidFill>
            </a:endParaRPr>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buClrTx/>
              <a:buFontTx/>
              <a:buNone/>
            </a:pPr>
            <a:endParaRPr lang="en-US" sz="2700" kern="1200">
              <a:solidFill>
                <a:prstClr val="white"/>
              </a:solidFill>
            </a:endParaRPr>
          </a:p>
        </p:txBody>
      </p:sp>
    </p:spTree>
    <p:extLst>
      <p:ext uri="{BB962C8B-B14F-4D97-AF65-F5344CB8AC3E}">
        <p14:creationId xmlns:p14="http://schemas.microsoft.com/office/powerpoint/2010/main" val="33429943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ransition>
    <p:cover/>
  </p:transition>
  <p:txStyles>
    <p:titleStyle>
      <a:lvl1pPr algn="l" defTabSz="1371464"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866" indent="-342866" algn="l" defTabSz="1371464"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597" indent="-342866" algn="l" defTabSz="1371464"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329" indent="-342866" algn="l" defTabSz="1371464"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060" indent="-342866" algn="l" defTabSz="1371464"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5791" indent="-342866" algn="l" defTabSz="1371464"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524" indent="-342866" algn="l" defTabSz="137146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255" indent="-342866" algn="l" defTabSz="137146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986" indent="-342866" algn="l" defTabSz="137146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717" indent="-342866" algn="l" defTabSz="137146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600">
              <a:buClrTx/>
              <a:buFontTx/>
              <a:buNone/>
            </a:pPr>
            <a:fld id="{3E7A662F-ADB8-46B8-818A-62BC133FFAB9}" type="datetimeFigureOut">
              <a:rPr lang="en-US" kern="1200" smtClean="0">
                <a:solidFill>
                  <a:prstClr val="black">
                    <a:tint val="75000"/>
                  </a:prstClr>
                </a:solidFill>
                <a:latin typeface="Calibri"/>
                <a:ea typeface="+mn-ea"/>
                <a:cs typeface="+mn-cs"/>
              </a:rPr>
              <a:pPr defTabSz="1371600">
                <a:buClrTx/>
                <a:buFontTx/>
                <a:buNone/>
              </a:pPr>
              <a:t>12/28/2023</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600">
              <a:buClrTx/>
              <a:buFontTx/>
              <a:buNone/>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600">
              <a:buClrTx/>
              <a:buFontTx/>
              <a:buNone/>
            </a:pPr>
            <a:fld id="{9D488BAC-C627-4D4D-894C-97E6872A1480}" type="slidenum">
              <a:rPr lang="en-US" kern="1200" smtClean="0">
                <a:solidFill>
                  <a:prstClr val="black">
                    <a:tint val="75000"/>
                  </a:prstClr>
                </a:solidFill>
                <a:latin typeface="Calibri"/>
                <a:ea typeface="+mn-ea"/>
                <a:cs typeface="+mn-cs"/>
              </a:rPr>
              <a:pPr defTabSz="1371600">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373266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48.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48.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38" Type="http://schemas.openxmlformats.org/officeDocument/2006/relationships/image" Target="../media/image128.sv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18.png"/><Relationship Id="rId12" Type="http://schemas.openxmlformats.org/officeDocument/2006/relationships/slide" Target="slide20.xml"/><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10.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46.sv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slide" Target="slide23.xml"/><Relationship Id="rId7" Type="http://schemas.openxmlformats.org/officeDocument/2006/relationships/image" Target="../media/image18.png"/><Relationship Id="rId12" Type="http://schemas.openxmlformats.org/officeDocument/2006/relationships/image" Target="../media/image16.png"/><Relationship Id="rId17"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image" Target="../media/image27.png"/><Relationship Id="rId20" Type="http://schemas.openxmlformats.org/officeDocument/2006/relationships/slide" Target="slide22.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5.png"/><Relationship Id="rId15" Type="http://schemas.openxmlformats.org/officeDocument/2006/relationships/image" Target="../media/image26.png"/><Relationship Id="rId23" Type="http://schemas.openxmlformats.org/officeDocument/2006/relationships/slide" Target="slide7.xml"/><Relationship Id="rId10" Type="http://schemas.openxmlformats.org/officeDocument/2006/relationships/slide" Target="slide26.xml"/><Relationship Id="rId19" Type="http://schemas.openxmlformats.org/officeDocument/2006/relationships/slide" Target="slide21.xml"/><Relationship Id="rId4" Type="http://schemas.openxmlformats.org/officeDocument/2006/relationships/image" Target="../media/image2.sv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3"/><Relationship Id="rId7" Type="http://schemas.openxmlformats.org/officeDocument/2006/relationships/slide" Target="slide2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slideLayout" Target="../slideLayouts/slideLayout15.xml"/><Relationship Id="rId4" Type="http://schemas.openxmlformats.org/officeDocument/2006/relationships/audio" Target="../media/media2.mp3"/></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3"/><Relationship Id="rId7" Type="http://schemas.openxmlformats.org/officeDocument/2006/relationships/slide" Target="slide2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slideLayout" Target="../slideLayouts/slideLayout15.xml"/><Relationship Id="rId4" Type="http://schemas.openxmlformats.org/officeDocument/2006/relationships/audio" Target="../media/media2.mp3"/></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3"/><Relationship Id="rId7" Type="http://schemas.openxmlformats.org/officeDocument/2006/relationships/slide" Target="slide2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slideLayout" Target="../slideLayouts/slideLayout15.xml"/><Relationship Id="rId4" Type="http://schemas.openxmlformats.org/officeDocument/2006/relationships/audio" Target="../media/media2.mp3"/></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3"/><Relationship Id="rId7" Type="http://schemas.openxmlformats.org/officeDocument/2006/relationships/slide" Target="slide2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slideLayout" Target="../slideLayouts/slideLayout15.xml"/><Relationship Id="rId4" Type="http://schemas.openxmlformats.org/officeDocument/2006/relationships/audio" Target="../media/media2.mp3"/></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3"/><Relationship Id="rId7" Type="http://schemas.openxmlformats.org/officeDocument/2006/relationships/slide" Target="slide2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slideLayout" Target="../slideLayouts/slideLayout15.xml"/><Relationship Id="rId4" Type="http://schemas.openxmlformats.org/officeDocument/2006/relationships/audio" Target="../media/media2.mp3"/></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29" Type="http://schemas.openxmlformats.org/officeDocument/2006/relationships/image" Target="../media/image37.png"/><Relationship Id="rId1" Type="http://schemas.openxmlformats.org/officeDocument/2006/relationships/slideLayout" Target="../slideLayouts/slideLayout6.xml"/><Relationship Id="rId28" Type="http://schemas.openxmlformats.org/officeDocument/2006/relationships/image" Target="../media/image36.png"/><Relationship Id="rId27" Type="http://schemas.openxmlformats.org/officeDocument/2006/relationships/image" Target="../media/image473.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 Id="rId14" Type="http://schemas.openxmlformats.org/officeDocument/2006/relationships/image" Target="../media/image558.sv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audio" Target="../media/media3.mp3"/><Relationship Id="rId7" Type="http://schemas.openxmlformats.org/officeDocument/2006/relationships/image" Target="../media/image44.png"/><Relationship Id="rId12" Type="http://schemas.openxmlformats.org/officeDocument/2006/relationships/slide" Target="slide36.xml"/><Relationship Id="rId2" Type="http://schemas.microsoft.com/office/2007/relationships/media" Target="../media/media3.mp3"/><Relationship Id="rId1" Type="http://schemas.openxmlformats.org/officeDocument/2006/relationships/tags" Target="../tags/tag4.xml"/><Relationship Id="rId6" Type="http://schemas.openxmlformats.org/officeDocument/2006/relationships/image" Target="../media/image43.png"/><Relationship Id="rId11" Type="http://schemas.openxmlformats.org/officeDocument/2006/relationships/image" Target="../media/image30.png"/><Relationship Id="rId5" Type="http://schemas.openxmlformats.org/officeDocument/2006/relationships/notesSlide" Target="../notesSlides/notesSlide28.xml"/><Relationship Id="rId10" Type="http://schemas.openxmlformats.org/officeDocument/2006/relationships/image" Target="../media/image47.png"/><Relationship Id="rId4" Type="http://schemas.openxmlformats.org/officeDocument/2006/relationships/slideLayout" Target="../slideLayouts/slideLayout10.xml"/><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3.emf"/><Relationship Id="rId18" Type="http://schemas.openxmlformats.org/officeDocument/2006/relationships/image" Target="../media/image57.png"/><Relationship Id="rId3" Type="http://schemas.openxmlformats.org/officeDocument/2006/relationships/slideLayout" Target="../slideLayouts/slideLayout10.xml"/><Relationship Id="rId21" Type="http://schemas.openxmlformats.org/officeDocument/2006/relationships/audio" Target="../media/audio10.wav"/><Relationship Id="rId7" Type="http://schemas.openxmlformats.org/officeDocument/2006/relationships/audio" Target="../media/audio4.wav"/><Relationship Id="rId12" Type="http://schemas.openxmlformats.org/officeDocument/2006/relationships/image" Target="../media/image52.png"/><Relationship Id="rId17" Type="http://schemas.openxmlformats.org/officeDocument/2006/relationships/image" Target="../media/image56.png"/><Relationship Id="rId2" Type="http://schemas.openxmlformats.org/officeDocument/2006/relationships/audio" Target="../media/media4.mp3"/><Relationship Id="rId16" Type="http://schemas.openxmlformats.org/officeDocument/2006/relationships/image" Target="../media/image30.png"/><Relationship Id="rId20" Type="http://schemas.openxmlformats.org/officeDocument/2006/relationships/image" Target="../media/image59.png"/><Relationship Id="rId1" Type="http://schemas.microsoft.com/office/2007/relationships/media" Target="../media/media4.mp3"/><Relationship Id="rId6" Type="http://schemas.openxmlformats.org/officeDocument/2006/relationships/audio" Target="../media/audio3.wav"/><Relationship Id="rId11" Type="http://schemas.openxmlformats.org/officeDocument/2006/relationships/image" Target="../media/image51.png"/><Relationship Id="rId24" Type="http://schemas.openxmlformats.org/officeDocument/2006/relationships/audio" Target="../media/audio41.wav"/><Relationship Id="rId5" Type="http://schemas.openxmlformats.org/officeDocument/2006/relationships/audio" Target="../media/audio2.wav"/><Relationship Id="rId15" Type="http://schemas.openxmlformats.org/officeDocument/2006/relationships/image" Target="../media/image55.png"/><Relationship Id="rId23" Type="http://schemas.openxmlformats.org/officeDocument/2006/relationships/audio" Target="../media/audio30.wav"/><Relationship Id="rId10" Type="http://schemas.openxmlformats.org/officeDocument/2006/relationships/image" Target="../media/image50.emf"/><Relationship Id="rId19" Type="http://schemas.openxmlformats.org/officeDocument/2006/relationships/image" Target="../media/image58.png"/><Relationship Id="rId4" Type="http://schemas.openxmlformats.org/officeDocument/2006/relationships/notesSlide" Target="../notesSlides/notesSlide29.xml"/><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audio" Target="../media/audio20.wav"/></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8.png"/><Relationship Id="rId3" Type="http://schemas.openxmlformats.org/officeDocument/2006/relationships/slideLayout" Target="../slideLayouts/slideLayout10.xml"/><Relationship Id="rId21" Type="http://schemas.openxmlformats.org/officeDocument/2006/relationships/audio" Target="NULL"/><Relationship Id="rId7" Type="http://schemas.openxmlformats.org/officeDocument/2006/relationships/audio" Target="../media/audio5.wav"/><Relationship Id="rId12" Type="http://schemas.openxmlformats.org/officeDocument/2006/relationships/image" Target="../media/image53.emf"/><Relationship Id="rId17" Type="http://schemas.openxmlformats.org/officeDocument/2006/relationships/image" Target="../media/image57.png"/><Relationship Id="rId2" Type="http://schemas.openxmlformats.org/officeDocument/2006/relationships/audio" Target="../media/media4.mp3"/><Relationship Id="rId16" Type="http://schemas.openxmlformats.org/officeDocument/2006/relationships/image" Target="../media/image56.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4.wav"/><Relationship Id="rId11" Type="http://schemas.openxmlformats.org/officeDocument/2006/relationships/image" Target="../media/image52.png"/><Relationship Id="rId5" Type="http://schemas.openxmlformats.org/officeDocument/2006/relationships/audio" Target="../media/audio3.wav"/><Relationship Id="rId15" Type="http://schemas.openxmlformats.org/officeDocument/2006/relationships/image" Target="../media/image30.png"/><Relationship Id="rId23" Type="http://schemas.openxmlformats.org/officeDocument/2006/relationships/audio" Target="../media/audio40.wav"/><Relationship Id="rId10" Type="http://schemas.openxmlformats.org/officeDocument/2006/relationships/image" Target="../media/image51.png"/><Relationship Id="rId19"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50.emf"/><Relationship Id="rId14" Type="http://schemas.openxmlformats.org/officeDocument/2006/relationships/image" Target="../media/image55.png"/><Relationship Id="rId22" Type="http://schemas.openxmlformats.org/officeDocument/2006/relationships/audio" Target="NULL"/></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8.png"/><Relationship Id="rId3" Type="http://schemas.openxmlformats.org/officeDocument/2006/relationships/slideLayout" Target="../slideLayouts/slideLayout10.xml"/><Relationship Id="rId21" Type="http://schemas.openxmlformats.org/officeDocument/2006/relationships/audio" Target="NULL"/><Relationship Id="rId7" Type="http://schemas.openxmlformats.org/officeDocument/2006/relationships/audio" Target="../media/audio5.wav"/><Relationship Id="rId12" Type="http://schemas.openxmlformats.org/officeDocument/2006/relationships/image" Target="../media/image53.emf"/><Relationship Id="rId17" Type="http://schemas.openxmlformats.org/officeDocument/2006/relationships/image" Target="../media/image57.png"/><Relationship Id="rId2" Type="http://schemas.openxmlformats.org/officeDocument/2006/relationships/audio" Target="../media/media4.mp3"/><Relationship Id="rId16" Type="http://schemas.openxmlformats.org/officeDocument/2006/relationships/image" Target="../media/image56.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4.wav"/><Relationship Id="rId11" Type="http://schemas.openxmlformats.org/officeDocument/2006/relationships/image" Target="../media/image52.png"/><Relationship Id="rId5" Type="http://schemas.openxmlformats.org/officeDocument/2006/relationships/audio" Target="../media/audio3.wav"/><Relationship Id="rId15" Type="http://schemas.openxmlformats.org/officeDocument/2006/relationships/image" Target="../media/image30.png"/><Relationship Id="rId23" Type="http://schemas.openxmlformats.org/officeDocument/2006/relationships/audio" Target="../media/audio40.wav"/><Relationship Id="rId10" Type="http://schemas.openxmlformats.org/officeDocument/2006/relationships/image" Target="../media/image51.png"/><Relationship Id="rId19"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50.emf"/><Relationship Id="rId14" Type="http://schemas.openxmlformats.org/officeDocument/2006/relationships/image" Target="../media/image55.png"/><Relationship Id="rId22" Type="http://schemas.openxmlformats.org/officeDocument/2006/relationships/audio" Target="NULL"/></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8.png"/><Relationship Id="rId3" Type="http://schemas.openxmlformats.org/officeDocument/2006/relationships/slideLayout" Target="../slideLayouts/slideLayout10.xml"/><Relationship Id="rId21" Type="http://schemas.openxmlformats.org/officeDocument/2006/relationships/audio" Target="NULL"/><Relationship Id="rId7" Type="http://schemas.openxmlformats.org/officeDocument/2006/relationships/audio" Target="../media/audio5.wav"/><Relationship Id="rId12" Type="http://schemas.openxmlformats.org/officeDocument/2006/relationships/image" Target="../media/image53.emf"/><Relationship Id="rId17" Type="http://schemas.openxmlformats.org/officeDocument/2006/relationships/image" Target="../media/image57.png"/><Relationship Id="rId2" Type="http://schemas.openxmlformats.org/officeDocument/2006/relationships/audio" Target="../media/media4.mp3"/><Relationship Id="rId16" Type="http://schemas.openxmlformats.org/officeDocument/2006/relationships/image" Target="../media/image56.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4.wav"/><Relationship Id="rId11" Type="http://schemas.openxmlformats.org/officeDocument/2006/relationships/image" Target="../media/image52.png"/><Relationship Id="rId5" Type="http://schemas.openxmlformats.org/officeDocument/2006/relationships/audio" Target="../media/audio3.wav"/><Relationship Id="rId15" Type="http://schemas.openxmlformats.org/officeDocument/2006/relationships/image" Target="../media/image30.png"/><Relationship Id="rId23" Type="http://schemas.openxmlformats.org/officeDocument/2006/relationships/audio" Target="../media/audio40.wav"/><Relationship Id="rId10" Type="http://schemas.openxmlformats.org/officeDocument/2006/relationships/image" Target="../media/image51.png"/><Relationship Id="rId19"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50.emf"/><Relationship Id="rId14" Type="http://schemas.openxmlformats.org/officeDocument/2006/relationships/image" Target="../media/image55.png"/><Relationship Id="rId22" Type="http://schemas.openxmlformats.org/officeDocument/2006/relationships/audio" Target="NUL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8.png"/><Relationship Id="rId3" Type="http://schemas.openxmlformats.org/officeDocument/2006/relationships/slideLayout" Target="../slideLayouts/slideLayout10.xml"/><Relationship Id="rId21" Type="http://schemas.openxmlformats.org/officeDocument/2006/relationships/audio" Target="NULL"/><Relationship Id="rId7" Type="http://schemas.openxmlformats.org/officeDocument/2006/relationships/audio" Target="../media/audio5.wav"/><Relationship Id="rId12" Type="http://schemas.openxmlformats.org/officeDocument/2006/relationships/image" Target="../media/image53.emf"/><Relationship Id="rId17" Type="http://schemas.openxmlformats.org/officeDocument/2006/relationships/image" Target="../media/image57.png"/><Relationship Id="rId2" Type="http://schemas.openxmlformats.org/officeDocument/2006/relationships/audio" Target="../media/media4.mp3"/><Relationship Id="rId16" Type="http://schemas.openxmlformats.org/officeDocument/2006/relationships/image" Target="../media/image56.png"/><Relationship Id="rId20" Type="http://schemas.openxmlformats.org/officeDocument/2006/relationships/audio" Target="NULL"/><Relationship Id="rId1" Type="http://schemas.microsoft.com/office/2007/relationships/media" Target="../media/media4.mp3"/><Relationship Id="rId6" Type="http://schemas.openxmlformats.org/officeDocument/2006/relationships/audio" Target="../media/audio4.wav"/><Relationship Id="rId11" Type="http://schemas.openxmlformats.org/officeDocument/2006/relationships/image" Target="../media/image52.png"/><Relationship Id="rId5" Type="http://schemas.openxmlformats.org/officeDocument/2006/relationships/audio" Target="../media/audio3.wav"/><Relationship Id="rId15" Type="http://schemas.openxmlformats.org/officeDocument/2006/relationships/image" Target="../media/image30.png"/><Relationship Id="rId23" Type="http://schemas.openxmlformats.org/officeDocument/2006/relationships/audio" Target="../media/audio40.wav"/><Relationship Id="rId10" Type="http://schemas.openxmlformats.org/officeDocument/2006/relationships/image" Target="../media/image51.png"/><Relationship Id="rId19"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50.emf"/><Relationship Id="rId14" Type="http://schemas.openxmlformats.org/officeDocument/2006/relationships/image" Target="../media/image55.png"/><Relationship Id="rId22" Type="http://schemas.openxmlformats.org/officeDocument/2006/relationships/audio"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32" Type="http://schemas.openxmlformats.org/officeDocument/2006/relationships/image" Target="../media/image341.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cxnSp>
        <p:nvCxnSpPr>
          <p:cNvPr id="1763" name="Google Shape;1763;p36"/>
          <p:cNvCxnSpPr/>
          <p:nvPr/>
        </p:nvCxnSpPr>
        <p:spPr>
          <a:xfrm rot="10800000">
            <a:off x="1624250" y="3063850"/>
            <a:ext cx="0" cy="7285800"/>
          </a:xfrm>
          <a:prstGeom prst="straightConnector1">
            <a:avLst/>
          </a:prstGeom>
          <a:noFill/>
          <a:ln w="9525" cap="flat" cmpd="sng">
            <a:solidFill>
              <a:schemeClr val="dk1"/>
            </a:solidFill>
            <a:prstDash val="solid"/>
            <a:round/>
            <a:headEnd type="none" w="med" len="med"/>
            <a:tailEnd type="diamond" w="med" len="med"/>
          </a:ln>
        </p:spPr>
      </p:cxnSp>
      <p:grpSp>
        <p:nvGrpSpPr>
          <p:cNvPr id="1765" name="Google Shape;1765;p36"/>
          <p:cNvGrpSpPr/>
          <p:nvPr/>
        </p:nvGrpSpPr>
        <p:grpSpPr>
          <a:xfrm>
            <a:off x="11423045" y="3439186"/>
            <a:ext cx="6154139" cy="6500087"/>
            <a:chOff x="5711522" y="1719592"/>
            <a:chExt cx="3077069" cy="3250043"/>
          </a:xfrm>
        </p:grpSpPr>
        <p:grpSp>
          <p:nvGrpSpPr>
            <p:cNvPr id="1766" name="Google Shape;1766;p36"/>
            <p:cNvGrpSpPr/>
            <p:nvPr/>
          </p:nvGrpSpPr>
          <p:grpSpPr>
            <a:xfrm flipH="1">
              <a:off x="6343156" y="3641798"/>
              <a:ext cx="899183" cy="969206"/>
              <a:chOff x="1611800" y="2423750"/>
              <a:chExt cx="924704" cy="996715"/>
            </a:xfrm>
          </p:grpSpPr>
          <p:sp>
            <p:nvSpPr>
              <p:cNvPr id="1767" name="Google Shape;1767;p36"/>
              <p:cNvSpPr/>
              <p:nvPr/>
            </p:nvSpPr>
            <p:spPr>
              <a:xfrm>
                <a:off x="1611800" y="2423750"/>
                <a:ext cx="924704" cy="996715"/>
              </a:xfrm>
              <a:custGeom>
                <a:avLst/>
                <a:gdLst/>
                <a:ahLst/>
                <a:cxnLst/>
                <a:rect l="l" t="t" r="r" b="b"/>
                <a:pathLst>
                  <a:path w="23615" h="25454" extrusionOk="0">
                    <a:moveTo>
                      <a:pt x="10945" y="7645"/>
                    </a:moveTo>
                    <a:cubicBezTo>
                      <a:pt x="13905" y="7645"/>
                      <a:pt x="16304" y="10044"/>
                      <a:pt x="16304" y="13003"/>
                    </a:cubicBezTo>
                    <a:cubicBezTo>
                      <a:pt x="16304" y="15966"/>
                      <a:pt x="13905" y="18365"/>
                      <a:pt x="10945" y="18365"/>
                    </a:cubicBezTo>
                    <a:cubicBezTo>
                      <a:pt x="7983" y="18365"/>
                      <a:pt x="5584" y="15966"/>
                      <a:pt x="5584" y="13003"/>
                    </a:cubicBezTo>
                    <a:cubicBezTo>
                      <a:pt x="5584" y="10044"/>
                      <a:pt x="7983" y="7645"/>
                      <a:pt x="10945" y="7645"/>
                    </a:cubicBezTo>
                    <a:close/>
                    <a:moveTo>
                      <a:pt x="5981" y="0"/>
                    </a:moveTo>
                    <a:cubicBezTo>
                      <a:pt x="5803" y="0"/>
                      <a:pt x="5621" y="11"/>
                      <a:pt x="5434" y="34"/>
                    </a:cubicBezTo>
                    <a:cubicBezTo>
                      <a:pt x="4573" y="148"/>
                      <a:pt x="3749" y="559"/>
                      <a:pt x="3110" y="1123"/>
                    </a:cubicBezTo>
                    <a:cubicBezTo>
                      <a:pt x="1949" y="2097"/>
                      <a:pt x="1350" y="3447"/>
                      <a:pt x="1086" y="4871"/>
                    </a:cubicBezTo>
                    <a:cubicBezTo>
                      <a:pt x="1086" y="4946"/>
                      <a:pt x="1086" y="5021"/>
                      <a:pt x="1050" y="5057"/>
                    </a:cubicBezTo>
                    <a:cubicBezTo>
                      <a:pt x="1050" y="5207"/>
                      <a:pt x="1011" y="5432"/>
                      <a:pt x="1011" y="5546"/>
                    </a:cubicBezTo>
                    <a:lnTo>
                      <a:pt x="1011" y="5696"/>
                    </a:lnTo>
                    <a:lnTo>
                      <a:pt x="1011" y="5732"/>
                    </a:lnTo>
                    <a:cubicBezTo>
                      <a:pt x="975" y="6181"/>
                      <a:pt x="975" y="6631"/>
                      <a:pt x="1011" y="7081"/>
                    </a:cubicBezTo>
                    <a:lnTo>
                      <a:pt x="1125" y="8095"/>
                    </a:lnTo>
                    <a:cubicBezTo>
                      <a:pt x="1611" y="10868"/>
                      <a:pt x="1350" y="13717"/>
                      <a:pt x="600" y="16452"/>
                    </a:cubicBezTo>
                    <a:cubicBezTo>
                      <a:pt x="486" y="16827"/>
                      <a:pt x="411" y="17240"/>
                      <a:pt x="375" y="17690"/>
                    </a:cubicBezTo>
                    <a:cubicBezTo>
                      <a:pt x="0" y="20875"/>
                      <a:pt x="2285" y="24062"/>
                      <a:pt x="5323" y="25073"/>
                    </a:cubicBezTo>
                    <a:cubicBezTo>
                      <a:pt x="6107" y="25331"/>
                      <a:pt x="6920" y="25453"/>
                      <a:pt x="7734" y="25453"/>
                    </a:cubicBezTo>
                    <a:cubicBezTo>
                      <a:pt x="10111" y="25453"/>
                      <a:pt x="12494" y="24415"/>
                      <a:pt x="14169" y="22713"/>
                    </a:cubicBezTo>
                    <a:cubicBezTo>
                      <a:pt x="15368" y="21474"/>
                      <a:pt x="16229" y="19900"/>
                      <a:pt x="17503" y="18740"/>
                    </a:cubicBezTo>
                    <a:cubicBezTo>
                      <a:pt x="18853" y="17501"/>
                      <a:pt x="20616" y="16716"/>
                      <a:pt x="21851" y="15327"/>
                    </a:cubicBezTo>
                    <a:cubicBezTo>
                      <a:pt x="23090" y="13942"/>
                      <a:pt x="23615" y="11954"/>
                      <a:pt x="23276" y="10080"/>
                    </a:cubicBezTo>
                    <a:cubicBezTo>
                      <a:pt x="22940" y="8244"/>
                      <a:pt x="21741" y="6595"/>
                      <a:pt x="20052" y="5732"/>
                    </a:cubicBezTo>
                    <a:cubicBezTo>
                      <a:pt x="17803" y="4532"/>
                      <a:pt x="14994" y="4832"/>
                      <a:pt x="12670" y="3708"/>
                    </a:cubicBezTo>
                    <a:cubicBezTo>
                      <a:pt x="10348" y="2548"/>
                      <a:pt x="8687" y="0"/>
                      <a:pt x="598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68" name="Google Shape;1768;p36"/>
              <p:cNvSpPr/>
              <p:nvPr/>
            </p:nvSpPr>
            <p:spPr>
              <a:xfrm>
                <a:off x="1826383" y="2719045"/>
                <a:ext cx="427875" cy="427875"/>
              </a:xfrm>
              <a:custGeom>
                <a:avLst/>
                <a:gdLst/>
                <a:ahLst/>
                <a:cxnLst/>
                <a:rect l="l" t="t" r="r" b="b"/>
                <a:pathLst>
                  <a:path w="10721" h="10721" extrusionOk="0">
                    <a:moveTo>
                      <a:pt x="5362" y="1"/>
                    </a:moveTo>
                    <a:cubicBezTo>
                      <a:pt x="2400" y="1"/>
                      <a:pt x="1" y="2400"/>
                      <a:pt x="1" y="5359"/>
                    </a:cubicBezTo>
                    <a:cubicBezTo>
                      <a:pt x="1" y="8322"/>
                      <a:pt x="2400" y="10721"/>
                      <a:pt x="5362" y="10721"/>
                    </a:cubicBezTo>
                    <a:cubicBezTo>
                      <a:pt x="8322" y="10721"/>
                      <a:pt x="10721" y="8322"/>
                      <a:pt x="10721" y="5359"/>
                    </a:cubicBezTo>
                    <a:cubicBezTo>
                      <a:pt x="10721" y="2400"/>
                      <a:pt x="8322" y="1"/>
                      <a:pt x="5362" y="1"/>
                    </a:cubicBezTo>
                    <a:close/>
                  </a:path>
                </a:pathLst>
              </a:cu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69" name="Google Shape;1769;p36"/>
              <p:cNvSpPr/>
              <p:nvPr/>
            </p:nvSpPr>
            <p:spPr>
              <a:xfrm>
                <a:off x="1872339" y="2768026"/>
                <a:ext cx="113940" cy="283697"/>
              </a:xfrm>
              <a:custGeom>
                <a:avLst/>
                <a:gdLst/>
                <a:ahLst/>
                <a:cxnLst/>
                <a:rect l="l" t="t" r="r" b="b"/>
                <a:pathLst>
                  <a:path w="3111" h="7746" extrusionOk="0">
                    <a:moveTo>
                      <a:pt x="2903" y="1"/>
                    </a:moveTo>
                    <a:cubicBezTo>
                      <a:pt x="2871" y="1"/>
                      <a:pt x="2838" y="10"/>
                      <a:pt x="2810" y="24"/>
                    </a:cubicBezTo>
                    <a:cubicBezTo>
                      <a:pt x="1536" y="735"/>
                      <a:pt x="600" y="2048"/>
                      <a:pt x="300" y="3473"/>
                    </a:cubicBezTo>
                    <a:cubicBezTo>
                      <a:pt x="1" y="4933"/>
                      <a:pt x="375" y="6507"/>
                      <a:pt x="1275" y="7671"/>
                    </a:cubicBezTo>
                    <a:cubicBezTo>
                      <a:pt x="1311" y="7707"/>
                      <a:pt x="1350" y="7746"/>
                      <a:pt x="1386" y="7746"/>
                    </a:cubicBezTo>
                    <a:cubicBezTo>
                      <a:pt x="1461" y="7746"/>
                      <a:pt x="1500" y="7707"/>
                      <a:pt x="1500" y="7707"/>
                    </a:cubicBezTo>
                    <a:cubicBezTo>
                      <a:pt x="1575" y="7632"/>
                      <a:pt x="1611" y="7521"/>
                      <a:pt x="1536" y="7446"/>
                    </a:cubicBezTo>
                    <a:cubicBezTo>
                      <a:pt x="711" y="6357"/>
                      <a:pt x="375" y="4897"/>
                      <a:pt x="636" y="3548"/>
                    </a:cubicBezTo>
                    <a:cubicBezTo>
                      <a:pt x="900" y="2198"/>
                      <a:pt x="1800" y="999"/>
                      <a:pt x="2960" y="324"/>
                    </a:cubicBezTo>
                    <a:cubicBezTo>
                      <a:pt x="3074" y="285"/>
                      <a:pt x="3110" y="174"/>
                      <a:pt x="3035" y="99"/>
                    </a:cubicBezTo>
                    <a:cubicBezTo>
                      <a:pt x="3012" y="27"/>
                      <a:pt x="2959" y="1"/>
                      <a:pt x="2903"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770" name="Google Shape;1770;p36"/>
            <p:cNvGrpSpPr/>
            <p:nvPr/>
          </p:nvGrpSpPr>
          <p:grpSpPr>
            <a:xfrm rot="-908455" flipH="1">
              <a:off x="7239083" y="3219653"/>
              <a:ext cx="666168" cy="826385"/>
              <a:chOff x="1264368" y="1935877"/>
              <a:chExt cx="685036" cy="849791"/>
            </a:xfrm>
          </p:grpSpPr>
          <p:sp>
            <p:nvSpPr>
              <p:cNvPr id="1771" name="Google Shape;1771;p36"/>
              <p:cNvSpPr/>
              <p:nvPr/>
            </p:nvSpPr>
            <p:spPr>
              <a:xfrm rot="975644">
                <a:off x="1346904" y="1995397"/>
                <a:ext cx="519965" cy="663803"/>
              </a:xfrm>
              <a:custGeom>
                <a:avLst/>
                <a:gdLst/>
                <a:ahLst/>
                <a:cxnLst/>
                <a:rect l="l" t="t" r="r" b="b"/>
                <a:pathLst>
                  <a:path w="16119" h="20578" extrusionOk="0">
                    <a:moveTo>
                      <a:pt x="12350" y="1"/>
                    </a:moveTo>
                    <a:cubicBezTo>
                      <a:pt x="12075" y="1"/>
                      <a:pt x="11800" y="47"/>
                      <a:pt x="11545" y="139"/>
                    </a:cubicBezTo>
                    <a:cubicBezTo>
                      <a:pt x="10721" y="439"/>
                      <a:pt x="10082" y="1114"/>
                      <a:pt x="9596" y="1825"/>
                    </a:cubicBezTo>
                    <a:cubicBezTo>
                      <a:pt x="9071" y="2538"/>
                      <a:pt x="8658" y="3324"/>
                      <a:pt x="8097" y="3963"/>
                    </a:cubicBezTo>
                    <a:cubicBezTo>
                      <a:pt x="6448" y="5912"/>
                      <a:pt x="3749" y="6736"/>
                      <a:pt x="2025" y="8571"/>
                    </a:cubicBezTo>
                    <a:cubicBezTo>
                      <a:pt x="636" y="10110"/>
                      <a:pt x="1" y="12320"/>
                      <a:pt x="336" y="14383"/>
                    </a:cubicBezTo>
                    <a:cubicBezTo>
                      <a:pt x="711" y="16407"/>
                      <a:pt x="2061" y="18242"/>
                      <a:pt x="3935" y="19217"/>
                    </a:cubicBezTo>
                    <a:lnTo>
                      <a:pt x="5398" y="19930"/>
                    </a:lnTo>
                    <a:cubicBezTo>
                      <a:pt x="6314" y="20362"/>
                      <a:pt x="7317" y="20577"/>
                      <a:pt x="8316" y="20577"/>
                    </a:cubicBezTo>
                    <a:cubicBezTo>
                      <a:pt x="9399" y="20577"/>
                      <a:pt x="10476" y="20324"/>
                      <a:pt x="11431" y="19816"/>
                    </a:cubicBezTo>
                    <a:cubicBezTo>
                      <a:pt x="13270" y="18842"/>
                      <a:pt x="14619" y="17007"/>
                      <a:pt x="14994" y="14944"/>
                    </a:cubicBezTo>
                    <a:cubicBezTo>
                      <a:pt x="15405" y="12434"/>
                      <a:pt x="14394" y="9846"/>
                      <a:pt x="14955" y="7336"/>
                    </a:cubicBezTo>
                    <a:cubicBezTo>
                      <a:pt x="15105" y="6511"/>
                      <a:pt x="15480" y="5687"/>
                      <a:pt x="15705" y="4862"/>
                    </a:cubicBezTo>
                    <a:cubicBezTo>
                      <a:pt x="15968" y="3999"/>
                      <a:pt x="16118" y="3099"/>
                      <a:pt x="15854" y="2274"/>
                    </a:cubicBezTo>
                    <a:cubicBezTo>
                      <a:pt x="15594" y="1414"/>
                      <a:pt x="14805" y="700"/>
                      <a:pt x="13944" y="700"/>
                    </a:cubicBezTo>
                    <a:cubicBezTo>
                      <a:pt x="13581" y="233"/>
                      <a:pt x="12967" y="1"/>
                      <a:pt x="1235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72" name="Google Shape;1772;p36"/>
              <p:cNvSpPr/>
              <p:nvPr/>
            </p:nvSpPr>
            <p:spPr>
              <a:xfrm rot="975644">
                <a:off x="1394454" y="2131730"/>
                <a:ext cx="343418" cy="618223"/>
              </a:xfrm>
              <a:custGeom>
                <a:avLst/>
                <a:gdLst/>
                <a:ahLst/>
                <a:cxnLst/>
                <a:rect l="l" t="t" r="r" b="b"/>
                <a:pathLst>
                  <a:path w="10646" h="19165" extrusionOk="0">
                    <a:moveTo>
                      <a:pt x="9967" y="0"/>
                    </a:moveTo>
                    <a:cubicBezTo>
                      <a:pt x="9897" y="0"/>
                      <a:pt x="9815" y="62"/>
                      <a:pt x="9785" y="123"/>
                    </a:cubicBezTo>
                    <a:cubicBezTo>
                      <a:pt x="8472" y="3758"/>
                      <a:pt x="6897" y="7320"/>
                      <a:pt x="5062" y="10729"/>
                    </a:cubicBezTo>
                    <a:lnTo>
                      <a:pt x="5662" y="2447"/>
                    </a:lnTo>
                    <a:cubicBezTo>
                      <a:pt x="5662" y="2333"/>
                      <a:pt x="5587" y="2258"/>
                      <a:pt x="5473" y="2222"/>
                    </a:cubicBezTo>
                    <a:cubicBezTo>
                      <a:pt x="5398" y="2222"/>
                      <a:pt x="5287" y="2297"/>
                      <a:pt x="5287" y="2408"/>
                    </a:cubicBezTo>
                    <a:lnTo>
                      <a:pt x="4648" y="11479"/>
                    </a:lnTo>
                    <a:cubicBezTo>
                      <a:pt x="3263" y="14028"/>
                      <a:pt x="1725" y="16502"/>
                      <a:pt x="75" y="18865"/>
                    </a:cubicBezTo>
                    <a:cubicBezTo>
                      <a:pt x="0" y="18940"/>
                      <a:pt x="39" y="19090"/>
                      <a:pt x="114" y="19126"/>
                    </a:cubicBezTo>
                    <a:cubicBezTo>
                      <a:pt x="150" y="19165"/>
                      <a:pt x="189" y="19165"/>
                      <a:pt x="225" y="19165"/>
                    </a:cubicBezTo>
                    <a:cubicBezTo>
                      <a:pt x="264" y="19165"/>
                      <a:pt x="339" y="19126"/>
                      <a:pt x="375" y="19090"/>
                    </a:cubicBezTo>
                    <a:cubicBezTo>
                      <a:pt x="1989" y="16766"/>
                      <a:pt x="3488" y="14367"/>
                      <a:pt x="4837" y="11893"/>
                    </a:cubicBezTo>
                    <a:cubicBezTo>
                      <a:pt x="4873" y="11893"/>
                      <a:pt x="4912" y="11893"/>
                      <a:pt x="4948" y="11854"/>
                    </a:cubicBezTo>
                    <a:lnTo>
                      <a:pt x="10571" y="7095"/>
                    </a:lnTo>
                    <a:cubicBezTo>
                      <a:pt x="10646" y="7020"/>
                      <a:pt x="10646" y="6906"/>
                      <a:pt x="10571" y="6831"/>
                    </a:cubicBezTo>
                    <a:cubicBezTo>
                      <a:pt x="10550" y="6788"/>
                      <a:pt x="10490" y="6769"/>
                      <a:pt x="10430" y="6769"/>
                    </a:cubicBezTo>
                    <a:cubicBezTo>
                      <a:pt x="10386" y="6769"/>
                      <a:pt x="10341" y="6779"/>
                      <a:pt x="10310" y="6795"/>
                    </a:cubicBezTo>
                    <a:lnTo>
                      <a:pt x="5287" y="11068"/>
                    </a:lnTo>
                    <a:cubicBezTo>
                      <a:pt x="7161" y="7620"/>
                      <a:pt x="8771" y="3983"/>
                      <a:pt x="10121" y="273"/>
                    </a:cubicBezTo>
                    <a:cubicBezTo>
                      <a:pt x="10160" y="159"/>
                      <a:pt x="10121" y="48"/>
                      <a:pt x="10010" y="9"/>
                    </a:cubicBezTo>
                    <a:cubicBezTo>
                      <a:pt x="9997" y="3"/>
                      <a:pt x="9982" y="0"/>
                      <a:pt x="996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773" name="Google Shape;1773;p36"/>
            <p:cNvSpPr/>
            <p:nvPr/>
          </p:nvSpPr>
          <p:spPr>
            <a:xfrm flipH="1">
              <a:off x="7951018" y="2499196"/>
              <a:ext cx="837573" cy="1207303"/>
            </a:xfrm>
            <a:custGeom>
              <a:avLst/>
              <a:gdLst/>
              <a:ahLst/>
              <a:cxnLst/>
              <a:rect l="l" t="t" r="r" b="b"/>
              <a:pathLst>
                <a:path w="20241" h="29176" extrusionOk="0">
                  <a:moveTo>
                    <a:pt x="8621" y="0"/>
                  </a:moveTo>
                  <a:lnTo>
                    <a:pt x="8621" y="0"/>
                  </a:lnTo>
                  <a:cubicBezTo>
                    <a:pt x="6936" y="4648"/>
                    <a:pt x="7347" y="9971"/>
                    <a:pt x="9596" y="14319"/>
                  </a:cubicBezTo>
                  <a:cubicBezTo>
                    <a:pt x="9785" y="14844"/>
                    <a:pt x="9935" y="15368"/>
                    <a:pt x="10120" y="15929"/>
                  </a:cubicBezTo>
                  <a:cubicBezTo>
                    <a:pt x="10195" y="16154"/>
                    <a:pt x="10645" y="17242"/>
                    <a:pt x="10759" y="17467"/>
                  </a:cubicBezTo>
                  <a:cubicBezTo>
                    <a:pt x="8285" y="14094"/>
                    <a:pt x="4123" y="10756"/>
                    <a:pt x="0" y="9857"/>
                  </a:cubicBezTo>
                  <a:lnTo>
                    <a:pt x="0" y="9857"/>
                  </a:lnTo>
                  <a:cubicBezTo>
                    <a:pt x="900" y="11245"/>
                    <a:pt x="1913" y="12556"/>
                    <a:pt x="2963" y="13755"/>
                  </a:cubicBezTo>
                  <a:cubicBezTo>
                    <a:pt x="4048" y="15029"/>
                    <a:pt x="5248" y="16229"/>
                    <a:pt x="6672" y="17093"/>
                  </a:cubicBezTo>
                  <a:cubicBezTo>
                    <a:pt x="7897" y="17825"/>
                    <a:pt x="9283" y="18300"/>
                    <a:pt x="10709" y="18300"/>
                  </a:cubicBezTo>
                  <a:cubicBezTo>
                    <a:pt x="10813" y="18300"/>
                    <a:pt x="10916" y="18297"/>
                    <a:pt x="11020" y="18292"/>
                  </a:cubicBezTo>
                  <a:cubicBezTo>
                    <a:pt x="11470" y="19452"/>
                    <a:pt x="11995" y="20541"/>
                    <a:pt x="12558" y="21626"/>
                  </a:cubicBezTo>
                  <a:cubicBezTo>
                    <a:pt x="9797" y="19269"/>
                    <a:pt x="6189" y="17941"/>
                    <a:pt x="2575" y="17941"/>
                  </a:cubicBezTo>
                  <a:cubicBezTo>
                    <a:pt x="2166" y="17941"/>
                    <a:pt x="1757" y="17958"/>
                    <a:pt x="1349" y="17992"/>
                  </a:cubicBezTo>
                  <a:cubicBezTo>
                    <a:pt x="3074" y="19303"/>
                    <a:pt x="4798" y="20616"/>
                    <a:pt x="6786" y="21477"/>
                  </a:cubicBezTo>
                  <a:cubicBezTo>
                    <a:pt x="7347" y="21740"/>
                    <a:pt x="7946" y="21965"/>
                    <a:pt x="8585" y="22115"/>
                  </a:cubicBezTo>
                  <a:cubicBezTo>
                    <a:pt x="9367" y="22327"/>
                    <a:pt x="10174" y="22443"/>
                    <a:pt x="10985" y="22443"/>
                  </a:cubicBezTo>
                  <a:cubicBezTo>
                    <a:pt x="11610" y="22443"/>
                    <a:pt x="12238" y="22374"/>
                    <a:pt x="12858" y="22226"/>
                  </a:cubicBezTo>
                  <a:cubicBezTo>
                    <a:pt x="12933" y="22415"/>
                    <a:pt x="13083" y="22640"/>
                    <a:pt x="13194" y="22826"/>
                  </a:cubicBezTo>
                  <a:cubicBezTo>
                    <a:pt x="13833" y="23989"/>
                    <a:pt x="14283" y="24850"/>
                    <a:pt x="15068" y="25900"/>
                  </a:cubicBezTo>
                  <a:cubicBezTo>
                    <a:pt x="12969" y="24550"/>
                    <a:pt x="10795" y="23765"/>
                    <a:pt x="8321" y="23240"/>
                  </a:cubicBezTo>
                  <a:cubicBezTo>
                    <a:pt x="7267" y="23029"/>
                    <a:pt x="6214" y="22910"/>
                    <a:pt x="5160" y="22910"/>
                  </a:cubicBezTo>
                  <a:cubicBezTo>
                    <a:pt x="4714" y="22910"/>
                    <a:pt x="4269" y="22931"/>
                    <a:pt x="3823" y="22976"/>
                  </a:cubicBezTo>
                  <a:cubicBezTo>
                    <a:pt x="6324" y="25232"/>
                    <a:pt x="9693" y="26473"/>
                    <a:pt x="13042" y="26473"/>
                  </a:cubicBezTo>
                  <a:cubicBezTo>
                    <a:pt x="13810" y="26473"/>
                    <a:pt x="14577" y="26407"/>
                    <a:pt x="15332" y="26274"/>
                  </a:cubicBezTo>
                  <a:cubicBezTo>
                    <a:pt x="16007" y="27213"/>
                    <a:pt x="16718" y="28149"/>
                    <a:pt x="17467" y="29048"/>
                  </a:cubicBezTo>
                  <a:cubicBezTo>
                    <a:pt x="17538" y="29137"/>
                    <a:pt x="17642" y="29176"/>
                    <a:pt x="17748" y="29176"/>
                  </a:cubicBezTo>
                  <a:cubicBezTo>
                    <a:pt x="17867" y="29176"/>
                    <a:pt x="17988" y="29127"/>
                    <a:pt x="18067" y="29048"/>
                  </a:cubicBezTo>
                  <a:cubicBezTo>
                    <a:pt x="18256" y="28898"/>
                    <a:pt x="18217" y="28637"/>
                    <a:pt x="18067" y="28448"/>
                  </a:cubicBezTo>
                  <a:cubicBezTo>
                    <a:pt x="17431" y="27699"/>
                    <a:pt x="16831" y="26913"/>
                    <a:pt x="16268" y="26088"/>
                  </a:cubicBezTo>
                  <a:cubicBezTo>
                    <a:pt x="17767" y="25300"/>
                    <a:pt x="18817" y="23765"/>
                    <a:pt x="19380" y="22151"/>
                  </a:cubicBezTo>
                  <a:cubicBezTo>
                    <a:pt x="20055" y="20316"/>
                    <a:pt x="20130" y="18328"/>
                    <a:pt x="20241" y="16343"/>
                  </a:cubicBezTo>
                  <a:lnTo>
                    <a:pt x="20241" y="16343"/>
                  </a:lnTo>
                  <a:cubicBezTo>
                    <a:pt x="19191" y="17428"/>
                    <a:pt x="18292" y="18667"/>
                    <a:pt x="17581" y="19977"/>
                  </a:cubicBezTo>
                  <a:cubicBezTo>
                    <a:pt x="16682" y="21626"/>
                    <a:pt x="16043" y="23465"/>
                    <a:pt x="15707" y="25300"/>
                  </a:cubicBezTo>
                  <a:cubicBezTo>
                    <a:pt x="15668" y="25264"/>
                    <a:pt x="15632" y="25189"/>
                    <a:pt x="15593" y="25114"/>
                  </a:cubicBezTo>
                  <a:cubicBezTo>
                    <a:pt x="14957" y="24139"/>
                    <a:pt x="14319" y="23126"/>
                    <a:pt x="13758" y="22115"/>
                  </a:cubicBezTo>
                  <a:cubicBezTo>
                    <a:pt x="14843" y="21626"/>
                    <a:pt x="15743" y="20766"/>
                    <a:pt x="16382" y="19716"/>
                  </a:cubicBezTo>
                  <a:cubicBezTo>
                    <a:pt x="16682" y="19228"/>
                    <a:pt x="16906" y="18703"/>
                    <a:pt x="17092" y="18178"/>
                  </a:cubicBezTo>
                  <a:cubicBezTo>
                    <a:pt x="17731" y="16268"/>
                    <a:pt x="17731" y="14244"/>
                    <a:pt x="17731" y="12256"/>
                  </a:cubicBezTo>
                  <a:lnTo>
                    <a:pt x="17731" y="12256"/>
                  </a:lnTo>
                  <a:cubicBezTo>
                    <a:pt x="15407" y="14655"/>
                    <a:pt x="13794" y="17767"/>
                    <a:pt x="13233" y="21102"/>
                  </a:cubicBezTo>
                  <a:cubicBezTo>
                    <a:pt x="12819" y="20277"/>
                    <a:pt x="12408" y="19452"/>
                    <a:pt x="12070" y="18592"/>
                  </a:cubicBezTo>
                  <a:cubicBezTo>
                    <a:pt x="11920" y="18328"/>
                    <a:pt x="11809" y="18028"/>
                    <a:pt x="11695" y="17728"/>
                  </a:cubicBezTo>
                  <a:cubicBezTo>
                    <a:pt x="13233" y="16604"/>
                    <a:pt x="14469" y="14993"/>
                    <a:pt x="15143" y="13230"/>
                  </a:cubicBezTo>
                  <a:cubicBezTo>
                    <a:pt x="15968" y="11170"/>
                    <a:pt x="16082" y="8846"/>
                    <a:pt x="15482" y="6708"/>
                  </a:cubicBezTo>
                  <a:lnTo>
                    <a:pt x="15482" y="6708"/>
                  </a:lnTo>
                  <a:cubicBezTo>
                    <a:pt x="13344" y="9857"/>
                    <a:pt x="11959" y="13530"/>
                    <a:pt x="11545" y="17317"/>
                  </a:cubicBezTo>
                  <a:cubicBezTo>
                    <a:pt x="11209" y="16529"/>
                    <a:pt x="10945" y="15704"/>
                    <a:pt x="10684" y="14880"/>
                  </a:cubicBezTo>
                  <a:cubicBezTo>
                    <a:pt x="10759" y="12631"/>
                    <a:pt x="11359" y="10382"/>
                    <a:pt x="11395" y="8133"/>
                  </a:cubicBezTo>
                  <a:cubicBezTo>
                    <a:pt x="11395" y="5209"/>
                    <a:pt x="10420" y="2285"/>
                    <a:pt x="8621" y="0"/>
                  </a:cubicBezTo>
                  <a:close/>
                </a:path>
              </a:pathLst>
            </a:custGeom>
            <a:solidFill>
              <a:schemeClr val="accent1"/>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sp>
          <p:nvSpPr>
            <p:cNvPr id="1774" name="Google Shape;1774;p36"/>
            <p:cNvSpPr/>
            <p:nvPr/>
          </p:nvSpPr>
          <p:spPr>
            <a:xfrm rot="-1441122" flipH="1">
              <a:off x="7415040" y="2328175"/>
              <a:ext cx="679396" cy="544500"/>
            </a:xfrm>
            <a:custGeom>
              <a:avLst/>
              <a:gdLst/>
              <a:ahLst/>
              <a:cxnLst/>
              <a:rect l="l" t="t" r="r" b="b"/>
              <a:pathLst>
                <a:path w="21702" h="17393" extrusionOk="0">
                  <a:moveTo>
                    <a:pt x="5848" y="1"/>
                  </a:moveTo>
                  <a:cubicBezTo>
                    <a:pt x="2624" y="1"/>
                    <a:pt x="1" y="2625"/>
                    <a:pt x="1" y="5848"/>
                  </a:cubicBezTo>
                  <a:cubicBezTo>
                    <a:pt x="1" y="6223"/>
                    <a:pt x="37" y="6598"/>
                    <a:pt x="112" y="6937"/>
                  </a:cubicBezTo>
                  <a:cubicBezTo>
                    <a:pt x="151" y="7012"/>
                    <a:pt x="151" y="7122"/>
                    <a:pt x="187" y="7197"/>
                  </a:cubicBezTo>
                  <a:cubicBezTo>
                    <a:pt x="187" y="7236"/>
                    <a:pt x="187" y="7311"/>
                    <a:pt x="226" y="7347"/>
                  </a:cubicBezTo>
                  <a:cubicBezTo>
                    <a:pt x="226" y="7461"/>
                    <a:pt x="262" y="7572"/>
                    <a:pt x="300" y="7686"/>
                  </a:cubicBezTo>
                  <a:cubicBezTo>
                    <a:pt x="336" y="7761"/>
                    <a:pt x="336" y="7836"/>
                    <a:pt x="375" y="7872"/>
                  </a:cubicBezTo>
                  <a:lnTo>
                    <a:pt x="375" y="7911"/>
                  </a:lnTo>
                  <a:cubicBezTo>
                    <a:pt x="1161" y="10160"/>
                    <a:pt x="3599" y="13869"/>
                    <a:pt x="10871" y="17393"/>
                  </a:cubicBezTo>
                  <a:cubicBezTo>
                    <a:pt x="18142" y="13908"/>
                    <a:pt x="20541" y="10160"/>
                    <a:pt x="21327" y="7911"/>
                  </a:cubicBezTo>
                  <a:cubicBezTo>
                    <a:pt x="21327" y="7911"/>
                    <a:pt x="21366" y="7911"/>
                    <a:pt x="21366" y="7872"/>
                  </a:cubicBezTo>
                  <a:cubicBezTo>
                    <a:pt x="21366" y="7836"/>
                    <a:pt x="21402" y="7761"/>
                    <a:pt x="21402" y="7686"/>
                  </a:cubicBezTo>
                  <a:lnTo>
                    <a:pt x="21516" y="7347"/>
                  </a:lnTo>
                  <a:cubicBezTo>
                    <a:pt x="21516" y="7311"/>
                    <a:pt x="21552" y="7236"/>
                    <a:pt x="21552" y="7197"/>
                  </a:cubicBezTo>
                  <a:cubicBezTo>
                    <a:pt x="21591" y="7122"/>
                    <a:pt x="21591" y="7012"/>
                    <a:pt x="21627" y="6937"/>
                  </a:cubicBezTo>
                  <a:cubicBezTo>
                    <a:pt x="21702" y="6598"/>
                    <a:pt x="21702" y="6223"/>
                    <a:pt x="21702" y="5848"/>
                  </a:cubicBezTo>
                  <a:cubicBezTo>
                    <a:pt x="21702" y="2625"/>
                    <a:pt x="19117" y="1"/>
                    <a:pt x="15893" y="1"/>
                  </a:cubicBezTo>
                  <a:cubicBezTo>
                    <a:pt x="13755" y="1"/>
                    <a:pt x="11881" y="1125"/>
                    <a:pt x="10871" y="2849"/>
                  </a:cubicBezTo>
                  <a:cubicBezTo>
                    <a:pt x="9857" y="1125"/>
                    <a:pt x="7983" y="1"/>
                    <a:pt x="5848" y="1"/>
                  </a:cubicBezTo>
                  <a:close/>
                </a:path>
              </a:pathLst>
            </a:cu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1775" name="Google Shape;1775;p36"/>
            <p:cNvGrpSpPr/>
            <p:nvPr/>
          </p:nvGrpSpPr>
          <p:grpSpPr>
            <a:xfrm rot="-9193916" flipH="1">
              <a:off x="6482759" y="2534091"/>
              <a:ext cx="1264044" cy="714717"/>
              <a:chOff x="1842716" y="548501"/>
              <a:chExt cx="1192252" cy="674124"/>
            </a:xfrm>
          </p:grpSpPr>
          <p:sp>
            <p:nvSpPr>
              <p:cNvPr id="1776" name="Google Shape;1776;p36"/>
              <p:cNvSpPr/>
              <p:nvPr/>
            </p:nvSpPr>
            <p:spPr>
              <a:xfrm>
                <a:off x="2695326" y="734840"/>
                <a:ext cx="339642" cy="298080"/>
              </a:xfrm>
              <a:custGeom>
                <a:avLst/>
                <a:gdLst/>
                <a:ahLst/>
                <a:cxnLst/>
                <a:rect l="l" t="t" r="r" b="b"/>
                <a:pathLst>
                  <a:path w="19678" h="17270" extrusionOk="0">
                    <a:moveTo>
                      <a:pt x="14556" y="0"/>
                    </a:moveTo>
                    <a:cubicBezTo>
                      <a:pt x="11783" y="0"/>
                      <a:pt x="9499" y="2280"/>
                      <a:pt x="9499" y="5057"/>
                    </a:cubicBezTo>
                    <a:lnTo>
                      <a:pt x="1" y="5057"/>
                    </a:lnTo>
                    <a:lnTo>
                      <a:pt x="1" y="12212"/>
                    </a:lnTo>
                    <a:lnTo>
                      <a:pt x="9375" y="12212"/>
                    </a:lnTo>
                    <a:cubicBezTo>
                      <a:pt x="9375" y="14985"/>
                      <a:pt x="11660" y="17269"/>
                      <a:pt x="14433" y="17269"/>
                    </a:cubicBezTo>
                    <a:cubicBezTo>
                      <a:pt x="17211" y="17269"/>
                      <a:pt x="19490" y="14985"/>
                      <a:pt x="19490" y="12212"/>
                    </a:cubicBezTo>
                    <a:cubicBezTo>
                      <a:pt x="19490" y="10855"/>
                      <a:pt x="18997" y="9621"/>
                      <a:pt x="18133" y="8694"/>
                    </a:cubicBezTo>
                    <a:cubicBezTo>
                      <a:pt x="19061" y="7771"/>
                      <a:pt x="19677" y="6474"/>
                      <a:pt x="19677" y="5057"/>
                    </a:cubicBezTo>
                    <a:cubicBezTo>
                      <a:pt x="19677" y="2280"/>
                      <a:pt x="17393" y="0"/>
                      <a:pt x="1455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77" name="Google Shape;1777;p36"/>
              <p:cNvSpPr/>
              <p:nvPr/>
            </p:nvSpPr>
            <p:spPr>
              <a:xfrm>
                <a:off x="1842716" y="548501"/>
                <a:ext cx="854767" cy="674124"/>
              </a:xfrm>
              <a:custGeom>
                <a:avLst/>
                <a:gdLst/>
                <a:ahLst/>
                <a:cxnLst/>
                <a:rect l="l" t="t" r="r" b="b"/>
                <a:pathLst>
                  <a:path w="49523" h="39057" extrusionOk="0">
                    <a:moveTo>
                      <a:pt x="19919" y="1"/>
                    </a:moveTo>
                    <a:cubicBezTo>
                      <a:pt x="8881" y="1"/>
                      <a:pt x="0" y="9193"/>
                      <a:pt x="429" y="20353"/>
                    </a:cubicBezTo>
                    <a:cubicBezTo>
                      <a:pt x="800" y="30409"/>
                      <a:pt x="9005" y="38609"/>
                      <a:pt x="19055" y="39043"/>
                    </a:cubicBezTo>
                    <a:cubicBezTo>
                      <a:pt x="19302" y="39052"/>
                      <a:pt x="19547" y="39056"/>
                      <a:pt x="19792" y="39056"/>
                    </a:cubicBezTo>
                    <a:cubicBezTo>
                      <a:pt x="26336" y="39056"/>
                      <a:pt x="32081" y="35901"/>
                      <a:pt x="35648" y="31025"/>
                    </a:cubicBezTo>
                    <a:cubicBezTo>
                      <a:pt x="38855" y="26708"/>
                      <a:pt x="44036" y="24241"/>
                      <a:pt x="49463" y="24241"/>
                    </a:cubicBezTo>
                    <a:lnTo>
                      <a:pt x="49522" y="24241"/>
                    </a:lnTo>
                    <a:lnTo>
                      <a:pt x="49522" y="14803"/>
                    </a:lnTo>
                    <a:lnTo>
                      <a:pt x="49340" y="14803"/>
                    </a:lnTo>
                    <a:cubicBezTo>
                      <a:pt x="43848" y="14803"/>
                      <a:pt x="38791" y="12153"/>
                      <a:pt x="35461" y="7772"/>
                    </a:cubicBezTo>
                    <a:cubicBezTo>
                      <a:pt x="31948" y="3084"/>
                      <a:pt x="26273" y="1"/>
                      <a:pt x="19919" y="1"/>
                    </a:cubicBezTo>
                    <a:close/>
                  </a:path>
                </a:pathLst>
              </a:custGeom>
              <a:solidFill>
                <a:srgbClr val="ECD288"/>
              </a:solidFill>
              <a:ln w="9525" cap="flat" cmpd="sng">
                <a:solidFill>
                  <a:schemeClr val="dk1"/>
                </a:solidFill>
                <a:prstDash val="solid"/>
                <a:miter lim="4933"/>
                <a:headEnd type="none" w="sm" len="sm"/>
                <a:tailEnd type="none" w="sm" len="sm"/>
              </a:ln>
            </p:spPr>
            <p:txBody>
              <a:bodyPr spcFirstLastPara="1" wrap="square" lIns="91425" tIns="91425" rIns="91425" bIns="91425" anchor="ctr" anchorCtr="0">
                <a:noAutofit/>
              </a:bodyPr>
              <a:lstStyle/>
              <a:p>
                <a:endParaRPr/>
              </a:p>
            </p:txBody>
          </p:sp>
          <p:sp>
            <p:nvSpPr>
              <p:cNvPr id="1778" name="Google Shape;1778;p36"/>
              <p:cNvSpPr/>
              <p:nvPr/>
            </p:nvSpPr>
            <p:spPr>
              <a:xfrm>
                <a:off x="1893806" y="775642"/>
                <a:ext cx="411944" cy="359457"/>
              </a:xfrm>
              <a:custGeom>
                <a:avLst/>
                <a:gdLst/>
                <a:ahLst/>
                <a:cxnLst/>
                <a:rect l="l" t="t" r="r" b="b"/>
                <a:pathLst>
                  <a:path w="23867" h="20826" extrusionOk="0">
                    <a:moveTo>
                      <a:pt x="1632" y="1"/>
                    </a:moveTo>
                    <a:cubicBezTo>
                      <a:pt x="1480" y="1"/>
                      <a:pt x="1319" y="606"/>
                      <a:pt x="1047" y="2013"/>
                    </a:cubicBezTo>
                    <a:cubicBezTo>
                      <a:pt x="1" y="7810"/>
                      <a:pt x="1787" y="20826"/>
                      <a:pt x="18750" y="20826"/>
                    </a:cubicBezTo>
                    <a:cubicBezTo>
                      <a:pt x="23866" y="20826"/>
                      <a:pt x="10239" y="19281"/>
                      <a:pt x="5734" y="11451"/>
                    </a:cubicBezTo>
                    <a:cubicBezTo>
                      <a:pt x="2476" y="5725"/>
                      <a:pt x="2098" y="1"/>
                      <a:pt x="163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79" name="Google Shape;1779;p36"/>
              <p:cNvSpPr/>
              <p:nvPr/>
            </p:nvSpPr>
            <p:spPr>
              <a:xfrm>
                <a:off x="1984248" y="779232"/>
                <a:ext cx="303448" cy="264320"/>
              </a:xfrm>
              <a:custGeom>
                <a:avLst/>
                <a:gdLst/>
                <a:ahLst/>
                <a:cxnLst/>
                <a:rect l="l" t="t" r="r" b="b"/>
                <a:pathLst>
                  <a:path w="17581" h="15314" extrusionOk="0">
                    <a:moveTo>
                      <a:pt x="1225" y="1"/>
                    </a:moveTo>
                    <a:cubicBezTo>
                      <a:pt x="1116" y="1"/>
                      <a:pt x="1001" y="451"/>
                      <a:pt x="805" y="1499"/>
                    </a:cubicBezTo>
                    <a:cubicBezTo>
                      <a:pt x="0" y="5752"/>
                      <a:pt x="1357" y="15314"/>
                      <a:pt x="13815" y="15314"/>
                    </a:cubicBezTo>
                    <a:cubicBezTo>
                      <a:pt x="17580" y="15314"/>
                      <a:pt x="7589" y="14204"/>
                      <a:pt x="4258" y="8406"/>
                    </a:cubicBezTo>
                    <a:cubicBezTo>
                      <a:pt x="1841" y="4222"/>
                      <a:pt x="1560" y="1"/>
                      <a:pt x="122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1780" name="Google Shape;1780;p36"/>
            <p:cNvGrpSpPr/>
            <p:nvPr/>
          </p:nvGrpSpPr>
          <p:grpSpPr>
            <a:xfrm flipH="1">
              <a:off x="7554833" y="1719592"/>
              <a:ext cx="505633" cy="462690"/>
              <a:chOff x="5847450" y="783825"/>
              <a:chExt cx="444200" cy="406475"/>
            </a:xfrm>
          </p:grpSpPr>
          <p:sp>
            <p:nvSpPr>
              <p:cNvPr id="1781" name="Google Shape;1781;p36"/>
              <p:cNvSpPr/>
              <p:nvPr/>
            </p:nvSpPr>
            <p:spPr>
              <a:xfrm>
                <a:off x="6049875" y="943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2" name="Google Shape;1782;p36"/>
              <p:cNvSpPr/>
              <p:nvPr/>
            </p:nvSpPr>
            <p:spPr>
              <a:xfrm>
                <a:off x="6028350" y="857575"/>
                <a:ext cx="48750" cy="37525"/>
              </a:xfrm>
              <a:custGeom>
                <a:avLst/>
                <a:gdLst/>
                <a:ahLst/>
                <a:cxnLst/>
                <a:rect l="l" t="t" r="r" b="b"/>
                <a:pathLst>
                  <a:path w="1950" h="1501" extrusionOk="0">
                    <a:moveTo>
                      <a:pt x="975" y="1"/>
                    </a:moveTo>
                    <a:cubicBezTo>
                      <a:pt x="0" y="1"/>
                      <a:pt x="0"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3" name="Google Shape;1783;p36"/>
              <p:cNvSpPr/>
              <p:nvPr/>
            </p:nvSpPr>
            <p:spPr>
              <a:xfrm>
                <a:off x="5963650" y="932550"/>
                <a:ext cx="48750" cy="37500"/>
              </a:xfrm>
              <a:custGeom>
                <a:avLst/>
                <a:gdLst/>
                <a:ahLst/>
                <a:cxnLst/>
                <a:rect l="l" t="t" r="r" b="b"/>
                <a:pathLst>
                  <a:path w="1950" h="1500" extrusionOk="0">
                    <a:moveTo>
                      <a:pt x="975" y="0"/>
                    </a:moveTo>
                    <a:cubicBezTo>
                      <a:pt x="1" y="0"/>
                      <a:pt x="1" y="1500"/>
                      <a:pt x="975" y="1500"/>
                    </a:cubicBezTo>
                    <a:cubicBezTo>
                      <a:pt x="1950" y="1500"/>
                      <a:pt x="1950" y="0"/>
                      <a:pt x="9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4" name="Google Shape;1784;p36"/>
              <p:cNvSpPr/>
              <p:nvPr/>
            </p:nvSpPr>
            <p:spPr>
              <a:xfrm>
                <a:off x="6005850" y="1028125"/>
                <a:ext cx="47775" cy="37500"/>
              </a:xfrm>
              <a:custGeom>
                <a:avLst/>
                <a:gdLst/>
                <a:ahLst/>
                <a:cxnLst/>
                <a:rect l="l" t="t" r="r" b="b"/>
                <a:pathLst>
                  <a:path w="1911" h="1500" extrusionOk="0">
                    <a:moveTo>
                      <a:pt x="936" y="1"/>
                    </a:moveTo>
                    <a:cubicBezTo>
                      <a:pt x="1" y="1"/>
                      <a:pt x="1" y="1500"/>
                      <a:pt x="936" y="1500"/>
                    </a:cubicBezTo>
                    <a:cubicBezTo>
                      <a:pt x="1911" y="1500"/>
                      <a:pt x="1911" y="1"/>
                      <a:pt x="9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5" name="Google Shape;1785;p36"/>
              <p:cNvSpPr/>
              <p:nvPr/>
            </p:nvSpPr>
            <p:spPr>
              <a:xfrm>
                <a:off x="6099575" y="1009375"/>
                <a:ext cx="47775" cy="37525"/>
              </a:xfrm>
              <a:custGeom>
                <a:avLst/>
                <a:gdLst/>
                <a:ahLst/>
                <a:cxnLst/>
                <a:rect l="l" t="t" r="r" b="b"/>
                <a:pathLst>
                  <a:path w="1911" h="1501" extrusionOk="0">
                    <a:moveTo>
                      <a:pt x="936" y="1"/>
                    </a:moveTo>
                    <a:cubicBezTo>
                      <a:pt x="0" y="1"/>
                      <a:pt x="0" y="1500"/>
                      <a:pt x="936" y="1500"/>
                    </a:cubicBezTo>
                    <a:cubicBezTo>
                      <a:pt x="1910" y="1500"/>
                      <a:pt x="1910" y="1"/>
                      <a:pt x="9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6" name="Google Shape;1786;p36"/>
              <p:cNvSpPr/>
              <p:nvPr/>
            </p:nvSpPr>
            <p:spPr>
              <a:xfrm>
                <a:off x="6113575" y="896950"/>
                <a:ext cx="48775" cy="37500"/>
              </a:xfrm>
              <a:custGeom>
                <a:avLst/>
                <a:gdLst/>
                <a:ahLst/>
                <a:cxnLst/>
                <a:rect l="l" t="t" r="r" b="b"/>
                <a:pathLst>
                  <a:path w="1951" h="1500" extrusionOk="0">
                    <a:moveTo>
                      <a:pt x="975" y="0"/>
                    </a:moveTo>
                    <a:cubicBezTo>
                      <a:pt x="1" y="0"/>
                      <a:pt x="1" y="1499"/>
                      <a:pt x="975" y="1499"/>
                    </a:cubicBezTo>
                    <a:cubicBezTo>
                      <a:pt x="1950" y="1499"/>
                      <a:pt x="1950" y="0"/>
                      <a:pt x="9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7" name="Google Shape;1787;p36"/>
              <p:cNvSpPr/>
              <p:nvPr/>
            </p:nvSpPr>
            <p:spPr>
              <a:xfrm>
                <a:off x="5960875" y="852925"/>
                <a:ext cx="37500" cy="39400"/>
              </a:xfrm>
              <a:custGeom>
                <a:avLst/>
                <a:gdLst/>
                <a:ahLst/>
                <a:cxnLst/>
                <a:rect l="l" t="t" r="r" b="b"/>
                <a:pathLst>
                  <a:path w="1500" h="1576" extrusionOk="0">
                    <a:moveTo>
                      <a:pt x="750" y="1"/>
                    </a:moveTo>
                    <a:cubicBezTo>
                      <a:pt x="675" y="1"/>
                      <a:pt x="636" y="37"/>
                      <a:pt x="561" y="37"/>
                    </a:cubicBezTo>
                    <a:cubicBezTo>
                      <a:pt x="411" y="76"/>
                      <a:pt x="337" y="112"/>
                      <a:pt x="226" y="226"/>
                    </a:cubicBezTo>
                    <a:cubicBezTo>
                      <a:pt x="187" y="262"/>
                      <a:pt x="151" y="337"/>
                      <a:pt x="112" y="376"/>
                    </a:cubicBezTo>
                    <a:cubicBezTo>
                      <a:pt x="37" y="487"/>
                      <a:pt x="1" y="601"/>
                      <a:pt x="1" y="750"/>
                    </a:cubicBezTo>
                    <a:lnTo>
                      <a:pt x="1" y="825"/>
                    </a:lnTo>
                    <a:cubicBezTo>
                      <a:pt x="1" y="936"/>
                      <a:pt x="37" y="1050"/>
                      <a:pt x="76" y="1125"/>
                    </a:cubicBezTo>
                    <a:cubicBezTo>
                      <a:pt x="112" y="1200"/>
                      <a:pt x="151" y="1311"/>
                      <a:pt x="226" y="1350"/>
                    </a:cubicBezTo>
                    <a:cubicBezTo>
                      <a:pt x="301" y="1425"/>
                      <a:pt x="375" y="1500"/>
                      <a:pt x="450" y="1536"/>
                    </a:cubicBezTo>
                    <a:cubicBezTo>
                      <a:pt x="561" y="1575"/>
                      <a:pt x="636" y="1575"/>
                      <a:pt x="750" y="1575"/>
                    </a:cubicBezTo>
                    <a:lnTo>
                      <a:pt x="936" y="1575"/>
                    </a:lnTo>
                    <a:cubicBezTo>
                      <a:pt x="1086" y="1536"/>
                      <a:pt x="1200" y="1461"/>
                      <a:pt x="1275" y="1350"/>
                    </a:cubicBezTo>
                    <a:cubicBezTo>
                      <a:pt x="1311" y="1311"/>
                      <a:pt x="1350" y="1275"/>
                      <a:pt x="1386" y="1200"/>
                    </a:cubicBezTo>
                    <a:cubicBezTo>
                      <a:pt x="1461" y="1086"/>
                      <a:pt x="1500" y="975"/>
                      <a:pt x="1500" y="825"/>
                    </a:cubicBezTo>
                    <a:lnTo>
                      <a:pt x="1500" y="750"/>
                    </a:lnTo>
                    <a:cubicBezTo>
                      <a:pt x="1500" y="637"/>
                      <a:pt x="1500" y="562"/>
                      <a:pt x="1425" y="451"/>
                    </a:cubicBezTo>
                    <a:cubicBezTo>
                      <a:pt x="1425" y="376"/>
                      <a:pt x="1350" y="301"/>
                      <a:pt x="1275" y="226"/>
                    </a:cubicBezTo>
                    <a:cubicBezTo>
                      <a:pt x="1200" y="151"/>
                      <a:pt x="1125" y="112"/>
                      <a:pt x="1050" y="76"/>
                    </a:cubicBezTo>
                    <a:cubicBezTo>
                      <a:pt x="936" y="37"/>
                      <a:pt x="861" y="1"/>
                      <a:pt x="7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8" name="Google Shape;1788;p36"/>
              <p:cNvSpPr/>
              <p:nvPr/>
            </p:nvSpPr>
            <p:spPr>
              <a:xfrm>
                <a:off x="5931800" y="1002875"/>
                <a:ext cx="37500" cy="39375"/>
              </a:xfrm>
              <a:custGeom>
                <a:avLst/>
                <a:gdLst/>
                <a:ahLst/>
                <a:cxnLst/>
                <a:rect l="l" t="t" r="r" b="b"/>
                <a:pathLst>
                  <a:path w="1500" h="1575" extrusionOk="0">
                    <a:moveTo>
                      <a:pt x="750" y="0"/>
                    </a:moveTo>
                    <a:cubicBezTo>
                      <a:pt x="675" y="0"/>
                      <a:pt x="600" y="36"/>
                      <a:pt x="564" y="36"/>
                    </a:cubicBezTo>
                    <a:cubicBezTo>
                      <a:pt x="414" y="75"/>
                      <a:pt x="300" y="111"/>
                      <a:pt x="225" y="225"/>
                    </a:cubicBezTo>
                    <a:cubicBezTo>
                      <a:pt x="189" y="261"/>
                      <a:pt x="150" y="336"/>
                      <a:pt x="114" y="375"/>
                    </a:cubicBezTo>
                    <a:cubicBezTo>
                      <a:pt x="39" y="486"/>
                      <a:pt x="0" y="600"/>
                      <a:pt x="0" y="750"/>
                    </a:cubicBezTo>
                    <a:lnTo>
                      <a:pt x="0" y="825"/>
                    </a:lnTo>
                    <a:cubicBezTo>
                      <a:pt x="0" y="936"/>
                      <a:pt x="39" y="1050"/>
                      <a:pt x="75" y="1125"/>
                    </a:cubicBezTo>
                    <a:cubicBezTo>
                      <a:pt x="114" y="1200"/>
                      <a:pt x="150" y="1311"/>
                      <a:pt x="225" y="1350"/>
                    </a:cubicBezTo>
                    <a:cubicBezTo>
                      <a:pt x="300" y="1424"/>
                      <a:pt x="375" y="1499"/>
                      <a:pt x="450" y="1535"/>
                    </a:cubicBezTo>
                    <a:cubicBezTo>
                      <a:pt x="564" y="1574"/>
                      <a:pt x="639" y="1574"/>
                      <a:pt x="750" y="1574"/>
                    </a:cubicBezTo>
                    <a:lnTo>
                      <a:pt x="939" y="1574"/>
                    </a:lnTo>
                    <a:cubicBezTo>
                      <a:pt x="1089" y="1535"/>
                      <a:pt x="1200" y="1460"/>
                      <a:pt x="1275" y="1350"/>
                    </a:cubicBezTo>
                    <a:cubicBezTo>
                      <a:pt x="1314" y="1311"/>
                      <a:pt x="1350" y="1275"/>
                      <a:pt x="1389" y="1200"/>
                    </a:cubicBezTo>
                    <a:cubicBezTo>
                      <a:pt x="1464" y="1086"/>
                      <a:pt x="1500" y="975"/>
                      <a:pt x="1500" y="825"/>
                    </a:cubicBezTo>
                    <a:lnTo>
                      <a:pt x="1500" y="750"/>
                    </a:lnTo>
                    <a:cubicBezTo>
                      <a:pt x="1500" y="636"/>
                      <a:pt x="1500" y="561"/>
                      <a:pt x="1425" y="450"/>
                    </a:cubicBezTo>
                    <a:cubicBezTo>
                      <a:pt x="1389" y="375"/>
                      <a:pt x="1350" y="300"/>
                      <a:pt x="1275" y="225"/>
                    </a:cubicBezTo>
                    <a:cubicBezTo>
                      <a:pt x="1200" y="150"/>
                      <a:pt x="1125" y="111"/>
                      <a:pt x="1050" y="75"/>
                    </a:cubicBezTo>
                    <a:cubicBezTo>
                      <a:pt x="939" y="36"/>
                      <a:pt x="864" y="0"/>
                      <a:pt x="7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9" name="Google Shape;1789;p36"/>
              <p:cNvSpPr/>
              <p:nvPr/>
            </p:nvSpPr>
            <p:spPr>
              <a:xfrm>
                <a:off x="6054575" y="1082100"/>
                <a:ext cx="37525" cy="39750"/>
              </a:xfrm>
              <a:custGeom>
                <a:avLst/>
                <a:gdLst/>
                <a:ahLst/>
                <a:cxnLst/>
                <a:rect l="l" t="t" r="r" b="b"/>
                <a:pathLst>
                  <a:path w="1501" h="1590" extrusionOk="0">
                    <a:moveTo>
                      <a:pt x="840" y="1"/>
                    </a:moveTo>
                    <a:cubicBezTo>
                      <a:pt x="812" y="1"/>
                      <a:pt x="783" y="5"/>
                      <a:pt x="751" y="16"/>
                    </a:cubicBezTo>
                    <a:lnTo>
                      <a:pt x="562" y="16"/>
                    </a:lnTo>
                    <a:cubicBezTo>
                      <a:pt x="412" y="55"/>
                      <a:pt x="337" y="130"/>
                      <a:pt x="226" y="205"/>
                    </a:cubicBezTo>
                    <a:cubicBezTo>
                      <a:pt x="187" y="280"/>
                      <a:pt x="151" y="316"/>
                      <a:pt x="112" y="355"/>
                    </a:cubicBezTo>
                    <a:cubicBezTo>
                      <a:pt x="37" y="504"/>
                      <a:pt x="1" y="615"/>
                      <a:pt x="1" y="765"/>
                    </a:cubicBezTo>
                    <a:lnTo>
                      <a:pt x="1" y="840"/>
                    </a:lnTo>
                    <a:cubicBezTo>
                      <a:pt x="1" y="954"/>
                      <a:pt x="37" y="1029"/>
                      <a:pt x="76" y="1104"/>
                    </a:cubicBezTo>
                    <a:cubicBezTo>
                      <a:pt x="112" y="1215"/>
                      <a:pt x="151" y="1290"/>
                      <a:pt x="226" y="1365"/>
                    </a:cubicBezTo>
                    <a:cubicBezTo>
                      <a:pt x="301" y="1440"/>
                      <a:pt x="376" y="1479"/>
                      <a:pt x="451" y="1515"/>
                    </a:cubicBezTo>
                    <a:cubicBezTo>
                      <a:pt x="562" y="1554"/>
                      <a:pt x="637" y="1590"/>
                      <a:pt x="751" y="1590"/>
                    </a:cubicBezTo>
                    <a:cubicBezTo>
                      <a:pt x="826" y="1590"/>
                      <a:pt x="901" y="1554"/>
                      <a:pt x="937" y="1554"/>
                    </a:cubicBezTo>
                    <a:cubicBezTo>
                      <a:pt x="1086" y="1515"/>
                      <a:pt x="1200" y="1440"/>
                      <a:pt x="1275" y="1365"/>
                    </a:cubicBezTo>
                    <a:cubicBezTo>
                      <a:pt x="1311" y="1329"/>
                      <a:pt x="1350" y="1254"/>
                      <a:pt x="1386" y="1215"/>
                    </a:cubicBezTo>
                    <a:cubicBezTo>
                      <a:pt x="1461" y="1104"/>
                      <a:pt x="1500" y="954"/>
                      <a:pt x="1500" y="840"/>
                    </a:cubicBezTo>
                    <a:lnTo>
                      <a:pt x="1500" y="765"/>
                    </a:lnTo>
                    <a:cubicBezTo>
                      <a:pt x="1500" y="654"/>
                      <a:pt x="1500" y="540"/>
                      <a:pt x="1425" y="465"/>
                    </a:cubicBezTo>
                    <a:cubicBezTo>
                      <a:pt x="1425" y="355"/>
                      <a:pt x="1350" y="280"/>
                      <a:pt x="1275" y="205"/>
                    </a:cubicBezTo>
                    <a:cubicBezTo>
                      <a:pt x="1200" y="130"/>
                      <a:pt x="1125" y="91"/>
                      <a:pt x="1051" y="55"/>
                    </a:cubicBezTo>
                    <a:cubicBezTo>
                      <a:pt x="970" y="27"/>
                      <a:pt x="908" y="1"/>
                      <a:pt x="8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0" name="Google Shape;1790;p36"/>
              <p:cNvSpPr/>
              <p:nvPr/>
            </p:nvSpPr>
            <p:spPr>
              <a:xfrm>
                <a:off x="6178275" y="96350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1" name="Google Shape;1791;p36"/>
              <p:cNvSpPr/>
              <p:nvPr/>
            </p:nvSpPr>
            <p:spPr>
              <a:xfrm>
                <a:off x="6118300" y="820100"/>
                <a:ext cx="47775" cy="37500"/>
              </a:xfrm>
              <a:custGeom>
                <a:avLst/>
                <a:gdLst/>
                <a:ahLst/>
                <a:cxnLst/>
                <a:rect l="l" t="t" r="r" b="b"/>
                <a:pathLst>
                  <a:path w="1911" h="1500" extrusionOk="0">
                    <a:moveTo>
                      <a:pt x="936" y="0"/>
                    </a:moveTo>
                    <a:cubicBezTo>
                      <a:pt x="1" y="0"/>
                      <a:pt x="1" y="1500"/>
                      <a:pt x="936" y="1500"/>
                    </a:cubicBezTo>
                    <a:cubicBezTo>
                      <a:pt x="1911" y="1500"/>
                      <a:pt x="1911" y="0"/>
                      <a:pt x="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2" name="Google Shape;1792;p36"/>
              <p:cNvSpPr/>
              <p:nvPr/>
            </p:nvSpPr>
            <p:spPr>
              <a:xfrm>
                <a:off x="6012375" y="783825"/>
                <a:ext cx="40350" cy="41700"/>
              </a:xfrm>
              <a:custGeom>
                <a:avLst/>
                <a:gdLst/>
                <a:ahLst/>
                <a:cxnLst/>
                <a:rect l="l" t="t" r="r" b="b"/>
                <a:pathLst>
                  <a:path w="1614" h="1668" extrusionOk="0">
                    <a:moveTo>
                      <a:pt x="859" y="0"/>
                    </a:moveTo>
                    <a:cubicBezTo>
                      <a:pt x="789" y="0"/>
                      <a:pt x="714" y="9"/>
                      <a:pt x="639" y="27"/>
                    </a:cubicBezTo>
                    <a:cubicBezTo>
                      <a:pt x="600" y="66"/>
                      <a:pt x="526" y="102"/>
                      <a:pt x="490" y="102"/>
                    </a:cubicBezTo>
                    <a:cubicBezTo>
                      <a:pt x="376" y="177"/>
                      <a:pt x="265" y="291"/>
                      <a:pt x="190" y="402"/>
                    </a:cubicBezTo>
                    <a:cubicBezTo>
                      <a:pt x="190" y="441"/>
                      <a:pt x="151" y="516"/>
                      <a:pt x="115" y="552"/>
                    </a:cubicBezTo>
                    <a:cubicBezTo>
                      <a:pt x="76" y="627"/>
                      <a:pt x="40" y="741"/>
                      <a:pt x="40" y="816"/>
                    </a:cubicBezTo>
                    <a:cubicBezTo>
                      <a:pt x="1" y="927"/>
                      <a:pt x="1" y="1041"/>
                      <a:pt x="40" y="1116"/>
                    </a:cubicBezTo>
                    <a:cubicBezTo>
                      <a:pt x="76" y="1227"/>
                      <a:pt x="115" y="1301"/>
                      <a:pt x="190" y="1376"/>
                    </a:cubicBezTo>
                    <a:cubicBezTo>
                      <a:pt x="226" y="1451"/>
                      <a:pt x="301" y="1526"/>
                      <a:pt x="376" y="1565"/>
                    </a:cubicBezTo>
                    <a:cubicBezTo>
                      <a:pt x="451" y="1601"/>
                      <a:pt x="526" y="1640"/>
                      <a:pt x="564" y="1640"/>
                    </a:cubicBezTo>
                    <a:cubicBezTo>
                      <a:pt x="639" y="1658"/>
                      <a:pt x="705" y="1667"/>
                      <a:pt x="770" y="1667"/>
                    </a:cubicBezTo>
                    <a:cubicBezTo>
                      <a:pt x="835" y="1667"/>
                      <a:pt x="900" y="1658"/>
                      <a:pt x="975" y="1640"/>
                    </a:cubicBezTo>
                    <a:cubicBezTo>
                      <a:pt x="1014" y="1640"/>
                      <a:pt x="1089" y="1601"/>
                      <a:pt x="1164" y="1565"/>
                    </a:cubicBezTo>
                    <a:cubicBezTo>
                      <a:pt x="1275" y="1526"/>
                      <a:pt x="1350" y="1415"/>
                      <a:pt x="1425" y="1301"/>
                    </a:cubicBezTo>
                    <a:cubicBezTo>
                      <a:pt x="1464" y="1266"/>
                      <a:pt x="1464" y="1191"/>
                      <a:pt x="1500" y="1152"/>
                    </a:cubicBezTo>
                    <a:cubicBezTo>
                      <a:pt x="1539" y="1041"/>
                      <a:pt x="1575" y="966"/>
                      <a:pt x="1575" y="852"/>
                    </a:cubicBezTo>
                    <a:cubicBezTo>
                      <a:pt x="1614" y="777"/>
                      <a:pt x="1614" y="666"/>
                      <a:pt x="1575" y="552"/>
                    </a:cubicBezTo>
                    <a:cubicBezTo>
                      <a:pt x="1539" y="477"/>
                      <a:pt x="1500" y="366"/>
                      <a:pt x="1425" y="327"/>
                    </a:cubicBezTo>
                    <a:cubicBezTo>
                      <a:pt x="1389" y="216"/>
                      <a:pt x="1314" y="177"/>
                      <a:pt x="1239" y="102"/>
                    </a:cubicBezTo>
                    <a:cubicBezTo>
                      <a:pt x="1164" y="102"/>
                      <a:pt x="1125" y="66"/>
                      <a:pt x="1050" y="27"/>
                    </a:cubicBezTo>
                    <a:cubicBezTo>
                      <a:pt x="995" y="9"/>
                      <a:pt x="930" y="0"/>
                      <a:pt x="8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3" name="Google Shape;1793;p36"/>
              <p:cNvSpPr/>
              <p:nvPr/>
            </p:nvSpPr>
            <p:spPr>
              <a:xfrm>
                <a:off x="5876550" y="909150"/>
                <a:ext cx="47775" cy="37525"/>
              </a:xfrm>
              <a:custGeom>
                <a:avLst/>
                <a:gdLst/>
                <a:ahLst/>
                <a:cxnLst/>
                <a:rect l="l" t="t" r="r" b="b"/>
                <a:pathLst>
                  <a:path w="1911" h="1501" extrusionOk="0">
                    <a:moveTo>
                      <a:pt x="975" y="1"/>
                    </a:moveTo>
                    <a:cubicBezTo>
                      <a:pt x="0" y="1"/>
                      <a:pt x="0" y="1500"/>
                      <a:pt x="975" y="1500"/>
                    </a:cubicBezTo>
                    <a:cubicBezTo>
                      <a:pt x="1910" y="1500"/>
                      <a:pt x="1910" y="1"/>
                      <a:pt x="9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4" name="Google Shape;1794;p36"/>
              <p:cNvSpPr/>
              <p:nvPr/>
            </p:nvSpPr>
            <p:spPr>
              <a:xfrm>
                <a:off x="5932775" y="109845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5" name="Google Shape;1795;p36"/>
              <p:cNvSpPr/>
              <p:nvPr/>
            </p:nvSpPr>
            <p:spPr>
              <a:xfrm>
                <a:off x="6157675" y="1094700"/>
                <a:ext cx="47775" cy="37500"/>
              </a:xfrm>
              <a:custGeom>
                <a:avLst/>
                <a:gdLst/>
                <a:ahLst/>
                <a:cxnLst/>
                <a:rect l="l" t="t" r="r" b="b"/>
                <a:pathLst>
                  <a:path w="1911" h="1500" extrusionOk="0">
                    <a:moveTo>
                      <a:pt x="975" y="0"/>
                    </a:moveTo>
                    <a:cubicBezTo>
                      <a:pt x="0" y="0"/>
                      <a:pt x="0" y="1500"/>
                      <a:pt x="975" y="1500"/>
                    </a:cubicBezTo>
                    <a:cubicBezTo>
                      <a:pt x="1910" y="1500"/>
                      <a:pt x="1910" y="0"/>
                      <a:pt x="9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6" name="Google Shape;1796;p36"/>
              <p:cNvSpPr/>
              <p:nvPr/>
            </p:nvSpPr>
            <p:spPr>
              <a:xfrm>
                <a:off x="6223250" y="871675"/>
                <a:ext cx="39400" cy="39375"/>
              </a:xfrm>
              <a:custGeom>
                <a:avLst/>
                <a:gdLst/>
                <a:ahLst/>
                <a:cxnLst/>
                <a:rect l="l" t="t" r="r" b="b"/>
                <a:pathLst>
                  <a:path w="1576" h="1575" extrusionOk="0">
                    <a:moveTo>
                      <a:pt x="751" y="0"/>
                    </a:moveTo>
                    <a:cubicBezTo>
                      <a:pt x="637" y="0"/>
                      <a:pt x="562" y="36"/>
                      <a:pt x="451" y="75"/>
                    </a:cubicBezTo>
                    <a:cubicBezTo>
                      <a:pt x="376" y="111"/>
                      <a:pt x="301" y="150"/>
                      <a:pt x="226" y="225"/>
                    </a:cubicBezTo>
                    <a:cubicBezTo>
                      <a:pt x="187" y="261"/>
                      <a:pt x="151" y="336"/>
                      <a:pt x="112" y="375"/>
                    </a:cubicBezTo>
                    <a:cubicBezTo>
                      <a:pt x="37" y="486"/>
                      <a:pt x="1" y="600"/>
                      <a:pt x="1" y="750"/>
                    </a:cubicBezTo>
                    <a:cubicBezTo>
                      <a:pt x="1" y="825"/>
                      <a:pt x="37" y="900"/>
                      <a:pt x="37" y="936"/>
                    </a:cubicBezTo>
                    <a:cubicBezTo>
                      <a:pt x="76" y="1086"/>
                      <a:pt x="151" y="1200"/>
                      <a:pt x="226" y="1275"/>
                    </a:cubicBezTo>
                    <a:lnTo>
                      <a:pt x="301" y="1350"/>
                    </a:lnTo>
                    <a:cubicBezTo>
                      <a:pt x="376" y="1425"/>
                      <a:pt x="451" y="1500"/>
                      <a:pt x="562" y="1536"/>
                    </a:cubicBezTo>
                    <a:cubicBezTo>
                      <a:pt x="637" y="1575"/>
                      <a:pt x="751" y="1575"/>
                      <a:pt x="826" y="1575"/>
                    </a:cubicBezTo>
                    <a:cubicBezTo>
                      <a:pt x="937" y="1575"/>
                      <a:pt x="1050" y="1575"/>
                      <a:pt x="1125" y="1536"/>
                    </a:cubicBezTo>
                    <a:cubicBezTo>
                      <a:pt x="1236" y="1500"/>
                      <a:pt x="1311" y="1425"/>
                      <a:pt x="1386" y="1350"/>
                    </a:cubicBezTo>
                    <a:cubicBezTo>
                      <a:pt x="1425" y="1311"/>
                      <a:pt x="1461" y="1275"/>
                      <a:pt x="1500" y="1200"/>
                    </a:cubicBezTo>
                    <a:cubicBezTo>
                      <a:pt x="1536" y="1086"/>
                      <a:pt x="1575" y="975"/>
                      <a:pt x="1575" y="825"/>
                    </a:cubicBezTo>
                    <a:lnTo>
                      <a:pt x="1575" y="636"/>
                    </a:lnTo>
                    <a:cubicBezTo>
                      <a:pt x="1536" y="525"/>
                      <a:pt x="1461" y="411"/>
                      <a:pt x="1386" y="300"/>
                    </a:cubicBezTo>
                    <a:cubicBezTo>
                      <a:pt x="1350" y="261"/>
                      <a:pt x="1311" y="261"/>
                      <a:pt x="1275" y="225"/>
                    </a:cubicBezTo>
                    <a:cubicBezTo>
                      <a:pt x="1200" y="150"/>
                      <a:pt x="1125" y="111"/>
                      <a:pt x="1050" y="75"/>
                    </a:cubicBezTo>
                    <a:cubicBezTo>
                      <a:pt x="937" y="36"/>
                      <a:pt x="862" y="0"/>
                      <a:pt x="75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7" name="Google Shape;1797;p36"/>
              <p:cNvSpPr/>
              <p:nvPr/>
            </p:nvSpPr>
            <p:spPr>
              <a:xfrm>
                <a:off x="5890550" y="796700"/>
                <a:ext cx="48775" cy="37525"/>
              </a:xfrm>
              <a:custGeom>
                <a:avLst/>
                <a:gdLst/>
                <a:ahLst/>
                <a:cxnLst/>
                <a:rect l="l" t="t" r="r" b="b"/>
                <a:pathLst>
                  <a:path w="1951" h="1501" extrusionOk="0">
                    <a:moveTo>
                      <a:pt x="975" y="1"/>
                    </a:moveTo>
                    <a:cubicBezTo>
                      <a:pt x="40"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8" name="Google Shape;1798;p36"/>
              <p:cNvSpPr/>
              <p:nvPr/>
            </p:nvSpPr>
            <p:spPr>
              <a:xfrm>
                <a:off x="5847450" y="1011250"/>
                <a:ext cx="47850" cy="37525"/>
              </a:xfrm>
              <a:custGeom>
                <a:avLst/>
                <a:gdLst/>
                <a:ahLst/>
                <a:cxnLst/>
                <a:rect l="l" t="t" r="r" b="b"/>
                <a:pathLst>
                  <a:path w="1914" h="1501" extrusionOk="0">
                    <a:moveTo>
                      <a:pt x="975" y="1"/>
                    </a:moveTo>
                    <a:cubicBezTo>
                      <a:pt x="1" y="1"/>
                      <a:pt x="1" y="1500"/>
                      <a:pt x="975" y="1500"/>
                    </a:cubicBezTo>
                    <a:cubicBezTo>
                      <a:pt x="1914" y="1500"/>
                      <a:pt x="1914" y="1"/>
                      <a:pt x="9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9" name="Google Shape;1799;p36"/>
              <p:cNvSpPr/>
              <p:nvPr/>
            </p:nvSpPr>
            <p:spPr>
              <a:xfrm>
                <a:off x="6047100" y="1152800"/>
                <a:ext cx="48750" cy="37500"/>
              </a:xfrm>
              <a:custGeom>
                <a:avLst/>
                <a:gdLst/>
                <a:ahLst/>
                <a:cxnLst/>
                <a:rect l="l" t="t" r="r" b="b"/>
                <a:pathLst>
                  <a:path w="1950" h="1500" extrusionOk="0">
                    <a:moveTo>
                      <a:pt x="975" y="0"/>
                    </a:moveTo>
                    <a:cubicBezTo>
                      <a:pt x="0" y="0"/>
                      <a:pt x="0" y="1500"/>
                      <a:pt x="975" y="1500"/>
                    </a:cubicBezTo>
                    <a:cubicBezTo>
                      <a:pt x="1949" y="1500"/>
                      <a:pt x="1949" y="0"/>
                      <a:pt x="9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00" name="Google Shape;1800;p36"/>
              <p:cNvSpPr/>
              <p:nvPr/>
            </p:nvSpPr>
            <p:spPr>
              <a:xfrm>
                <a:off x="6242900" y="1017850"/>
                <a:ext cx="48750" cy="37525"/>
              </a:xfrm>
              <a:custGeom>
                <a:avLst/>
                <a:gdLst/>
                <a:ahLst/>
                <a:cxnLst/>
                <a:rect l="l" t="t" r="r" b="b"/>
                <a:pathLst>
                  <a:path w="1950" h="1501" extrusionOk="0">
                    <a:moveTo>
                      <a:pt x="975" y="1"/>
                    </a:moveTo>
                    <a:cubicBezTo>
                      <a:pt x="1" y="1"/>
                      <a:pt x="1" y="1500"/>
                      <a:pt x="975" y="1500"/>
                    </a:cubicBezTo>
                    <a:cubicBezTo>
                      <a:pt x="1950" y="1500"/>
                      <a:pt x="1950" y="1"/>
                      <a:pt x="9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801" name="Google Shape;1801;p36"/>
            <p:cNvGrpSpPr/>
            <p:nvPr/>
          </p:nvGrpSpPr>
          <p:grpSpPr>
            <a:xfrm flipH="1">
              <a:off x="5711522" y="3757893"/>
              <a:ext cx="1006438" cy="1211742"/>
              <a:chOff x="2555992" y="2990598"/>
              <a:chExt cx="1035004" cy="1246136"/>
            </a:xfrm>
          </p:grpSpPr>
          <p:sp>
            <p:nvSpPr>
              <p:cNvPr id="1802" name="Google Shape;1802;p36"/>
              <p:cNvSpPr/>
              <p:nvPr/>
            </p:nvSpPr>
            <p:spPr>
              <a:xfrm rot="-573144">
                <a:off x="2642846" y="3054308"/>
                <a:ext cx="861296" cy="1118716"/>
              </a:xfrm>
              <a:custGeom>
                <a:avLst/>
                <a:gdLst/>
                <a:ahLst/>
                <a:cxnLst/>
                <a:rect l="l" t="t" r="r" b="b"/>
                <a:pathLst>
                  <a:path w="29949" h="38900" extrusionOk="0">
                    <a:moveTo>
                      <a:pt x="25142" y="0"/>
                    </a:moveTo>
                    <a:cubicBezTo>
                      <a:pt x="25048" y="0"/>
                      <a:pt x="24961" y="41"/>
                      <a:pt x="24890" y="114"/>
                    </a:cubicBezTo>
                    <a:cubicBezTo>
                      <a:pt x="23801" y="1350"/>
                      <a:pt x="17729" y="8361"/>
                      <a:pt x="16904" y="9785"/>
                    </a:cubicBezTo>
                    <a:cubicBezTo>
                      <a:pt x="16379" y="10685"/>
                      <a:pt x="16679" y="12334"/>
                      <a:pt x="16718" y="13383"/>
                    </a:cubicBezTo>
                    <a:cubicBezTo>
                      <a:pt x="16793" y="14319"/>
                      <a:pt x="16493" y="15219"/>
                      <a:pt x="15930" y="15968"/>
                    </a:cubicBezTo>
                    <a:lnTo>
                      <a:pt x="1425" y="35085"/>
                    </a:lnTo>
                    <a:cubicBezTo>
                      <a:pt x="1425" y="35085"/>
                      <a:pt x="1" y="36248"/>
                      <a:pt x="2700" y="38083"/>
                    </a:cubicBezTo>
                    <a:cubicBezTo>
                      <a:pt x="3594" y="38697"/>
                      <a:pt x="4255" y="38900"/>
                      <a:pt x="4735" y="38900"/>
                    </a:cubicBezTo>
                    <a:cubicBezTo>
                      <a:pt x="5342" y="38900"/>
                      <a:pt x="5664" y="38576"/>
                      <a:pt x="5809" y="38347"/>
                    </a:cubicBezTo>
                    <a:cubicBezTo>
                      <a:pt x="5923" y="38233"/>
                      <a:pt x="5959" y="38122"/>
                      <a:pt x="5959" y="38122"/>
                    </a:cubicBezTo>
                    <a:lnTo>
                      <a:pt x="18403" y="17618"/>
                    </a:lnTo>
                    <a:cubicBezTo>
                      <a:pt x="18853" y="16832"/>
                      <a:pt x="19603" y="16232"/>
                      <a:pt x="20503" y="15968"/>
                    </a:cubicBezTo>
                    <a:cubicBezTo>
                      <a:pt x="21441" y="15632"/>
                      <a:pt x="22940" y="15333"/>
                      <a:pt x="23651" y="14619"/>
                    </a:cubicBezTo>
                    <a:cubicBezTo>
                      <a:pt x="23690" y="14544"/>
                      <a:pt x="23726" y="14508"/>
                      <a:pt x="23765" y="14469"/>
                    </a:cubicBezTo>
                    <a:cubicBezTo>
                      <a:pt x="24815" y="13159"/>
                      <a:pt x="29088" y="4948"/>
                      <a:pt x="29873" y="3488"/>
                    </a:cubicBezTo>
                    <a:cubicBezTo>
                      <a:pt x="29948" y="3338"/>
                      <a:pt x="29873" y="3188"/>
                      <a:pt x="29762" y="3113"/>
                    </a:cubicBezTo>
                    <a:lnTo>
                      <a:pt x="29723" y="3074"/>
                    </a:lnTo>
                    <a:cubicBezTo>
                      <a:pt x="29684" y="3048"/>
                      <a:pt x="29636" y="3035"/>
                      <a:pt x="29584" y="3035"/>
                    </a:cubicBezTo>
                    <a:cubicBezTo>
                      <a:pt x="29489" y="3035"/>
                      <a:pt x="29384" y="3077"/>
                      <a:pt x="29313" y="3149"/>
                    </a:cubicBezTo>
                    <a:lnTo>
                      <a:pt x="23465" y="11695"/>
                    </a:lnTo>
                    <a:cubicBezTo>
                      <a:pt x="23420" y="11786"/>
                      <a:pt x="23332" y="11836"/>
                      <a:pt x="23237" y="11836"/>
                    </a:cubicBezTo>
                    <a:cubicBezTo>
                      <a:pt x="23176" y="11836"/>
                      <a:pt x="23110" y="11815"/>
                      <a:pt x="23051" y="11770"/>
                    </a:cubicBezTo>
                    <a:cubicBezTo>
                      <a:pt x="22940" y="11695"/>
                      <a:pt x="22901" y="11509"/>
                      <a:pt x="22976" y="11395"/>
                    </a:cubicBezTo>
                    <a:lnTo>
                      <a:pt x="28524" y="2588"/>
                    </a:lnTo>
                    <a:cubicBezTo>
                      <a:pt x="28599" y="2438"/>
                      <a:pt x="28563" y="2288"/>
                      <a:pt x="28413" y="2175"/>
                    </a:cubicBezTo>
                    <a:lnTo>
                      <a:pt x="28188" y="2025"/>
                    </a:lnTo>
                    <a:cubicBezTo>
                      <a:pt x="28148" y="1998"/>
                      <a:pt x="28099" y="1986"/>
                      <a:pt x="28047" y="1986"/>
                    </a:cubicBezTo>
                    <a:cubicBezTo>
                      <a:pt x="27952" y="1986"/>
                      <a:pt x="27848" y="2028"/>
                      <a:pt x="27774" y="2100"/>
                    </a:cubicBezTo>
                    <a:lnTo>
                      <a:pt x="21891" y="10535"/>
                    </a:lnTo>
                    <a:cubicBezTo>
                      <a:pt x="21822" y="10625"/>
                      <a:pt x="21727" y="10674"/>
                      <a:pt x="21637" y="10674"/>
                    </a:cubicBezTo>
                    <a:cubicBezTo>
                      <a:pt x="21578" y="10674"/>
                      <a:pt x="21522" y="10654"/>
                      <a:pt x="21477" y="10610"/>
                    </a:cubicBezTo>
                    <a:lnTo>
                      <a:pt x="21327" y="10535"/>
                    </a:lnTo>
                    <a:cubicBezTo>
                      <a:pt x="21177" y="10421"/>
                      <a:pt x="21141" y="10271"/>
                      <a:pt x="21252" y="10121"/>
                    </a:cubicBezTo>
                    <a:lnTo>
                      <a:pt x="26914" y="1539"/>
                    </a:lnTo>
                    <a:cubicBezTo>
                      <a:pt x="27025" y="1389"/>
                      <a:pt x="26989" y="1200"/>
                      <a:pt x="26839" y="1125"/>
                    </a:cubicBezTo>
                    <a:lnTo>
                      <a:pt x="26614" y="975"/>
                    </a:lnTo>
                    <a:cubicBezTo>
                      <a:pt x="26566" y="929"/>
                      <a:pt x="26506" y="908"/>
                      <a:pt x="26443" y="908"/>
                    </a:cubicBezTo>
                    <a:cubicBezTo>
                      <a:pt x="26357" y="908"/>
                      <a:pt x="26266" y="948"/>
                      <a:pt x="26200" y="1014"/>
                    </a:cubicBezTo>
                    <a:lnTo>
                      <a:pt x="20053" y="9410"/>
                    </a:lnTo>
                    <a:cubicBezTo>
                      <a:pt x="20004" y="9482"/>
                      <a:pt x="19909" y="9524"/>
                      <a:pt x="19817" y="9524"/>
                    </a:cubicBezTo>
                    <a:cubicBezTo>
                      <a:pt x="19767" y="9524"/>
                      <a:pt x="19718" y="9512"/>
                      <a:pt x="19678" y="9485"/>
                    </a:cubicBezTo>
                    <a:cubicBezTo>
                      <a:pt x="19528" y="9371"/>
                      <a:pt x="19492" y="9185"/>
                      <a:pt x="19567" y="9071"/>
                    </a:cubicBezTo>
                    <a:lnTo>
                      <a:pt x="25375" y="489"/>
                    </a:lnTo>
                    <a:cubicBezTo>
                      <a:pt x="25489" y="339"/>
                      <a:pt x="25450" y="150"/>
                      <a:pt x="25300" y="75"/>
                    </a:cubicBezTo>
                    <a:lnTo>
                      <a:pt x="25300" y="40"/>
                    </a:lnTo>
                    <a:cubicBezTo>
                      <a:pt x="25247" y="13"/>
                      <a:pt x="25193" y="0"/>
                      <a:pt x="25142" y="0"/>
                    </a:cubicBezTo>
                    <a:close/>
                  </a:path>
                </a:pathLst>
              </a:custGeom>
              <a:solidFill>
                <a:schemeClr val="dk2"/>
              </a:solidFill>
              <a:ln w="952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sp>
            <p:nvSpPr>
              <p:cNvPr id="1803" name="Google Shape;1803;p36"/>
              <p:cNvSpPr/>
              <p:nvPr/>
            </p:nvSpPr>
            <p:spPr>
              <a:xfrm rot="-573144">
                <a:off x="3110577" y="3315265"/>
                <a:ext cx="168181" cy="111728"/>
              </a:xfrm>
              <a:custGeom>
                <a:avLst/>
                <a:gdLst/>
                <a:ahLst/>
                <a:cxnLst/>
                <a:rect l="l" t="t" r="r" b="b"/>
                <a:pathLst>
                  <a:path w="5848" h="3885" extrusionOk="0">
                    <a:moveTo>
                      <a:pt x="204" y="1"/>
                    </a:moveTo>
                    <a:cubicBezTo>
                      <a:pt x="171" y="1"/>
                      <a:pt x="138" y="9"/>
                      <a:pt x="111" y="22"/>
                    </a:cubicBezTo>
                    <a:cubicBezTo>
                      <a:pt x="36" y="97"/>
                      <a:pt x="0" y="211"/>
                      <a:pt x="75" y="286"/>
                    </a:cubicBezTo>
                    <a:cubicBezTo>
                      <a:pt x="1349" y="2160"/>
                      <a:pt x="3374" y="3470"/>
                      <a:pt x="5623" y="3884"/>
                    </a:cubicBezTo>
                    <a:lnTo>
                      <a:pt x="5659" y="3884"/>
                    </a:lnTo>
                    <a:cubicBezTo>
                      <a:pt x="5734" y="3884"/>
                      <a:pt x="5808" y="3809"/>
                      <a:pt x="5847" y="3734"/>
                    </a:cubicBezTo>
                    <a:cubicBezTo>
                      <a:pt x="5847" y="3620"/>
                      <a:pt x="5772" y="3545"/>
                      <a:pt x="5698" y="3509"/>
                    </a:cubicBezTo>
                    <a:cubicBezTo>
                      <a:pt x="3524" y="3135"/>
                      <a:pt x="1610" y="1896"/>
                      <a:pt x="375" y="97"/>
                    </a:cubicBezTo>
                    <a:cubicBezTo>
                      <a:pt x="327" y="26"/>
                      <a:pt x="264" y="1"/>
                      <a:pt x="204"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804" name="Google Shape;1804;p36"/>
            <p:cNvSpPr/>
            <p:nvPr/>
          </p:nvSpPr>
          <p:spPr>
            <a:xfrm flipH="1">
              <a:off x="6833144" y="3227526"/>
              <a:ext cx="190972" cy="246353"/>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grpSp>
      <p:sp>
        <p:nvSpPr>
          <p:cNvPr id="49" name="TextBox 48">
            <a:extLst>
              <a:ext uri="{FF2B5EF4-FFF2-40B4-BE49-F238E27FC236}">
                <a16:creationId xmlns="" xmlns:a16="http://schemas.microsoft.com/office/drawing/2014/main" id="{B8E6F4B6-0E5E-220A-24AC-2DAA87F4A56D}"/>
              </a:ext>
            </a:extLst>
          </p:cNvPr>
          <p:cNvSpPr txBox="1"/>
          <p:nvPr/>
        </p:nvSpPr>
        <p:spPr>
          <a:xfrm>
            <a:off x="2209799" y="2557822"/>
            <a:ext cx="8762999" cy="5286062"/>
          </a:xfrm>
          <a:prstGeom prst="rect">
            <a:avLst/>
          </a:prstGeom>
          <a:noFill/>
        </p:spPr>
        <p:txBody>
          <a:bodyPr wrap="square" lIns="91431" tIns="45716" rIns="91431" bIns="45716">
            <a:spAutoFit/>
          </a:bodyPr>
          <a:lstStyle/>
          <a:p>
            <a:pPr algn="ctr" defTabSz="914309">
              <a:lnSpc>
                <a:spcPct val="150000"/>
              </a:lnSpc>
              <a:buClrTx/>
              <a:defRPr/>
            </a:pPr>
            <a:r>
              <a:rPr lang="en-US" sz="7500" b="1"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CHÀO MỪNG CÁC EM ĐẾN VỚI BÀI HỌC HÔM NAY!</a:t>
            </a:r>
          </a:p>
        </p:txBody>
      </p:sp>
    </p:spTree>
  </p:cSld>
  <p:clrMapOvr>
    <a:masterClrMapping/>
  </p:clrMapOvr>
  <p:transition>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grpSp>
        <p:nvGrpSpPr>
          <p:cNvPr id="2" name="Group 1"/>
          <p:cNvGrpSpPr/>
          <p:nvPr/>
        </p:nvGrpSpPr>
        <p:grpSpPr>
          <a:xfrm>
            <a:off x="861770" y="787401"/>
            <a:ext cx="15292631" cy="2008242"/>
            <a:chOff x="1141169" y="787400"/>
            <a:chExt cx="15292631" cy="2008243"/>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41169" y="1168180"/>
              <a:ext cx="1891456" cy="1177432"/>
            </a:xfrm>
            <a:prstGeom prst="rect">
              <a:avLst/>
            </a:prstGeom>
          </p:spPr>
        </p:pic>
        <p:sp>
          <p:nvSpPr>
            <p:cNvPr id="4" name="Rectangle 3"/>
            <p:cNvSpPr/>
            <p:nvPr/>
          </p:nvSpPr>
          <p:spPr>
            <a:xfrm>
              <a:off x="3144877" y="787400"/>
              <a:ext cx="13288923" cy="2008243"/>
            </a:xfrm>
            <a:prstGeom prst="rect">
              <a:avLst/>
            </a:prstGeom>
          </p:spPr>
          <p:txBody>
            <a:bodyPr wrap="square">
              <a:spAutoFit/>
            </a:bodyPr>
            <a:lstStyle/>
            <a:p>
              <a:pPr algn="just">
                <a:lnSpc>
                  <a:spcPct val="150000"/>
                </a:lnSpc>
              </a:pPr>
              <a:r>
                <a:rPr lang="vi-VN" sz="4100" dirty="0"/>
                <a:t>Em còn biết bệnh nào khác có liên quan đến dinh dưỡng không? Hãy nói tên và dấu hiệu chính của bệnh đó</a:t>
              </a:r>
              <a:endParaRPr lang="en-US" sz="4100" dirty="0"/>
            </a:p>
          </p:txBody>
        </p:sp>
      </p:grpSp>
      <p:grpSp>
        <p:nvGrpSpPr>
          <p:cNvPr id="8" name="Group 7"/>
          <p:cNvGrpSpPr/>
          <p:nvPr/>
        </p:nvGrpSpPr>
        <p:grpSpPr>
          <a:xfrm>
            <a:off x="861770" y="3060701"/>
            <a:ext cx="4597400" cy="4470401"/>
            <a:chOff x="4445000" y="4775200"/>
            <a:chExt cx="4597400" cy="4470400"/>
          </a:xfrm>
        </p:grpSpPr>
        <p:sp>
          <p:nvSpPr>
            <p:cNvPr id="5" name="Rounded Rectangle 4"/>
            <p:cNvSpPr/>
            <p:nvPr/>
          </p:nvSpPr>
          <p:spPr>
            <a:xfrm>
              <a:off x="4445000" y="5638800"/>
              <a:ext cx="4597400" cy="3606800"/>
            </a:xfrm>
            <a:prstGeom prst="roundRect">
              <a:avLst/>
            </a:prstGeom>
            <a:solidFill>
              <a:schemeClr val="accent6"/>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a:solidFill>
                    <a:srgbClr val="000000"/>
                  </a:solidFill>
                </a:rPr>
                <a:t>X</a:t>
              </a:r>
              <a:r>
                <a:rPr lang="vi-VN" sz="3800" dirty="0">
                  <a:solidFill>
                    <a:srgbClr val="000000"/>
                  </a:solidFill>
                </a:rPr>
                <a:t>ương giòn, mềm, yếu, dị tật xương do thiếu can-xi, vi-ta-min D và kẽm</a:t>
              </a:r>
              <a:endParaRPr lang="en-US" sz="3800" dirty="0">
                <a:solidFill>
                  <a:srgbClr val="000000"/>
                </a:solidFill>
              </a:endParaRPr>
            </a:p>
          </p:txBody>
        </p:sp>
        <p:sp>
          <p:nvSpPr>
            <p:cNvPr id="7" name="Rounded Rectangle 6"/>
            <p:cNvSpPr/>
            <p:nvPr/>
          </p:nvSpPr>
          <p:spPr>
            <a:xfrm>
              <a:off x="5092700" y="4775200"/>
              <a:ext cx="3302000" cy="1041400"/>
            </a:xfrm>
            <a:prstGeom prst="roundRect">
              <a:avLst/>
            </a:prstGeom>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dirty="0" err="1">
                  <a:solidFill>
                    <a:srgbClr val="000000"/>
                  </a:solidFill>
                </a:rPr>
                <a:t>Còi</a:t>
              </a:r>
              <a:r>
                <a:rPr lang="en-US" sz="3800" b="1" dirty="0">
                  <a:solidFill>
                    <a:srgbClr val="000000"/>
                  </a:solidFill>
                </a:rPr>
                <a:t> </a:t>
              </a:r>
              <a:r>
                <a:rPr lang="en-US" sz="3800" b="1" dirty="0" err="1">
                  <a:solidFill>
                    <a:srgbClr val="000000"/>
                  </a:solidFill>
                </a:rPr>
                <a:t>xương</a:t>
              </a:r>
              <a:endParaRPr lang="en-US" sz="3800" b="1" dirty="0">
                <a:solidFill>
                  <a:srgbClr val="000000"/>
                </a:solidFill>
              </a:endParaRPr>
            </a:p>
          </p:txBody>
        </p:sp>
      </p:grpSp>
      <p:grpSp>
        <p:nvGrpSpPr>
          <p:cNvPr id="9" name="Group 8"/>
          <p:cNvGrpSpPr/>
          <p:nvPr/>
        </p:nvGrpSpPr>
        <p:grpSpPr>
          <a:xfrm>
            <a:off x="6722978" y="5156201"/>
            <a:ext cx="4597400" cy="4470401"/>
            <a:chOff x="4445000" y="4775200"/>
            <a:chExt cx="4597400" cy="4470400"/>
          </a:xfrm>
        </p:grpSpPr>
        <p:sp>
          <p:nvSpPr>
            <p:cNvPr id="10" name="Rounded Rectangle 9"/>
            <p:cNvSpPr/>
            <p:nvPr/>
          </p:nvSpPr>
          <p:spPr>
            <a:xfrm>
              <a:off x="4445000" y="5638800"/>
              <a:ext cx="4597400" cy="3606800"/>
            </a:xfrm>
            <a:prstGeom prst="roundRect">
              <a:avLst/>
            </a:prstGeom>
            <a:solidFill>
              <a:schemeClr val="accent6"/>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a:solidFill>
                    <a:srgbClr val="000000"/>
                  </a:solidFill>
                </a:rPr>
                <a:t>C</a:t>
              </a:r>
              <a:r>
                <a:rPr lang="vi-VN" sz="3800" dirty="0">
                  <a:solidFill>
                    <a:srgbClr val="000000"/>
                  </a:solidFill>
                </a:rPr>
                <a:t>hảy máu chân răng, viêm lợi do thiếu vi-ta-min C</a:t>
              </a:r>
              <a:endParaRPr lang="en-US" sz="3800" dirty="0">
                <a:solidFill>
                  <a:srgbClr val="000000"/>
                </a:solidFill>
              </a:endParaRPr>
            </a:p>
          </p:txBody>
        </p:sp>
        <p:sp>
          <p:nvSpPr>
            <p:cNvPr id="11" name="Rounded Rectangle 10"/>
            <p:cNvSpPr/>
            <p:nvPr/>
          </p:nvSpPr>
          <p:spPr>
            <a:xfrm>
              <a:off x="5092700" y="4775200"/>
              <a:ext cx="3302000" cy="1041400"/>
            </a:xfrm>
            <a:prstGeom prst="roundRect">
              <a:avLst/>
            </a:prstGeom>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dirty="0" err="1">
                  <a:solidFill>
                    <a:srgbClr val="000000"/>
                  </a:solidFill>
                </a:rPr>
                <a:t>Scorbut</a:t>
              </a:r>
              <a:endParaRPr lang="en-US" sz="3800" b="1" dirty="0">
                <a:solidFill>
                  <a:srgbClr val="000000"/>
                </a:solidFill>
              </a:endParaRPr>
            </a:p>
          </p:txBody>
        </p:sp>
      </p:grpSp>
      <p:grpSp>
        <p:nvGrpSpPr>
          <p:cNvPr id="12" name="Group 11"/>
          <p:cNvGrpSpPr/>
          <p:nvPr/>
        </p:nvGrpSpPr>
        <p:grpSpPr>
          <a:xfrm>
            <a:off x="12466052" y="3060701"/>
            <a:ext cx="4597400" cy="4445000"/>
            <a:chOff x="4445000" y="4800600"/>
            <a:chExt cx="4597400" cy="4445000"/>
          </a:xfrm>
        </p:grpSpPr>
        <p:sp>
          <p:nvSpPr>
            <p:cNvPr id="13" name="Rounded Rectangle 12"/>
            <p:cNvSpPr/>
            <p:nvPr/>
          </p:nvSpPr>
          <p:spPr>
            <a:xfrm>
              <a:off x="4445000" y="5638800"/>
              <a:ext cx="4597400" cy="3606800"/>
            </a:xfrm>
            <a:prstGeom prst="roundRect">
              <a:avLst/>
            </a:prstGeom>
            <a:solidFill>
              <a:schemeClr val="accent6"/>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err="1">
                  <a:solidFill>
                    <a:srgbClr val="000000"/>
                  </a:solidFill>
                </a:rPr>
                <a:t>Thiếu</a:t>
              </a:r>
              <a:r>
                <a:rPr lang="en-US" sz="3800" dirty="0">
                  <a:solidFill>
                    <a:srgbClr val="000000"/>
                  </a:solidFill>
                </a:rPr>
                <a:t> vi-ta-min B1</a:t>
              </a:r>
            </a:p>
          </p:txBody>
        </p:sp>
        <p:sp>
          <p:nvSpPr>
            <p:cNvPr id="14" name="Rounded Rectangle 13"/>
            <p:cNvSpPr/>
            <p:nvPr/>
          </p:nvSpPr>
          <p:spPr>
            <a:xfrm>
              <a:off x="4540250" y="4800600"/>
              <a:ext cx="4406900" cy="1041400"/>
            </a:xfrm>
            <a:prstGeom prst="roundRect">
              <a:avLst/>
            </a:prstGeom>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dirty="0">
                  <a:solidFill>
                    <a:srgbClr val="000000"/>
                  </a:solidFill>
                </a:rPr>
                <a:t>Beriberi (</a:t>
              </a:r>
              <a:r>
                <a:rPr lang="en-US" sz="3800" b="1" dirty="0" err="1">
                  <a:solidFill>
                    <a:srgbClr val="000000"/>
                  </a:solidFill>
                </a:rPr>
                <a:t>tê</a:t>
              </a:r>
              <a:r>
                <a:rPr lang="en-US" sz="3800" b="1" dirty="0">
                  <a:solidFill>
                    <a:srgbClr val="000000"/>
                  </a:solidFill>
                </a:rPr>
                <a:t> </a:t>
              </a:r>
              <a:r>
                <a:rPr lang="en-US" sz="3800" b="1" dirty="0" err="1">
                  <a:solidFill>
                    <a:srgbClr val="000000"/>
                  </a:solidFill>
                </a:rPr>
                <a:t>phù</a:t>
              </a:r>
              <a:r>
                <a:rPr lang="en-US" sz="3800" b="1" dirty="0">
                  <a:solidFill>
                    <a:srgbClr val="000000"/>
                  </a:solidFill>
                </a:rPr>
                <a:t>)</a:t>
              </a:r>
            </a:p>
          </p:txBody>
        </p:sp>
      </p:grpSp>
    </p:spTree>
    <p:extLst>
      <p:ext uri="{BB962C8B-B14F-4D97-AF65-F5344CB8AC3E}">
        <p14:creationId xmlns:p14="http://schemas.microsoft.com/office/powerpoint/2010/main" val="282257628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grpSp>
        <p:nvGrpSpPr>
          <p:cNvPr id="2" name="Group 1"/>
          <p:cNvGrpSpPr/>
          <p:nvPr/>
        </p:nvGrpSpPr>
        <p:grpSpPr>
          <a:xfrm>
            <a:off x="861770" y="787401"/>
            <a:ext cx="15292631" cy="2008242"/>
            <a:chOff x="1141169" y="787400"/>
            <a:chExt cx="15292631" cy="2008243"/>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41169" y="1168180"/>
              <a:ext cx="1891456" cy="1177432"/>
            </a:xfrm>
            <a:prstGeom prst="rect">
              <a:avLst/>
            </a:prstGeom>
          </p:spPr>
        </p:pic>
        <p:sp>
          <p:nvSpPr>
            <p:cNvPr id="4" name="Rectangle 3"/>
            <p:cNvSpPr/>
            <p:nvPr/>
          </p:nvSpPr>
          <p:spPr>
            <a:xfrm>
              <a:off x="3144877" y="787400"/>
              <a:ext cx="13288923" cy="2008243"/>
            </a:xfrm>
            <a:prstGeom prst="rect">
              <a:avLst/>
            </a:prstGeom>
          </p:spPr>
          <p:txBody>
            <a:bodyPr wrap="square">
              <a:spAutoFit/>
            </a:bodyPr>
            <a:lstStyle/>
            <a:p>
              <a:pPr algn="just">
                <a:lnSpc>
                  <a:spcPct val="150000"/>
                </a:lnSpc>
              </a:pPr>
              <a:r>
                <a:rPr lang="vi-VN" sz="4100" dirty="0"/>
                <a:t>Em còn biết bệnh nào khác có liên quan đến dinh dưỡng không? Hãy nói tên và dấu hiệu chính của bệnh đó</a:t>
              </a:r>
              <a:endParaRPr lang="en-US" sz="4100" dirty="0"/>
            </a:p>
          </p:txBody>
        </p:sp>
      </p:grpSp>
      <p:grpSp>
        <p:nvGrpSpPr>
          <p:cNvPr id="15" name="Group 14"/>
          <p:cNvGrpSpPr/>
          <p:nvPr/>
        </p:nvGrpSpPr>
        <p:grpSpPr>
          <a:xfrm>
            <a:off x="1792279" y="4025900"/>
            <a:ext cx="6304235" cy="4838700"/>
            <a:chOff x="4444999" y="4775200"/>
            <a:chExt cx="6304235" cy="4084466"/>
          </a:xfrm>
        </p:grpSpPr>
        <p:sp>
          <p:nvSpPr>
            <p:cNvPr id="16" name="Rounded Rectangle 15"/>
            <p:cNvSpPr/>
            <p:nvPr/>
          </p:nvSpPr>
          <p:spPr>
            <a:xfrm>
              <a:off x="4444999" y="5638801"/>
              <a:ext cx="6304235" cy="3220865"/>
            </a:xfrm>
            <a:prstGeom prst="roundRect">
              <a:avLst>
                <a:gd name="adj" fmla="val 16905"/>
              </a:avLst>
            </a:prstGeom>
            <a:solidFill>
              <a:schemeClr val="accent6"/>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a:solidFill>
                    <a:srgbClr val="000000"/>
                  </a:solidFill>
                </a:rPr>
                <a:t>M</a:t>
              </a:r>
              <a:r>
                <a:rPr lang="vi-VN" sz="3800" dirty="0">
                  <a:solidFill>
                    <a:srgbClr val="000000"/>
                  </a:solidFill>
                </a:rPr>
                <a:t>ắt nhìn kém, mắt khô dẫn đến nhiễm trùng mạn tính do thiếu vi-ta-min A</a:t>
              </a:r>
              <a:endParaRPr lang="en-US" sz="3800" dirty="0">
                <a:solidFill>
                  <a:srgbClr val="000000"/>
                </a:solidFill>
              </a:endParaRPr>
            </a:p>
          </p:txBody>
        </p:sp>
        <p:sp>
          <p:nvSpPr>
            <p:cNvPr id="17" name="Rounded Rectangle 16"/>
            <p:cNvSpPr/>
            <p:nvPr/>
          </p:nvSpPr>
          <p:spPr>
            <a:xfrm>
              <a:off x="5298416" y="4775200"/>
              <a:ext cx="4597400" cy="1041400"/>
            </a:xfrm>
            <a:prstGeom prst="roundRect">
              <a:avLst/>
            </a:prstGeom>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dirty="0" err="1">
                  <a:solidFill>
                    <a:srgbClr val="000000"/>
                  </a:solidFill>
                </a:rPr>
                <a:t>Khô</a:t>
              </a:r>
              <a:r>
                <a:rPr lang="en-US" sz="3800" b="1" dirty="0">
                  <a:solidFill>
                    <a:srgbClr val="000000"/>
                  </a:solidFill>
                </a:rPr>
                <a:t> </a:t>
              </a:r>
              <a:r>
                <a:rPr lang="en-US" sz="3800" b="1" dirty="0" err="1">
                  <a:solidFill>
                    <a:srgbClr val="000000"/>
                  </a:solidFill>
                </a:rPr>
                <a:t>mắt</a:t>
              </a:r>
              <a:r>
                <a:rPr lang="en-US" sz="3800" b="1" dirty="0">
                  <a:solidFill>
                    <a:srgbClr val="000000"/>
                  </a:solidFill>
                </a:rPr>
                <a:t>/</a:t>
              </a:r>
              <a:r>
                <a:rPr lang="en-US" sz="3800" b="1" dirty="0" err="1">
                  <a:solidFill>
                    <a:srgbClr val="000000"/>
                  </a:solidFill>
                </a:rPr>
                <a:t>quáng</a:t>
              </a:r>
              <a:r>
                <a:rPr lang="en-US" sz="3800" b="1" dirty="0">
                  <a:solidFill>
                    <a:srgbClr val="000000"/>
                  </a:solidFill>
                </a:rPr>
                <a:t> </a:t>
              </a:r>
              <a:r>
                <a:rPr lang="en-US" sz="3800" b="1" dirty="0" err="1">
                  <a:solidFill>
                    <a:srgbClr val="000000"/>
                  </a:solidFill>
                </a:rPr>
                <a:t>gà</a:t>
              </a:r>
              <a:endParaRPr lang="en-US" sz="3800" b="1" dirty="0">
                <a:solidFill>
                  <a:srgbClr val="000000"/>
                </a:solidFill>
              </a:endParaRPr>
            </a:p>
          </p:txBody>
        </p:sp>
      </p:grpSp>
      <p:grpSp>
        <p:nvGrpSpPr>
          <p:cNvPr id="18" name="Group 17"/>
          <p:cNvGrpSpPr/>
          <p:nvPr/>
        </p:nvGrpSpPr>
        <p:grpSpPr>
          <a:xfrm>
            <a:off x="9220200" y="4025900"/>
            <a:ext cx="7493000" cy="4838700"/>
            <a:chOff x="2910974" y="4858473"/>
            <a:chExt cx="7493000" cy="4838699"/>
          </a:xfrm>
        </p:grpSpPr>
        <p:sp>
          <p:nvSpPr>
            <p:cNvPr id="19" name="Rounded Rectangle 18"/>
            <p:cNvSpPr/>
            <p:nvPr/>
          </p:nvSpPr>
          <p:spPr>
            <a:xfrm>
              <a:off x="2910974" y="5638800"/>
              <a:ext cx="7493000" cy="4058372"/>
            </a:xfrm>
            <a:prstGeom prst="roundRect">
              <a:avLst/>
            </a:prstGeom>
            <a:solidFill>
              <a:schemeClr val="accent6"/>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a:solidFill>
                    <a:srgbClr val="000000"/>
                  </a:solidFill>
                </a:rPr>
                <a:t>T</a:t>
              </a:r>
              <a:r>
                <a:rPr lang="vi-VN" sz="3800" dirty="0">
                  <a:solidFill>
                    <a:srgbClr val="000000"/>
                  </a:solidFill>
                </a:rPr>
                <a:t>rẻ em bị còi cọc, suy tuyến giáp dẫn đến đần độn, tâm lí phát triển chậm do thiếu i-ốt</a:t>
              </a:r>
              <a:endParaRPr lang="en-US" sz="3800" dirty="0">
                <a:solidFill>
                  <a:srgbClr val="000000"/>
                </a:solidFill>
              </a:endParaRPr>
            </a:p>
          </p:txBody>
        </p:sp>
        <p:sp>
          <p:nvSpPr>
            <p:cNvPr id="20" name="Rounded Rectangle 19"/>
            <p:cNvSpPr/>
            <p:nvPr/>
          </p:nvSpPr>
          <p:spPr>
            <a:xfrm>
              <a:off x="5006474" y="4858473"/>
              <a:ext cx="3302000" cy="1041400"/>
            </a:xfrm>
            <a:prstGeom prst="roundRect">
              <a:avLst/>
            </a:prstGeom>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dirty="0" err="1">
                  <a:solidFill>
                    <a:srgbClr val="000000"/>
                  </a:solidFill>
                </a:rPr>
                <a:t>Bướu</a:t>
              </a:r>
              <a:r>
                <a:rPr lang="en-US" sz="3800" b="1" dirty="0">
                  <a:solidFill>
                    <a:srgbClr val="000000"/>
                  </a:solidFill>
                </a:rPr>
                <a:t> </a:t>
              </a:r>
              <a:r>
                <a:rPr lang="en-US" sz="3800" b="1" dirty="0" err="1">
                  <a:solidFill>
                    <a:srgbClr val="000000"/>
                  </a:solidFill>
                </a:rPr>
                <a:t>cổ</a:t>
              </a:r>
              <a:endParaRPr lang="en-US" sz="3800" b="1" dirty="0">
                <a:solidFill>
                  <a:srgbClr val="000000"/>
                </a:solidFill>
              </a:endParaRPr>
            </a:p>
          </p:txBody>
        </p:sp>
      </p:grpSp>
    </p:spTree>
    <p:extLst>
      <p:ext uri="{BB962C8B-B14F-4D97-AF65-F5344CB8AC3E}">
        <p14:creationId xmlns:p14="http://schemas.microsoft.com/office/powerpoint/2010/main" val="126410895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grpSp>
        <p:nvGrpSpPr>
          <p:cNvPr id="1902" name="Google Shape;1902;p40"/>
          <p:cNvGrpSpPr/>
          <p:nvPr/>
        </p:nvGrpSpPr>
        <p:grpSpPr>
          <a:xfrm>
            <a:off x="11740259" y="4562210"/>
            <a:ext cx="7084469" cy="4580051"/>
            <a:chOff x="5554913" y="2146575"/>
            <a:chExt cx="3542234" cy="2290025"/>
          </a:xfrm>
        </p:grpSpPr>
        <p:grpSp>
          <p:nvGrpSpPr>
            <p:cNvPr id="1903" name="Google Shape;1903;p40"/>
            <p:cNvGrpSpPr/>
            <p:nvPr/>
          </p:nvGrpSpPr>
          <p:grpSpPr>
            <a:xfrm>
              <a:off x="6881238" y="2146575"/>
              <a:ext cx="1287225" cy="1316042"/>
              <a:chOff x="7858696" y="2591327"/>
              <a:chExt cx="1360847" cy="1391312"/>
            </a:xfrm>
          </p:grpSpPr>
          <p:sp>
            <p:nvSpPr>
              <p:cNvPr id="1904" name="Google Shape;1904;p40"/>
              <p:cNvSpPr/>
              <p:nvPr/>
            </p:nvSpPr>
            <p:spPr>
              <a:xfrm>
                <a:off x="7858696" y="2974804"/>
                <a:ext cx="782303" cy="1007835"/>
              </a:xfrm>
              <a:custGeom>
                <a:avLst/>
                <a:gdLst/>
                <a:ahLst/>
                <a:cxnLst/>
                <a:rect l="l" t="t" r="r" b="b"/>
                <a:pathLst>
                  <a:path w="116198" h="149697" extrusionOk="0">
                    <a:moveTo>
                      <a:pt x="63009" y="1"/>
                    </a:moveTo>
                    <a:cubicBezTo>
                      <a:pt x="60993" y="1"/>
                      <a:pt x="58976" y="243"/>
                      <a:pt x="57464" y="747"/>
                    </a:cubicBezTo>
                    <a:cubicBezTo>
                      <a:pt x="34035" y="5041"/>
                      <a:pt x="17401" y="43854"/>
                      <a:pt x="12864" y="55690"/>
                    </a:cubicBezTo>
                    <a:cubicBezTo>
                      <a:pt x="8328" y="67041"/>
                      <a:pt x="1" y="92487"/>
                      <a:pt x="4295" y="114161"/>
                    </a:cubicBezTo>
                    <a:cubicBezTo>
                      <a:pt x="5303" y="119202"/>
                      <a:pt x="7058" y="124243"/>
                      <a:pt x="9840" y="128537"/>
                    </a:cubicBezTo>
                    <a:cubicBezTo>
                      <a:pt x="16635" y="139365"/>
                      <a:pt x="28228" y="146180"/>
                      <a:pt x="44862" y="148700"/>
                    </a:cubicBezTo>
                    <a:cubicBezTo>
                      <a:pt x="49275" y="149365"/>
                      <a:pt x="53499" y="149696"/>
                      <a:pt x="57530" y="149696"/>
                    </a:cubicBezTo>
                    <a:cubicBezTo>
                      <a:pt x="73296" y="149696"/>
                      <a:pt x="86089" y="144622"/>
                      <a:pt x="95531" y="134586"/>
                    </a:cubicBezTo>
                    <a:cubicBezTo>
                      <a:pt x="111399" y="117448"/>
                      <a:pt x="116198" y="86196"/>
                      <a:pt x="107629" y="54682"/>
                    </a:cubicBezTo>
                    <a:cubicBezTo>
                      <a:pt x="101580" y="32765"/>
                      <a:pt x="94019" y="19397"/>
                      <a:pt x="86458" y="11332"/>
                    </a:cubicBezTo>
                    <a:cubicBezTo>
                      <a:pt x="78131" y="2521"/>
                      <a:pt x="69824" y="1"/>
                      <a:pt x="6300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5" name="Google Shape;1905;p40"/>
              <p:cNvSpPr/>
              <p:nvPr/>
            </p:nvSpPr>
            <p:spPr>
              <a:xfrm>
                <a:off x="8043719" y="3165414"/>
                <a:ext cx="150956" cy="206971"/>
              </a:xfrm>
              <a:custGeom>
                <a:avLst/>
                <a:gdLst/>
                <a:ahLst/>
                <a:cxnLst/>
                <a:rect l="l" t="t" r="r" b="b"/>
                <a:pathLst>
                  <a:path w="22422" h="30742" extrusionOk="0">
                    <a:moveTo>
                      <a:pt x="11930" y="1"/>
                    </a:moveTo>
                    <a:cubicBezTo>
                      <a:pt x="11451" y="1"/>
                      <a:pt x="10998" y="59"/>
                      <a:pt x="10586" y="158"/>
                    </a:cubicBezTo>
                    <a:cubicBezTo>
                      <a:pt x="9819" y="420"/>
                      <a:pt x="9073" y="1166"/>
                      <a:pt x="8307" y="1933"/>
                    </a:cubicBezTo>
                    <a:cubicBezTo>
                      <a:pt x="3267" y="7215"/>
                      <a:pt x="242" y="14272"/>
                      <a:pt x="0" y="21329"/>
                    </a:cubicBezTo>
                    <a:cubicBezTo>
                      <a:pt x="0" y="23345"/>
                      <a:pt x="242" y="25361"/>
                      <a:pt x="1250" y="27136"/>
                    </a:cubicBezTo>
                    <a:cubicBezTo>
                      <a:pt x="2715" y="29559"/>
                      <a:pt x="5629" y="30742"/>
                      <a:pt x="8530" y="30742"/>
                    </a:cubicBezTo>
                    <a:cubicBezTo>
                      <a:pt x="10143" y="30742"/>
                      <a:pt x="11752" y="30376"/>
                      <a:pt x="13106" y="29656"/>
                    </a:cubicBezTo>
                    <a:cubicBezTo>
                      <a:pt x="17139" y="27640"/>
                      <a:pt x="19397" y="23607"/>
                      <a:pt x="20667" y="19313"/>
                    </a:cubicBezTo>
                    <a:cubicBezTo>
                      <a:pt x="21917" y="15784"/>
                      <a:pt x="22421" y="12014"/>
                      <a:pt x="21413" y="8485"/>
                    </a:cubicBezTo>
                    <a:cubicBezTo>
                      <a:pt x="20405" y="4695"/>
                      <a:pt x="17643" y="1428"/>
                      <a:pt x="14114" y="420"/>
                    </a:cubicBezTo>
                    <a:cubicBezTo>
                      <a:pt x="13364" y="123"/>
                      <a:pt x="12620" y="1"/>
                      <a:pt x="1193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6" name="Google Shape;1906;p40"/>
              <p:cNvSpPr/>
              <p:nvPr/>
            </p:nvSpPr>
            <p:spPr>
              <a:xfrm>
                <a:off x="8318600" y="2591327"/>
                <a:ext cx="600674" cy="581944"/>
              </a:xfrm>
              <a:custGeom>
                <a:avLst/>
                <a:gdLst/>
                <a:ahLst/>
                <a:cxnLst/>
                <a:rect l="l" t="t" r="r" b="b"/>
                <a:pathLst>
                  <a:path w="89220" h="86438" extrusionOk="0">
                    <a:moveTo>
                      <a:pt x="44862" y="0"/>
                    </a:moveTo>
                    <a:cubicBezTo>
                      <a:pt x="13610" y="0"/>
                      <a:pt x="1755" y="47624"/>
                      <a:pt x="1" y="56698"/>
                    </a:cubicBezTo>
                    <a:cubicBezTo>
                      <a:pt x="9578" y="59722"/>
                      <a:pt x="20163" y="68049"/>
                      <a:pt x="29478" y="86437"/>
                    </a:cubicBezTo>
                    <a:cubicBezTo>
                      <a:pt x="35023" y="73836"/>
                      <a:pt x="49641" y="46878"/>
                      <a:pt x="71316" y="41576"/>
                    </a:cubicBezTo>
                    <a:cubicBezTo>
                      <a:pt x="73090" y="41334"/>
                      <a:pt x="75106" y="41071"/>
                      <a:pt x="77122" y="40830"/>
                    </a:cubicBezTo>
                    <a:cubicBezTo>
                      <a:pt x="81155" y="40830"/>
                      <a:pt x="85187" y="41334"/>
                      <a:pt x="89220" y="42584"/>
                    </a:cubicBezTo>
                    <a:cubicBezTo>
                      <a:pt x="86437" y="33006"/>
                      <a:pt x="79139" y="14356"/>
                      <a:pt x="64017" y="5041"/>
                    </a:cubicBezTo>
                    <a:cubicBezTo>
                      <a:pt x="58976" y="2017"/>
                      <a:pt x="52927" y="242"/>
                      <a:pt x="4611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7" name="Google Shape;1907;p40"/>
              <p:cNvSpPr/>
              <p:nvPr/>
            </p:nvSpPr>
            <p:spPr>
              <a:xfrm>
                <a:off x="8432218" y="2733551"/>
                <a:ext cx="151091" cy="206620"/>
              </a:xfrm>
              <a:custGeom>
                <a:avLst/>
                <a:gdLst/>
                <a:ahLst/>
                <a:cxnLst/>
                <a:rect l="l" t="t" r="r" b="b"/>
                <a:pathLst>
                  <a:path w="22442" h="30690" extrusionOk="0">
                    <a:moveTo>
                      <a:pt x="12156" y="0"/>
                    </a:moveTo>
                    <a:cubicBezTo>
                      <a:pt x="11647" y="0"/>
                      <a:pt x="11118" y="77"/>
                      <a:pt x="10586" y="288"/>
                    </a:cubicBezTo>
                    <a:cubicBezTo>
                      <a:pt x="9840" y="550"/>
                      <a:pt x="9074" y="1296"/>
                      <a:pt x="8328" y="1800"/>
                    </a:cubicBezTo>
                    <a:cubicBezTo>
                      <a:pt x="3287" y="7103"/>
                      <a:pt x="263" y="14160"/>
                      <a:pt x="263" y="21217"/>
                    </a:cubicBezTo>
                    <a:cubicBezTo>
                      <a:pt x="1" y="23233"/>
                      <a:pt x="263" y="25491"/>
                      <a:pt x="1513" y="27266"/>
                    </a:cubicBezTo>
                    <a:cubicBezTo>
                      <a:pt x="2928" y="29608"/>
                      <a:pt x="5604" y="30690"/>
                      <a:pt x="8395" y="30690"/>
                    </a:cubicBezTo>
                    <a:cubicBezTo>
                      <a:pt x="10097" y="30690"/>
                      <a:pt x="11841" y="30287"/>
                      <a:pt x="13368" y="29524"/>
                    </a:cubicBezTo>
                    <a:cubicBezTo>
                      <a:pt x="17139" y="27507"/>
                      <a:pt x="19659" y="23475"/>
                      <a:pt x="20929" y="19442"/>
                    </a:cubicBezTo>
                    <a:cubicBezTo>
                      <a:pt x="21937" y="15914"/>
                      <a:pt x="22442" y="11881"/>
                      <a:pt x="21433" y="8353"/>
                    </a:cubicBezTo>
                    <a:cubicBezTo>
                      <a:pt x="20425" y="4825"/>
                      <a:pt x="17905" y="1558"/>
                      <a:pt x="14114" y="288"/>
                    </a:cubicBezTo>
                    <a:cubicBezTo>
                      <a:pt x="13529" y="147"/>
                      <a:pt x="12861" y="0"/>
                      <a:pt x="121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8" name="Google Shape;1908;p40"/>
              <p:cNvSpPr/>
              <p:nvPr/>
            </p:nvSpPr>
            <p:spPr>
              <a:xfrm>
                <a:off x="8517060" y="2850811"/>
                <a:ext cx="702483" cy="1017052"/>
              </a:xfrm>
              <a:custGeom>
                <a:avLst/>
                <a:gdLst/>
                <a:ahLst/>
                <a:cxnLst/>
                <a:rect l="l" t="t" r="r" b="b"/>
                <a:pathLst>
                  <a:path w="104342" h="151066" extrusionOk="0">
                    <a:moveTo>
                      <a:pt x="45070" y="1"/>
                    </a:moveTo>
                    <a:cubicBezTo>
                      <a:pt x="44832" y="1"/>
                      <a:pt x="44595" y="4"/>
                      <a:pt x="44358" y="9"/>
                    </a:cubicBezTo>
                    <a:cubicBezTo>
                      <a:pt x="19155" y="1279"/>
                      <a:pt x="2521" y="41101"/>
                      <a:pt x="0" y="47391"/>
                    </a:cubicBezTo>
                    <a:cubicBezTo>
                      <a:pt x="2279" y="53198"/>
                      <a:pt x="4537" y="59489"/>
                      <a:pt x="6553" y="67050"/>
                    </a:cubicBezTo>
                    <a:cubicBezTo>
                      <a:pt x="10081" y="80418"/>
                      <a:pt x="11594" y="93523"/>
                      <a:pt x="10848" y="105621"/>
                    </a:cubicBezTo>
                    <a:cubicBezTo>
                      <a:pt x="10344" y="114190"/>
                      <a:pt x="11090" y="128304"/>
                      <a:pt x="8327" y="135865"/>
                    </a:cubicBezTo>
                    <a:cubicBezTo>
                      <a:pt x="8327" y="135865"/>
                      <a:pt x="8327" y="138123"/>
                      <a:pt x="23187" y="146450"/>
                    </a:cubicBezTo>
                    <a:cubicBezTo>
                      <a:pt x="27844" y="149108"/>
                      <a:pt x="36139" y="151065"/>
                      <a:pt x="45528" y="151065"/>
                    </a:cubicBezTo>
                    <a:cubicBezTo>
                      <a:pt x="53944" y="151065"/>
                      <a:pt x="63238" y="149493"/>
                      <a:pt x="71577" y="145442"/>
                    </a:cubicBezTo>
                    <a:cubicBezTo>
                      <a:pt x="87969" y="137377"/>
                      <a:pt x="98051" y="121489"/>
                      <a:pt x="100571" y="99068"/>
                    </a:cubicBezTo>
                    <a:cubicBezTo>
                      <a:pt x="104341" y="66042"/>
                      <a:pt x="95026" y="34548"/>
                      <a:pt x="75872" y="15131"/>
                    </a:cubicBezTo>
                    <a:lnTo>
                      <a:pt x="75368" y="14627"/>
                    </a:lnTo>
                    <a:cubicBezTo>
                      <a:pt x="66010" y="5033"/>
                      <a:pt x="55209" y="1"/>
                      <a:pt x="4507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9" name="Google Shape;1909;p40"/>
              <p:cNvSpPr/>
              <p:nvPr/>
            </p:nvSpPr>
            <p:spPr>
              <a:xfrm>
                <a:off x="8586695" y="3052551"/>
                <a:ext cx="150956" cy="207395"/>
              </a:xfrm>
              <a:custGeom>
                <a:avLst/>
                <a:gdLst/>
                <a:ahLst/>
                <a:cxnLst/>
                <a:rect l="l" t="t" r="r" b="b"/>
                <a:pathLst>
                  <a:path w="22422" h="30805" extrusionOk="0">
                    <a:moveTo>
                      <a:pt x="12195" y="0"/>
                    </a:moveTo>
                    <a:cubicBezTo>
                      <a:pt x="11719" y="0"/>
                      <a:pt x="11250" y="77"/>
                      <a:pt x="10828" y="288"/>
                    </a:cubicBezTo>
                    <a:cubicBezTo>
                      <a:pt x="9820" y="550"/>
                      <a:pt x="9074" y="1296"/>
                      <a:pt x="8570" y="1800"/>
                    </a:cubicBezTo>
                    <a:cubicBezTo>
                      <a:pt x="3267" y="7103"/>
                      <a:pt x="505" y="14160"/>
                      <a:pt x="243" y="21459"/>
                    </a:cubicBezTo>
                    <a:cubicBezTo>
                      <a:pt x="1" y="23475"/>
                      <a:pt x="243" y="25491"/>
                      <a:pt x="1513" y="27266"/>
                    </a:cubicBezTo>
                    <a:cubicBezTo>
                      <a:pt x="2924" y="29622"/>
                      <a:pt x="5618" y="30805"/>
                      <a:pt x="8425" y="30805"/>
                    </a:cubicBezTo>
                    <a:cubicBezTo>
                      <a:pt x="10110" y="30805"/>
                      <a:pt x="11836" y="30378"/>
                      <a:pt x="13348" y="29524"/>
                    </a:cubicBezTo>
                    <a:cubicBezTo>
                      <a:pt x="17139" y="27508"/>
                      <a:pt x="19659" y="23475"/>
                      <a:pt x="20909" y="19443"/>
                    </a:cubicBezTo>
                    <a:cubicBezTo>
                      <a:pt x="21917" y="15914"/>
                      <a:pt x="22421" y="12144"/>
                      <a:pt x="21413" y="8353"/>
                    </a:cubicBezTo>
                    <a:cubicBezTo>
                      <a:pt x="20405" y="4825"/>
                      <a:pt x="17885" y="1558"/>
                      <a:pt x="14114" y="288"/>
                    </a:cubicBezTo>
                    <a:cubicBezTo>
                      <a:pt x="13529" y="148"/>
                      <a:pt x="12855" y="0"/>
                      <a:pt x="12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910" name="Google Shape;1910;p40"/>
            <p:cNvSpPr/>
            <p:nvPr/>
          </p:nvSpPr>
          <p:spPr>
            <a:xfrm rot="-1955334">
              <a:off x="5834925" y="2991336"/>
              <a:ext cx="904838" cy="1304261"/>
            </a:xfrm>
            <a:custGeom>
              <a:avLst/>
              <a:gdLst/>
              <a:ahLst/>
              <a:cxnLst/>
              <a:rect l="l" t="t" r="r" b="b"/>
              <a:pathLst>
                <a:path w="20241" h="29176" extrusionOk="0">
                  <a:moveTo>
                    <a:pt x="8621" y="0"/>
                  </a:moveTo>
                  <a:lnTo>
                    <a:pt x="8621" y="0"/>
                  </a:lnTo>
                  <a:cubicBezTo>
                    <a:pt x="6936" y="4648"/>
                    <a:pt x="7347" y="9971"/>
                    <a:pt x="9596" y="14319"/>
                  </a:cubicBezTo>
                  <a:cubicBezTo>
                    <a:pt x="9785" y="14844"/>
                    <a:pt x="9935" y="15368"/>
                    <a:pt x="10120" y="15929"/>
                  </a:cubicBezTo>
                  <a:cubicBezTo>
                    <a:pt x="10195" y="16154"/>
                    <a:pt x="10645" y="17242"/>
                    <a:pt x="10759" y="17467"/>
                  </a:cubicBezTo>
                  <a:cubicBezTo>
                    <a:pt x="8285" y="14094"/>
                    <a:pt x="4123" y="10756"/>
                    <a:pt x="0" y="9857"/>
                  </a:cubicBezTo>
                  <a:lnTo>
                    <a:pt x="0" y="9857"/>
                  </a:lnTo>
                  <a:cubicBezTo>
                    <a:pt x="900" y="11245"/>
                    <a:pt x="1913" y="12556"/>
                    <a:pt x="2963" y="13755"/>
                  </a:cubicBezTo>
                  <a:cubicBezTo>
                    <a:pt x="4048" y="15029"/>
                    <a:pt x="5248" y="16229"/>
                    <a:pt x="6672" y="17093"/>
                  </a:cubicBezTo>
                  <a:cubicBezTo>
                    <a:pt x="7897" y="17825"/>
                    <a:pt x="9283" y="18300"/>
                    <a:pt x="10709" y="18300"/>
                  </a:cubicBezTo>
                  <a:cubicBezTo>
                    <a:pt x="10813" y="18300"/>
                    <a:pt x="10916" y="18297"/>
                    <a:pt x="11020" y="18292"/>
                  </a:cubicBezTo>
                  <a:cubicBezTo>
                    <a:pt x="11470" y="19452"/>
                    <a:pt x="11995" y="20541"/>
                    <a:pt x="12558" y="21626"/>
                  </a:cubicBezTo>
                  <a:cubicBezTo>
                    <a:pt x="9797" y="19269"/>
                    <a:pt x="6189" y="17941"/>
                    <a:pt x="2575" y="17941"/>
                  </a:cubicBezTo>
                  <a:cubicBezTo>
                    <a:pt x="2166" y="17941"/>
                    <a:pt x="1757" y="17958"/>
                    <a:pt x="1349" y="17992"/>
                  </a:cubicBezTo>
                  <a:cubicBezTo>
                    <a:pt x="3074" y="19303"/>
                    <a:pt x="4798" y="20616"/>
                    <a:pt x="6786" y="21477"/>
                  </a:cubicBezTo>
                  <a:cubicBezTo>
                    <a:pt x="7347" y="21740"/>
                    <a:pt x="7946" y="21965"/>
                    <a:pt x="8585" y="22115"/>
                  </a:cubicBezTo>
                  <a:cubicBezTo>
                    <a:pt x="9367" y="22327"/>
                    <a:pt x="10174" y="22443"/>
                    <a:pt x="10985" y="22443"/>
                  </a:cubicBezTo>
                  <a:cubicBezTo>
                    <a:pt x="11610" y="22443"/>
                    <a:pt x="12238" y="22374"/>
                    <a:pt x="12858" y="22226"/>
                  </a:cubicBezTo>
                  <a:cubicBezTo>
                    <a:pt x="12933" y="22415"/>
                    <a:pt x="13083" y="22640"/>
                    <a:pt x="13194" y="22826"/>
                  </a:cubicBezTo>
                  <a:cubicBezTo>
                    <a:pt x="13833" y="23989"/>
                    <a:pt x="14283" y="24850"/>
                    <a:pt x="15068" y="25900"/>
                  </a:cubicBezTo>
                  <a:cubicBezTo>
                    <a:pt x="12969" y="24550"/>
                    <a:pt x="10795" y="23765"/>
                    <a:pt x="8321" y="23240"/>
                  </a:cubicBezTo>
                  <a:cubicBezTo>
                    <a:pt x="7267" y="23029"/>
                    <a:pt x="6214" y="22910"/>
                    <a:pt x="5160" y="22910"/>
                  </a:cubicBezTo>
                  <a:cubicBezTo>
                    <a:pt x="4714" y="22910"/>
                    <a:pt x="4269" y="22931"/>
                    <a:pt x="3823" y="22976"/>
                  </a:cubicBezTo>
                  <a:cubicBezTo>
                    <a:pt x="6324" y="25232"/>
                    <a:pt x="9693" y="26473"/>
                    <a:pt x="13042" y="26473"/>
                  </a:cubicBezTo>
                  <a:cubicBezTo>
                    <a:pt x="13810" y="26473"/>
                    <a:pt x="14577" y="26407"/>
                    <a:pt x="15332" y="26274"/>
                  </a:cubicBezTo>
                  <a:cubicBezTo>
                    <a:pt x="16007" y="27213"/>
                    <a:pt x="16718" y="28149"/>
                    <a:pt x="17467" y="29048"/>
                  </a:cubicBezTo>
                  <a:cubicBezTo>
                    <a:pt x="17538" y="29137"/>
                    <a:pt x="17642" y="29176"/>
                    <a:pt x="17748" y="29176"/>
                  </a:cubicBezTo>
                  <a:cubicBezTo>
                    <a:pt x="17867" y="29176"/>
                    <a:pt x="17988" y="29127"/>
                    <a:pt x="18067" y="29048"/>
                  </a:cubicBezTo>
                  <a:cubicBezTo>
                    <a:pt x="18256" y="28898"/>
                    <a:pt x="18217" y="28637"/>
                    <a:pt x="18067" y="28448"/>
                  </a:cubicBezTo>
                  <a:cubicBezTo>
                    <a:pt x="17431" y="27699"/>
                    <a:pt x="16831" y="26913"/>
                    <a:pt x="16268" y="26088"/>
                  </a:cubicBezTo>
                  <a:cubicBezTo>
                    <a:pt x="17767" y="25300"/>
                    <a:pt x="18817" y="23765"/>
                    <a:pt x="19380" y="22151"/>
                  </a:cubicBezTo>
                  <a:cubicBezTo>
                    <a:pt x="20055" y="20316"/>
                    <a:pt x="20130" y="18328"/>
                    <a:pt x="20241" y="16343"/>
                  </a:cubicBezTo>
                  <a:lnTo>
                    <a:pt x="20241" y="16343"/>
                  </a:lnTo>
                  <a:cubicBezTo>
                    <a:pt x="19191" y="17428"/>
                    <a:pt x="18292" y="18667"/>
                    <a:pt x="17581" y="19977"/>
                  </a:cubicBezTo>
                  <a:cubicBezTo>
                    <a:pt x="16682" y="21626"/>
                    <a:pt x="16043" y="23465"/>
                    <a:pt x="15707" y="25300"/>
                  </a:cubicBezTo>
                  <a:cubicBezTo>
                    <a:pt x="15668" y="25264"/>
                    <a:pt x="15632" y="25189"/>
                    <a:pt x="15593" y="25114"/>
                  </a:cubicBezTo>
                  <a:cubicBezTo>
                    <a:pt x="14957" y="24139"/>
                    <a:pt x="14319" y="23126"/>
                    <a:pt x="13758" y="22115"/>
                  </a:cubicBezTo>
                  <a:cubicBezTo>
                    <a:pt x="14843" y="21626"/>
                    <a:pt x="15743" y="20766"/>
                    <a:pt x="16382" y="19716"/>
                  </a:cubicBezTo>
                  <a:cubicBezTo>
                    <a:pt x="16682" y="19228"/>
                    <a:pt x="16906" y="18703"/>
                    <a:pt x="17092" y="18178"/>
                  </a:cubicBezTo>
                  <a:cubicBezTo>
                    <a:pt x="17731" y="16268"/>
                    <a:pt x="17731" y="14244"/>
                    <a:pt x="17731" y="12256"/>
                  </a:cubicBezTo>
                  <a:lnTo>
                    <a:pt x="17731" y="12256"/>
                  </a:lnTo>
                  <a:cubicBezTo>
                    <a:pt x="15407" y="14655"/>
                    <a:pt x="13794" y="17767"/>
                    <a:pt x="13233" y="21102"/>
                  </a:cubicBezTo>
                  <a:cubicBezTo>
                    <a:pt x="12819" y="20277"/>
                    <a:pt x="12408" y="19452"/>
                    <a:pt x="12070" y="18592"/>
                  </a:cubicBezTo>
                  <a:cubicBezTo>
                    <a:pt x="11920" y="18328"/>
                    <a:pt x="11809" y="18028"/>
                    <a:pt x="11695" y="17728"/>
                  </a:cubicBezTo>
                  <a:cubicBezTo>
                    <a:pt x="13233" y="16604"/>
                    <a:pt x="14469" y="14993"/>
                    <a:pt x="15143" y="13230"/>
                  </a:cubicBezTo>
                  <a:cubicBezTo>
                    <a:pt x="15968" y="11170"/>
                    <a:pt x="16082" y="8846"/>
                    <a:pt x="15482" y="6708"/>
                  </a:cubicBezTo>
                  <a:lnTo>
                    <a:pt x="15482" y="6708"/>
                  </a:lnTo>
                  <a:cubicBezTo>
                    <a:pt x="13344" y="9857"/>
                    <a:pt x="11959" y="13530"/>
                    <a:pt x="11545" y="17317"/>
                  </a:cubicBezTo>
                  <a:cubicBezTo>
                    <a:pt x="11209" y="16529"/>
                    <a:pt x="10945" y="15704"/>
                    <a:pt x="10684" y="14880"/>
                  </a:cubicBezTo>
                  <a:cubicBezTo>
                    <a:pt x="10759" y="12631"/>
                    <a:pt x="11359" y="10382"/>
                    <a:pt x="11395" y="8133"/>
                  </a:cubicBezTo>
                  <a:cubicBezTo>
                    <a:pt x="11395" y="5209"/>
                    <a:pt x="10420" y="2285"/>
                    <a:pt x="8621" y="0"/>
                  </a:cubicBezTo>
                  <a:close/>
                </a:path>
              </a:pathLst>
            </a:custGeom>
            <a:solidFill>
              <a:schemeClr val="accent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grpSp>
          <p:nvGrpSpPr>
            <p:cNvPr id="1911" name="Google Shape;1911;p40"/>
            <p:cNvGrpSpPr/>
            <p:nvPr/>
          </p:nvGrpSpPr>
          <p:grpSpPr>
            <a:xfrm rot="1373992">
              <a:off x="7586194" y="3096373"/>
              <a:ext cx="1438980" cy="661308"/>
              <a:chOff x="5081848" y="648018"/>
              <a:chExt cx="1680488" cy="772380"/>
            </a:xfrm>
          </p:grpSpPr>
          <p:sp>
            <p:nvSpPr>
              <p:cNvPr id="1912" name="Google Shape;1912;p40"/>
              <p:cNvSpPr/>
              <p:nvPr/>
            </p:nvSpPr>
            <p:spPr>
              <a:xfrm>
                <a:off x="5169743" y="915286"/>
                <a:ext cx="1592593" cy="505113"/>
              </a:xfrm>
              <a:custGeom>
                <a:avLst/>
                <a:gdLst/>
                <a:ahLst/>
                <a:cxnLst/>
                <a:rect l="l" t="t" r="r" b="b"/>
                <a:pathLst>
                  <a:path w="68854" h="21838" extrusionOk="0">
                    <a:moveTo>
                      <a:pt x="765" y="0"/>
                    </a:moveTo>
                    <a:lnTo>
                      <a:pt x="765" y="6725"/>
                    </a:lnTo>
                    <a:cubicBezTo>
                      <a:pt x="0" y="13729"/>
                      <a:pt x="9576" y="21838"/>
                      <a:pt x="23908" y="21838"/>
                    </a:cubicBezTo>
                    <a:cubicBezTo>
                      <a:pt x="26863" y="21838"/>
                      <a:pt x="30020" y="21493"/>
                      <a:pt x="33329" y="20723"/>
                    </a:cubicBezTo>
                    <a:cubicBezTo>
                      <a:pt x="56026" y="15419"/>
                      <a:pt x="68854" y="18444"/>
                      <a:pt x="68854" y="9375"/>
                    </a:cubicBezTo>
                    <a:lnTo>
                      <a:pt x="68854" y="1051"/>
                    </a:lnTo>
                    <a:cubicBezTo>
                      <a:pt x="68854" y="10115"/>
                      <a:pt x="56026" y="7095"/>
                      <a:pt x="33329" y="12399"/>
                    </a:cubicBezTo>
                    <a:cubicBezTo>
                      <a:pt x="30006" y="13179"/>
                      <a:pt x="26837" y="13528"/>
                      <a:pt x="23870" y="13528"/>
                    </a:cubicBezTo>
                    <a:cubicBezTo>
                      <a:pt x="10651" y="13528"/>
                      <a:pt x="1471" y="6601"/>
                      <a:pt x="765" y="0"/>
                    </a:cubicBezTo>
                    <a:close/>
                  </a:path>
                </a:pathLst>
              </a:custGeom>
              <a:solidFill>
                <a:schemeClr val="accent1"/>
              </a:solidFill>
              <a:ln w="9525" cap="flat" cmpd="sng">
                <a:solidFill>
                  <a:schemeClr val="dk1"/>
                </a:solidFill>
                <a:prstDash val="solid"/>
                <a:miter lim="4933"/>
                <a:headEnd type="none" w="sm" len="sm"/>
                <a:tailEnd type="none" w="sm" len="sm"/>
              </a:ln>
            </p:spPr>
            <p:txBody>
              <a:bodyPr spcFirstLastPara="1" wrap="square" lIns="91425" tIns="91425" rIns="91425" bIns="91425" anchor="ctr" anchorCtr="0">
                <a:noAutofit/>
              </a:bodyPr>
              <a:lstStyle/>
              <a:p>
                <a:endParaRPr/>
              </a:p>
            </p:txBody>
          </p:sp>
          <p:sp>
            <p:nvSpPr>
              <p:cNvPr id="1913" name="Google Shape;1913;p40"/>
              <p:cNvSpPr/>
              <p:nvPr/>
            </p:nvSpPr>
            <p:spPr>
              <a:xfrm>
                <a:off x="5081848" y="648018"/>
                <a:ext cx="1680487" cy="580031"/>
              </a:xfrm>
              <a:custGeom>
                <a:avLst/>
                <a:gdLst/>
                <a:ahLst/>
                <a:cxnLst/>
                <a:rect l="l" t="t" r="r" b="b"/>
                <a:pathLst>
                  <a:path w="72654" h="25077" extrusionOk="0">
                    <a:moveTo>
                      <a:pt x="52339" y="0"/>
                    </a:moveTo>
                    <a:cubicBezTo>
                      <a:pt x="46790" y="0"/>
                      <a:pt x="40775" y="1645"/>
                      <a:pt x="35220" y="5822"/>
                    </a:cubicBezTo>
                    <a:cubicBezTo>
                      <a:pt x="34232" y="6559"/>
                      <a:pt x="33032" y="6849"/>
                      <a:pt x="31682" y="6849"/>
                    </a:cubicBezTo>
                    <a:cubicBezTo>
                      <a:pt x="26647" y="6849"/>
                      <a:pt x="19523" y="2810"/>
                      <a:pt x="13500" y="2810"/>
                    </a:cubicBezTo>
                    <a:cubicBezTo>
                      <a:pt x="10858" y="2810"/>
                      <a:pt x="8428" y="3587"/>
                      <a:pt x="6480" y="5822"/>
                    </a:cubicBezTo>
                    <a:cubicBezTo>
                      <a:pt x="1" y="13245"/>
                      <a:pt x="10383" y="25077"/>
                      <a:pt x="27683" y="25077"/>
                    </a:cubicBezTo>
                    <a:cubicBezTo>
                      <a:pt x="30646" y="25077"/>
                      <a:pt x="33811" y="24730"/>
                      <a:pt x="37129" y="23954"/>
                    </a:cubicBezTo>
                    <a:cubicBezTo>
                      <a:pt x="59826" y="18650"/>
                      <a:pt x="72654" y="21670"/>
                      <a:pt x="72654" y="12606"/>
                    </a:cubicBezTo>
                    <a:cubicBezTo>
                      <a:pt x="72654" y="6563"/>
                      <a:pt x="63425" y="0"/>
                      <a:pt x="5233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4" name="Google Shape;1914;p40"/>
              <p:cNvSpPr/>
              <p:nvPr/>
            </p:nvSpPr>
            <p:spPr>
              <a:xfrm>
                <a:off x="5407128" y="799289"/>
                <a:ext cx="1171257" cy="218717"/>
              </a:xfrm>
              <a:custGeom>
                <a:avLst/>
                <a:gdLst/>
                <a:ahLst/>
                <a:cxnLst/>
                <a:rect l="l" t="t" r="r" b="b"/>
                <a:pathLst>
                  <a:path w="50638" h="9456" extrusionOk="0">
                    <a:moveTo>
                      <a:pt x="36773" y="0"/>
                    </a:moveTo>
                    <a:cubicBezTo>
                      <a:pt x="36502" y="0"/>
                      <a:pt x="35881" y="120"/>
                      <a:pt x="34785" y="392"/>
                    </a:cubicBezTo>
                    <a:cubicBezTo>
                      <a:pt x="27432" y="2270"/>
                      <a:pt x="19811" y="5560"/>
                      <a:pt x="14948" y="5560"/>
                    </a:cubicBezTo>
                    <a:cubicBezTo>
                      <a:pt x="14062" y="5560"/>
                      <a:pt x="13267" y="5450"/>
                      <a:pt x="12582" y="5203"/>
                    </a:cubicBezTo>
                    <a:cubicBezTo>
                      <a:pt x="11412" y="4399"/>
                      <a:pt x="9251" y="3846"/>
                      <a:pt x="6784" y="3846"/>
                    </a:cubicBezTo>
                    <a:cubicBezTo>
                      <a:pt x="3025" y="3846"/>
                      <a:pt x="0" y="5080"/>
                      <a:pt x="0" y="6683"/>
                    </a:cubicBezTo>
                    <a:cubicBezTo>
                      <a:pt x="0" y="8223"/>
                      <a:pt x="3025" y="9456"/>
                      <a:pt x="6784" y="9456"/>
                    </a:cubicBezTo>
                    <a:cubicBezTo>
                      <a:pt x="7959" y="9456"/>
                      <a:pt x="9069" y="9333"/>
                      <a:pt x="10056" y="9150"/>
                    </a:cubicBezTo>
                    <a:cubicBezTo>
                      <a:pt x="10361" y="9027"/>
                      <a:pt x="10672" y="8963"/>
                      <a:pt x="10919" y="8903"/>
                    </a:cubicBezTo>
                    <a:cubicBezTo>
                      <a:pt x="11472" y="8716"/>
                      <a:pt x="12088" y="8533"/>
                      <a:pt x="12646" y="8410"/>
                    </a:cubicBezTo>
                    <a:cubicBezTo>
                      <a:pt x="15504" y="7822"/>
                      <a:pt x="19031" y="7630"/>
                      <a:pt x="22716" y="7630"/>
                    </a:cubicBezTo>
                    <a:cubicBezTo>
                      <a:pt x="29663" y="7630"/>
                      <a:pt x="37174" y="8313"/>
                      <a:pt x="41827" y="8313"/>
                    </a:cubicBezTo>
                    <a:cubicBezTo>
                      <a:pt x="42746" y="8313"/>
                      <a:pt x="43553" y="8286"/>
                      <a:pt x="44223" y="8223"/>
                    </a:cubicBezTo>
                    <a:cubicBezTo>
                      <a:pt x="50637" y="7606"/>
                      <a:pt x="44963" y="6372"/>
                      <a:pt x="33615" y="6066"/>
                    </a:cubicBezTo>
                    <a:cubicBezTo>
                      <a:pt x="23697" y="5743"/>
                      <a:pt x="38652" y="0"/>
                      <a:pt x="36773"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5" name="Google Shape;1915;p40"/>
              <p:cNvSpPr/>
              <p:nvPr/>
            </p:nvSpPr>
            <p:spPr>
              <a:xfrm>
                <a:off x="5467035" y="913921"/>
                <a:ext cx="192650" cy="69853"/>
              </a:xfrm>
              <a:custGeom>
                <a:avLst/>
                <a:gdLst/>
                <a:ahLst/>
                <a:cxnLst/>
                <a:rect l="l" t="t" r="r" b="b"/>
                <a:pathLst>
                  <a:path w="8329" h="3020" extrusionOk="0">
                    <a:moveTo>
                      <a:pt x="4194" y="0"/>
                    </a:moveTo>
                    <a:cubicBezTo>
                      <a:pt x="1915" y="0"/>
                      <a:pt x="0" y="676"/>
                      <a:pt x="0" y="1480"/>
                    </a:cubicBezTo>
                    <a:cubicBezTo>
                      <a:pt x="0" y="2344"/>
                      <a:pt x="1915" y="3020"/>
                      <a:pt x="4194" y="3020"/>
                    </a:cubicBezTo>
                    <a:cubicBezTo>
                      <a:pt x="6479" y="3020"/>
                      <a:pt x="8329" y="2344"/>
                      <a:pt x="8329" y="1480"/>
                    </a:cubicBezTo>
                    <a:cubicBezTo>
                      <a:pt x="8329" y="676"/>
                      <a:pt x="6479" y="0"/>
                      <a:pt x="419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916" name="Google Shape;1916;p40"/>
            <p:cNvSpPr/>
            <p:nvPr/>
          </p:nvSpPr>
          <p:spPr>
            <a:xfrm rot="1692157">
              <a:off x="7745152" y="3629536"/>
              <a:ext cx="206315" cy="266145"/>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grpSp>
      <p:cxnSp>
        <p:nvCxnSpPr>
          <p:cNvPr id="1917" name="Google Shape;1917;p40"/>
          <p:cNvCxnSpPr/>
          <p:nvPr/>
        </p:nvCxnSpPr>
        <p:spPr>
          <a:xfrm rot="10800000">
            <a:off x="1624250" y="3424301"/>
            <a:ext cx="0" cy="6894000"/>
          </a:xfrm>
          <a:prstGeom prst="straightConnector1">
            <a:avLst/>
          </a:prstGeom>
          <a:noFill/>
          <a:ln w="9525" cap="flat" cmpd="sng">
            <a:solidFill>
              <a:schemeClr val="dk1"/>
            </a:solidFill>
            <a:prstDash val="solid"/>
            <a:round/>
            <a:headEnd type="none" w="med" len="med"/>
            <a:tailEnd type="diamond" w="med" len="med"/>
          </a:ln>
        </p:spPr>
      </p:cxnSp>
      <p:sp>
        <p:nvSpPr>
          <p:cNvPr id="22" name="TextBox 21">
            <a:extLst>
              <a:ext uri="{FF2B5EF4-FFF2-40B4-BE49-F238E27FC236}">
                <a16:creationId xmlns="" xmlns:a16="http://schemas.microsoft.com/office/drawing/2014/main" id="{B8E6F4B6-0E5E-220A-24AC-2DAA87F4A56D}"/>
              </a:ext>
            </a:extLst>
          </p:cNvPr>
          <p:cNvSpPr txBox="1"/>
          <p:nvPr/>
        </p:nvSpPr>
        <p:spPr>
          <a:xfrm>
            <a:off x="1624247" y="913398"/>
            <a:ext cx="10116009" cy="8748549"/>
          </a:xfrm>
          <a:prstGeom prst="rect">
            <a:avLst/>
          </a:prstGeom>
          <a:noFill/>
        </p:spPr>
        <p:txBody>
          <a:bodyPr wrap="square" lIns="91431" tIns="45716" rIns="91431" bIns="45716">
            <a:spAutoFit/>
          </a:bodyPr>
          <a:lstStyle/>
          <a:p>
            <a:pPr algn="ctr" defTabSz="914309">
              <a:lnSpc>
                <a:spcPct val="150000"/>
              </a:lnSpc>
              <a:buClrTx/>
              <a:defRPr/>
            </a:pPr>
            <a:r>
              <a:rPr lang="en-US" sz="7500" b="1"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BÀI 20 – TIẾT 2.</a:t>
            </a:r>
          </a:p>
          <a:p>
            <a:pPr algn="ctr" defTabSz="914309">
              <a:lnSpc>
                <a:spcPct val="150000"/>
              </a:lnSpc>
              <a:buClrTx/>
              <a:defRPr/>
            </a:pPr>
            <a:r>
              <a:rPr lang="en-US" sz="7500" b="1"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MỘT SỐ BỆNH LIÊN QUAN ĐẾN DINH DƯỠNG VÀ CÁCH PHÒNG TRÁNH</a:t>
            </a:r>
          </a:p>
        </p:txBody>
      </p:sp>
    </p:spTree>
    <p:extLst>
      <p:ext uri="{BB962C8B-B14F-4D97-AF65-F5344CB8AC3E}">
        <p14:creationId xmlns:p14="http://schemas.microsoft.com/office/powerpoint/2010/main" val="2692307889"/>
      </p:ext>
    </p:extLst>
  </p:cSld>
  <p:clrMapOvr>
    <a:masterClrMapping/>
  </p:clrMapOvr>
  <p:transition>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6" name="Google Shape;1836;p39"/>
          <p:cNvSpPr txBox="1">
            <a:spLocks noGrp="1"/>
          </p:cNvSpPr>
          <p:nvPr>
            <p:ph type="title" idx="2"/>
          </p:nvPr>
        </p:nvSpPr>
        <p:spPr>
          <a:xfrm>
            <a:off x="2058758" y="982056"/>
            <a:ext cx="3304200" cy="2204400"/>
          </a:xfrm>
          <a:prstGeom prst="rect">
            <a:avLst/>
          </a:prstGeom>
        </p:spPr>
        <p:txBody>
          <a:bodyPr spcFirstLastPara="1" wrap="square" lIns="182832" tIns="182832" rIns="182832" bIns="182832" anchor="b" anchorCtr="0">
            <a:noAutofit/>
          </a:bodyPr>
          <a:lstStyle/>
          <a:p>
            <a:r>
              <a:rPr lang="en" dirty="0" smtClean="0">
                <a:latin typeface="+mj-lt"/>
              </a:rPr>
              <a:t>02</a:t>
            </a:r>
            <a:endParaRPr dirty="0">
              <a:latin typeface="+mj-lt"/>
            </a:endParaRPr>
          </a:p>
        </p:txBody>
      </p:sp>
      <p:cxnSp>
        <p:nvCxnSpPr>
          <p:cNvPr id="1838" name="Google Shape;1838;p39"/>
          <p:cNvCxnSpPr/>
          <p:nvPr/>
        </p:nvCxnSpPr>
        <p:spPr>
          <a:xfrm rot="10800000">
            <a:off x="1624250" y="2450501"/>
            <a:ext cx="0" cy="7867800"/>
          </a:xfrm>
          <a:prstGeom prst="straightConnector1">
            <a:avLst/>
          </a:prstGeom>
          <a:noFill/>
          <a:ln w="9525" cap="flat" cmpd="sng">
            <a:solidFill>
              <a:schemeClr val="dk1"/>
            </a:solidFill>
            <a:prstDash val="solid"/>
            <a:round/>
            <a:headEnd type="none" w="med" len="med"/>
            <a:tailEnd type="diamond" w="med" len="med"/>
          </a:ln>
        </p:spPr>
      </p:cxnSp>
      <p:grpSp>
        <p:nvGrpSpPr>
          <p:cNvPr id="1839" name="Google Shape;1839;p39"/>
          <p:cNvGrpSpPr/>
          <p:nvPr/>
        </p:nvGrpSpPr>
        <p:grpSpPr>
          <a:xfrm flipH="1">
            <a:off x="13164902" y="4422848"/>
            <a:ext cx="7224731" cy="6083682"/>
            <a:chOff x="700975" y="238100"/>
            <a:chExt cx="6216425" cy="5234625"/>
          </a:xfrm>
        </p:grpSpPr>
        <p:sp>
          <p:nvSpPr>
            <p:cNvPr id="1840" name="Google Shape;1840;p39"/>
            <p:cNvSpPr/>
            <p:nvPr/>
          </p:nvSpPr>
          <p:spPr>
            <a:xfrm>
              <a:off x="2398200" y="2078200"/>
              <a:ext cx="2292875" cy="3255350"/>
            </a:xfrm>
            <a:custGeom>
              <a:avLst/>
              <a:gdLst/>
              <a:ahLst/>
              <a:cxnLst/>
              <a:rect l="l" t="t" r="r" b="b"/>
              <a:pathLst>
                <a:path w="91715" h="130214" extrusionOk="0">
                  <a:moveTo>
                    <a:pt x="13172" y="1"/>
                  </a:moveTo>
                  <a:cubicBezTo>
                    <a:pt x="13172" y="1"/>
                    <a:pt x="11719" y="20970"/>
                    <a:pt x="6974" y="34478"/>
                  </a:cubicBezTo>
                  <a:cubicBezTo>
                    <a:pt x="6683" y="35253"/>
                    <a:pt x="6443" y="35981"/>
                    <a:pt x="6199" y="36756"/>
                  </a:cubicBezTo>
                  <a:cubicBezTo>
                    <a:pt x="2131" y="49056"/>
                    <a:pt x="1891" y="58063"/>
                    <a:pt x="10847" y="69200"/>
                  </a:cubicBezTo>
                  <a:cubicBezTo>
                    <a:pt x="10847" y="69200"/>
                    <a:pt x="11769" y="82321"/>
                    <a:pt x="13222" y="89488"/>
                  </a:cubicBezTo>
                  <a:cubicBezTo>
                    <a:pt x="13222" y="89488"/>
                    <a:pt x="4312" y="104499"/>
                    <a:pt x="1" y="120723"/>
                  </a:cubicBezTo>
                  <a:cubicBezTo>
                    <a:pt x="5424" y="123628"/>
                    <a:pt x="20486" y="130214"/>
                    <a:pt x="45860" y="130214"/>
                  </a:cubicBezTo>
                  <a:cubicBezTo>
                    <a:pt x="71183" y="130214"/>
                    <a:pt x="86245" y="123628"/>
                    <a:pt x="91715" y="120672"/>
                  </a:cubicBezTo>
                  <a:cubicBezTo>
                    <a:pt x="87356" y="104499"/>
                    <a:pt x="78447" y="89441"/>
                    <a:pt x="78447" y="89441"/>
                  </a:cubicBezTo>
                  <a:cubicBezTo>
                    <a:pt x="79853" y="82274"/>
                    <a:pt x="80771" y="69150"/>
                    <a:pt x="80771" y="69150"/>
                  </a:cubicBezTo>
                  <a:cubicBezTo>
                    <a:pt x="89731" y="58012"/>
                    <a:pt x="89487" y="49005"/>
                    <a:pt x="85420" y="36706"/>
                  </a:cubicBezTo>
                  <a:cubicBezTo>
                    <a:pt x="85179" y="35981"/>
                    <a:pt x="84935" y="35207"/>
                    <a:pt x="84645" y="34432"/>
                  </a:cubicBezTo>
                  <a:cubicBezTo>
                    <a:pt x="79853" y="20920"/>
                    <a:pt x="78400" y="1"/>
                    <a:pt x="78400" y="1"/>
                  </a:cubicBezTo>
                  <a:cubicBezTo>
                    <a:pt x="76754" y="194"/>
                    <a:pt x="75010" y="388"/>
                    <a:pt x="73217" y="439"/>
                  </a:cubicBezTo>
                  <a:cubicBezTo>
                    <a:pt x="73217" y="439"/>
                    <a:pt x="86051" y="41451"/>
                    <a:pt x="45809" y="41451"/>
                  </a:cubicBezTo>
                  <a:cubicBezTo>
                    <a:pt x="5521" y="41451"/>
                    <a:pt x="18355" y="439"/>
                    <a:pt x="18355" y="439"/>
                  </a:cubicBezTo>
                  <a:cubicBezTo>
                    <a:pt x="16561" y="388"/>
                    <a:pt x="14869" y="194"/>
                    <a:pt x="13172"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1" name="Google Shape;1841;p39"/>
            <p:cNvSpPr/>
            <p:nvPr/>
          </p:nvSpPr>
          <p:spPr>
            <a:xfrm>
              <a:off x="777275" y="1039475"/>
              <a:ext cx="1950225" cy="2341050"/>
            </a:xfrm>
            <a:custGeom>
              <a:avLst/>
              <a:gdLst/>
              <a:ahLst/>
              <a:cxnLst/>
              <a:rect l="l" t="t" r="r" b="b"/>
              <a:pathLst>
                <a:path w="78009" h="93642" extrusionOk="0">
                  <a:moveTo>
                    <a:pt x="26082" y="1"/>
                  </a:moveTo>
                  <a:cubicBezTo>
                    <a:pt x="25918" y="1"/>
                    <a:pt x="25791" y="32"/>
                    <a:pt x="25712" y="99"/>
                  </a:cubicBezTo>
                  <a:cubicBezTo>
                    <a:pt x="25712" y="99"/>
                    <a:pt x="25665" y="99"/>
                    <a:pt x="25665" y="150"/>
                  </a:cubicBezTo>
                  <a:cubicBezTo>
                    <a:pt x="25278" y="680"/>
                    <a:pt x="25227" y="1893"/>
                    <a:pt x="25808" y="3346"/>
                  </a:cubicBezTo>
                  <a:cubicBezTo>
                    <a:pt x="26099" y="4023"/>
                    <a:pt x="26537" y="4798"/>
                    <a:pt x="27215" y="5620"/>
                  </a:cubicBezTo>
                  <a:cubicBezTo>
                    <a:pt x="27455" y="5960"/>
                    <a:pt x="27796" y="6297"/>
                    <a:pt x="28183" y="6685"/>
                  </a:cubicBezTo>
                  <a:lnTo>
                    <a:pt x="26777" y="10319"/>
                  </a:lnTo>
                  <a:cubicBezTo>
                    <a:pt x="26777" y="10319"/>
                    <a:pt x="25442" y="10112"/>
                    <a:pt x="23593" y="10112"/>
                  </a:cubicBezTo>
                  <a:cubicBezTo>
                    <a:pt x="21748" y="10112"/>
                    <a:pt x="19391" y="10318"/>
                    <a:pt x="17336" y="11140"/>
                  </a:cubicBezTo>
                  <a:lnTo>
                    <a:pt x="7214" y="11140"/>
                  </a:lnTo>
                  <a:cubicBezTo>
                    <a:pt x="7214" y="11140"/>
                    <a:pt x="5037" y="11140"/>
                    <a:pt x="5037" y="12593"/>
                  </a:cubicBezTo>
                  <a:lnTo>
                    <a:pt x="5037" y="12933"/>
                  </a:lnTo>
                  <a:cubicBezTo>
                    <a:pt x="5037" y="13464"/>
                    <a:pt x="4843" y="13999"/>
                    <a:pt x="4502" y="14336"/>
                  </a:cubicBezTo>
                  <a:cubicBezTo>
                    <a:pt x="4502" y="14723"/>
                    <a:pt x="4552" y="19906"/>
                    <a:pt x="4696" y="23343"/>
                  </a:cubicBezTo>
                  <a:cubicBezTo>
                    <a:pt x="4889" y="26829"/>
                    <a:pt x="1" y="54481"/>
                    <a:pt x="1209" y="69880"/>
                  </a:cubicBezTo>
                  <a:cubicBezTo>
                    <a:pt x="2371" y="85278"/>
                    <a:pt x="434" y="88862"/>
                    <a:pt x="4696" y="92007"/>
                  </a:cubicBezTo>
                  <a:cubicBezTo>
                    <a:pt x="6172" y="93086"/>
                    <a:pt x="9619" y="93641"/>
                    <a:pt x="14078" y="93641"/>
                  </a:cubicBezTo>
                  <a:cubicBezTo>
                    <a:pt x="22643" y="93641"/>
                    <a:pt x="34944" y="91592"/>
                    <a:pt x="44209" y="87262"/>
                  </a:cubicBezTo>
                  <a:cubicBezTo>
                    <a:pt x="56383" y="81533"/>
                    <a:pt x="65557" y="77246"/>
                    <a:pt x="69452" y="77246"/>
                  </a:cubicBezTo>
                  <a:cubicBezTo>
                    <a:pt x="70067" y="77246"/>
                    <a:pt x="70550" y="77353"/>
                    <a:pt x="70892" y="77577"/>
                  </a:cubicBezTo>
                  <a:lnTo>
                    <a:pt x="71036" y="78305"/>
                  </a:lnTo>
                  <a:cubicBezTo>
                    <a:pt x="71280" y="77530"/>
                    <a:pt x="71520" y="76756"/>
                    <a:pt x="71811" y="75981"/>
                  </a:cubicBezTo>
                  <a:cubicBezTo>
                    <a:pt x="76606" y="62469"/>
                    <a:pt x="78009" y="41550"/>
                    <a:pt x="78009" y="41550"/>
                  </a:cubicBezTo>
                  <a:cubicBezTo>
                    <a:pt x="76434" y="41366"/>
                    <a:pt x="74876" y="41198"/>
                    <a:pt x="73281" y="41198"/>
                  </a:cubicBezTo>
                  <a:cubicBezTo>
                    <a:pt x="69432" y="41198"/>
                    <a:pt x="65367" y="42174"/>
                    <a:pt x="60336" y="46249"/>
                  </a:cubicBezTo>
                  <a:cubicBezTo>
                    <a:pt x="48521" y="55740"/>
                    <a:pt x="22225" y="65618"/>
                    <a:pt x="21888" y="68136"/>
                  </a:cubicBezTo>
                  <a:cubicBezTo>
                    <a:pt x="21888" y="68136"/>
                    <a:pt x="19661" y="54675"/>
                    <a:pt x="18739" y="45765"/>
                  </a:cubicBezTo>
                  <a:cubicBezTo>
                    <a:pt x="17770" y="36804"/>
                    <a:pt x="19901" y="22715"/>
                    <a:pt x="19901" y="22715"/>
                  </a:cubicBezTo>
                  <a:cubicBezTo>
                    <a:pt x="19901" y="22715"/>
                    <a:pt x="27067" y="18551"/>
                    <a:pt x="29733" y="17098"/>
                  </a:cubicBezTo>
                  <a:cubicBezTo>
                    <a:pt x="31232" y="16323"/>
                    <a:pt x="31813" y="13805"/>
                    <a:pt x="32154" y="11287"/>
                  </a:cubicBezTo>
                  <a:cubicBezTo>
                    <a:pt x="32444" y="9203"/>
                    <a:pt x="32541" y="7026"/>
                    <a:pt x="32832" y="5767"/>
                  </a:cubicBezTo>
                  <a:cubicBezTo>
                    <a:pt x="33025" y="4992"/>
                    <a:pt x="32541" y="4070"/>
                    <a:pt x="31766" y="3249"/>
                  </a:cubicBezTo>
                  <a:cubicBezTo>
                    <a:pt x="30159" y="1512"/>
                    <a:pt x="27220" y="1"/>
                    <a:pt x="26082" y="1"/>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2" name="Google Shape;1842;p39"/>
            <p:cNvSpPr/>
            <p:nvPr/>
          </p:nvSpPr>
          <p:spPr>
            <a:xfrm>
              <a:off x="2338925" y="5095000"/>
              <a:ext cx="2409100" cy="377725"/>
            </a:xfrm>
            <a:custGeom>
              <a:avLst/>
              <a:gdLst/>
              <a:ahLst/>
              <a:cxnLst/>
              <a:rect l="l" t="t" r="r" b="b"/>
              <a:pathLst>
                <a:path w="96364" h="15109" extrusionOk="0">
                  <a:moveTo>
                    <a:pt x="2325" y="0"/>
                  </a:moveTo>
                  <a:cubicBezTo>
                    <a:pt x="969" y="5087"/>
                    <a:pt x="47" y="10266"/>
                    <a:pt x="1" y="15108"/>
                  </a:cubicBezTo>
                  <a:lnTo>
                    <a:pt x="96363" y="15108"/>
                  </a:lnTo>
                  <a:cubicBezTo>
                    <a:pt x="96313" y="10266"/>
                    <a:pt x="95395" y="5087"/>
                    <a:pt x="94039" y="0"/>
                  </a:cubicBezTo>
                  <a:cubicBezTo>
                    <a:pt x="88616" y="2956"/>
                    <a:pt x="73554" y="9542"/>
                    <a:pt x="48180" y="9542"/>
                  </a:cubicBezTo>
                  <a:cubicBezTo>
                    <a:pt x="22806" y="9542"/>
                    <a:pt x="7795" y="2956"/>
                    <a:pt x="232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3" name="Google Shape;1843;p39"/>
            <p:cNvSpPr/>
            <p:nvPr/>
          </p:nvSpPr>
          <p:spPr>
            <a:xfrm>
              <a:off x="2537475" y="1815550"/>
              <a:ext cx="2013175" cy="1298950"/>
            </a:xfrm>
            <a:custGeom>
              <a:avLst/>
              <a:gdLst/>
              <a:ahLst/>
              <a:cxnLst/>
              <a:rect l="l" t="t" r="r" b="b"/>
              <a:pathLst>
                <a:path w="80527" h="51958" extrusionOk="0">
                  <a:moveTo>
                    <a:pt x="53216" y="1"/>
                  </a:moveTo>
                  <a:cubicBezTo>
                    <a:pt x="46117" y="5572"/>
                    <a:pt x="37268" y="9426"/>
                    <a:pt x="28576" y="9426"/>
                  </a:cubicBezTo>
                  <a:cubicBezTo>
                    <a:pt x="26539" y="9426"/>
                    <a:pt x="24510" y="9214"/>
                    <a:pt x="22515" y="8764"/>
                  </a:cubicBezTo>
                  <a:cubicBezTo>
                    <a:pt x="21597" y="9441"/>
                    <a:pt x="20532" y="9926"/>
                    <a:pt x="19222" y="10267"/>
                  </a:cubicBezTo>
                  <a:cubicBezTo>
                    <a:pt x="17208" y="10781"/>
                    <a:pt x="15305" y="10953"/>
                    <a:pt x="13516" y="10953"/>
                  </a:cubicBezTo>
                  <a:cubicBezTo>
                    <a:pt x="13285" y="10953"/>
                    <a:pt x="13057" y="10950"/>
                    <a:pt x="12831" y="10945"/>
                  </a:cubicBezTo>
                  <a:lnTo>
                    <a:pt x="12831" y="10945"/>
                  </a:lnTo>
                  <a:cubicBezTo>
                    <a:pt x="12830" y="10945"/>
                    <a:pt x="0" y="51957"/>
                    <a:pt x="40238" y="51957"/>
                  </a:cubicBezTo>
                  <a:cubicBezTo>
                    <a:pt x="80526" y="51957"/>
                    <a:pt x="67646" y="10945"/>
                    <a:pt x="67646" y="10945"/>
                  </a:cubicBezTo>
                  <a:lnTo>
                    <a:pt x="67646" y="10945"/>
                  </a:lnTo>
                  <a:cubicBezTo>
                    <a:pt x="67420" y="10950"/>
                    <a:pt x="67192" y="10953"/>
                    <a:pt x="66964" y="10953"/>
                  </a:cubicBezTo>
                  <a:cubicBezTo>
                    <a:pt x="65184" y="10953"/>
                    <a:pt x="63313" y="10781"/>
                    <a:pt x="61254" y="10267"/>
                  </a:cubicBezTo>
                  <a:cubicBezTo>
                    <a:pt x="55927" y="8911"/>
                    <a:pt x="53894" y="4359"/>
                    <a:pt x="53216" y="1"/>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4" name="Google Shape;1844;p39"/>
            <p:cNvSpPr/>
            <p:nvPr/>
          </p:nvSpPr>
          <p:spPr>
            <a:xfrm>
              <a:off x="4359350" y="1019750"/>
              <a:ext cx="2558050" cy="2360775"/>
            </a:xfrm>
            <a:custGeom>
              <a:avLst/>
              <a:gdLst/>
              <a:ahLst/>
              <a:cxnLst/>
              <a:rect l="l" t="t" r="r" b="b"/>
              <a:pathLst>
                <a:path w="102322" h="94431" extrusionOk="0">
                  <a:moveTo>
                    <a:pt x="94895" y="0"/>
                  </a:moveTo>
                  <a:cubicBezTo>
                    <a:pt x="93986" y="0"/>
                    <a:pt x="93050" y="311"/>
                    <a:pt x="92152" y="695"/>
                  </a:cubicBezTo>
                  <a:cubicBezTo>
                    <a:pt x="88228" y="2244"/>
                    <a:pt x="84645" y="4665"/>
                    <a:pt x="81112" y="7086"/>
                  </a:cubicBezTo>
                  <a:lnTo>
                    <a:pt x="81112" y="7040"/>
                  </a:lnTo>
                  <a:cubicBezTo>
                    <a:pt x="81886" y="5634"/>
                    <a:pt x="82080" y="3890"/>
                    <a:pt x="81499" y="2391"/>
                  </a:cubicBezTo>
                  <a:cubicBezTo>
                    <a:pt x="81449" y="2147"/>
                    <a:pt x="81305" y="1907"/>
                    <a:pt x="81061" y="1810"/>
                  </a:cubicBezTo>
                  <a:cubicBezTo>
                    <a:pt x="81009" y="1797"/>
                    <a:pt x="80954" y="1790"/>
                    <a:pt x="80896" y="1790"/>
                  </a:cubicBezTo>
                  <a:cubicBezTo>
                    <a:pt x="80742" y="1790"/>
                    <a:pt x="80575" y="1836"/>
                    <a:pt x="80434" y="1907"/>
                  </a:cubicBezTo>
                  <a:cubicBezTo>
                    <a:pt x="79465" y="2341"/>
                    <a:pt x="78543" y="3019"/>
                    <a:pt x="77575" y="3600"/>
                  </a:cubicBezTo>
                  <a:cubicBezTo>
                    <a:pt x="74766" y="5297"/>
                    <a:pt x="71474" y="6118"/>
                    <a:pt x="68471" y="7474"/>
                  </a:cubicBezTo>
                  <a:cubicBezTo>
                    <a:pt x="65423" y="8686"/>
                    <a:pt x="62757" y="10817"/>
                    <a:pt x="60917" y="13529"/>
                  </a:cubicBezTo>
                  <a:cubicBezTo>
                    <a:pt x="58883" y="16577"/>
                    <a:pt x="57915" y="20355"/>
                    <a:pt x="58205" y="24035"/>
                  </a:cubicBezTo>
                  <a:cubicBezTo>
                    <a:pt x="58546" y="26650"/>
                    <a:pt x="60096" y="38659"/>
                    <a:pt x="59321" y="46554"/>
                  </a:cubicBezTo>
                  <a:cubicBezTo>
                    <a:pt x="58399" y="55464"/>
                    <a:pt x="56125" y="68925"/>
                    <a:pt x="56125" y="68925"/>
                  </a:cubicBezTo>
                  <a:cubicBezTo>
                    <a:pt x="55835" y="66407"/>
                    <a:pt x="29539" y="56529"/>
                    <a:pt x="17677" y="47038"/>
                  </a:cubicBezTo>
                  <a:cubicBezTo>
                    <a:pt x="12620" y="42971"/>
                    <a:pt x="8571" y="42003"/>
                    <a:pt x="4719" y="42003"/>
                  </a:cubicBezTo>
                  <a:cubicBezTo>
                    <a:pt x="3294" y="42003"/>
                    <a:pt x="1896" y="42135"/>
                    <a:pt x="485" y="42292"/>
                  </a:cubicBezTo>
                  <a:cubicBezTo>
                    <a:pt x="341" y="42292"/>
                    <a:pt x="148" y="42292"/>
                    <a:pt x="1" y="42339"/>
                  </a:cubicBezTo>
                  <a:cubicBezTo>
                    <a:pt x="1" y="42339"/>
                    <a:pt x="1407" y="63258"/>
                    <a:pt x="6199" y="76770"/>
                  </a:cubicBezTo>
                  <a:cubicBezTo>
                    <a:pt x="6489" y="77545"/>
                    <a:pt x="6733" y="78319"/>
                    <a:pt x="6974" y="79094"/>
                  </a:cubicBezTo>
                  <a:lnTo>
                    <a:pt x="7121" y="78366"/>
                  </a:lnTo>
                  <a:cubicBezTo>
                    <a:pt x="7464" y="78142"/>
                    <a:pt x="7947" y="78035"/>
                    <a:pt x="8561" y="78035"/>
                  </a:cubicBezTo>
                  <a:cubicBezTo>
                    <a:pt x="12456" y="78035"/>
                    <a:pt x="21629" y="82322"/>
                    <a:pt x="33800" y="88051"/>
                  </a:cubicBezTo>
                  <a:cubicBezTo>
                    <a:pt x="43067" y="92381"/>
                    <a:pt x="55390" y="94430"/>
                    <a:pt x="63954" y="94430"/>
                  </a:cubicBezTo>
                  <a:cubicBezTo>
                    <a:pt x="68414" y="94430"/>
                    <a:pt x="71854" y="93875"/>
                    <a:pt x="73314" y="92796"/>
                  </a:cubicBezTo>
                  <a:cubicBezTo>
                    <a:pt x="77575" y="89651"/>
                    <a:pt x="75638" y="86067"/>
                    <a:pt x="76850" y="70669"/>
                  </a:cubicBezTo>
                  <a:cubicBezTo>
                    <a:pt x="78013" y="55464"/>
                    <a:pt x="73267" y="28346"/>
                    <a:pt x="73314" y="24279"/>
                  </a:cubicBezTo>
                  <a:cubicBezTo>
                    <a:pt x="74476" y="22485"/>
                    <a:pt x="76122" y="20936"/>
                    <a:pt x="77916" y="19824"/>
                  </a:cubicBezTo>
                  <a:cubicBezTo>
                    <a:pt x="80434" y="18177"/>
                    <a:pt x="83339" y="17209"/>
                    <a:pt x="86245" y="16531"/>
                  </a:cubicBezTo>
                  <a:cubicBezTo>
                    <a:pt x="87019" y="16337"/>
                    <a:pt x="87841" y="16190"/>
                    <a:pt x="88569" y="15756"/>
                  </a:cubicBezTo>
                  <a:cubicBezTo>
                    <a:pt x="89731" y="15125"/>
                    <a:pt x="90409" y="13963"/>
                    <a:pt x="91230" y="12948"/>
                  </a:cubicBezTo>
                  <a:cubicBezTo>
                    <a:pt x="93895" y="9655"/>
                    <a:pt x="97769" y="7474"/>
                    <a:pt x="101740" y="5975"/>
                  </a:cubicBezTo>
                  <a:cubicBezTo>
                    <a:pt x="101980" y="5878"/>
                    <a:pt x="102321" y="5731"/>
                    <a:pt x="102271" y="5440"/>
                  </a:cubicBezTo>
                  <a:cubicBezTo>
                    <a:pt x="102271" y="5343"/>
                    <a:pt x="102224" y="5297"/>
                    <a:pt x="102174" y="5200"/>
                  </a:cubicBezTo>
                  <a:cubicBezTo>
                    <a:pt x="101934" y="4859"/>
                    <a:pt x="101690" y="4568"/>
                    <a:pt x="101353" y="4328"/>
                  </a:cubicBezTo>
                  <a:cubicBezTo>
                    <a:pt x="101496" y="3213"/>
                    <a:pt x="100915" y="2050"/>
                    <a:pt x="99900" y="1566"/>
                  </a:cubicBezTo>
                  <a:cubicBezTo>
                    <a:pt x="99459" y="1362"/>
                    <a:pt x="98984" y="1282"/>
                    <a:pt x="98495" y="1282"/>
                  </a:cubicBezTo>
                  <a:cubicBezTo>
                    <a:pt x="98176" y="1282"/>
                    <a:pt x="97851" y="1316"/>
                    <a:pt x="97525" y="1372"/>
                  </a:cubicBezTo>
                  <a:cubicBezTo>
                    <a:pt x="97091" y="598"/>
                    <a:pt x="96169" y="113"/>
                    <a:pt x="95251" y="17"/>
                  </a:cubicBezTo>
                  <a:cubicBezTo>
                    <a:pt x="95133" y="5"/>
                    <a:pt x="95015" y="0"/>
                    <a:pt x="94895"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5" name="Google Shape;1845;p39"/>
            <p:cNvSpPr/>
            <p:nvPr/>
          </p:nvSpPr>
          <p:spPr>
            <a:xfrm>
              <a:off x="3847325" y="1401525"/>
              <a:ext cx="524150" cy="687850"/>
            </a:xfrm>
            <a:custGeom>
              <a:avLst/>
              <a:gdLst/>
              <a:ahLst/>
              <a:cxnLst/>
              <a:rect l="l" t="t" r="r" b="b"/>
              <a:pathLst>
                <a:path w="20966" h="27514" extrusionOk="0">
                  <a:moveTo>
                    <a:pt x="5180" y="1"/>
                  </a:moveTo>
                  <a:cubicBezTo>
                    <a:pt x="5083" y="679"/>
                    <a:pt x="4986" y="1306"/>
                    <a:pt x="4843" y="1841"/>
                  </a:cubicBezTo>
                  <a:cubicBezTo>
                    <a:pt x="4308" y="4262"/>
                    <a:pt x="2662" y="6780"/>
                    <a:pt x="725" y="9054"/>
                  </a:cubicBezTo>
                  <a:cubicBezTo>
                    <a:pt x="241" y="13412"/>
                    <a:pt x="0" y="24550"/>
                    <a:pt x="8860" y="26828"/>
                  </a:cubicBezTo>
                  <a:cubicBezTo>
                    <a:pt x="10919" y="27342"/>
                    <a:pt x="12790" y="27514"/>
                    <a:pt x="14570" y="27514"/>
                  </a:cubicBezTo>
                  <a:cubicBezTo>
                    <a:pt x="14798" y="27514"/>
                    <a:pt x="15026" y="27511"/>
                    <a:pt x="15252" y="27506"/>
                  </a:cubicBezTo>
                  <a:cubicBezTo>
                    <a:pt x="17092" y="27455"/>
                    <a:pt x="18789" y="27261"/>
                    <a:pt x="20482" y="27068"/>
                  </a:cubicBezTo>
                  <a:cubicBezTo>
                    <a:pt x="20629" y="27021"/>
                    <a:pt x="20822" y="27021"/>
                    <a:pt x="20966" y="27021"/>
                  </a:cubicBezTo>
                  <a:cubicBezTo>
                    <a:pt x="20094" y="21985"/>
                    <a:pt x="16705" y="17577"/>
                    <a:pt x="13365" y="13606"/>
                  </a:cubicBezTo>
                  <a:cubicBezTo>
                    <a:pt x="9879" y="9538"/>
                    <a:pt x="6245" y="5180"/>
                    <a:pt x="51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46" name="Google Shape;1846;p39"/>
            <p:cNvSpPr/>
            <p:nvPr/>
          </p:nvSpPr>
          <p:spPr>
            <a:xfrm>
              <a:off x="3975650" y="1393025"/>
              <a:ext cx="2450" cy="8525"/>
            </a:xfrm>
            <a:custGeom>
              <a:avLst/>
              <a:gdLst/>
              <a:ahLst/>
              <a:cxnLst/>
              <a:rect l="l" t="t" r="r" b="b"/>
              <a:pathLst>
                <a:path w="98" h="341" extrusionOk="0">
                  <a:moveTo>
                    <a:pt x="97" y="0"/>
                  </a:moveTo>
                  <a:cubicBezTo>
                    <a:pt x="47" y="0"/>
                    <a:pt x="0" y="0"/>
                    <a:pt x="0" y="50"/>
                  </a:cubicBezTo>
                  <a:cubicBezTo>
                    <a:pt x="0" y="147"/>
                    <a:pt x="0" y="244"/>
                    <a:pt x="47" y="341"/>
                  </a:cubicBezTo>
                  <a:cubicBezTo>
                    <a:pt x="47" y="244"/>
                    <a:pt x="97" y="97"/>
                    <a:pt x="9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47" name="Google Shape;1847;p39"/>
            <p:cNvSpPr/>
            <p:nvPr/>
          </p:nvSpPr>
          <p:spPr>
            <a:xfrm>
              <a:off x="3100350" y="1627875"/>
              <a:ext cx="767525" cy="423350"/>
            </a:xfrm>
            <a:custGeom>
              <a:avLst/>
              <a:gdLst/>
              <a:ahLst/>
              <a:cxnLst/>
              <a:rect l="l" t="t" r="r" b="b"/>
              <a:pathLst>
                <a:path w="30701" h="16934" extrusionOk="0">
                  <a:moveTo>
                    <a:pt x="30604" y="0"/>
                  </a:moveTo>
                  <a:lnTo>
                    <a:pt x="30604" y="0"/>
                  </a:lnTo>
                  <a:cubicBezTo>
                    <a:pt x="27265" y="3874"/>
                    <a:pt x="23050" y="7070"/>
                    <a:pt x="21888" y="7702"/>
                  </a:cubicBezTo>
                  <a:cubicBezTo>
                    <a:pt x="20047" y="8716"/>
                    <a:pt x="17723" y="8716"/>
                    <a:pt x="17723" y="8716"/>
                  </a:cubicBezTo>
                  <a:cubicBezTo>
                    <a:pt x="17723" y="8716"/>
                    <a:pt x="15399" y="8716"/>
                    <a:pt x="13559" y="7702"/>
                  </a:cubicBezTo>
                  <a:cubicBezTo>
                    <a:pt x="12447" y="7070"/>
                    <a:pt x="8232" y="3874"/>
                    <a:pt x="4893" y="51"/>
                  </a:cubicBezTo>
                  <a:lnTo>
                    <a:pt x="4893" y="51"/>
                  </a:lnTo>
                  <a:cubicBezTo>
                    <a:pt x="5280" y="3731"/>
                    <a:pt x="5520" y="12447"/>
                    <a:pt x="0" y="16271"/>
                  </a:cubicBezTo>
                  <a:cubicBezTo>
                    <a:pt x="1995" y="16721"/>
                    <a:pt x="4024" y="16933"/>
                    <a:pt x="6061" y="16933"/>
                  </a:cubicBezTo>
                  <a:cubicBezTo>
                    <a:pt x="14753" y="16933"/>
                    <a:pt x="23602" y="13079"/>
                    <a:pt x="30701" y="7508"/>
                  </a:cubicBezTo>
                  <a:cubicBezTo>
                    <a:pt x="30267" y="4602"/>
                    <a:pt x="30410" y="1743"/>
                    <a:pt x="30604" y="0"/>
                  </a:cubicBezTo>
                  <a:close/>
                </a:path>
              </a:pathLst>
            </a:custGeom>
            <a:solidFill>
              <a:srgbClr val="9B9B9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8" name="Google Shape;1848;p39"/>
            <p:cNvSpPr/>
            <p:nvPr/>
          </p:nvSpPr>
          <p:spPr>
            <a:xfrm>
              <a:off x="1571425" y="1025000"/>
              <a:ext cx="240875" cy="389825"/>
            </a:xfrm>
            <a:custGeom>
              <a:avLst/>
              <a:gdLst/>
              <a:ahLst/>
              <a:cxnLst/>
              <a:rect l="l" t="t" r="r" b="b"/>
              <a:pathLst>
                <a:path w="9635" h="15593" extrusionOk="0">
                  <a:moveTo>
                    <a:pt x="3584" y="0"/>
                  </a:moveTo>
                  <a:cubicBezTo>
                    <a:pt x="2422" y="0"/>
                    <a:pt x="1500" y="922"/>
                    <a:pt x="1500" y="2084"/>
                  </a:cubicBezTo>
                  <a:lnTo>
                    <a:pt x="1500" y="2421"/>
                  </a:lnTo>
                  <a:cubicBezTo>
                    <a:pt x="1500" y="3343"/>
                    <a:pt x="628" y="3680"/>
                    <a:pt x="0" y="3828"/>
                  </a:cubicBezTo>
                  <a:cubicBezTo>
                    <a:pt x="775" y="4649"/>
                    <a:pt x="1259" y="5571"/>
                    <a:pt x="1066" y="6346"/>
                  </a:cubicBezTo>
                  <a:cubicBezTo>
                    <a:pt x="775" y="7605"/>
                    <a:pt x="678" y="9782"/>
                    <a:pt x="388" y="11866"/>
                  </a:cubicBezTo>
                  <a:cubicBezTo>
                    <a:pt x="969" y="12060"/>
                    <a:pt x="1500" y="12447"/>
                    <a:pt x="1500" y="13172"/>
                  </a:cubicBezTo>
                  <a:lnTo>
                    <a:pt x="1500" y="13512"/>
                  </a:lnTo>
                  <a:cubicBezTo>
                    <a:pt x="1500" y="14675"/>
                    <a:pt x="2422" y="15593"/>
                    <a:pt x="3584" y="15593"/>
                  </a:cubicBezTo>
                  <a:lnTo>
                    <a:pt x="7264" y="15593"/>
                  </a:lnTo>
                  <a:cubicBezTo>
                    <a:pt x="8329" y="15593"/>
                    <a:pt x="9201" y="14818"/>
                    <a:pt x="9344" y="13803"/>
                  </a:cubicBezTo>
                  <a:cubicBezTo>
                    <a:pt x="9491" y="12590"/>
                    <a:pt x="9635" y="10704"/>
                    <a:pt x="9635" y="7798"/>
                  </a:cubicBezTo>
                  <a:cubicBezTo>
                    <a:pt x="9635" y="4940"/>
                    <a:pt x="9491" y="3003"/>
                    <a:pt x="9344" y="1840"/>
                  </a:cubicBezTo>
                  <a:cubicBezTo>
                    <a:pt x="9201" y="775"/>
                    <a:pt x="8329" y="0"/>
                    <a:pt x="7264"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9" name="Google Shape;1849;p39"/>
            <p:cNvSpPr/>
            <p:nvPr/>
          </p:nvSpPr>
          <p:spPr>
            <a:xfrm>
              <a:off x="1342575" y="1027500"/>
              <a:ext cx="115075" cy="261750"/>
            </a:xfrm>
            <a:custGeom>
              <a:avLst/>
              <a:gdLst/>
              <a:ahLst/>
              <a:cxnLst/>
              <a:rect l="l" t="t" r="r" b="b"/>
              <a:pathLst>
                <a:path w="4603" h="10470" extrusionOk="0">
                  <a:moveTo>
                    <a:pt x="1576" y="0"/>
                  </a:moveTo>
                  <a:cubicBezTo>
                    <a:pt x="1216" y="0"/>
                    <a:pt x="865" y="75"/>
                    <a:pt x="535" y="241"/>
                  </a:cubicBezTo>
                  <a:cubicBezTo>
                    <a:pt x="922" y="772"/>
                    <a:pt x="1019" y="1450"/>
                    <a:pt x="1066" y="2081"/>
                  </a:cubicBezTo>
                  <a:lnTo>
                    <a:pt x="1213" y="3825"/>
                  </a:lnTo>
                  <a:cubicBezTo>
                    <a:pt x="1310" y="5374"/>
                    <a:pt x="1259" y="6924"/>
                    <a:pt x="872" y="8423"/>
                  </a:cubicBezTo>
                  <a:cubicBezTo>
                    <a:pt x="729" y="9054"/>
                    <a:pt x="485" y="9732"/>
                    <a:pt x="0" y="10120"/>
                  </a:cubicBezTo>
                  <a:cubicBezTo>
                    <a:pt x="485" y="10362"/>
                    <a:pt x="1036" y="10469"/>
                    <a:pt x="1572" y="10469"/>
                  </a:cubicBezTo>
                  <a:cubicBezTo>
                    <a:pt x="1679" y="10469"/>
                    <a:pt x="1786" y="10465"/>
                    <a:pt x="1891" y="10457"/>
                  </a:cubicBezTo>
                  <a:cubicBezTo>
                    <a:pt x="2422" y="10410"/>
                    <a:pt x="3003" y="10313"/>
                    <a:pt x="3440" y="10023"/>
                  </a:cubicBezTo>
                  <a:cubicBezTo>
                    <a:pt x="4068" y="9585"/>
                    <a:pt x="4359" y="8764"/>
                    <a:pt x="4506" y="8035"/>
                  </a:cubicBezTo>
                  <a:cubicBezTo>
                    <a:pt x="4552" y="7408"/>
                    <a:pt x="4552" y="6730"/>
                    <a:pt x="4603" y="6099"/>
                  </a:cubicBezTo>
                  <a:cubicBezTo>
                    <a:pt x="3925" y="5277"/>
                    <a:pt x="3487" y="4502"/>
                    <a:pt x="3196" y="3825"/>
                  </a:cubicBezTo>
                  <a:cubicBezTo>
                    <a:pt x="2615" y="2372"/>
                    <a:pt x="2666" y="1159"/>
                    <a:pt x="3053" y="629"/>
                  </a:cubicBezTo>
                  <a:cubicBezTo>
                    <a:pt x="3053" y="578"/>
                    <a:pt x="3100" y="578"/>
                    <a:pt x="3100" y="578"/>
                  </a:cubicBezTo>
                  <a:cubicBezTo>
                    <a:pt x="2809" y="338"/>
                    <a:pt x="2472" y="144"/>
                    <a:pt x="2085" y="48"/>
                  </a:cubicBezTo>
                  <a:cubicBezTo>
                    <a:pt x="1914" y="17"/>
                    <a:pt x="1744" y="0"/>
                    <a:pt x="1576"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0" name="Google Shape;1850;p39"/>
            <p:cNvSpPr/>
            <p:nvPr/>
          </p:nvSpPr>
          <p:spPr>
            <a:xfrm>
              <a:off x="1245725" y="1012975"/>
              <a:ext cx="129600" cy="277625"/>
            </a:xfrm>
            <a:custGeom>
              <a:avLst/>
              <a:gdLst/>
              <a:ahLst/>
              <a:cxnLst/>
              <a:rect l="l" t="t" r="r" b="b"/>
              <a:pathLst>
                <a:path w="5184" h="11105" extrusionOk="0">
                  <a:moveTo>
                    <a:pt x="2635" y="0"/>
                  </a:moveTo>
                  <a:cubicBezTo>
                    <a:pt x="2465" y="0"/>
                    <a:pt x="2296" y="16"/>
                    <a:pt x="2131" y="47"/>
                  </a:cubicBezTo>
                  <a:cubicBezTo>
                    <a:pt x="1356" y="191"/>
                    <a:pt x="678" y="578"/>
                    <a:pt x="51" y="1062"/>
                  </a:cubicBezTo>
                  <a:cubicBezTo>
                    <a:pt x="148" y="1210"/>
                    <a:pt x="291" y="1403"/>
                    <a:pt x="341" y="1547"/>
                  </a:cubicBezTo>
                  <a:cubicBezTo>
                    <a:pt x="729" y="2321"/>
                    <a:pt x="826" y="3147"/>
                    <a:pt x="872" y="3968"/>
                  </a:cubicBezTo>
                  <a:lnTo>
                    <a:pt x="872" y="4406"/>
                  </a:lnTo>
                  <a:cubicBezTo>
                    <a:pt x="969" y="6195"/>
                    <a:pt x="678" y="8035"/>
                    <a:pt x="148" y="9779"/>
                  </a:cubicBezTo>
                  <a:cubicBezTo>
                    <a:pt x="97" y="9926"/>
                    <a:pt x="51" y="10023"/>
                    <a:pt x="1" y="10166"/>
                  </a:cubicBezTo>
                  <a:cubicBezTo>
                    <a:pt x="485" y="10507"/>
                    <a:pt x="1019" y="10747"/>
                    <a:pt x="1600" y="10941"/>
                  </a:cubicBezTo>
                  <a:cubicBezTo>
                    <a:pt x="1949" y="11034"/>
                    <a:pt x="2321" y="11105"/>
                    <a:pt x="2683" y="11105"/>
                  </a:cubicBezTo>
                  <a:cubicBezTo>
                    <a:pt x="3073" y="11105"/>
                    <a:pt x="3452" y="11023"/>
                    <a:pt x="3778" y="10797"/>
                  </a:cubicBezTo>
                  <a:cubicBezTo>
                    <a:pt x="3828" y="10747"/>
                    <a:pt x="3874" y="10747"/>
                    <a:pt x="3874" y="10701"/>
                  </a:cubicBezTo>
                  <a:cubicBezTo>
                    <a:pt x="4359" y="10313"/>
                    <a:pt x="4603" y="9635"/>
                    <a:pt x="4746" y="9004"/>
                  </a:cubicBezTo>
                  <a:cubicBezTo>
                    <a:pt x="5133" y="7505"/>
                    <a:pt x="5184" y="5955"/>
                    <a:pt x="5087" y="4406"/>
                  </a:cubicBezTo>
                  <a:lnTo>
                    <a:pt x="4940" y="2662"/>
                  </a:lnTo>
                  <a:cubicBezTo>
                    <a:pt x="4893" y="2031"/>
                    <a:pt x="4796" y="1353"/>
                    <a:pt x="4409" y="822"/>
                  </a:cubicBezTo>
                  <a:cubicBezTo>
                    <a:pt x="4359" y="772"/>
                    <a:pt x="4312" y="725"/>
                    <a:pt x="4312" y="675"/>
                  </a:cubicBezTo>
                  <a:cubicBezTo>
                    <a:pt x="3891" y="218"/>
                    <a:pt x="3262" y="0"/>
                    <a:pt x="2635"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1" name="Google Shape;1851;p39"/>
            <p:cNvSpPr/>
            <p:nvPr/>
          </p:nvSpPr>
          <p:spPr>
            <a:xfrm>
              <a:off x="1141625" y="1012750"/>
              <a:ext cx="128350" cy="276625"/>
            </a:xfrm>
            <a:custGeom>
              <a:avLst/>
              <a:gdLst/>
              <a:ahLst/>
              <a:cxnLst/>
              <a:rect l="l" t="t" r="r" b="b"/>
              <a:pathLst>
                <a:path w="5134" h="11065" extrusionOk="0">
                  <a:moveTo>
                    <a:pt x="2175" y="0"/>
                  </a:moveTo>
                  <a:cubicBezTo>
                    <a:pt x="1518" y="0"/>
                    <a:pt x="874" y="287"/>
                    <a:pt x="291" y="638"/>
                  </a:cubicBezTo>
                  <a:cubicBezTo>
                    <a:pt x="484" y="975"/>
                    <a:pt x="581" y="1315"/>
                    <a:pt x="632" y="1703"/>
                  </a:cubicBezTo>
                  <a:cubicBezTo>
                    <a:pt x="775" y="2574"/>
                    <a:pt x="825" y="3493"/>
                    <a:pt x="825" y="4415"/>
                  </a:cubicBezTo>
                  <a:cubicBezTo>
                    <a:pt x="775" y="5964"/>
                    <a:pt x="535" y="7514"/>
                    <a:pt x="291" y="9063"/>
                  </a:cubicBezTo>
                  <a:cubicBezTo>
                    <a:pt x="244" y="9400"/>
                    <a:pt x="147" y="9691"/>
                    <a:pt x="0" y="9981"/>
                  </a:cubicBezTo>
                  <a:cubicBezTo>
                    <a:pt x="194" y="10369"/>
                    <a:pt x="581" y="10659"/>
                    <a:pt x="969" y="10806"/>
                  </a:cubicBezTo>
                  <a:cubicBezTo>
                    <a:pt x="1382" y="10992"/>
                    <a:pt x="1823" y="11064"/>
                    <a:pt x="2270" y="11064"/>
                  </a:cubicBezTo>
                  <a:cubicBezTo>
                    <a:pt x="2401" y="11064"/>
                    <a:pt x="2533" y="11058"/>
                    <a:pt x="2665" y="11047"/>
                  </a:cubicBezTo>
                  <a:cubicBezTo>
                    <a:pt x="3053" y="11047"/>
                    <a:pt x="3487" y="11000"/>
                    <a:pt x="3777" y="10756"/>
                  </a:cubicBezTo>
                  <a:cubicBezTo>
                    <a:pt x="3971" y="10613"/>
                    <a:pt x="4068" y="10419"/>
                    <a:pt x="4165" y="10175"/>
                  </a:cubicBezTo>
                  <a:cubicBezTo>
                    <a:pt x="4215" y="10032"/>
                    <a:pt x="4261" y="9935"/>
                    <a:pt x="4312" y="9788"/>
                  </a:cubicBezTo>
                  <a:cubicBezTo>
                    <a:pt x="4842" y="8044"/>
                    <a:pt x="5133" y="6204"/>
                    <a:pt x="5036" y="4415"/>
                  </a:cubicBezTo>
                  <a:lnTo>
                    <a:pt x="5036" y="3977"/>
                  </a:lnTo>
                  <a:cubicBezTo>
                    <a:pt x="4990" y="3156"/>
                    <a:pt x="4893" y="2330"/>
                    <a:pt x="4505" y="1556"/>
                  </a:cubicBezTo>
                  <a:cubicBezTo>
                    <a:pt x="4455" y="1412"/>
                    <a:pt x="4312" y="1219"/>
                    <a:pt x="4215" y="1071"/>
                  </a:cubicBezTo>
                  <a:cubicBezTo>
                    <a:pt x="3828" y="541"/>
                    <a:pt x="3293" y="153"/>
                    <a:pt x="2665" y="56"/>
                  </a:cubicBezTo>
                  <a:cubicBezTo>
                    <a:pt x="2502" y="18"/>
                    <a:pt x="2338" y="0"/>
                    <a:pt x="2175"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2" name="Google Shape;1852;p39"/>
            <p:cNvSpPr/>
            <p:nvPr/>
          </p:nvSpPr>
          <p:spPr>
            <a:xfrm>
              <a:off x="991500" y="1011725"/>
              <a:ext cx="170775" cy="261525"/>
            </a:xfrm>
            <a:custGeom>
              <a:avLst/>
              <a:gdLst/>
              <a:ahLst/>
              <a:cxnLst/>
              <a:rect l="l" t="t" r="r" b="b"/>
              <a:pathLst>
                <a:path w="6831" h="10461" extrusionOk="0">
                  <a:moveTo>
                    <a:pt x="4649" y="1"/>
                  </a:moveTo>
                  <a:cubicBezTo>
                    <a:pt x="3874" y="1"/>
                    <a:pt x="3100" y="194"/>
                    <a:pt x="2472" y="628"/>
                  </a:cubicBezTo>
                  <a:cubicBezTo>
                    <a:pt x="1841" y="1066"/>
                    <a:pt x="1356" y="1744"/>
                    <a:pt x="969" y="2422"/>
                  </a:cubicBezTo>
                  <a:cubicBezTo>
                    <a:pt x="632" y="3100"/>
                    <a:pt x="342" y="3778"/>
                    <a:pt x="1" y="4456"/>
                  </a:cubicBezTo>
                  <a:lnTo>
                    <a:pt x="2228" y="4456"/>
                  </a:lnTo>
                  <a:cubicBezTo>
                    <a:pt x="2182" y="5908"/>
                    <a:pt x="2325" y="7361"/>
                    <a:pt x="2615" y="8763"/>
                  </a:cubicBezTo>
                  <a:cubicBezTo>
                    <a:pt x="2712" y="9248"/>
                    <a:pt x="2860" y="9782"/>
                    <a:pt x="3293" y="10073"/>
                  </a:cubicBezTo>
                  <a:cubicBezTo>
                    <a:pt x="3634" y="10363"/>
                    <a:pt x="4068" y="10410"/>
                    <a:pt x="4506" y="10460"/>
                  </a:cubicBezTo>
                  <a:cubicBezTo>
                    <a:pt x="4990" y="10460"/>
                    <a:pt x="5521" y="10460"/>
                    <a:pt x="5862" y="10170"/>
                  </a:cubicBezTo>
                  <a:lnTo>
                    <a:pt x="6005" y="10022"/>
                  </a:lnTo>
                  <a:cubicBezTo>
                    <a:pt x="6152" y="9732"/>
                    <a:pt x="6249" y="9441"/>
                    <a:pt x="6296" y="9104"/>
                  </a:cubicBezTo>
                  <a:cubicBezTo>
                    <a:pt x="6540" y="7555"/>
                    <a:pt x="6780" y="6005"/>
                    <a:pt x="6830" y="4456"/>
                  </a:cubicBezTo>
                  <a:cubicBezTo>
                    <a:pt x="6830" y="3534"/>
                    <a:pt x="6780" y="2615"/>
                    <a:pt x="6637" y="1744"/>
                  </a:cubicBezTo>
                  <a:cubicBezTo>
                    <a:pt x="6586" y="1356"/>
                    <a:pt x="6489" y="1016"/>
                    <a:pt x="6296" y="679"/>
                  </a:cubicBezTo>
                  <a:lnTo>
                    <a:pt x="6199" y="582"/>
                  </a:lnTo>
                  <a:cubicBezTo>
                    <a:pt x="5811" y="144"/>
                    <a:pt x="5230" y="1"/>
                    <a:pt x="4649" y="1"/>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3" name="Google Shape;1853;p39"/>
            <p:cNvSpPr/>
            <p:nvPr/>
          </p:nvSpPr>
          <p:spPr>
            <a:xfrm>
              <a:off x="700975" y="1025000"/>
              <a:ext cx="780900" cy="389825"/>
            </a:xfrm>
            <a:custGeom>
              <a:avLst/>
              <a:gdLst/>
              <a:ahLst/>
              <a:cxnLst/>
              <a:rect l="l" t="t" r="r" b="b"/>
              <a:pathLst>
                <a:path w="31236" h="15593" extrusionOk="0">
                  <a:moveTo>
                    <a:pt x="2324" y="0"/>
                  </a:moveTo>
                  <a:cubicBezTo>
                    <a:pt x="1309" y="0"/>
                    <a:pt x="387" y="775"/>
                    <a:pt x="291" y="1840"/>
                  </a:cubicBezTo>
                  <a:cubicBezTo>
                    <a:pt x="147" y="3003"/>
                    <a:pt x="0" y="4940"/>
                    <a:pt x="0" y="7798"/>
                  </a:cubicBezTo>
                  <a:cubicBezTo>
                    <a:pt x="0" y="10704"/>
                    <a:pt x="147" y="12590"/>
                    <a:pt x="291" y="13803"/>
                  </a:cubicBezTo>
                  <a:cubicBezTo>
                    <a:pt x="387" y="14818"/>
                    <a:pt x="1309" y="15593"/>
                    <a:pt x="2324" y="15593"/>
                  </a:cubicBezTo>
                  <a:lnTo>
                    <a:pt x="6005" y="15593"/>
                  </a:lnTo>
                  <a:cubicBezTo>
                    <a:pt x="6636" y="15593"/>
                    <a:pt x="7167" y="15353"/>
                    <a:pt x="7554" y="14915"/>
                  </a:cubicBezTo>
                  <a:cubicBezTo>
                    <a:pt x="7895" y="14578"/>
                    <a:pt x="8089" y="14043"/>
                    <a:pt x="8089" y="13512"/>
                  </a:cubicBezTo>
                  <a:lnTo>
                    <a:pt x="8089" y="13172"/>
                  </a:lnTo>
                  <a:cubicBezTo>
                    <a:pt x="8089" y="11719"/>
                    <a:pt x="10266" y="11719"/>
                    <a:pt x="10266" y="11719"/>
                  </a:cubicBezTo>
                  <a:lnTo>
                    <a:pt x="20388" y="11719"/>
                  </a:lnTo>
                  <a:cubicBezTo>
                    <a:pt x="22443" y="10897"/>
                    <a:pt x="24800" y="10691"/>
                    <a:pt x="26645" y="10691"/>
                  </a:cubicBezTo>
                  <a:cubicBezTo>
                    <a:pt x="28494" y="10691"/>
                    <a:pt x="29829" y="10898"/>
                    <a:pt x="29829" y="10898"/>
                  </a:cubicBezTo>
                  <a:lnTo>
                    <a:pt x="31235" y="7264"/>
                  </a:lnTo>
                  <a:cubicBezTo>
                    <a:pt x="30848" y="6876"/>
                    <a:pt x="30507" y="6539"/>
                    <a:pt x="30267" y="6199"/>
                  </a:cubicBezTo>
                  <a:cubicBezTo>
                    <a:pt x="30216" y="6830"/>
                    <a:pt x="30216" y="7508"/>
                    <a:pt x="30170" y="8135"/>
                  </a:cubicBezTo>
                  <a:cubicBezTo>
                    <a:pt x="30023" y="8864"/>
                    <a:pt x="29732" y="9685"/>
                    <a:pt x="29104" y="10123"/>
                  </a:cubicBezTo>
                  <a:cubicBezTo>
                    <a:pt x="28667" y="10413"/>
                    <a:pt x="28086" y="10510"/>
                    <a:pt x="27555" y="10557"/>
                  </a:cubicBezTo>
                  <a:cubicBezTo>
                    <a:pt x="27450" y="10565"/>
                    <a:pt x="27343" y="10569"/>
                    <a:pt x="27236" y="10569"/>
                  </a:cubicBezTo>
                  <a:cubicBezTo>
                    <a:pt x="26700" y="10569"/>
                    <a:pt x="26149" y="10462"/>
                    <a:pt x="25664" y="10220"/>
                  </a:cubicBezTo>
                  <a:cubicBezTo>
                    <a:pt x="25664" y="10266"/>
                    <a:pt x="25618" y="10266"/>
                    <a:pt x="25568" y="10316"/>
                  </a:cubicBezTo>
                  <a:cubicBezTo>
                    <a:pt x="25242" y="10542"/>
                    <a:pt x="24863" y="10624"/>
                    <a:pt x="24473" y="10624"/>
                  </a:cubicBezTo>
                  <a:cubicBezTo>
                    <a:pt x="24111" y="10624"/>
                    <a:pt x="23739" y="10553"/>
                    <a:pt x="23390" y="10460"/>
                  </a:cubicBezTo>
                  <a:cubicBezTo>
                    <a:pt x="22809" y="10266"/>
                    <a:pt x="22275" y="10026"/>
                    <a:pt x="21791" y="9685"/>
                  </a:cubicBezTo>
                  <a:cubicBezTo>
                    <a:pt x="21694" y="9929"/>
                    <a:pt x="21597" y="10123"/>
                    <a:pt x="21403" y="10266"/>
                  </a:cubicBezTo>
                  <a:cubicBezTo>
                    <a:pt x="21113" y="10510"/>
                    <a:pt x="20679" y="10557"/>
                    <a:pt x="20291" y="10557"/>
                  </a:cubicBezTo>
                  <a:cubicBezTo>
                    <a:pt x="20159" y="10568"/>
                    <a:pt x="20027" y="10574"/>
                    <a:pt x="19896" y="10574"/>
                  </a:cubicBezTo>
                  <a:cubicBezTo>
                    <a:pt x="19449" y="10574"/>
                    <a:pt x="19008" y="10502"/>
                    <a:pt x="18595" y="10316"/>
                  </a:cubicBezTo>
                  <a:cubicBezTo>
                    <a:pt x="18207" y="10169"/>
                    <a:pt x="17820" y="9879"/>
                    <a:pt x="17626" y="9491"/>
                  </a:cubicBezTo>
                  <a:lnTo>
                    <a:pt x="17483" y="9639"/>
                  </a:lnTo>
                  <a:cubicBezTo>
                    <a:pt x="17142" y="9929"/>
                    <a:pt x="16611" y="9929"/>
                    <a:pt x="16127" y="9929"/>
                  </a:cubicBezTo>
                  <a:cubicBezTo>
                    <a:pt x="15689" y="9879"/>
                    <a:pt x="15255" y="9832"/>
                    <a:pt x="14914" y="9542"/>
                  </a:cubicBezTo>
                  <a:cubicBezTo>
                    <a:pt x="14481" y="9251"/>
                    <a:pt x="14333" y="8717"/>
                    <a:pt x="14236" y="8232"/>
                  </a:cubicBezTo>
                  <a:cubicBezTo>
                    <a:pt x="13946" y="6830"/>
                    <a:pt x="13803" y="5377"/>
                    <a:pt x="13849" y="3925"/>
                  </a:cubicBezTo>
                  <a:lnTo>
                    <a:pt x="10266" y="3925"/>
                  </a:lnTo>
                  <a:cubicBezTo>
                    <a:pt x="10266" y="3925"/>
                    <a:pt x="8089" y="3874"/>
                    <a:pt x="8089" y="2421"/>
                  </a:cubicBezTo>
                  <a:lnTo>
                    <a:pt x="8089" y="2084"/>
                  </a:lnTo>
                  <a:cubicBezTo>
                    <a:pt x="8089" y="922"/>
                    <a:pt x="7167" y="0"/>
                    <a:pt x="600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4" name="Google Shape;1854;p39"/>
            <p:cNvSpPr/>
            <p:nvPr/>
          </p:nvSpPr>
          <p:spPr>
            <a:xfrm>
              <a:off x="3964700" y="1383750"/>
              <a:ext cx="23075" cy="27500"/>
            </a:xfrm>
            <a:custGeom>
              <a:avLst/>
              <a:gdLst/>
              <a:ahLst/>
              <a:cxnLst/>
              <a:rect l="l" t="t" r="r" b="b"/>
              <a:pathLst>
                <a:path w="923" h="1100" extrusionOk="0">
                  <a:moveTo>
                    <a:pt x="500" y="1"/>
                  </a:moveTo>
                  <a:cubicBezTo>
                    <a:pt x="440" y="1"/>
                    <a:pt x="382" y="13"/>
                    <a:pt x="341" y="34"/>
                  </a:cubicBezTo>
                  <a:cubicBezTo>
                    <a:pt x="148" y="81"/>
                    <a:pt x="1" y="274"/>
                    <a:pt x="51" y="468"/>
                  </a:cubicBezTo>
                  <a:cubicBezTo>
                    <a:pt x="51" y="565"/>
                    <a:pt x="97" y="712"/>
                    <a:pt x="97" y="809"/>
                  </a:cubicBezTo>
                  <a:cubicBezTo>
                    <a:pt x="148" y="1003"/>
                    <a:pt x="291" y="1099"/>
                    <a:pt x="485" y="1099"/>
                  </a:cubicBezTo>
                  <a:cubicBezTo>
                    <a:pt x="678" y="1099"/>
                    <a:pt x="826" y="952"/>
                    <a:pt x="872" y="758"/>
                  </a:cubicBezTo>
                  <a:lnTo>
                    <a:pt x="923" y="421"/>
                  </a:lnTo>
                  <a:cubicBezTo>
                    <a:pt x="923" y="274"/>
                    <a:pt x="826" y="131"/>
                    <a:pt x="729" y="81"/>
                  </a:cubicBezTo>
                  <a:cubicBezTo>
                    <a:pt x="673" y="24"/>
                    <a:pt x="584" y="1"/>
                    <a:pt x="500" y="1"/>
                  </a:cubicBezTo>
                  <a:close/>
                </a:path>
              </a:pathLst>
            </a:custGeom>
            <a:solidFill>
              <a:srgbClr val="154D72"/>
            </a:solidFill>
            <a:ln>
              <a:noFill/>
            </a:ln>
          </p:spPr>
          <p:txBody>
            <a:bodyPr spcFirstLastPara="1" wrap="square" lIns="91425" tIns="91425" rIns="91425" bIns="91425" anchor="ctr" anchorCtr="0">
              <a:noAutofit/>
            </a:bodyPr>
            <a:lstStyle/>
            <a:p>
              <a:endParaRPr/>
            </a:p>
          </p:txBody>
        </p:sp>
        <p:sp>
          <p:nvSpPr>
            <p:cNvPr id="1855" name="Google Shape;1855;p39"/>
            <p:cNvSpPr/>
            <p:nvPr/>
          </p:nvSpPr>
          <p:spPr>
            <a:xfrm>
              <a:off x="3042225" y="3763350"/>
              <a:ext cx="1052075" cy="76325"/>
            </a:xfrm>
            <a:custGeom>
              <a:avLst/>
              <a:gdLst/>
              <a:ahLst/>
              <a:cxnLst/>
              <a:rect l="l" t="t" r="r" b="b"/>
              <a:pathLst>
                <a:path w="42083" h="3053" extrusionOk="0">
                  <a:moveTo>
                    <a:pt x="41645" y="0"/>
                  </a:moveTo>
                  <a:lnTo>
                    <a:pt x="388" y="2278"/>
                  </a:lnTo>
                  <a:cubicBezTo>
                    <a:pt x="148" y="2278"/>
                    <a:pt x="1" y="2472"/>
                    <a:pt x="1" y="2666"/>
                  </a:cubicBezTo>
                  <a:cubicBezTo>
                    <a:pt x="51" y="2859"/>
                    <a:pt x="195" y="3053"/>
                    <a:pt x="388" y="3053"/>
                  </a:cubicBezTo>
                  <a:cubicBezTo>
                    <a:pt x="388" y="3053"/>
                    <a:pt x="439" y="3053"/>
                    <a:pt x="439" y="3003"/>
                  </a:cubicBezTo>
                  <a:lnTo>
                    <a:pt x="41695" y="775"/>
                  </a:lnTo>
                  <a:cubicBezTo>
                    <a:pt x="41889" y="775"/>
                    <a:pt x="42083" y="581"/>
                    <a:pt x="42032" y="388"/>
                  </a:cubicBezTo>
                  <a:cubicBezTo>
                    <a:pt x="42032" y="148"/>
                    <a:pt x="41889" y="0"/>
                    <a:pt x="416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56" name="Google Shape;1856;p39"/>
            <p:cNvSpPr/>
            <p:nvPr/>
          </p:nvSpPr>
          <p:spPr>
            <a:xfrm>
              <a:off x="6497250" y="1109325"/>
              <a:ext cx="405625" cy="176025"/>
            </a:xfrm>
            <a:custGeom>
              <a:avLst/>
              <a:gdLst/>
              <a:ahLst/>
              <a:cxnLst/>
              <a:rect l="l" t="t" r="r" b="b"/>
              <a:pathLst>
                <a:path w="16225" h="7041" extrusionOk="0">
                  <a:moveTo>
                    <a:pt x="13093" y="1"/>
                  </a:moveTo>
                  <a:cubicBezTo>
                    <a:pt x="11229" y="1"/>
                    <a:pt x="9240" y="475"/>
                    <a:pt x="7314" y="1423"/>
                  </a:cubicBezTo>
                  <a:cubicBezTo>
                    <a:pt x="4649" y="2682"/>
                    <a:pt x="2375" y="4569"/>
                    <a:pt x="194" y="6362"/>
                  </a:cubicBezTo>
                  <a:cubicBezTo>
                    <a:pt x="51" y="6506"/>
                    <a:pt x="0" y="6750"/>
                    <a:pt x="147" y="6943"/>
                  </a:cubicBezTo>
                  <a:cubicBezTo>
                    <a:pt x="244" y="6990"/>
                    <a:pt x="341" y="7040"/>
                    <a:pt x="438" y="7040"/>
                  </a:cubicBezTo>
                  <a:cubicBezTo>
                    <a:pt x="535" y="7040"/>
                    <a:pt x="632" y="7040"/>
                    <a:pt x="678" y="6990"/>
                  </a:cubicBezTo>
                  <a:cubicBezTo>
                    <a:pt x="2859" y="5200"/>
                    <a:pt x="5087" y="3310"/>
                    <a:pt x="7651" y="2101"/>
                  </a:cubicBezTo>
                  <a:cubicBezTo>
                    <a:pt x="9495" y="1211"/>
                    <a:pt x="11360" y="758"/>
                    <a:pt x="13095" y="758"/>
                  </a:cubicBezTo>
                  <a:cubicBezTo>
                    <a:pt x="14003" y="758"/>
                    <a:pt x="14875" y="882"/>
                    <a:pt x="15689" y="1133"/>
                  </a:cubicBezTo>
                  <a:cubicBezTo>
                    <a:pt x="15722" y="1140"/>
                    <a:pt x="15755" y="1144"/>
                    <a:pt x="15789" y="1144"/>
                  </a:cubicBezTo>
                  <a:cubicBezTo>
                    <a:pt x="15959" y="1144"/>
                    <a:pt x="16135" y="1050"/>
                    <a:pt x="16174" y="889"/>
                  </a:cubicBezTo>
                  <a:cubicBezTo>
                    <a:pt x="16224" y="695"/>
                    <a:pt x="16127" y="455"/>
                    <a:pt x="15934" y="404"/>
                  </a:cubicBezTo>
                  <a:cubicBezTo>
                    <a:pt x="15041" y="135"/>
                    <a:pt x="14085" y="1"/>
                    <a:pt x="130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57" name="Google Shape;1857;p39"/>
            <p:cNvSpPr/>
            <p:nvPr/>
          </p:nvSpPr>
          <p:spPr>
            <a:xfrm>
              <a:off x="6437975" y="1044375"/>
              <a:ext cx="369200" cy="192550"/>
            </a:xfrm>
            <a:custGeom>
              <a:avLst/>
              <a:gdLst/>
              <a:ahLst/>
              <a:cxnLst/>
              <a:rect l="l" t="t" r="r" b="b"/>
              <a:pathLst>
                <a:path w="14768" h="7702" extrusionOk="0">
                  <a:moveTo>
                    <a:pt x="14237" y="0"/>
                  </a:moveTo>
                  <a:cubicBezTo>
                    <a:pt x="11913" y="0"/>
                    <a:pt x="9395" y="775"/>
                    <a:pt x="6683" y="2278"/>
                  </a:cubicBezTo>
                  <a:cubicBezTo>
                    <a:pt x="4308" y="3634"/>
                    <a:pt x="2228" y="5327"/>
                    <a:pt x="194" y="7023"/>
                  </a:cubicBezTo>
                  <a:cubicBezTo>
                    <a:pt x="0" y="7120"/>
                    <a:pt x="0" y="7360"/>
                    <a:pt x="144" y="7554"/>
                  </a:cubicBezTo>
                  <a:cubicBezTo>
                    <a:pt x="194" y="7651"/>
                    <a:pt x="338" y="7701"/>
                    <a:pt x="434" y="7701"/>
                  </a:cubicBezTo>
                  <a:cubicBezTo>
                    <a:pt x="531" y="7701"/>
                    <a:pt x="628" y="7651"/>
                    <a:pt x="678" y="7605"/>
                  </a:cubicBezTo>
                  <a:cubicBezTo>
                    <a:pt x="2712" y="5958"/>
                    <a:pt x="4746" y="4261"/>
                    <a:pt x="7070" y="2956"/>
                  </a:cubicBezTo>
                  <a:cubicBezTo>
                    <a:pt x="9651" y="1498"/>
                    <a:pt x="12007" y="773"/>
                    <a:pt x="14178" y="773"/>
                  </a:cubicBezTo>
                  <a:cubicBezTo>
                    <a:pt x="14246" y="773"/>
                    <a:pt x="14313" y="773"/>
                    <a:pt x="14380" y="775"/>
                  </a:cubicBezTo>
                  <a:cubicBezTo>
                    <a:pt x="14574" y="775"/>
                    <a:pt x="14768" y="632"/>
                    <a:pt x="14768" y="387"/>
                  </a:cubicBezTo>
                  <a:cubicBezTo>
                    <a:pt x="14768" y="194"/>
                    <a:pt x="14624" y="0"/>
                    <a:pt x="143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58" name="Google Shape;1858;p39"/>
            <p:cNvSpPr/>
            <p:nvPr/>
          </p:nvSpPr>
          <p:spPr>
            <a:xfrm>
              <a:off x="4008275" y="1028350"/>
              <a:ext cx="161075" cy="378050"/>
            </a:xfrm>
            <a:custGeom>
              <a:avLst/>
              <a:gdLst/>
              <a:ahLst/>
              <a:cxnLst/>
              <a:rect l="l" t="t" r="r" b="b"/>
              <a:pathLst>
                <a:path w="6443" h="15122" extrusionOk="0">
                  <a:moveTo>
                    <a:pt x="3977" y="0"/>
                  </a:moveTo>
                  <a:cubicBezTo>
                    <a:pt x="2913" y="0"/>
                    <a:pt x="1919" y="697"/>
                    <a:pt x="1213" y="1319"/>
                  </a:cubicBezTo>
                  <a:cubicBezTo>
                    <a:pt x="1163" y="1416"/>
                    <a:pt x="1116" y="1466"/>
                    <a:pt x="1066" y="1513"/>
                  </a:cubicBezTo>
                  <a:cubicBezTo>
                    <a:pt x="872" y="5631"/>
                    <a:pt x="582" y="11054"/>
                    <a:pt x="1" y="15122"/>
                  </a:cubicBezTo>
                  <a:cubicBezTo>
                    <a:pt x="2422" y="14006"/>
                    <a:pt x="6102" y="9214"/>
                    <a:pt x="6249" y="7083"/>
                  </a:cubicBezTo>
                  <a:cubicBezTo>
                    <a:pt x="6346" y="5631"/>
                    <a:pt x="6443" y="3500"/>
                    <a:pt x="6005" y="1950"/>
                  </a:cubicBezTo>
                  <a:cubicBezTo>
                    <a:pt x="5765" y="1028"/>
                    <a:pt x="5281" y="304"/>
                    <a:pt x="4506" y="60"/>
                  </a:cubicBezTo>
                  <a:cubicBezTo>
                    <a:pt x="4328" y="19"/>
                    <a:pt x="4152" y="0"/>
                    <a:pt x="3977"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9" name="Google Shape;1859;p39"/>
            <p:cNvSpPr/>
            <p:nvPr/>
          </p:nvSpPr>
          <p:spPr>
            <a:xfrm>
              <a:off x="4034925" y="1028675"/>
              <a:ext cx="3700" cy="37500"/>
            </a:xfrm>
            <a:custGeom>
              <a:avLst/>
              <a:gdLst/>
              <a:ahLst/>
              <a:cxnLst/>
              <a:rect l="l" t="t" r="r" b="b"/>
              <a:pathLst>
                <a:path w="148" h="1500" extrusionOk="0">
                  <a:moveTo>
                    <a:pt x="50" y="1"/>
                  </a:moveTo>
                  <a:cubicBezTo>
                    <a:pt x="50" y="485"/>
                    <a:pt x="0" y="969"/>
                    <a:pt x="0" y="1500"/>
                  </a:cubicBezTo>
                  <a:cubicBezTo>
                    <a:pt x="50" y="1453"/>
                    <a:pt x="97" y="1403"/>
                    <a:pt x="147" y="1306"/>
                  </a:cubicBezTo>
                  <a:cubicBezTo>
                    <a:pt x="147" y="1306"/>
                    <a:pt x="147" y="822"/>
                    <a:pt x="5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60" name="Google Shape;1860;p39"/>
            <p:cNvSpPr/>
            <p:nvPr/>
          </p:nvSpPr>
          <p:spPr>
            <a:xfrm>
              <a:off x="3047075" y="458450"/>
              <a:ext cx="989125" cy="1432200"/>
            </a:xfrm>
            <a:custGeom>
              <a:avLst/>
              <a:gdLst/>
              <a:ahLst/>
              <a:cxnLst/>
              <a:rect l="l" t="t" r="r" b="b"/>
              <a:pathLst>
                <a:path w="39565" h="57288" extrusionOk="0">
                  <a:moveTo>
                    <a:pt x="31863" y="0"/>
                  </a:moveTo>
                  <a:cubicBezTo>
                    <a:pt x="31863" y="0"/>
                    <a:pt x="31476" y="10460"/>
                    <a:pt x="17193" y="13028"/>
                  </a:cubicBezTo>
                  <a:cubicBezTo>
                    <a:pt x="4990" y="15159"/>
                    <a:pt x="872" y="18548"/>
                    <a:pt x="148" y="22178"/>
                  </a:cubicBezTo>
                  <a:cubicBezTo>
                    <a:pt x="1" y="22856"/>
                    <a:pt x="1" y="23487"/>
                    <a:pt x="51" y="24115"/>
                  </a:cubicBezTo>
                  <a:cubicBezTo>
                    <a:pt x="97" y="24212"/>
                    <a:pt x="148" y="24262"/>
                    <a:pt x="194" y="24309"/>
                  </a:cubicBezTo>
                  <a:cubicBezTo>
                    <a:pt x="388" y="28427"/>
                    <a:pt x="678" y="33897"/>
                    <a:pt x="1310" y="37918"/>
                  </a:cubicBezTo>
                  <a:cubicBezTo>
                    <a:pt x="1407" y="38789"/>
                    <a:pt x="1550" y="39564"/>
                    <a:pt x="1697" y="40288"/>
                  </a:cubicBezTo>
                  <a:cubicBezTo>
                    <a:pt x="1891" y="41063"/>
                    <a:pt x="2131" y="41838"/>
                    <a:pt x="2519" y="42613"/>
                  </a:cubicBezTo>
                  <a:cubicBezTo>
                    <a:pt x="3344" y="44453"/>
                    <a:pt x="4649" y="46293"/>
                    <a:pt x="6102" y="47990"/>
                  </a:cubicBezTo>
                  <a:lnTo>
                    <a:pt x="6102" y="48036"/>
                  </a:lnTo>
                  <a:cubicBezTo>
                    <a:pt x="9685" y="52154"/>
                    <a:pt x="14191" y="55544"/>
                    <a:pt x="15450" y="56222"/>
                  </a:cubicBezTo>
                  <a:cubicBezTo>
                    <a:pt x="17387" y="57287"/>
                    <a:pt x="19854" y="57287"/>
                    <a:pt x="19854" y="57287"/>
                  </a:cubicBezTo>
                  <a:cubicBezTo>
                    <a:pt x="19854" y="57287"/>
                    <a:pt x="22326" y="57287"/>
                    <a:pt x="24309" y="56222"/>
                  </a:cubicBezTo>
                  <a:cubicBezTo>
                    <a:pt x="25522" y="55544"/>
                    <a:pt x="30073" y="52154"/>
                    <a:pt x="33606" y="47990"/>
                  </a:cubicBezTo>
                  <a:cubicBezTo>
                    <a:pt x="35691" y="45569"/>
                    <a:pt x="37480" y="42857"/>
                    <a:pt x="38015" y="40288"/>
                  </a:cubicBezTo>
                  <a:cubicBezTo>
                    <a:pt x="38158" y="39707"/>
                    <a:pt x="38255" y="39029"/>
                    <a:pt x="38402" y="38305"/>
                  </a:cubicBezTo>
                  <a:cubicBezTo>
                    <a:pt x="38352" y="38208"/>
                    <a:pt x="38352" y="38111"/>
                    <a:pt x="38305" y="37964"/>
                  </a:cubicBezTo>
                  <a:cubicBezTo>
                    <a:pt x="38352" y="37964"/>
                    <a:pt x="38402" y="37964"/>
                    <a:pt x="38449" y="37918"/>
                  </a:cubicBezTo>
                  <a:cubicBezTo>
                    <a:pt x="39030" y="33850"/>
                    <a:pt x="39320" y="28427"/>
                    <a:pt x="39514" y="24309"/>
                  </a:cubicBezTo>
                  <a:cubicBezTo>
                    <a:pt x="39514" y="23778"/>
                    <a:pt x="39564" y="23294"/>
                    <a:pt x="39564" y="22810"/>
                  </a:cubicBezTo>
                  <a:lnTo>
                    <a:pt x="39564" y="22759"/>
                  </a:lnTo>
                  <a:cubicBezTo>
                    <a:pt x="39127" y="18304"/>
                    <a:pt x="37337" y="4068"/>
                    <a:pt x="31863"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61" name="Google Shape;1861;p39"/>
            <p:cNvSpPr/>
            <p:nvPr/>
          </p:nvSpPr>
          <p:spPr>
            <a:xfrm>
              <a:off x="2999900" y="1339750"/>
              <a:ext cx="110150" cy="184025"/>
            </a:xfrm>
            <a:custGeom>
              <a:avLst/>
              <a:gdLst/>
              <a:ahLst/>
              <a:cxnLst/>
              <a:rect l="l" t="t" r="r" b="b"/>
              <a:pathLst>
                <a:path w="4406" h="7361" extrusionOk="0">
                  <a:moveTo>
                    <a:pt x="1" y="0"/>
                  </a:moveTo>
                  <a:lnTo>
                    <a:pt x="1" y="0"/>
                  </a:lnTo>
                  <a:cubicBezTo>
                    <a:pt x="582" y="2859"/>
                    <a:pt x="2178" y="5474"/>
                    <a:pt x="4406" y="7361"/>
                  </a:cubicBezTo>
                  <a:cubicBezTo>
                    <a:pt x="4018" y="6586"/>
                    <a:pt x="3778" y="5811"/>
                    <a:pt x="3584" y="5036"/>
                  </a:cubicBezTo>
                  <a:cubicBezTo>
                    <a:pt x="3437" y="4312"/>
                    <a:pt x="3294" y="3537"/>
                    <a:pt x="3197" y="2666"/>
                  </a:cubicBezTo>
                  <a:cubicBezTo>
                    <a:pt x="2228" y="2228"/>
                    <a:pt x="1066" y="1213"/>
                    <a:pt x="1" y="0"/>
                  </a:cubicBezTo>
                  <a:close/>
                </a:path>
              </a:pathLst>
            </a:custGeom>
            <a:solidFill>
              <a:srgbClr val="154D72"/>
            </a:solidFill>
            <a:ln>
              <a:noFill/>
            </a:ln>
          </p:spPr>
          <p:txBody>
            <a:bodyPr spcFirstLastPara="1" wrap="square" lIns="91425" tIns="91425" rIns="91425" bIns="91425" anchor="ctr" anchorCtr="0">
              <a:noAutofit/>
            </a:bodyPr>
            <a:lstStyle/>
            <a:p>
              <a:endParaRPr/>
            </a:p>
          </p:txBody>
        </p:sp>
        <p:sp>
          <p:nvSpPr>
            <p:cNvPr id="1862" name="Google Shape;1862;p39"/>
            <p:cNvSpPr/>
            <p:nvPr/>
          </p:nvSpPr>
          <p:spPr>
            <a:xfrm>
              <a:off x="2798025" y="238100"/>
              <a:ext cx="1490900" cy="840175"/>
            </a:xfrm>
            <a:custGeom>
              <a:avLst/>
              <a:gdLst/>
              <a:ahLst/>
              <a:cxnLst/>
              <a:rect l="l" t="t" r="r" b="b"/>
              <a:pathLst>
                <a:path w="59636" h="33607" extrusionOk="0">
                  <a:moveTo>
                    <a:pt x="29828" y="1"/>
                  </a:moveTo>
                  <a:cubicBezTo>
                    <a:pt x="29820" y="1"/>
                    <a:pt x="29816" y="1"/>
                    <a:pt x="29816" y="1"/>
                  </a:cubicBezTo>
                  <a:cubicBezTo>
                    <a:pt x="29816" y="1"/>
                    <a:pt x="29812" y="1"/>
                    <a:pt x="29805" y="1"/>
                  </a:cubicBezTo>
                  <a:cubicBezTo>
                    <a:pt x="29144" y="1"/>
                    <a:pt x="1" y="190"/>
                    <a:pt x="5217" y="33607"/>
                  </a:cubicBezTo>
                  <a:cubicBezTo>
                    <a:pt x="5461" y="32638"/>
                    <a:pt x="5945" y="31914"/>
                    <a:pt x="6767" y="31670"/>
                  </a:cubicBezTo>
                  <a:cubicBezTo>
                    <a:pt x="6938" y="31629"/>
                    <a:pt x="7109" y="31610"/>
                    <a:pt x="7278" y="31610"/>
                  </a:cubicBezTo>
                  <a:cubicBezTo>
                    <a:pt x="8312" y="31610"/>
                    <a:pt x="9304" y="32307"/>
                    <a:pt x="10013" y="32929"/>
                  </a:cubicBezTo>
                  <a:cubicBezTo>
                    <a:pt x="9963" y="32301"/>
                    <a:pt x="9963" y="31670"/>
                    <a:pt x="10110" y="30992"/>
                  </a:cubicBezTo>
                  <a:cubicBezTo>
                    <a:pt x="10834" y="27362"/>
                    <a:pt x="14952" y="23973"/>
                    <a:pt x="27155" y="21842"/>
                  </a:cubicBezTo>
                  <a:cubicBezTo>
                    <a:pt x="41438" y="19274"/>
                    <a:pt x="41825" y="8814"/>
                    <a:pt x="41825" y="8814"/>
                  </a:cubicBezTo>
                  <a:cubicBezTo>
                    <a:pt x="47299" y="12882"/>
                    <a:pt x="49089" y="27118"/>
                    <a:pt x="49526" y="31573"/>
                  </a:cubicBezTo>
                  <a:lnTo>
                    <a:pt x="49526" y="31624"/>
                  </a:lnTo>
                  <a:cubicBezTo>
                    <a:pt x="49623" y="32445"/>
                    <a:pt x="49623" y="32929"/>
                    <a:pt x="49623" y="32929"/>
                  </a:cubicBezTo>
                  <a:cubicBezTo>
                    <a:pt x="50329" y="32307"/>
                    <a:pt x="51323" y="31610"/>
                    <a:pt x="52387" y="31610"/>
                  </a:cubicBezTo>
                  <a:cubicBezTo>
                    <a:pt x="52562" y="31610"/>
                    <a:pt x="52738" y="31629"/>
                    <a:pt x="52916" y="31670"/>
                  </a:cubicBezTo>
                  <a:cubicBezTo>
                    <a:pt x="53691" y="31914"/>
                    <a:pt x="54175" y="32638"/>
                    <a:pt x="54415" y="33560"/>
                  </a:cubicBezTo>
                  <a:cubicBezTo>
                    <a:pt x="59635" y="190"/>
                    <a:pt x="30490" y="1"/>
                    <a:pt x="298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3" name="Google Shape;1863;p39"/>
            <p:cNvSpPr/>
            <p:nvPr/>
          </p:nvSpPr>
          <p:spPr>
            <a:xfrm>
              <a:off x="2917600" y="1028350"/>
              <a:ext cx="162225" cy="378050"/>
            </a:xfrm>
            <a:custGeom>
              <a:avLst/>
              <a:gdLst/>
              <a:ahLst/>
              <a:cxnLst/>
              <a:rect l="l" t="t" r="r" b="b"/>
              <a:pathLst>
                <a:path w="6489" h="15122" extrusionOk="0">
                  <a:moveTo>
                    <a:pt x="2495" y="0"/>
                  </a:moveTo>
                  <a:cubicBezTo>
                    <a:pt x="2326" y="0"/>
                    <a:pt x="2155" y="19"/>
                    <a:pt x="1984" y="60"/>
                  </a:cubicBezTo>
                  <a:cubicBezTo>
                    <a:pt x="1162" y="304"/>
                    <a:pt x="678" y="1028"/>
                    <a:pt x="434" y="1997"/>
                  </a:cubicBezTo>
                  <a:cubicBezTo>
                    <a:pt x="0" y="3546"/>
                    <a:pt x="144" y="5631"/>
                    <a:pt x="240" y="7083"/>
                  </a:cubicBezTo>
                  <a:cubicBezTo>
                    <a:pt x="291" y="8342"/>
                    <a:pt x="1693" y="10616"/>
                    <a:pt x="3293" y="12456"/>
                  </a:cubicBezTo>
                  <a:cubicBezTo>
                    <a:pt x="4358" y="13669"/>
                    <a:pt x="5520" y="14684"/>
                    <a:pt x="6489" y="15122"/>
                  </a:cubicBezTo>
                  <a:cubicBezTo>
                    <a:pt x="5857" y="11101"/>
                    <a:pt x="5567" y="5631"/>
                    <a:pt x="5373" y="1513"/>
                  </a:cubicBezTo>
                  <a:cubicBezTo>
                    <a:pt x="5327" y="1466"/>
                    <a:pt x="5276" y="1416"/>
                    <a:pt x="5230" y="1319"/>
                  </a:cubicBezTo>
                  <a:cubicBezTo>
                    <a:pt x="4521" y="697"/>
                    <a:pt x="3529" y="0"/>
                    <a:pt x="2495"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64" name="Google Shape;1864;p39"/>
            <p:cNvSpPr/>
            <p:nvPr/>
          </p:nvSpPr>
          <p:spPr>
            <a:xfrm>
              <a:off x="2988975" y="1330050"/>
              <a:ext cx="130750" cy="203425"/>
            </a:xfrm>
            <a:custGeom>
              <a:avLst/>
              <a:gdLst/>
              <a:ahLst/>
              <a:cxnLst/>
              <a:rect l="l" t="t" r="r" b="b"/>
              <a:pathLst>
                <a:path w="5230" h="8137" extrusionOk="0">
                  <a:moveTo>
                    <a:pt x="1213" y="1744"/>
                  </a:moveTo>
                  <a:lnTo>
                    <a:pt x="1213" y="1744"/>
                  </a:lnTo>
                  <a:cubicBezTo>
                    <a:pt x="1937" y="2473"/>
                    <a:pt x="2615" y="3003"/>
                    <a:pt x="3247" y="3294"/>
                  </a:cubicBezTo>
                  <a:cubicBezTo>
                    <a:pt x="3390" y="4216"/>
                    <a:pt x="3537" y="4894"/>
                    <a:pt x="3634" y="5521"/>
                  </a:cubicBezTo>
                  <a:cubicBezTo>
                    <a:pt x="3680" y="5765"/>
                    <a:pt x="3777" y="6006"/>
                    <a:pt x="3828" y="6250"/>
                  </a:cubicBezTo>
                  <a:cubicBezTo>
                    <a:pt x="2665" y="4991"/>
                    <a:pt x="1794" y="3441"/>
                    <a:pt x="1213" y="1744"/>
                  </a:cubicBezTo>
                  <a:close/>
                  <a:moveTo>
                    <a:pt x="413" y="1"/>
                  </a:moveTo>
                  <a:cubicBezTo>
                    <a:pt x="353" y="1"/>
                    <a:pt x="295" y="17"/>
                    <a:pt x="244" y="51"/>
                  </a:cubicBezTo>
                  <a:cubicBezTo>
                    <a:pt x="97" y="98"/>
                    <a:pt x="0" y="292"/>
                    <a:pt x="51" y="485"/>
                  </a:cubicBezTo>
                  <a:cubicBezTo>
                    <a:pt x="678" y="3441"/>
                    <a:pt x="2278" y="6102"/>
                    <a:pt x="4552" y="8039"/>
                  </a:cubicBezTo>
                  <a:cubicBezTo>
                    <a:pt x="4649" y="8136"/>
                    <a:pt x="4746" y="8136"/>
                    <a:pt x="4843" y="8136"/>
                  </a:cubicBezTo>
                  <a:cubicBezTo>
                    <a:pt x="4893" y="8136"/>
                    <a:pt x="4990" y="8136"/>
                    <a:pt x="5036" y="8090"/>
                  </a:cubicBezTo>
                  <a:cubicBezTo>
                    <a:pt x="5183" y="7943"/>
                    <a:pt x="5230" y="7749"/>
                    <a:pt x="5183" y="7605"/>
                  </a:cubicBezTo>
                  <a:cubicBezTo>
                    <a:pt x="4796" y="6831"/>
                    <a:pt x="4552" y="6056"/>
                    <a:pt x="4409" y="5328"/>
                  </a:cubicBezTo>
                  <a:cubicBezTo>
                    <a:pt x="4262" y="4700"/>
                    <a:pt x="4118" y="3972"/>
                    <a:pt x="3971" y="3003"/>
                  </a:cubicBezTo>
                  <a:cubicBezTo>
                    <a:pt x="3971" y="2860"/>
                    <a:pt x="3874" y="2763"/>
                    <a:pt x="3777" y="2713"/>
                  </a:cubicBezTo>
                  <a:cubicBezTo>
                    <a:pt x="2906" y="2325"/>
                    <a:pt x="1794" y="1357"/>
                    <a:pt x="729" y="148"/>
                  </a:cubicBezTo>
                  <a:cubicBezTo>
                    <a:pt x="634" y="54"/>
                    <a:pt x="520" y="1"/>
                    <a:pt x="41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5" name="Google Shape;1865;p39"/>
            <p:cNvSpPr/>
            <p:nvPr/>
          </p:nvSpPr>
          <p:spPr>
            <a:xfrm>
              <a:off x="3436875" y="1074475"/>
              <a:ext cx="127200" cy="397300"/>
            </a:xfrm>
            <a:custGeom>
              <a:avLst/>
              <a:gdLst/>
              <a:ahLst/>
              <a:cxnLst/>
              <a:rect l="l" t="t" r="r" b="b"/>
              <a:pathLst>
                <a:path w="5088" h="15892" extrusionOk="0">
                  <a:moveTo>
                    <a:pt x="3357" y="1"/>
                  </a:moveTo>
                  <a:cubicBezTo>
                    <a:pt x="3336" y="1"/>
                    <a:pt x="3315" y="3"/>
                    <a:pt x="3294" y="9"/>
                  </a:cubicBezTo>
                  <a:cubicBezTo>
                    <a:pt x="3054" y="9"/>
                    <a:pt x="2906" y="202"/>
                    <a:pt x="2906" y="396"/>
                  </a:cubicBezTo>
                  <a:cubicBezTo>
                    <a:pt x="3150" y="3495"/>
                    <a:pt x="2472" y="6691"/>
                    <a:pt x="969" y="9403"/>
                  </a:cubicBezTo>
                  <a:lnTo>
                    <a:pt x="873" y="9596"/>
                  </a:lnTo>
                  <a:cubicBezTo>
                    <a:pt x="582" y="10127"/>
                    <a:pt x="291" y="10662"/>
                    <a:pt x="195" y="11289"/>
                  </a:cubicBezTo>
                  <a:cubicBezTo>
                    <a:pt x="1" y="12355"/>
                    <a:pt x="536" y="13567"/>
                    <a:pt x="1550" y="14388"/>
                  </a:cubicBezTo>
                  <a:cubicBezTo>
                    <a:pt x="2422" y="15117"/>
                    <a:pt x="3538" y="15551"/>
                    <a:pt x="4506" y="15892"/>
                  </a:cubicBezTo>
                  <a:lnTo>
                    <a:pt x="4650" y="15892"/>
                  </a:lnTo>
                  <a:cubicBezTo>
                    <a:pt x="4797" y="15892"/>
                    <a:pt x="4940" y="15795"/>
                    <a:pt x="4990" y="15647"/>
                  </a:cubicBezTo>
                  <a:cubicBezTo>
                    <a:pt x="5087" y="15454"/>
                    <a:pt x="4990" y="15214"/>
                    <a:pt x="4797" y="15163"/>
                  </a:cubicBezTo>
                  <a:cubicBezTo>
                    <a:pt x="3828" y="14826"/>
                    <a:pt x="2809" y="14439"/>
                    <a:pt x="2035" y="13807"/>
                  </a:cubicBezTo>
                  <a:cubicBezTo>
                    <a:pt x="1407" y="13277"/>
                    <a:pt x="776" y="12355"/>
                    <a:pt x="923" y="11386"/>
                  </a:cubicBezTo>
                  <a:cubicBezTo>
                    <a:pt x="1020" y="10902"/>
                    <a:pt x="1260" y="10468"/>
                    <a:pt x="1550" y="9984"/>
                  </a:cubicBezTo>
                  <a:lnTo>
                    <a:pt x="1647" y="9790"/>
                  </a:lnTo>
                  <a:cubicBezTo>
                    <a:pt x="3197" y="6931"/>
                    <a:pt x="3925" y="3592"/>
                    <a:pt x="3681" y="346"/>
                  </a:cubicBezTo>
                  <a:cubicBezTo>
                    <a:pt x="3681" y="173"/>
                    <a:pt x="3527" y="1"/>
                    <a:pt x="335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6" name="Google Shape;1866;p39"/>
            <p:cNvSpPr/>
            <p:nvPr/>
          </p:nvSpPr>
          <p:spPr>
            <a:xfrm>
              <a:off x="3131825" y="1053200"/>
              <a:ext cx="279700" cy="88025"/>
            </a:xfrm>
            <a:custGeom>
              <a:avLst/>
              <a:gdLst/>
              <a:ahLst/>
              <a:cxnLst/>
              <a:rect l="l" t="t" r="r" b="b"/>
              <a:pathLst>
                <a:path w="11188" h="3521" extrusionOk="0">
                  <a:moveTo>
                    <a:pt x="6052" y="0"/>
                  </a:moveTo>
                  <a:cubicBezTo>
                    <a:pt x="5810" y="0"/>
                    <a:pt x="5568" y="11"/>
                    <a:pt x="5327" y="34"/>
                  </a:cubicBezTo>
                  <a:cubicBezTo>
                    <a:pt x="3293" y="228"/>
                    <a:pt x="1406" y="1293"/>
                    <a:pt x="147" y="2893"/>
                  </a:cubicBezTo>
                  <a:cubicBezTo>
                    <a:pt x="0" y="3037"/>
                    <a:pt x="0" y="3281"/>
                    <a:pt x="194" y="3424"/>
                  </a:cubicBezTo>
                  <a:cubicBezTo>
                    <a:pt x="244" y="3474"/>
                    <a:pt x="341" y="3521"/>
                    <a:pt x="438" y="3521"/>
                  </a:cubicBezTo>
                  <a:cubicBezTo>
                    <a:pt x="535" y="3521"/>
                    <a:pt x="632" y="3474"/>
                    <a:pt x="728" y="3378"/>
                  </a:cubicBezTo>
                  <a:cubicBezTo>
                    <a:pt x="1891" y="1925"/>
                    <a:pt x="3584" y="1003"/>
                    <a:pt x="5424" y="809"/>
                  </a:cubicBezTo>
                  <a:cubicBezTo>
                    <a:pt x="5651" y="785"/>
                    <a:pt x="5881" y="773"/>
                    <a:pt x="6110" y="773"/>
                  </a:cubicBezTo>
                  <a:cubicBezTo>
                    <a:pt x="7689" y="773"/>
                    <a:pt x="9282" y="1344"/>
                    <a:pt x="10510" y="2359"/>
                  </a:cubicBezTo>
                  <a:cubicBezTo>
                    <a:pt x="10570" y="2420"/>
                    <a:pt x="10648" y="2447"/>
                    <a:pt x="10728" y="2447"/>
                  </a:cubicBezTo>
                  <a:cubicBezTo>
                    <a:pt x="10840" y="2447"/>
                    <a:pt x="10957" y="2396"/>
                    <a:pt x="11041" y="2312"/>
                  </a:cubicBezTo>
                  <a:cubicBezTo>
                    <a:pt x="11188" y="2119"/>
                    <a:pt x="11188" y="1875"/>
                    <a:pt x="10994" y="1778"/>
                  </a:cubicBezTo>
                  <a:cubicBezTo>
                    <a:pt x="9629" y="627"/>
                    <a:pt x="7848" y="0"/>
                    <a:pt x="605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7" name="Google Shape;1867;p39"/>
            <p:cNvSpPr/>
            <p:nvPr/>
          </p:nvSpPr>
          <p:spPr>
            <a:xfrm>
              <a:off x="3120975" y="964875"/>
              <a:ext cx="289300" cy="98875"/>
            </a:xfrm>
            <a:custGeom>
              <a:avLst/>
              <a:gdLst/>
              <a:ahLst/>
              <a:cxnLst/>
              <a:rect l="l" t="t" r="r" b="b"/>
              <a:pathLst>
                <a:path w="11572" h="3955" extrusionOk="0">
                  <a:moveTo>
                    <a:pt x="6781" y="0"/>
                  </a:moveTo>
                  <a:cubicBezTo>
                    <a:pt x="6308" y="0"/>
                    <a:pt x="5837" y="43"/>
                    <a:pt x="5373" y="131"/>
                  </a:cubicBezTo>
                  <a:cubicBezTo>
                    <a:pt x="3293" y="468"/>
                    <a:pt x="1403" y="1681"/>
                    <a:pt x="144" y="3327"/>
                  </a:cubicBezTo>
                  <a:cubicBezTo>
                    <a:pt x="0" y="3521"/>
                    <a:pt x="47" y="3761"/>
                    <a:pt x="194" y="3858"/>
                  </a:cubicBezTo>
                  <a:cubicBezTo>
                    <a:pt x="291" y="3955"/>
                    <a:pt x="337" y="3955"/>
                    <a:pt x="434" y="3955"/>
                  </a:cubicBezTo>
                  <a:cubicBezTo>
                    <a:pt x="581" y="3955"/>
                    <a:pt x="678" y="3908"/>
                    <a:pt x="725" y="3812"/>
                  </a:cubicBezTo>
                  <a:cubicBezTo>
                    <a:pt x="1887" y="2262"/>
                    <a:pt x="3630" y="1197"/>
                    <a:pt x="5470" y="906"/>
                  </a:cubicBezTo>
                  <a:cubicBezTo>
                    <a:pt x="5897" y="829"/>
                    <a:pt x="6328" y="792"/>
                    <a:pt x="6758" y="792"/>
                  </a:cubicBezTo>
                  <a:cubicBezTo>
                    <a:pt x="8236" y="792"/>
                    <a:pt x="9705" y="1232"/>
                    <a:pt x="10944" y="2018"/>
                  </a:cubicBezTo>
                  <a:cubicBezTo>
                    <a:pt x="11000" y="2076"/>
                    <a:pt x="11073" y="2103"/>
                    <a:pt x="11148" y="2103"/>
                  </a:cubicBezTo>
                  <a:cubicBezTo>
                    <a:pt x="11264" y="2103"/>
                    <a:pt x="11388" y="2038"/>
                    <a:pt x="11475" y="1921"/>
                  </a:cubicBezTo>
                  <a:cubicBezTo>
                    <a:pt x="11572" y="1778"/>
                    <a:pt x="11525" y="1534"/>
                    <a:pt x="11378" y="1390"/>
                  </a:cubicBezTo>
                  <a:cubicBezTo>
                    <a:pt x="9996" y="493"/>
                    <a:pt x="8381" y="0"/>
                    <a:pt x="67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8" name="Google Shape;1868;p39"/>
            <p:cNvSpPr/>
            <p:nvPr/>
          </p:nvSpPr>
          <p:spPr>
            <a:xfrm>
              <a:off x="3234775" y="1054050"/>
              <a:ext cx="94450" cy="94450"/>
            </a:xfrm>
            <a:custGeom>
              <a:avLst/>
              <a:gdLst/>
              <a:ahLst/>
              <a:cxnLst/>
              <a:rect l="l" t="t" r="r" b="b"/>
              <a:pathLst>
                <a:path w="3778" h="3778" extrusionOk="0">
                  <a:moveTo>
                    <a:pt x="1887" y="0"/>
                  </a:moveTo>
                  <a:cubicBezTo>
                    <a:pt x="821" y="0"/>
                    <a:pt x="0" y="872"/>
                    <a:pt x="0" y="1891"/>
                  </a:cubicBezTo>
                  <a:cubicBezTo>
                    <a:pt x="0" y="2956"/>
                    <a:pt x="821" y="3778"/>
                    <a:pt x="1887" y="3778"/>
                  </a:cubicBezTo>
                  <a:cubicBezTo>
                    <a:pt x="2906" y="3778"/>
                    <a:pt x="3777" y="2956"/>
                    <a:pt x="3777" y="1891"/>
                  </a:cubicBezTo>
                  <a:cubicBezTo>
                    <a:pt x="3777" y="872"/>
                    <a:pt x="2906" y="0"/>
                    <a:pt x="18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9" name="Google Shape;1869;p39"/>
            <p:cNvSpPr/>
            <p:nvPr/>
          </p:nvSpPr>
          <p:spPr>
            <a:xfrm>
              <a:off x="3359400" y="1525800"/>
              <a:ext cx="399525" cy="151775"/>
            </a:xfrm>
            <a:custGeom>
              <a:avLst/>
              <a:gdLst/>
              <a:ahLst/>
              <a:cxnLst/>
              <a:rect l="l" t="t" r="r" b="b"/>
              <a:pathLst>
                <a:path w="15981" h="6071" extrusionOk="0">
                  <a:moveTo>
                    <a:pt x="6490" y="744"/>
                  </a:moveTo>
                  <a:cubicBezTo>
                    <a:pt x="7361" y="744"/>
                    <a:pt x="7993" y="790"/>
                    <a:pt x="7993" y="790"/>
                  </a:cubicBezTo>
                  <a:cubicBezTo>
                    <a:pt x="8013" y="790"/>
                    <a:pt x="9030" y="771"/>
                    <a:pt x="10312" y="771"/>
                  </a:cubicBezTo>
                  <a:cubicBezTo>
                    <a:pt x="11928" y="771"/>
                    <a:pt x="13966" y="802"/>
                    <a:pt x="14966" y="938"/>
                  </a:cubicBezTo>
                  <a:cubicBezTo>
                    <a:pt x="15159" y="984"/>
                    <a:pt x="15206" y="1034"/>
                    <a:pt x="15159" y="1178"/>
                  </a:cubicBezTo>
                  <a:cubicBezTo>
                    <a:pt x="15109" y="2390"/>
                    <a:pt x="12204" y="5296"/>
                    <a:pt x="7993" y="5296"/>
                  </a:cubicBezTo>
                  <a:cubicBezTo>
                    <a:pt x="3778" y="5296"/>
                    <a:pt x="872" y="2390"/>
                    <a:pt x="826" y="1178"/>
                  </a:cubicBezTo>
                  <a:cubicBezTo>
                    <a:pt x="826" y="1034"/>
                    <a:pt x="826" y="984"/>
                    <a:pt x="1020" y="938"/>
                  </a:cubicBezTo>
                  <a:cubicBezTo>
                    <a:pt x="2228" y="790"/>
                    <a:pt x="4797" y="744"/>
                    <a:pt x="6490" y="744"/>
                  </a:cubicBezTo>
                  <a:close/>
                  <a:moveTo>
                    <a:pt x="5964" y="0"/>
                  </a:moveTo>
                  <a:cubicBezTo>
                    <a:pt x="4304" y="0"/>
                    <a:pt x="2055" y="35"/>
                    <a:pt x="923" y="209"/>
                  </a:cubicBezTo>
                  <a:cubicBezTo>
                    <a:pt x="342" y="260"/>
                    <a:pt x="1" y="647"/>
                    <a:pt x="51" y="1228"/>
                  </a:cubicBezTo>
                  <a:cubicBezTo>
                    <a:pt x="148" y="2921"/>
                    <a:pt x="3487" y="6071"/>
                    <a:pt x="7993" y="6071"/>
                  </a:cubicBezTo>
                  <a:cubicBezTo>
                    <a:pt x="12494" y="6071"/>
                    <a:pt x="15837" y="2921"/>
                    <a:pt x="15934" y="1228"/>
                  </a:cubicBezTo>
                  <a:cubicBezTo>
                    <a:pt x="15981" y="647"/>
                    <a:pt x="15644" y="260"/>
                    <a:pt x="15062" y="209"/>
                  </a:cubicBezTo>
                  <a:cubicBezTo>
                    <a:pt x="13958" y="35"/>
                    <a:pt x="11704" y="0"/>
                    <a:pt x="10035" y="0"/>
                  </a:cubicBezTo>
                  <a:cubicBezTo>
                    <a:pt x="8922" y="0"/>
                    <a:pt x="8070" y="16"/>
                    <a:pt x="7993" y="16"/>
                  </a:cubicBezTo>
                  <a:cubicBezTo>
                    <a:pt x="7915" y="16"/>
                    <a:pt x="7070" y="0"/>
                    <a:pt x="59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70" name="Google Shape;1870;p39"/>
            <p:cNvSpPr/>
            <p:nvPr/>
          </p:nvSpPr>
          <p:spPr>
            <a:xfrm>
              <a:off x="3635425" y="1054450"/>
              <a:ext cx="279725" cy="88050"/>
            </a:xfrm>
            <a:custGeom>
              <a:avLst/>
              <a:gdLst/>
              <a:ahLst/>
              <a:cxnLst/>
              <a:rect l="l" t="t" r="r" b="b"/>
              <a:pathLst>
                <a:path w="11189" h="3522" extrusionOk="0">
                  <a:moveTo>
                    <a:pt x="5134" y="0"/>
                  </a:moveTo>
                  <a:cubicBezTo>
                    <a:pt x="3339" y="0"/>
                    <a:pt x="1559" y="625"/>
                    <a:pt x="194" y="1778"/>
                  </a:cubicBezTo>
                  <a:cubicBezTo>
                    <a:pt x="0" y="1875"/>
                    <a:pt x="0" y="2165"/>
                    <a:pt x="148" y="2309"/>
                  </a:cubicBezTo>
                  <a:cubicBezTo>
                    <a:pt x="204" y="2394"/>
                    <a:pt x="309" y="2446"/>
                    <a:pt x="424" y="2446"/>
                  </a:cubicBezTo>
                  <a:cubicBezTo>
                    <a:pt x="508" y="2446"/>
                    <a:pt x="597" y="2419"/>
                    <a:pt x="678" y="2359"/>
                  </a:cubicBezTo>
                  <a:cubicBezTo>
                    <a:pt x="1906" y="1345"/>
                    <a:pt x="3464" y="773"/>
                    <a:pt x="5064" y="773"/>
                  </a:cubicBezTo>
                  <a:cubicBezTo>
                    <a:pt x="5297" y="773"/>
                    <a:pt x="5531" y="785"/>
                    <a:pt x="5765" y="810"/>
                  </a:cubicBezTo>
                  <a:cubicBezTo>
                    <a:pt x="7605" y="1003"/>
                    <a:pt x="9298" y="1921"/>
                    <a:pt x="10460" y="3374"/>
                  </a:cubicBezTo>
                  <a:cubicBezTo>
                    <a:pt x="10557" y="3471"/>
                    <a:pt x="10654" y="3521"/>
                    <a:pt x="10750" y="3521"/>
                  </a:cubicBezTo>
                  <a:cubicBezTo>
                    <a:pt x="10847" y="3521"/>
                    <a:pt x="10944" y="3471"/>
                    <a:pt x="10994" y="3424"/>
                  </a:cubicBezTo>
                  <a:cubicBezTo>
                    <a:pt x="11188" y="3277"/>
                    <a:pt x="11188" y="3037"/>
                    <a:pt x="11041" y="2890"/>
                  </a:cubicBezTo>
                  <a:cubicBezTo>
                    <a:pt x="9782" y="1294"/>
                    <a:pt x="7895" y="275"/>
                    <a:pt x="5862" y="35"/>
                  </a:cubicBezTo>
                  <a:cubicBezTo>
                    <a:pt x="5619" y="12"/>
                    <a:pt x="5376" y="0"/>
                    <a:pt x="51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71" name="Google Shape;1871;p39"/>
            <p:cNvSpPr/>
            <p:nvPr/>
          </p:nvSpPr>
          <p:spPr>
            <a:xfrm>
              <a:off x="3636675" y="966525"/>
              <a:ext cx="289300" cy="98500"/>
            </a:xfrm>
            <a:custGeom>
              <a:avLst/>
              <a:gdLst/>
              <a:ahLst/>
              <a:cxnLst/>
              <a:rect l="l" t="t" r="r" b="b"/>
              <a:pathLst>
                <a:path w="11572" h="3940" extrusionOk="0">
                  <a:moveTo>
                    <a:pt x="4836" y="1"/>
                  </a:moveTo>
                  <a:cubicBezTo>
                    <a:pt x="3209" y="1"/>
                    <a:pt x="1554" y="464"/>
                    <a:pt x="194" y="1371"/>
                  </a:cubicBezTo>
                  <a:cubicBezTo>
                    <a:pt x="47" y="1518"/>
                    <a:pt x="1" y="1758"/>
                    <a:pt x="98" y="1905"/>
                  </a:cubicBezTo>
                  <a:cubicBezTo>
                    <a:pt x="193" y="2034"/>
                    <a:pt x="332" y="2098"/>
                    <a:pt x="457" y="2098"/>
                  </a:cubicBezTo>
                  <a:cubicBezTo>
                    <a:pt x="520" y="2098"/>
                    <a:pt x="580" y="2081"/>
                    <a:pt x="628" y="2049"/>
                  </a:cubicBezTo>
                  <a:cubicBezTo>
                    <a:pt x="1871" y="1221"/>
                    <a:pt x="3346" y="775"/>
                    <a:pt x="4828" y="775"/>
                  </a:cubicBezTo>
                  <a:cubicBezTo>
                    <a:pt x="5254" y="775"/>
                    <a:pt x="5680" y="811"/>
                    <a:pt x="6102" y="887"/>
                  </a:cubicBezTo>
                  <a:cubicBezTo>
                    <a:pt x="7942" y="1177"/>
                    <a:pt x="9685" y="2242"/>
                    <a:pt x="10797" y="3792"/>
                  </a:cubicBezTo>
                  <a:cubicBezTo>
                    <a:pt x="10894" y="3889"/>
                    <a:pt x="10991" y="3939"/>
                    <a:pt x="11138" y="3939"/>
                  </a:cubicBezTo>
                  <a:cubicBezTo>
                    <a:pt x="11185" y="3939"/>
                    <a:pt x="11281" y="3939"/>
                    <a:pt x="11378" y="3889"/>
                  </a:cubicBezTo>
                  <a:cubicBezTo>
                    <a:pt x="11525" y="3746"/>
                    <a:pt x="11572" y="3501"/>
                    <a:pt x="11429" y="3308"/>
                  </a:cubicBezTo>
                  <a:cubicBezTo>
                    <a:pt x="10170" y="1661"/>
                    <a:pt x="8279" y="453"/>
                    <a:pt x="6199" y="112"/>
                  </a:cubicBezTo>
                  <a:cubicBezTo>
                    <a:pt x="5752" y="38"/>
                    <a:pt x="5295" y="1"/>
                    <a:pt x="48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72" name="Google Shape;1872;p39"/>
            <p:cNvSpPr/>
            <p:nvPr/>
          </p:nvSpPr>
          <p:spPr>
            <a:xfrm>
              <a:off x="3717750" y="1055300"/>
              <a:ext cx="94450" cy="94450"/>
            </a:xfrm>
            <a:custGeom>
              <a:avLst/>
              <a:gdLst/>
              <a:ahLst/>
              <a:cxnLst/>
              <a:rect l="l" t="t" r="r" b="b"/>
              <a:pathLst>
                <a:path w="3778" h="3778" extrusionOk="0">
                  <a:moveTo>
                    <a:pt x="1891" y="1"/>
                  </a:moveTo>
                  <a:cubicBezTo>
                    <a:pt x="872" y="1"/>
                    <a:pt x="0" y="872"/>
                    <a:pt x="0" y="1887"/>
                  </a:cubicBezTo>
                  <a:cubicBezTo>
                    <a:pt x="0" y="2953"/>
                    <a:pt x="872" y="3778"/>
                    <a:pt x="1891" y="3778"/>
                  </a:cubicBezTo>
                  <a:cubicBezTo>
                    <a:pt x="2956" y="3778"/>
                    <a:pt x="3777" y="2953"/>
                    <a:pt x="3777" y="1887"/>
                  </a:cubicBezTo>
                  <a:cubicBezTo>
                    <a:pt x="3777" y="872"/>
                    <a:pt x="2956" y="1"/>
                    <a:pt x="1891"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873" name="Google Shape;1873;p39"/>
          <p:cNvGrpSpPr/>
          <p:nvPr/>
        </p:nvGrpSpPr>
        <p:grpSpPr>
          <a:xfrm rot="596582">
            <a:off x="13163893" y="4438109"/>
            <a:ext cx="1362254" cy="1426578"/>
            <a:chOff x="760714" y="2825774"/>
            <a:chExt cx="1373943" cy="1438819"/>
          </a:xfrm>
        </p:grpSpPr>
        <p:sp>
          <p:nvSpPr>
            <p:cNvPr id="1874" name="Google Shape;1874;p39"/>
            <p:cNvSpPr/>
            <p:nvPr/>
          </p:nvSpPr>
          <p:spPr>
            <a:xfrm rot="-992311">
              <a:off x="908393" y="2890480"/>
              <a:ext cx="517516" cy="432802"/>
            </a:xfrm>
            <a:custGeom>
              <a:avLst/>
              <a:gdLst/>
              <a:ahLst/>
              <a:cxnLst/>
              <a:rect l="l" t="t" r="r" b="b"/>
              <a:pathLst>
                <a:path w="11207" h="9372" extrusionOk="0">
                  <a:moveTo>
                    <a:pt x="1800" y="1"/>
                  </a:moveTo>
                  <a:lnTo>
                    <a:pt x="1800" y="1"/>
                  </a:lnTo>
                  <a:cubicBezTo>
                    <a:pt x="1" y="9147"/>
                    <a:pt x="8208" y="9372"/>
                    <a:pt x="8208" y="9372"/>
                  </a:cubicBezTo>
                  <a:cubicBezTo>
                    <a:pt x="11207" y="601"/>
                    <a:pt x="1800" y="1"/>
                    <a:pt x="180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75" name="Google Shape;1875;p39"/>
            <p:cNvSpPr/>
            <p:nvPr/>
          </p:nvSpPr>
          <p:spPr>
            <a:xfrm rot="-992311">
              <a:off x="870438" y="3180936"/>
              <a:ext cx="1154495" cy="938754"/>
            </a:xfrm>
            <a:custGeom>
              <a:avLst/>
              <a:gdLst/>
              <a:ahLst/>
              <a:cxnLst/>
              <a:rect l="l" t="t" r="r" b="b"/>
              <a:pathLst>
                <a:path w="25001" h="20328" extrusionOk="0">
                  <a:moveTo>
                    <a:pt x="7468" y="0"/>
                  </a:moveTo>
                  <a:cubicBezTo>
                    <a:pt x="6553" y="0"/>
                    <a:pt x="5601" y="206"/>
                    <a:pt x="4685" y="751"/>
                  </a:cubicBezTo>
                  <a:cubicBezTo>
                    <a:pt x="936" y="3000"/>
                    <a:pt x="1" y="8512"/>
                    <a:pt x="2286" y="13720"/>
                  </a:cubicBezTo>
                  <a:cubicBezTo>
                    <a:pt x="4535" y="18932"/>
                    <a:pt x="7608" y="19867"/>
                    <a:pt x="11621" y="20242"/>
                  </a:cubicBezTo>
                  <a:cubicBezTo>
                    <a:pt x="12161" y="20298"/>
                    <a:pt x="12685" y="20328"/>
                    <a:pt x="13195" y="20328"/>
                  </a:cubicBezTo>
                  <a:cubicBezTo>
                    <a:pt x="16465" y="20328"/>
                    <a:pt x="19107" y="19097"/>
                    <a:pt x="21216" y="15594"/>
                  </a:cubicBezTo>
                  <a:cubicBezTo>
                    <a:pt x="23690" y="11546"/>
                    <a:pt x="25001" y="5813"/>
                    <a:pt x="22116" y="3075"/>
                  </a:cubicBezTo>
                  <a:cubicBezTo>
                    <a:pt x="20577" y="1577"/>
                    <a:pt x="18972" y="1052"/>
                    <a:pt x="17272" y="1052"/>
                  </a:cubicBezTo>
                  <a:cubicBezTo>
                    <a:pt x="15826" y="1052"/>
                    <a:pt x="14310" y="1432"/>
                    <a:pt x="12706" y="1915"/>
                  </a:cubicBezTo>
                  <a:cubicBezTo>
                    <a:pt x="12706" y="1915"/>
                    <a:pt x="10261" y="0"/>
                    <a:pt x="746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76" name="Google Shape;1876;p39"/>
            <p:cNvSpPr/>
            <p:nvPr/>
          </p:nvSpPr>
          <p:spPr>
            <a:xfrm rot="-992311">
              <a:off x="1148658" y="3063650"/>
              <a:ext cx="175615" cy="251914"/>
            </a:xfrm>
            <a:custGeom>
              <a:avLst/>
              <a:gdLst/>
              <a:ahLst/>
              <a:cxnLst/>
              <a:rect l="l" t="t" r="r" b="b"/>
              <a:pathLst>
                <a:path w="3803" h="5455" extrusionOk="0">
                  <a:moveTo>
                    <a:pt x="196" y="1"/>
                  </a:moveTo>
                  <a:cubicBezTo>
                    <a:pt x="82" y="1"/>
                    <a:pt x="0" y="117"/>
                    <a:pt x="93" y="207"/>
                  </a:cubicBezTo>
                  <a:cubicBezTo>
                    <a:pt x="393" y="507"/>
                    <a:pt x="654" y="807"/>
                    <a:pt x="953" y="1106"/>
                  </a:cubicBezTo>
                  <a:cubicBezTo>
                    <a:pt x="1592" y="1856"/>
                    <a:pt x="2153" y="2645"/>
                    <a:pt x="2642" y="3505"/>
                  </a:cubicBezTo>
                  <a:cubicBezTo>
                    <a:pt x="2977" y="4105"/>
                    <a:pt x="3277" y="4705"/>
                    <a:pt x="3541" y="5380"/>
                  </a:cubicBezTo>
                  <a:cubicBezTo>
                    <a:pt x="3541" y="5418"/>
                    <a:pt x="3616" y="5454"/>
                    <a:pt x="3691" y="5454"/>
                  </a:cubicBezTo>
                  <a:cubicBezTo>
                    <a:pt x="3727" y="5418"/>
                    <a:pt x="3802" y="5344"/>
                    <a:pt x="3766" y="5305"/>
                  </a:cubicBezTo>
                  <a:cubicBezTo>
                    <a:pt x="3352" y="4180"/>
                    <a:pt x="2792" y="3131"/>
                    <a:pt x="2078" y="2156"/>
                  </a:cubicBezTo>
                  <a:cubicBezTo>
                    <a:pt x="1628" y="1520"/>
                    <a:pt x="1103" y="921"/>
                    <a:pt x="579" y="321"/>
                  </a:cubicBezTo>
                  <a:cubicBezTo>
                    <a:pt x="468" y="246"/>
                    <a:pt x="354" y="132"/>
                    <a:pt x="279" y="21"/>
                  </a:cubicBezTo>
                  <a:cubicBezTo>
                    <a:pt x="251" y="7"/>
                    <a:pt x="223" y="1"/>
                    <a:pt x="196"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877" name="Google Shape;1877;p39"/>
          <p:cNvGrpSpPr/>
          <p:nvPr/>
        </p:nvGrpSpPr>
        <p:grpSpPr>
          <a:xfrm>
            <a:off x="13611326" y="1352300"/>
            <a:ext cx="3755550" cy="2740406"/>
            <a:chOff x="6805662" y="676149"/>
            <a:chExt cx="1877775" cy="1370203"/>
          </a:xfrm>
        </p:grpSpPr>
        <p:grpSp>
          <p:nvGrpSpPr>
            <p:cNvPr id="1878" name="Google Shape;1878;p39"/>
            <p:cNvGrpSpPr/>
            <p:nvPr/>
          </p:nvGrpSpPr>
          <p:grpSpPr>
            <a:xfrm flipH="1">
              <a:off x="6805662" y="676149"/>
              <a:ext cx="1013977" cy="1001941"/>
              <a:chOff x="388724" y="539928"/>
              <a:chExt cx="1284166" cy="1268923"/>
            </a:xfrm>
          </p:grpSpPr>
          <p:sp>
            <p:nvSpPr>
              <p:cNvPr id="1879" name="Google Shape;1879;p39"/>
              <p:cNvSpPr/>
              <p:nvPr/>
            </p:nvSpPr>
            <p:spPr>
              <a:xfrm rot="-919065">
                <a:off x="655951" y="629899"/>
                <a:ext cx="684212" cy="945633"/>
              </a:xfrm>
              <a:custGeom>
                <a:avLst/>
                <a:gdLst/>
                <a:ahLst/>
                <a:cxnLst/>
                <a:rect l="l" t="t" r="r" b="b"/>
                <a:pathLst>
                  <a:path w="18143" h="25075" extrusionOk="0">
                    <a:moveTo>
                      <a:pt x="9071" y="0"/>
                    </a:moveTo>
                    <a:cubicBezTo>
                      <a:pt x="4088" y="0"/>
                      <a:pt x="0" y="5584"/>
                      <a:pt x="0" y="12520"/>
                    </a:cubicBezTo>
                    <a:cubicBezTo>
                      <a:pt x="0" y="19452"/>
                      <a:pt x="4088" y="25075"/>
                      <a:pt x="9071" y="25075"/>
                    </a:cubicBezTo>
                    <a:cubicBezTo>
                      <a:pt x="14094" y="25075"/>
                      <a:pt x="18142" y="19452"/>
                      <a:pt x="18142" y="12520"/>
                    </a:cubicBezTo>
                    <a:cubicBezTo>
                      <a:pt x="18142" y="5584"/>
                      <a:pt x="14094" y="0"/>
                      <a:pt x="907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80" name="Google Shape;1880;p39"/>
              <p:cNvSpPr/>
              <p:nvPr/>
            </p:nvSpPr>
            <p:spPr>
              <a:xfrm rot="-919065">
                <a:off x="521511" y="690957"/>
                <a:ext cx="558367" cy="682478"/>
              </a:xfrm>
              <a:custGeom>
                <a:avLst/>
                <a:gdLst/>
                <a:ahLst/>
                <a:cxnLst/>
                <a:rect l="l" t="t" r="r" b="b"/>
                <a:pathLst>
                  <a:path w="14806" h="18097" extrusionOk="0">
                    <a:moveTo>
                      <a:pt x="8365" y="1"/>
                    </a:moveTo>
                    <a:cubicBezTo>
                      <a:pt x="7857" y="1"/>
                      <a:pt x="7213" y="224"/>
                      <a:pt x="6448" y="708"/>
                    </a:cubicBezTo>
                    <a:cubicBezTo>
                      <a:pt x="4310" y="2096"/>
                      <a:pt x="2400" y="4831"/>
                      <a:pt x="2400" y="4831"/>
                    </a:cubicBezTo>
                    <a:cubicBezTo>
                      <a:pt x="1" y="9029"/>
                      <a:pt x="1011" y="14241"/>
                      <a:pt x="1986" y="15701"/>
                    </a:cubicBezTo>
                    <a:cubicBezTo>
                      <a:pt x="2597" y="16629"/>
                      <a:pt x="6641" y="18097"/>
                      <a:pt x="9781" y="18097"/>
                    </a:cubicBezTo>
                    <a:cubicBezTo>
                      <a:pt x="11462" y="18097"/>
                      <a:pt x="12884" y="17676"/>
                      <a:pt x="13381" y="16526"/>
                    </a:cubicBezTo>
                    <a:cubicBezTo>
                      <a:pt x="14805" y="13266"/>
                      <a:pt x="14169" y="9554"/>
                      <a:pt x="14019" y="7569"/>
                    </a:cubicBezTo>
                    <a:cubicBezTo>
                      <a:pt x="13830" y="5620"/>
                      <a:pt x="12106" y="4270"/>
                      <a:pt x="11021" y="3931"/>
                    </a:cubicBezTo>
                    <a:cubicBezTo>
                      <a:pt x="9896" y="3631"/>
                      <a:pt x="9596" y="3895"/>
                      <a:pt x="9671" y="1946"/>
                    </a:cubicBezTo>
                    <a:cubicBezTo>
                      <a:pt x="9743" y="718"/>
                      <a:pt x="9274" y="1"/>
                      <a:pt x="836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81" name="Google Shape;1881;p39"/>
              <p:cNvSpPr/>
              <p:nvPr/>
            </p:nvSpPr>
            <p:spPr>
              <a:xfrm rot="-919065">
                <a:off x="830791" y="602210"/>
                <a:ext cx="581070" cy="814584"/>
              </a:xfrm>
              <a:custGeom>
                <a:avLst/>
                <a:gdLst/>
                <a:ahLst/>
                <a:cxnLst/>
                <a:rect l="l" t="t" r="r" b="b"/>
                <a:pathLst>
                  <a:path w="15408" h="21600" extrusionOk="0">
                    <a:moveTo>
                      <a:pt x="8035" y="0"/>
                    </a:moveTo>
                    <a:cubicBezTo>
                      <a:pt x="7174" y="0"/>
                      <a:pt x="6678" y="726"/>
                      <a:pt x="6522" y="1918"/>
                    </a:cubicBezTo>
                    <a:cubicBezTo>
                      <a:pt x="6297" y="3643"/>
                      <a:pt x="6861" y="3981"/>
                      <a:pt x="5287" y="4242"/>
                    </a:cubicBezTo>
                    <a:cubicBezTo>
                      <a:pt x="3748" y="4467"/>
                      <a:pt x="3038" y="5592"/>
                      <a:pt x="3449" y="7016"/>
                    </a:cubicBezTo>
                    <a:cubicBezTo>
                      <a:pt x="3862" y="8404"/>
                      <a:pt x="4237" y="9454"/>
                      <a:pt x="2138" y="10353"/>
                    </a:cubicBezTo>
                    <a:cubicBezTo>
                      <a:pt x="0" y="11253"/>
                      <a:pt x="489" y="13013"/>
                      <a:pt x="489" y="13013"/>
                    </a:cubicBezTo>
                    <a:cubicBezTo>
                      <a:pt x="489" y="13013"/>
                      <a:pt x="1591" y="21599"/>
                      <a:pt x="6117" y="21599"/>
                    </a:cubicBezTo>
                    <a:cubicBezTo>
                      <a:pt x="6736" y="21599"/>
                      <a:pt x="7419" y="21439"/>
                      <a:pt x="8171" y="21074"/>
                    </a:cubicBezTo>
                    <a:cubicBezTo>
                      <a:pt x="14394" y="18036"/>
                      <a:pt x="15407" y="11703"/>
                      <a:pt x="14508" y="7880"/>
                    </a:cubicBezTo>
                    <a:cubicBezTo>
                      <a:pt x="13569" y="4017"/>
                      <a:pt x="11134" y="1468"/>
                      <a:pt x="9410" y="458"/>
                    </a:cubicBezTo>
                    <a:cubicBezTo>
                      <a:pt x="8878" y="145"/>
                      <a:pt x="8420" y="0"/>
                      <a:pt x="803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82" name="Google Shape;1882;p39"/>
              <p:cNvSpPr/>
              <p:nvPr/>
            </p:nvSpPr>
            <p:spPr>
              <a:xfrm rot="-919065">
                <a:off x="489188" y="782424"/>
                <a:ext cx="1057412" cy="902792"/>
              </a:xfrm>
              <a:custGeom>
                <a:avLst/>
                <a:gdLst/>
                <a:ahLst/>
                <a:cxnLst/>
                <a:rect l="l" t="t" r="r" b="b"/>
                <a:pathLst>
                  <a:path w="28039" h="23939" extrusionOk="0">
                    <a:moveTo>
                      <a:pt x="5182" y="1"/>
                    </a:moveTo>
                    <a:cubicBezTo>
                      <a:pt x="3644" y="1"/>
                      <a:pt x="2400" y="1938"/>
                      <a:pt x="2400" y="1938"/>
                    </a:cubicBezTo>
                    <a:cubicBezTo>
                      <a:pt x="861" y="4187"/>
                      <a:pt x="1" y="6885"/>
                      <a:pt x="1" y="9770"/>
                    </a:cubicBezTo>
                    <a:cubicBezTo>
                      <a:pt x="1" y="17605"/>
                      <a:pt x="6409" y="23939"/>
                      <a:pt x="14355" y="23939"/>
                    </a:cubicBezTo>
                    <a:cubicBezTo>
                      <a:pt x="17429" y="23939"/>
                      <a:pt x="20278" y="23003"/>
                      <a:pt x="22602" y="21390"/>
                    </a:cubicBezTo>
                    <a:cubicBezTo>
                      <a:pt x="22602" y="21390"/>
                      <a:pt x="28038" y="17980"/>
                      <a:pt x="23501" y="17791"/>
                    </a:cubicBezTo>
                    <a:cubicBezTo>
                      <a:pt x="21522" y="17683"/>
                      <a:pt x="23021" y="14527"/>
                      <a:pt x="21686" y="14527"/>
                    </a:cubicBezTo>
                    <a:cubicBezTo>
                      <a:pt x="21656" y="14527"/>
                      <a:pt x="21624" y="14529"/>
                      <a:pt x="21591" y="14532"/>
                    </a:cubicBezTo>
                    <a:cubicBezTo>
                      <a:pt x="21122" y="14567"/>
                      <a:pt x="20539" y="14634"/>
                      <a:pt x="19969" y="14634"/>
                    </a:cubicBezTo>
                    <a:cubicBezTo>
                      <a:pt x="18719" y="14634"/>
                      <a:pt x="17535" y="14307"/>
                      <a:pt x="17768" y="12583"/>
                    </a:cubicBezTo>
                    <a:cubicBezTo>
                      <a:pt x="18096" y="10090"/>
                      <a:pt x="16023" y="8457"/>
                      <a:pt x="14109" y="8457"/>
                    </a:cubicBezTo>
                    <a:cubicBezTo>
                      <a:pt x="14066" y="8457"/>
                      <a:pt x="14023" y="8458"/>
                      <a:pt x="13981" y="8460"/>
                    </a:cubicBezTo>
                    <a:cubicBezTo>
                      <a:pt x="13709" y="8475"/>
                      <a:pt x="13468" y="8485"/>
                      <a:pt x="13253" y="8485"/>
                    </a:cubicBezTo>
                    <a:cubicBezTo>
                      <a:pt x="11924" y="8485"/>
                      <a:pt x="11615" y="8114"/>
                      <a:pt x="11582" y="6436"/>
                    </a:cubicBezTo>
                    <a:cubicBezTo>
                      <a:pt x="11546" y="4486"/>
                      <a:pt x="10832" y="3398"/>
                      <a:pt x="8433" y="2987"/>
                    </a:cubicBezTo>
                    <a:cubicBezTo>
                      <a:pt x="6073" y="2573"/>
                      <a:pt x="7833" y="1038"/>
                      <a:pt x="5959" y="174"/>
                    </a:cubicBezTo>
                    <a:cubicBezTo>
                      <a:pt x="5695" y="53"/>
                      <a:pt x="5435" y="1"/>
                      <a:pt x="518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83" name="Google Shape;1883;p39"/>
              <p:cNvSpPr/>
              <p:nvPr/>
            </p:nvSpPr>
            <p:spPr>
              <a:xfrm rot="-919065">
                <a:off x="804275" y="1028801"/>
                <a:ext cx="409969" cy="604263"/>
              </a:xfrm>
              <a:custGeom>
                <a:avLst/>
                <a:gdLst/>
                <a:ahLst/>
                <a:cxnLst/>
                <a:rect l="l" t="t" r="r" b="b"/>
                <a:pathLst>
                  <a:path w="10871" h="16023" extrusionOk="0">
                    <a:moveTo>
                      <a:pt x="1324" y="1"/>
                    </a:moveTo>
                    <a:cubicBezTo>
                      <a:pt x="1273" y="1"/>
                      <a:pt x="1227" y="27"/>
                      <a:pt x="1200" y="55"/>
                    </a:cubicBezTo>
                    <a:cubicBezTo>
                      <a:pt x="1164" y="204"/>
                      <a:pt x="1089" y="315"/>
                      <a:pt x="1050" y="465"/>
                    </a:cubicBezTo>
                    <a:cubicBezTo>
                      <a:pt x="939" y="804"/>
                      <a:pt x="825" y="1104"/>
                      <a:pt x="714" y="1440"/>
                    </a:cubicBezTo>
                    <a:cubicBezTo>
                      <a:pt x="564" y="1929"/>
                      <a:pt x="450" y="2414"/>
                      <a:pt x="339" y="2939"/>
                    </a:cubicBezTo>
                    <a:cubicBezTo>
                      <a:pt x="189" y="3539"/>
                      <a:pt x="114" y="4178"/>
                      <a:pt x="75" y="4813"/>
                    </a:cubicBezTo>
                    <a:cubicBezTo>
                      <a:pt x="0" y="5488"/>
                      <a:pt x="0" y="6163"/>
                      <a:pt x="75" y="6876"/>
                    </a:cubicBezTo>
                    <a:cubicBezTo>
                      <a:pt x="150" y="7587"/>
                      <a:pt x="264" y="8337"/>
                      <a:pt x="525" y="9050"/>
                    </a:cubicBezTo>
                    <a:cubicBezTo>
                      <a:pt x="750" y="9761"/>
                      <a:pt x="1089" y="10475"/>
                      <a:pt x="1539" y="11149"/>
                    </a:cubicBezTo>
                    <a:cubicBezTo>
                      <a:pt x="2024" y="11860"/>
                      <a:pt x="2624" y="12535"/>
                      <a:pt x="3299" y="13060"/>
                    </a:cubicBezTo>
                    <a:cubicBezTo>
                      <a:pt x="4088" y="13734"/>
                      <a:pt x="4987" y="14259"/>
                      <a:pt x="5962" y="14673"/>
                    </a:cubicBezTo>
                    <a:cubicBezTo>
                      <a:pt x="7122" y="15198"/>
                      <a:pt x="8397" y="15572"/>
                      <a:pt x="9635" y="15833"/>
                    </a:cubicBezTo>
                    <a:cubicBezTo>
                      <a:pt x="10010" y="15908"/>
                      <a:pt x="10346" y="15947"/>
                      <a:pt x="10721" y="16022"/>
                    </a:cubicBezTo>
                    <a:cubicBezTo>
                      <a:pt x="10795" y="16022"/>
                      <a:pt x="10834" y="15983"/>
                      <a:pt x="10870" y="15947"/>
                    </a:cubicBezTo>
                    <a:cubicBezTo>
                      <a:pt x="10870" y="15872"/>
                      <a:pt x="10834" y="15797"/>
                      <a:pt x="10795" y="15758"/>
                    </a:cubicBezTo>
                    <a:cubicBezTo>
                      <a:pt x="9446" y="15572"/>
                      <a:pt x="8097" y="15234"/>
                      <a:pt x="6822" y="14784"/>
                    </a:cubicBezTo>
                    <a:cubicBezTo>
                      <a:pt x="5812" y="14409"/>
                      <a:pt x="4873" y="13923"/>
                      <a:pt x="3974" y="13285"/>
                    </a:cubicBezTo>
                    <a:cubicBezTo>
                      <a:pt x="3263" y="12799"/>
                      <a:pt x="2624" y="12160"/>
                      <a:pt x="2063" y="11449"/>
                    </a:cubicBezTo>
                    <a:cubicBezTo>
                      <a:pt x="1614" y="10886"/>
                      <a:pt x="1200" y="10136"/>
                      <a:pt x="939" y="9461"/>
                    </a:cubicBezTo>
                    <a:cubicBezTo>
                      <a:pt x="675" y="8751"/>
                      <a:pt x="489" y="8037"/>
                      <a:pt x="375" y="7326"/>
                    </a:cubicBezTo>
                    <a:lnTo>
                      <a:pt x="375" y="7287"/>
                    </a:lnTo>
                    <a:lnTo>
                      <a:pt x="375" y="7212"/>
                    </a:lnTo>
                    <a:cubicBezTo>
                      <a:pt x="339" y="7176"/>
                      <a:pt x="339" y="7101"/>
                      <a:pt x="339" y="7062"/>
                    </a:cubicBezTo>
                    <a:cubicBezTo>
                      <a:pt x="339" y="6987"/>
                      <a:pt x="339" y="6876"/>
                      <a:pt x="300" y="6801"/>
                    </a:cubicBezTo>
                    <a:lnTo>
                      <a:pt x="300" y="6277"/>
                    </a:lnTo>
                    <a:cubicBezTo>
                      <a:pt x="264" y="5938"/>
                      <a:pt x="264" y="5602"/>
                      <a:pt x="300" y="5263"/>
                    </a:cubicBezTo>
                    <a:cubicBezTo>
                      <a:pt x="300" y="4927"/>
                      <a:pt x="339" y="4588"/>
                      <a:pt x="375" y="4289"/>
                    </a:cubicBezTo>
                    <a:lnTo>
                      <a:pt x="375" y="4028"/>
                    </a:lnTo>
                    <a:cubicBezTo>
                      <a:pt x="384" y="4019"/>
                      <a:pt x="388" y="4016"/>
                      <a:pt x="391" y="4016"/>
                    </a:cubicBezTo>
                    <a:cubicBezTo>
                      <a:pt x="398" y="4016"/>
                      <a:pt x="391" y="4038"/>
                      <a:pt x="399" y="4038"/>
                    </a:cubicBezTo>
                    <a:cubicBezTo>
                      <a:pt x="401" y="4038"/>
                      <a:pt x="406" y="4035"/>
                      <a:pt x="414" y="4028"/>
                    </a:cubicBezTo>
                    <a:lnTo>
                      <a:pt x="414" y="3953"/>
                    </a:lnTo>
                    <a:lnTo>
                      <a:pt x="414" y="3839"/>
                    </a:lnTo>
                    <a:cubicBezTo>
                      <a:pt x="450" y="3689"/>
                      <a:pt x="450" y="3539"/>
                      <a:pt x="489" y="3389"/>
                    </a:cubicBezTo>
                    <a:cubicBezTo>
                      <a:pt x="600" y="2864"/>
                      <a:pt x="714" y="2339"/>
                      <a:pt x="864" y="1815"/>
                    </a:cubicBezTo>
                    <a:cubicBezTo>
                      <a:pt x="975" y="1440"/>
                      <a:pt x="1089" y="1065"/>
                      <a:pt x="1239" y="729"/>
                    </a:cubicBezTo>
                    <a:cubicBezTo>
                      <a:pt x="1275" y="615"/>
                      <a:pt x="1314" y="465"/>
                      <a:pt x="1350" y="354"/>
                    </a:cubicBezTo>
                    <a:lnTo>
                      <a:pt x="1389" y="315"/>
                    </a:lnTo>
                    <a:lnTo>
                      <a:pt x="1389" y="279"/>
                    </a:lnTo>
                    <a:cubicBezTo>
                      <a:pt x="1389" y="279"/>
                      <a:pt x="1425" y="240"/>
                      <a:pt x="1425" y="204"/>
                    </a:cubicBezTo>
                    <a:cubicBezTo>
                      <a:pt x="1464" y="129"/>
                      <a:pt x="1464" y="55"/>
                      <a:pt x="1389" y="16"/>
                    </a:cubicBezTo>
                    <a:cubicBezTo>
                      <a:pt x="1367" y="5"/>
                      <a:pt x="1345" y="1"/>
                      <a:pt x="132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84" name="Google Shape;1884;p39"/>
              <p:cNvSpPr/>
              <p:nvPr/>
            </p:nvSpPr>
            <p:spPr>
              <a:xfrm rot="-919065">
                <a:off x="627540" y="955152"/>
                <a:ext cx="357738" cy="709480"/>
              </a:xfrm>
              <a:custGeom>
                <a:avLst/>
                <a:gdLst/>
                <a:ahLst/>
                <a:cxnLst/>
                <a:rect l="l" t="t" r="r" b="b"/>
                <a:pathLst>
                  <a:path w="9486" h="18813" extrusionOk="0">
                    <a:moveTo>
                      <a:pt x="1674" y="1"/>
                    </a:moveTo>
                    <a:cubicBezTo>
                      <a:pt x="1637" y="1"/>
                      <a:pt x="1599" y="21"/>
                      <a:pt x="1575" y="71"/>
                    </a:cubicBezTo>
                    <a:cubicBezTo>
                      <a:pt x="1425" y="410"/>
                      <a:pt x="1275" y="785"/>
                      <a:pt x="1164" y="1121"/>
                    </a:cubicBezTo>
                    <a:cubicBezTo>
                      <a:pt x="864" y="2020"/>
                      <a:pt x="639" y="2920"/>
                      <a:pt x="450" y="3858"/>
                    </a:cubicBezTo>
                    <a:cubicBezTo>
                      <a:pt x="225" y="4908"/>
                      <a:pt x="114" y="5957"/>
                      <a:pt x="39" y="7043"/>
                    </a:cubicBezTo>
                    <a:cubicBezTo>
                      <a:pt x="0" y="7757"/>
                      <a:pt x="39" y="8467"/>
                      <a:pt x="75" y="9142"/>
                    </a:cubicBezTo>
                    <a:cubicBezTo>
                      <a:pt x="114" y="9892"/>
                      <a:pt x="225" y="10605"/>
                      <a:pt x="375" y="11316"/>
                    </a:cubicBezTo>
                    <a:cubicBezTo>
                      <a:pt x="525" y="12030"/>
                      <a:pt x="750" y="12704"/>
                      <a:pt x="1014" y="13379"/>
                    </a:cubicBezTo>
                    <a:cubicBezTo>
                      <a:pt x="1314" y="14015"/>
                      <a:pt x="1650" y="14653"/>
                      <a:pt x="2099" y="15214"/>
                    </a:cubicBezTo>
                    <a:cubicBezTo>
                      <a:pt x="2549" y="15814"/>
                      <a:pt x="3074" y="16378"/>
                      <a:pt x="3674" y="16827"/>
                    </a:cubicBezTo>
                    <a:cubicBezTo>
                      <a:pt x="4312" y="17313"/>
                      <a:pt x="5023" y="17727"/>
                      <a:pt x="5773" y="18027"/>
                    </a:cubicBezTo>
                    <a:cubicBezTo>
                      <a:pt x="6672" y="18363"/>
                      <a:pt x="7611" y="18588"/>
                      <a:pt x="8546" y="18702"/>
                    </a:cubicBezTo>
                    <a:lnTo>
                      <a:pt x="9335" y="18813"/>
                    </a:lnTo>
                    <a:cubicBezTo>
                      <a:pt x="9485" y="18813"/>
                      <a:pt x="9485" y="18552"/>
                      <a:pt x="9335" y="18552"/>
                    </a:cubicBezTo>
                    <a:cubicBezTo>
                      <a:pt x="8361" y="18477"/>
                      <a:pt x="7386" y="18288"/>
                      <a:pt x="6447" y="17988"/>
                    </a:cubicBezTo>
                    <a:cubicBezTo>
                      <a:pt x="5662" y="17727"/>
                      <a:pt x="4912" y="17388"/>
                      <a:pt x="4237" y="16938"/>
                    </a:cubicBezTo>
                    <a:cubicBezTo>
                      <a:pt x="3638" y="16528"/>
                      <a:pt x="3074" y="16039"/>
                      <a:pt x="2588" y="15478"/>
                    </a:cubicBezTo>
                    <a:cubicBezTo>
                      <a:pt x="2138" y="14914"/>
                      <a:pt x="1764" y="14315"/>
                      <a:pt x="1464" y="13679"/>
                    </a:cubicBezTo>
                    <a:cubicBezTo>
                      <a:pt x="1125" y="13040"/>
                      <a:pt x="900" y="12404"/>
                      <a:pt x="714" y="11691"/>
                    </a:cubicBezTo>
                    <a:cubicBezTo>
                      <a:pt x="564" y="11016"/>
                      <a:pt x="414" y="10341"/>
                      <a:pt x="375" y="9631"/>
                    </a:cubicBezTo>
                    <a:cubicBezTo>
                      <a:pt x="300" y="8917"/>
                      <a:pt x="264" y="8242"/>
                      <a:pt x="300" y="7532"/>
                    </a:cubicBezTo>
                    <a:cubicBezTo>
                      <a:pt x="300" y="6593"/>
                      <a:pt x="375" y="5657"/>
                      <a:pt x="525" y="4719"/>
                    </a:cubicBezTo>
                    <a:cubicBezTo>
                      <a:pt x="714" y="3708"/>
                      <a:pt x="939" y="2695"/>
                      <a:pt x="1239" y="1720"/>
                    </a:cubicBezTo>
                    <a:cubicBezTo>
                      <a:pt x="1389" y="1234"/>
                      <a:pt x="1575" y="710"/>
                      <a:pt x="1764" y="221"/>
                    </a:cubicBezTo>
                    <a:lnTo>
                      <a:pt x="1800" y="185"/>
                    </a:lnTo>
                    <a:cubicBezTo>
                      <a:pt x="1826" y="85"/>
                      <a:pt x="1750" y="1"/>
                      <a:pt x="16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85" name="Google Shape;1885;p39"/>
              <p:cNvSpPr/>
              <p:nvPr/>
            </p:nvSpPr>
            <p:spPr>
              <a:xfrm rot="-919065">
                <a:off x="681874" y="750276"/>
                <a:ext cx="887180" cy="905432"/>
              </a:xfrm>
              <a:custGeom>
                <a:avLst/>
                <a:gdLst/>
                <a:ahLst/>
                <a:cxnLst/>
                <a:rect l="l" t="t" r="r" b="b"/>
                <a:pathLst>
                  <a:path w="23525" h="24009" extrusionOk="0">
                    <a:moveTo>
                      <a:pt x="18756" y="1"/>
                    </a:moveTo>
                    <a:cubicBezTo>
                      <a:pt x="18286" y="1"/>
                      <a:pt x="17789" y="250"/>
                      <a:pt x="17303" y="919"/>
                    </a:cubicBezTo>
                    <a:cubicBezTo>
                      <a:pt x="16667" y="1819"/>
                      <a:pt x="17677" y="2757"/>
                      <a:pt x="15692" y="3018"/>
                    </a:cubicBezTo>
                    <a:cubicBezTo>
                      <a:pt x="13743" y="3282"/>
                      <a:pt x="12844" y="4182"/>
                      <a:pt x="12955" y="5981"/>
                    </a:cubicBezTo>
                    <a:cubicBezTo>
                      <a:pt x="13030" y="7780"/>
                      <a:pt x="13180" y="8005"/>
                      <a:pt x="11155" y="8530"/>
                    </a:cubicBezTo>
                    <a:cubicBezTo>
                      <a:pt x="8870" y="9129"/>
                      <a:pt x="8346" y="10140"/>
                      <a:pt x="8307" y="12614"/>
                    </a:cubicBezTo>
                    <a:cubicBezTo>
                      <a:pt x="8271" y="15052"/>
                      <a:pt x="4483" y="13363"/>
                      <a:pt x="4298" y="15801"/>
                    </a:cubicBezTo>
                    <a:cubicBezTo>
                      <a:pt x="4073" y="18875"/>
                      <a:pt x="2124" y="17076"/>
                      <a:pt x="1035" y="19025"/>
                    </a:cubicBezTo>
                    <a:cubicBezTo>
                      <a:pt x="1" y="20981"/>
                      <a:pt x="2097" y="22285"/>
                      <a:pt x="2230" y="22285"/>
                    </a:cubicBezTo>
                    <a:cubicBezTo>
                      <a:pt x="2232" y="22285"/>
                      <a:pt x="2233" y="22285"/>
                      <a:pt x="2234" y="22284"/>
                    </a:cubicBezTo>
                    <a:cubicBezTo>
                      <a:pt x="4298" y="23409"/>
                      <a:pt x="6657" y="24009"/>
                      <a:pt x="9131" y="24009"/>
                    </a:cubicBezTo>
                    <a:cubicBezTo>
                      <a:pt x="17078" y="24009"/>
                      <a:pt x="23525" y="17675"/>
                      <a:pt x="23525" y="9840"/>
                    </a:cubicBezTo>
                    <a:cubicBezTo>
                      <a:pt x="23525" y="6991"/>
                      <a:pt x="22664" y="4331"/>
                      <a:pt x="21201" y="2118"/>
                    </a:cubicBezTo>
                    <a:cubicBezTo>
                      <a:pt x="21092" y="1819"/>
                      <a:pt x="20024" y="1"/>
                      <a:pt x="18756"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1886" name="Google Shape;1886;p39"/>
              <p:cNvGrpSpPr/>
              <p:nvPr/>
            </p:nvGrpSpPr>
            <p:grpSpPr>
              <a:xfrm>
                <a:off x="948770" y="899467"/>
                <a:ext cx="585371" cy="777067"/>
                <a:chOff x="948770" y="899467"/>
                <a:chExt cx="585371" cy="777067"/>
              </a:xfrm>
            </p:grpSpPr>
            <p:sp>
              <p:nvSpPr>
                <p:cNvPr id="1887" name="Google Shape;1887;p39"/>
                <p:cNvSpPr/>
                <p:nvPr/>
              </p:nvSpPr>
              <p:spPr>
                <a:xfrm rot="-919065">
                  <a:off x="1032923" y="941689"/>
                  <a:ext cx="412798" cy="692622"/>
                </a:xfrm>
                <a:custGeom>
                  <a:avLst/>
                  <a:gdLst/>
                  <a:ahLst/>
                  <a:cxnLst/>
                  <a:rect l="l" t="t" r="r" b="b"/>
                  <a:pathLst>
                    <a:path w="10946" h="18366" extrusionOk="0">
                      <a:moveTo>
                        <a:pt x="10740" y="0"/>
                      </a:moveTo>
                      <a:cubicBezTo>
                        <a:pt x="10675" y="0"/>
                        <a:pt x="10610" y="38"/>
                        <a:pt x="10610" y="113"/>
                      </a:cubicBezTo>
                      <a:cubicBezTo>
                        <a:pt x="10646" y="338"/>
                        <a:pt x="10646" y="524"/>
                        <a:pt x="10646" y="713"/>
                      </a:cubicBezTo>
                      <a:cubicBezTo>
                        <a:pt x="10685" y="1237"/>
                        <a:pt x="10685" y="1798"/>
                        <a:pt x="10685" y="2323"/>
                      </a:cubicBezTo>
                      <a:cubicBezTo>
                        <a:pt x="10685" y="3072"/>
                        <a:pt x="10610" y="3861"/>
                        <a:pt x="10571" y="4611"/>
                      </a:cubicBezTo>
                      <a:cubicBezTo>
                        <a:pt x="10460" y="5510"/>
                        <a:pt x="10346" y="6371"/>
                        <a:pt x="10160" y="7271"/>
                      </a:cubicBezTo>
                      <a:cubicBezTo>
                        <a:pt x="9935" y="8209"/>
                        <a:pt x="9671" y="9109"/>
                        <a:pt x="9335" y="10008"/>
                      </a:cubicBezTo>
                      <a:cubicBezTo>
                        <a:pt x="8961" y="10908"/>
                        <a:pt x="8511" y="11733"/>
                        <a:pt x="7947" y="12518"/>
                      </a:cubicBezTo>
                      <a:cubicBezTo>
                        <a:pt x="7611" y="12968"/>
                        <a:pt x="7197" y="13418"/>
                        <a:pt x="6787" y="13832"/>
                      </a:cubicBezTo>
                      <a:cubicBezTo>
                        <a:pt x="6337" y="14317"/>
                        <a:pt x="5848" y="14767"/>
                        <a:pt x="5362" y="15181"/>
                      </a:cubicBezTo>
                      <a:cubicBezTo>
                        <a:pt x="4574" y="15856"/>
                        <a:pt x="3749" y="16491"/>
                        <a:pt x="2849" y="16980"/>
                      </a:cubicBezTo>
                      <a:cubicBezTo>
                        <a:pt x="2250" y="17316"/>
                        <a:pt x="1650" y="17616"/>
                        <a:pt x="1014" y="17841"/>
                      </a:cubicBezTo>
                      <a:cubicBezTo>
                        <a:pt x="750" y="17955"/>
                        <a:pt x="450" y="18030"/>
                        <a:pt x="151" y="18105"/>
                      </a:cubicBezTo>
                      <a:lnTo>
                        <a:pt x="115" y="18105"/>
                      </a:lnTo>
                      <a:cubicBezTo>
                        <a:pt x="40" y="18105"/>
                        <a:pt x="1" y="18216"/>
                        <a:pt x="1" y="18255"/>
                      </a:cubicBezTo>
                      <a:cubicBezTo>
                        <a:pt x="40" y="18330"/>
                        <a:pt x="115" y="18366"/>
                        <a:pt x="190" y="18366"/>
                      </a:cubicBezTo>
                      <a:cubicBezTo>
                        <a:pt x="375" y="18330"/>
                        <a:pt x="600" y="18255"/>
                        <a:pt x="789" y="18180"/>
                      </a:cubicBezTo>
                      <a:cubicBezTo>
                        <a:pt x="1350" y="17991"/>
                        <a:pt x="1914" y="17766"/>
                        <a:pt x="2438" y="17505"/>
                      </a:cubicBezTo>
                      <a:cubicBezTo>
                        <a:pt x="3299" y="17055"/>
                        <a:pt x="4088" y="16530"/>
                        <a:pt x="4873" y="15931"/>
                      </a:cubicBezTo>
                      <a:cubicBezTo>
                        <a:pt x="5887" y="15106"/>
                        <a:pt x="6823" y="14206"/>
                        <a:pt x="7686" y="13232"/>
                      </a:cubicBezTo>
                      <a:cubicBezTo>
                        <a:pt x="8322" y="12482"/>
                        <a:pt x="8847" y="11658"/>
                        <a:pt x="9260" y="10794"/>
                      </a:cubicBezTo>
                      <a:cubicBezTo>
                        <a:pt x="9671" y="9894"/>
                        <a:pt x="9971" y="8995"/>
                        <a:pt x="10235" y="8059"/>
                      </a:cubicBezTo>
                      <a:cubicBezTo>
                        <a:pt x="10460" y="7160"/>
                        <a:pt x="10610" y="6221"/>
                        <a:pt x="10721" y="5285"/>
                      </a:cubicBezTo>
                      <a:cubicBezTo>
                        <a:pt x="10835" y="4497"/>
                        <a:pt x="10871" y="3672"/>
                        <a:pt x="10910" y="2848"/>
                      </a:cubicBezTo>
                      <a:cubicBezTo>
                        <a:pt x="10946" y="2248"/>
                        <a:pt x="10946" y="1648"/>
                        <a:pt x="10910" y="1048"/>
                      </a:cubicBezTo>
                      <a:cubicBezTo>
                        <a:pt x="10910" y="748"/>
                        <a:pt x="10910" y="449"/>
                        <a:pt x="10871" y="149"/>
                      </a:cubicBezTo>
                      <a:lnTo>
                        <a:pt x="10871" y="113"/>
                      </a:lnTo>
                      <a:cubicBezTo>
                        <a:pt x="10871" y="38"/>
                        <a:pt x="10805" y="0"/>
                        <a:pt x="107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88" name="Google Shape;1888;p39"/>
                <p:cNvSpPr/>
                <p:nvPr/>
              </p:nvSpPr>
              <p:spPr>
                <a:xfrm rot="-919065">
                  <a:off x="1199619" y="1378326"/>
                  <a:ext cx="36166" cy="205004"/>
                </a:xfrm>
                <a:custGeom>
                  <a:avLst/>
                  <a:gdLst/>
                  <a:ahLst/>
                  <a:cxnLst/>
                  <a:rect l="l" t="t" r="r" b="b"/>
                  <a:pathLst>
                    <a:path w="959" h="5436" extrusionOk="0">
                      <a:moveTo>
                        <a:pt x="133" y="0"/>
                      </a:moveTo>
                      <a:cubicBezTo>
                        <a:pt x="66" y="0"/>
                        <a:pt x="1" y="62"/>
                        <a:pt x="23" y="149"/>
                      </a:cubicBezTo>
                      <a:cubicBezTo>
                        <a:pt x="134" y="637"/>
                        <a:pt x="248" y="1123"/>
                        <a:pt x="359" y="1573"/>
                      </a:cubicBezTo>
                      <a:cubicBezTo>
                        <a:pt x="548" y="2437"/>
                        <a:pt x="698" y="3297"/>
                        <a:pt x="698" y="4197"/>
                      </a:cubicBezTo>
                      <a:cubicBezTo>
                        <a:pt x="734" y="4386"/>
                        <a:pt x="734" y="4611"/>
                        <a:pt x="698" y="4797"/>
                      </a:cubicBezTo>
                      <a:lnTo>
                        <a:pt x="698" y="4836"/>
                      </a:lnTo>
                      <a:lnTo>
                        <a:pt x="698" y="4872"/>
                      </a:lnTo>
                      <a:cubicBezTo>
                        <a:pt x="698" y="4872"/>
                        <a:pt x="659" y="4911"/>
                        <a:pt x="659" y="4946"/>
                      </a:cubicBezTo>
                      <a:lnTo>
                        <a:pt x="659" y="5060"/>
                      </a:lnTo>
                      <a:cubicBezTo>
                        <a:pt x="623" y="5096"/>
                        <a:pt x="623" y="5135"/>
                        <a:pt x="623" y="5171"/>
                      </a:cubicBezTo>
                      <a:lnTo>
                        <a:pt x="584" y="5210"/>
                      </a:lnTo>
                      <a:lnTo>
                        <a:pt x="584" y="5246"/>
                      </a:lnTo>
                      <a:cubicBezTo>
                        <a:pt x="548" y="5321"/>
                        <a:pt x="548" y="5396"/>
                        <a:pt x="623" y="5435"/>
                      </a:cubicBezTo>
                      <a:cubicBezTo>
                        <a:pt x="698" y="5435"/>
                        <a:pt x="773" y="5435"/>
                        <a:pt x="809" y="5360"/>
                      </a:cubicBezTo>
                      <a:cubicBezTo>
                        <a:pt x="959" y="5060"/>
                        <a:pt x="959" y="4686"/>
                        <a:pt x="959" y="4347"/>
                      </a:cubicBezTo>
                      <a:cubicBezTo>
                        <a:pt x="959" y="3936"/>
                        <a:pt x="923" y="3486"/>
                        <a:pt x="884" y="3072"/>
                      </a:cubicBezTo>
                      <a:cubicBezTo>
                        <a:pt x="773" y="2248"/>
                        <a:pt x="584" y="1423"/>
                        <a:pt x="398" y="598"/>
                      </a:cubicBezTo>
                      <a:cubicBezTo>
                        <a:pt x="359" y="449"/>
                        <a:pt x="323" y="263"/>
                        <a:pt x="248" y="113"/>
                      </a:cubicBezTo>
                      <a:cubicBezTo>
                        <a:pt x="232" y="33"/>
                        <a:pt x="182" y="0"/>
                        <a:pt x="13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89" name="Google Shape;1889;p39"/>
                <p:cNvSpPr/>
                <p:nvPr/>
              </p:nvSpPr>
              <p:spPr>
                <a:xfrm rot="-919065">
                  <a:off x="1135928" y="1111149"/>
                  <a:ext cx="175777" cy="349140"/>
                </a:xfrm>
                <a:custGeom>
                  <a:avLst/>
                  <a:gdLst/>
                  <a:ahLst/>
                  <a:cxnLst/>
                  <a:rect l="l" t="t" r="r" b="b"/>
                  <a:pathLst>
                    <a:path w="4661" h="9258" extrusionOk="0">
                      <a:moveTo>
                        <a:pt x="196" y="1"/>
                      </a:moveTo>
                      <a:cubicBezTo>
                        <a:pt x="96" y="1"/>
                        <a:pt x="0" y="134"/>
                        <a:pt x="87" y="224"/>
                      </a:cubicBezTo>
                      <a:cubicBezTo>
                        <a:pt x="237" y="374"/>
                        <a:pt x="426" y="524"/>
                        <a:pt x="576" y="674"/>
                      </a:cubicBezTo>
                      <a:cubicBezTo>
                        <a:pt x="951" y="1048"/>
                        <a:pt x="1326" y="1423"/>
                        <a:pt x="1662" y="1834"/>
                      </a:cubicBezTo>
                      <a:cubicBezTo>
                        <a:pt x="2111" y="2398"/>
                        <a:pt x="2525" y="2997"/>
                        <a:pt x="2900" y="3633"/>
                      </a:cubicBezTo>
                      <a:cubicBezTo>
                        <a:pt x="3311" y="4383"/>
                        <a:pt x="3686" y="5133"/>
                        <a:pt x="3950" y="5957"/>
                      </a:cubicBezTo>
                      <a:cubicBezTo>
                        <a:pt x="4210" y="6857"/>
                        <a:pt x="4360" y="7795"/>
                        <a:pt x="4399" y="8731"/>
                      </a:cubicBezTo>
                      <a:lnTo>
                        <a:pt x="4399" y="9145"/>
                      </a:lnTo>
                      <a:cubicBezTo>
                        <a:pt x="4380" y="9220"/>
                        <a:pt x="4436" y="9257"/>
                        <a:pt x="4497" y="9257"/>
                      </a:cubicBezTo>
                      <a:cubicBezTo>
                        <a:pt x="4558" y="9257"/>
                        <a:pt x="4624" y="9220"/>
                        <a:pt x="4624" y="9145"/>
                      </a:cubicBezTo>
                      <a:cubicBezTo>
                        <a:pt x="4660" y="8131"/>
                        <a:pt x="4549" y="7157"/>
                        <a:pt x="4285" y="6221"/>
                      </a:cubicBezTo>
                      <a:cubicBezTo>
                        <a:pt x="4025" y="5357"/>
                        <a:pt x="3686" y="4572"/>
                        <a:pt x="3275" y="3783"/>
                      </a:cubicBezTo>
                      <a:cubicBezTo>
                        <a:pt x="2900" y="3108"/>
                        <a:pt x="2450" y="2473"/>
                        <a:pt x="2000" y="1873"/>
                      </a:cubicBezTo>
                      <a:cubicBezTo>
                        <a:pt x="1662" y="1423"/>
                        <a:pt x="1287" y="1009"/>
                        <a:pt x="876" y="599"/>
                      </a:cubicBezTo>
                      <a:cubicBezTo>
                        <a:pt x="687" y="410"/>
                        <a:pt x="501" y="224"/>
                        <a:pt x="276" y="74"/>
                      </a:cubicBezTo>
                      <a:lnTo>
                        <a:pt x="276" y="35"/>
                      </a:lnTo>
                      <a:cubicBezTo>
                        <a:pt x="252" y="11"/>
                        <a:pt x="224" y="1"/>
                        <a:pt x="1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90" name="Google Shape;1890;p39"/>
                <p:cNvSpPr/>
                <p:nvPr/>
              </p:nvSpPr>
              <p:spPr>
                <a:xfrm rot="-919065">
                  <a:off x="1359591" y="1254074"/>
                  <a:ext cx="166839" cy="80817"/>
                </a:xfrm>
                <a:custGeom>
                  <a:avLst/>
                  <a:gdLst/>
                  <a:ahLst/>
                  <a:cxnLst/>
                  <a:rect l="l" t="t" r="r" b="b"/>
                  <a:pathLst>
                    <a:path w="4424" h="2143" extrusionOk="0">
                      <a:moveTo>
                        <a:pt x="4239" y="1"/>
                      </a:moveTo>
                      <a:cubicBezTo>
                        <a:pt x="4229" y="1"/>
                        <a:pt x="4219" y="2"/>
                        <a:pt x="4209" y="4"/>
                      </a:cubicBezTo>
                      <a:cubicBezTo>
                        <a:pt x="3834" y="115"/>
                        <a:pt x="3495" y="265"/>
                        <a:pt x="3120" y="379"/>
                      </a:cubicBezTo>
                      <a:cubicBezTo>
                        <a:pt x="2446" y="640"/>
                        <a:pt x="1735" y="940"/>
                        <a:pt x="1060" y="1279"/>
                      </a:cubicBezTo>
                      <a:cubicBezTo>
                        <a:pt x="721" y="1465"/>
                        <a:pt x="386" y="1690"/>
                        <a:pt x="86" y="1954"/>
                      </a:cubicBezTo>
                      <a:cubicBezTo>
                        <a:pt x="0" y="2037"/>
                        <a:pt x="86" y="2142"/>
                        <a:pt x="181" y="2142"/>
                      </a:cubicBezTo>
                      <a:cubicBezTo>
                        <a:pt x="212" y="2142"/>
                        <a:pt x="244" y="2131"/>
                        <a:pt x="272" y="2103"/>
                      </a:cubicBezTo>
                      <a:cubicBezTo>
                        <a:pt x="497" y="1915"/>
                        <a:pt x="796" y="1729"/>
                        <a:pt x="1096" y="1579"/>
                      </a:cubicBezTo>
                      <a:cubicBezTo>
                        <a:pt x="1435" y="1390"/>
                        <a:pt x="1771" y="1204"/>
                        <a:pt x="2110" y="1054"/>
                      </a:cubicBezTo>
                      <a:cubicBezTo>
                        <a:pt x="2710" y="790"/>
                        <a:pt x="3309" y="565"/>
                        <a:pt x="3909" y="379"/>
                      </a:cubicBezTo>
                      <a:cubicBezTo>
                        <a:pt x="4020" y="340"/>
                        <a:pt x="4134" y="304"/>
                        <a:pt x="4284" y="265"/>
                      </a:cubicBezTo>
                      <a:cubicBezTo>
                        <a:pt x="4424" y="232"/>
                        <a:pt x="4368" y="1"/>
                        <a:pt x="42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91" name="Google Shape;1891;p39"/>
                <p:cNvSpPr/>
                <p:nvPr/>
              </p:nvSpPr>
              <p:spPr>
                <a:xfrm rot="-919065">
                  <a:off x="1272947" y="1026996"/>
                  <a:ext cx="103181" cy="207493"/>
                </a:xfrm>
                <a:custGeom>
                  <a:avLst/>
                  <a:gdLst/>
                  <a:ahLst/>
                  <a:cxnLst/>
                  <a:rect l="l" t="t" r="r" b="b"/>
                  <a:pathLst>
                    <a:path w="2736" h="5502" extrusionOk="0">
                      <a:moveTo>
                        <a:pt x="144" y="0"/>
                      </a:moveTo>
                      <a:cubicBezTo>
                        <a:pt x="111" y="0"/>
                        <a:pt x="74" y="10"/>
                        <a:pt x="36" y="29"/>
                      </a:cubicBezTo>
                      <a:cubicBezTo>
                        <a:pt x="0" y="104"/>
                        <a:pt x="0" y="179"/>
                        <a:pt x="36" y="215"/>
                      </a:cubicBezTo>
                      <a:lnTo>
                        <a:pt x="261" y="440"/>
                      </a:lnTo>
                      <a:cubicBezTo>
                        <a:pt x="336" y="515"/>
                        <a:pt x="411" y="590"/>
                        <a:pt x="486" y="704"/>
                      </a:cubicBezTo>
                      <a:lnTo>
                        <a:pt x="636" y="854"/>
                      </a:lnTo>
                      <a:cubicBezTo>
                        <a:pt x="675" y="890"/>
                        <a:pt x="675" y="929"/>
                        <a:pt x="711" y="929"/>
                      </a:cubicBezTo>
                      <a:cubicBezTo>
                        <a:pt x="711" y="965"/>
                        <a:pt x="711" y="965"/>
                        <a:pt x="750" y="1004"/>
                      </a:cubicBezTo>
                      <a:lnTo>
                        <a:pt x="786" y="1040"/>
                      </a:lnTo>
                      <a:cubicBezTo>
                        <a:pt x="1311" y="1754"/>
                        <a:pt x="1760" y="2539"/>
                        <a:pt x="2060" y="3403"/>
                      </a:cubicBezTo>
                      <a:cubicBezTo>
                        <a:pt x="2285" y="4039"/>
                        <a:pt x="2435" y="4677"/>
                        <a:pt x="2474" y="5352"/>
                      </a:cubicBezTo>
                      <a:cubicBezTo>
                        <a:pt x="2510" y="5427"/>
                        <a:pt x="2549" y="5502"/>
                        <a:pt x="2624" y="5502"/>
                      </a:cubicBezTo>
                      <a:cubicBezTo>
                        <a:pt x="2660" y="5502"/>
                        <a:pt x="2735" y="5427"/>
                        <a:pt x="2735" y="5352"/>
                      </a:cubicBezTo>
                      <a:cubicBezTo>
                        <a:pt x="2624" y="4228"/>
                        <a:pt x="2285" y="3103"/>
                        <a:pt x="1724" y="2090"/>
                      </a:cubicBezTo>
                      <a:cubicBezTo>
                        <a:pt x="1386" y="1454"/>
                        <a:pt x="975" y="854"/>
                        <a:pt x="486" y="329"/>
                      </a:cubicBezTo>
                      <a:cubicBezTo>
                        <a:pt x="411" y="215"/>
                        <a:pt x="336" y="140"/>
                        <a:pt x="225" y="29"/>
                      </a:cubicBezTo>
                      <a:cubicBezTo>
                        <a:pt x="206" y="10"/>
                        <a:pt x="177" y="0"/>
                        <a:pt x="1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92" name="Google Shape;1892;p39"/>
                <p:cNvSpPr/>
                <p:nvPr/>
              </p:nvSpPr>
              <p:spPr>
                <a:xfrm rot="-919065">
                  <a:off x="1289542" y="1473418"/>
                  <a:ext cx="122263" cy="27454"/>
                </a:xfrm>
                <a:custGeom>
                  <a:avLst/>
                  <a:gdLst/>
                  <a:ahLst/>
                  <a:cxnLst/>
                  <a:rect l="l" t="t" r="r" b="b"/>
                  <a:pathLst>
                    <a:path w="3242" h="728" extrusionOk="0">
                      <a:moveTo>
                        <a:pt x="3131" y="0"/>
                      </a:moveTo>
                      <a:cubicBezTo>
                        <a:pt x="2381" y="39"/>
                        <a:pt x="1631" y="150"/>
                        <a:pt x="918" y="300"/>
                      </a:cubicBezTo>
                      <a:cubicBezTo>
                        <a:pt x="657" y="339"/>
                        <a:pt x="393" y="375"/>
                        <a:pt x="132" y="489"/>
                      </a:cubicBezTo>
                      <a:cubicBezTo>
                        <a:pt x="1" y="520"/>
                        <a:pt x="42" y="727"/>
                        <a:pt x="155" y="727"/>
                      </a:cubicBezTo>
                      <a:cubicBezTo>
                        <a:pt x="171" y="727"/>
                        <a:pt x="189" y="723"/>
                        <a:pt x="207" y="714"/>
                      </a:cubicBezTo>
                      <a:cubicBezTo>
                        <a:pt x="657" y="564"/>
                        <a:pt x="1143" y="489"/>
                        <a:pt x="1631" y="414"/>
                      </a:cubicBezTo>
                      <a:cubicBezTo>
                        <a:pt x="2042" y="339"/>
                        <a:pt x="2456" y="300"/>
                        <a:pt x="2867" y="264"/>
                      </a:cubicBezTo>
                      <a:lnTo>
                        <a:pt x="3131" y="264"/>
                      </a:lnTo>
                      <a:cubicBezTo>
                        <a:pt x="3206" y="264"/>
                        <a:pt x="3242" y="189"/>
                        <a:pt x="3242" y="114"/>
                      </a:cubicBezTo>
                      <a:cubicBezTo>
                        <a:pt x="3242" y="75"/>
                        <a:pt x="3206" y="0"/>
                        <a:pt x="313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893" name="Google Shape;1893;p39"/>
            <p:cNvGrpSpPr/>
            <p:nvPr/>
          </p:nvGrpSpPr>
          <p:grpSpPr>
            <a:xfrm rot="2393774" flipH="1">
              <a:off x="7737046" y="1014374"/>
              <a:ext cx="745352" cy="897397"/>
              <a:chOff x="2555992" y="2990598"/>
              <a:chExt cx="1035004" cy="1246136"/>
            </a:xfrm>
          </p:grpSpPr>
          <p:sp>
            <p:nvSpPr>
              <p:cNvPr id="1894" name="Google Shape;1894;p39"/>
              <p:cNvSpPr/>
              <p:nvPr/>
            </p:nvSpPr>
            <p:spPr>
              <a:xfrm rot="-573144">
                <a:off x="2642846" y="3054308"/>
                <a:ext cx="861296" cy="1118716"/>
              </a:xfrm>
              <a:custGeom>
                <a:avLst/>
                <a:gdLst/>
                <a:ahLst/>
                <a:cxnLst/>
                <a:rect l="l" t="t" r="r" b="b"/>
                <a:pathLst>
                  <a:path w="29949" h="38900" extrusionOk="0">
                    <a:moveTo>
                      <a:pt x="25142" y="0"/>
                    </a:moveTo>
                    <a:cubicBezTo>
                      <a:pt x="25048" y="0"/>
                      <a:pt x="24961" y="41"/>
                      <a:pt x="24890" y="114"/>
                    </a:cubicBezTo>
                    <a:cubicBezTo>
                      <a:pt x="23801" y="1350"/>
                      <a:pt x="17729" y="8361"/>
                      <a:pt x="16904" y="9785"/>
                    </a:cubicBezTo>
                    <a:cubicBezTo>
                      <a:pt x="16379" y="10685"/>
                      <a:pt x="16679" y="12334"/>
                      <a:pt x="16718" y="13383"/>
                    </a:cubicBezTo>
                    <a:cubicBezTo>
                      <a:pt x="16793" y="14319"/>
                      <a:pt x="16493" y="15219"/>
                      <a:pt x="15930" y="15968"/>
                    </a:cubicBezTo>
                    <a:lnTo>
                      <a:pt x="1425" y="35085"/>
                    </a:lnTo>
                    <a:cubicBezTo>
                      <a:pt x="1425" y="35085"/>
                      <a:pt x="1" y="36248"/>
                      <a:pt x="2700" y="38083"/>
                    </a:cubicBezTo>
                    <a:cubicBezTo>
                      <a:pt x="3594" y="38697"/>
                      <a:pt x="4255" y="38900"/>
                      <a:pt x="4735" y="38900"/>
                    </a:cubicBezTo>
                    <a:cubicBezTo>
                      <a:pt x="5342" y="38900"/>
                      <a:pt x="5664" y="38576"/>
                      <a:pt x="5809" y="38347"/>
                    </a:cubicBezTo>
                    <a:cubicBezTo>
                      <a:pt x="5923" y="38233"/>
                      <a:pt x="5959" y="38122"/>
                      <a:pt x="5959" y="38122"/>
                    </a:cubicBezTo>
                    <a:lnTo>
                      <a:pt x="18403" y="17618"/>
                    </a:lnTo>
                    <a:cubicBezTo>
                      <a:pt x="18853" y="16832"/>
                      <a:pt x="19603" y="16232"/>
                      <a:pt x="20503" y="15968"/>
                    </a:cubicBezTo>
                    <a:cubicBezTo>
                      <a:pt x="21441" y="15632"/>
                      <a:pt x="22940" y="15333"/>
                      <a:pt x="23651" y="14619"/>
                    </a:cubicBezTo>
                    <a:cubicBezTo>
                      <a:pt x="23690" y="14544"/>
                      <a:pt x="23726" y="14508"/>
                      <a:pt x="23765" y="14469"/>
                    </a:cubicBezTo>
                    <a:cubicBezTo>
                      <a:pt x="24815" y="13159"/>
                      <a:pt x="29088" y="4948"/>
                      <a:pt x="29873" y="3488"/>
                    </a:cubicBezTo>
                    <a:cubicBezTo>
                      <a:pt x="29948" y="3338"/>
                      <a:pt x="29873" y="3188"/>
                      <a:pt x="29762" y="3113"/>
                    </a:cubicBezTo>
                    <a:lnTo>
                      <a:pt x="29723" y="3074"/>
                    </a:lnTo>
                    <a:cubicBezTo>
                      <a:pt x="29684" y="3048"/>
                      <a:pt x="29636" y="3035"/>
                      <a:pt x="29584" y="3035"/>
                    </a:cubicBezTo>
                    <a:cubicBezTo>
                      <a:pt x="29489" y="3035"/>
                      <a:pt x="29384" y="3077"/>
                      <a:pt x="29313" y="3149"/>
                    </a:cubicBezTo>
                    <a:lnTo>
                      <a:pt x="23465" y="11695"/>
                    </a:lnTo>
                    <a:cubicBezTo>
                      <a:pt x="23420" y="11786"/>
                      <a:pt x="23332" y="11836"/>
                      <a:pt x="23237" y="11836"/>
                    </a:cubicBezTo>
                    <a:cubicBezTo>
                      <a:pt x="23176" y="11836"/>
                      <a:pt x="23110" y="11815"/>
                      <a:pt x="23051" y="11770"/>
                    </a:cubicBezTo>
                    <a:cubicBezTo>
                      <a:pt x="22940" y="11695"/>
                      <a:pt x="22901" y="11509"/>
                      <a:pt x="22976" y="11395"/>
                    </a:cubicBezTo>
                    <a:lnTo>
                      <a:pt x="28524" y="2588"/>
                    </a:lnTo>
                    <a:cubicBezTo>
                      <a:pt x="28599" y="2438"/>
                      <a:pt x="28563" y="2288"/>
                      <a:pt x="28413" y="2175"/>
                    </a:cubicBezTo>
                    <a:lnTo>
                      <a:pt x="28188" y="2025"/>
                    </a:lnTo>
                    <a:cubicBezTo>
                      <a:pt x="28148" y="1998"/>
                      <a:pt x="28099" y="1986"/>
                      <a:pt x="28047" y="1986"/>
                    </a:cubicBezTo>
                    <a:cubicBezTo>
                      <a:pt x="27952" y="1986"/>
                      <a:pt x="27848" y="2028"/>
                      <a:pt x="27774" y="2100"/>
                    </a:cubicBezTo>
                    <a:lnTo>
                      <a:pt x="21891" y="10535"/>
                    </a:lnTo>
                    <a:cubicBezTo>
                      <a:pt x="21822" y="10625"/>
                      <a:pt x="21727" y="10674"/>
                      <a:pt x="21637" y="10674"/>
                    </a:cubicBezTo>
                    <a:cubicBezTo>
                      <a:pt x="21578" y="10674"/>
                      <a:pt x="21522" y="10654"/>
                      <a:pt x="21477" y="10610"/>
                    </a:cubicBezTo>
                    <a:lnTo>
                      <a:pt x="21327" y="10535"/>
                    </a:lnTo>
                    <a:cubicBezTo>
                      <a:pt x="21177" y="10421"/>
                      <a:pt x="21141" y="10271"/>
                      <a:pt x="21252" y="10121"/>
                    </a:cubicBezTo>
                    <a:lnTo>
                      <a:pt x="26914" y="1539"/>
                    </a:lnTo>
                    <a:cubicBezTo>
                      <a:pt x="27025" y="1389"/>
                      <a:pt x="26989" y="1200"/>
                      <a:pt x="26839" y="1125"/>
                    </a:cubicBezTo>
                    <a:lnTo>
                      <a:pt x="26614" y="975"/>
                    </a:lnTo>
                    <a:cubicBezTo>
                      <a:pt x="26566" y="929"/>
                      <a:pt x="26506" y="908"/>
                      <a:pt x="26443" y="908"/>
                    </a:cubicBezTo>
                    <a:cubicBezTo>
                      <a:pt x="26357" y="908"/>
                      <a:pt x="26266" y="948"/>
                      <a:pt x="26200" y="1014"/>
                    </a:cubicBezTo>
                    <a:lnTo>
                      <a:pt x="20053" y="9410"/>
                    </a:lnTo>
                    <a:cubicBezTo>
                      <a:pt x="20004" y="9482"/>
                      <a:pt x="19909" y="9524"/>
                      <a:pt x="19817" y="9524"/>
                    </a:cubicBezTo>
                    <a:cubicBezTo>
                      <a:pt x="19767" y="9524"/>
                      <a:pt x="19718" y="9512"/>
                      <a:pt x="19678" y="9485"/>
                    </a:cubicBezTo>
                    <a:cubicBezTo>
                      <a:pt x="19528" y="9371"/>
                      <a:pt x="19492" y="9185"/>
                      <a:pt x="19567" y="9071"/>
                    </a:cubicBezTo>
                    <a:lnTo>
                      <a:pt x="25375" y="489"/>
                    </a:lnTo>
                    <a:cubicBezTo>
                      <a:pt x="25489" y="339"/>
                      <a:pt x="25450" y="150"/>
                      <a:pt x="25300" y="75"/>
                    </a:cubicBezTo>
                    <a:lnTo>
                      <a:pt x="25300" y="40"/>
                    </a:lnTo>
                    <a:cubicBezTo>
                      <a:pt x="25247" y="13"/>
                      <a:pt x="25193" y="0"/>
                      <a:pt x="25142" y="0"/>
                    </a:cubicBezTo>
                    <a:close/>
                  </a:path>
                </a:pathLst>
              </a:custGeom>
              <a:solidFill>
                <a:schemeClr val="dk2"/>
              </a:solidFill>
              <a:ln w="952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sp>
            <p:nvSpPr>
              <p:cNvPr id="1895" name="Google Shape;1895;p39"/>
              <p:cNvSpPr/>
              <p:nvPr/>
            </p:nvSpPr>
            <p:spPr>
              <a:xfrm rot="-573144">
                <a:off x="3110577" y="3315265"/>
                <a:ext cx="168181" cy="111728"/>
              </a:xfrm>
              <a:custGeom>
                <a:avLst/>
                <a:gdLst/>
                <a:ahLst/>
                <a:cxnLst/>
                <a:rect l="l" t="t" r="r" b="b"/>
                <a:pathLst>
                  <a:path w="5848" h="3885" extrusionOk="0">
                    <a:moveTo>
                      <a:pt x="204" y="1"/>
                    </a:moveTo>
                    <a:cubicBezTo>
                      <a:pt x="171" y="1"/>
                      <a:pt x="138" y="9"/>
                      <a:pt x="111" y="22"/>
                    </a:cubicBezTo>
                    <a:cubicBezTo>
                      <a:pt x="36" y="97"/>
                      <a:pt x="0" y="211"/>
                      <a:pt x="75" y="286"/>
                    </a:cubicBezTo>
                    <a:cubicBezTo>
                      <a:pt x="1349" y="2160"/>
                      <a:pt x="3374" y="3470"/>
                      <a:pt x="5623" y="3884"/>
                    </a:cubicBezTo>
                    <a:lnTo>
                      <a:pt x="5659" y="3884"/>
                    </a:lnTo>
                    <a:cubicBezTo>
                      <a:pt x="5734" y="3884"/>
                      <a:pt x="5808" y="3809"/>
                      <a:pt x="5847" y="3734"/>
                    </a:cubicBezTo>
                    <a:cubicBezTo>
                      <a:pt x="5847" y="3620"/>
                      <a:pt x="5772" y="3545"/>
                      <a:pt x="5698" y="3509"/>
                    </a:cubicBezTo>
                    <a:cubicBezTo>
                      <a:pt x="3524" y="3135"/>
                      <a:pt x="1610" y="1896"/>
                      <a:pt x="375" y="97"/>
                    </a:cubicBezTo>
                    <a:cubicBezTo>
                      <a:pt x="327" y="26"/>
                      <a:pt x="264" y="1"/>
                      <a:pt x="204"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65" name="TextBox 64">
            <a:extLst>
              <a:ext uri="{FF2B5EF4-FFF2-40B4-BE49-F238E27FC236}">
                <a16:creationId xmlns="" xmlns:a16="http://schemas.microsoft.com/office/drawing/2014/main" id="{07CF40F6-4610-142D-B869-92C03F5D6AD5}"/>
              </a:ext>
            </a:extLst>
          </p:cNvPr>
          <p:cNvSpPr txBox="1"/>
          <p:nvPr/>
        </p:nvSpPr>
        <p:spPr>
          <a:xfrm>
            <a:off x="2058758" y="3356180"/>
            <a:ext cx="10743833" cy="6186309"/>
          </a:xfrm>
          <a:prstGeom prst="rect">
            <a:avLst/>
          </a:prstGeom>
          <a:noFill/>
        </p:spPr>
        <p:txBody>
          <a:bodyPr wrap="square" lIns="91431" tIns="45716" rIns="91431" bIns="45716">
            <a:spAutoFit/>
          </a:bodyPr>
          <a:lstStyle/>
          <a:p>
            <a:pPr algn="just">
              <a:lnSpc>
                <a:spcPct val="150000"/>
              </a:lnSpc>
            </a:pPr>
            <a:r>
              <a:rPr lang="en-US" sz="6600" b="1" dirty="0">
                <a:latin typeface="Arial" panose="020B0604020202020204" pitchFamily="34" charset="0"/>
                <a:ea typeface="Calibri" panose="020F0502020204030204" pitchFamily="34" charset="0"/>
                <a:cs typeface="Arial" panose="020B0604020202020204" pitchFamily="34" charset="0"/>
              </a:rPr>
              <a:t>NGUYÊN NHÂN GÂY RA MỘT SỐ BỆNH LIÊN QUAN ĐẾN DINH DƯỠNG VÀ CÁCH PHÒNG TRÁNH</a:t>
            </a:r>
          </a:p>
        </p:txBody>
      </p:sp>
    </p:spTree>
    <p:extLst>
      <p:ext uri="{BB962C8B-B14F-4D97-AF65-F5344CB8AC3E}">
        <p14:creationId xmlns:p14="http://schemas.microsoft.com/office/powerpoint/2010/main" val="235473305"/>
      </p:ext>
    </p:extLst>
  </p:cSld>
  <p:clrMapOvr>
    <a:masterClrMapping/>
  </p:clrMapOvr>
  <p:transition>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5" name="Rectangle 4"/>
          <p:cNvSpPr/>
          <p:nvPr/>
        </p:nvSpPr>
        <p:spPr>
          <a:xfrm>
            <a:off x="1017171" y="725673"/>
            <a:ext cx="15162630" cy="1985151"/>
          </a:xfrm>
          <a:prstGeom prst="rect">
            <a:avLst/>
          </a:prstGeom>
        </p:spPr>
        <p:txBody>
          <a:bodyPr wrap="square" lIns="91431" tIns="45716" rIns="91431" bIns="45716">
            <a:spAutoFit/>
          </a:bodyPr>
          <a:lstStyle/>
          <a:p>
            <a:pPr algn="just">
              <a:lnSpc>
                <a:spcPct val="150000"/>
              </a:lnSpc>
            </a:pPr>
            <a:r>
              <a:rPr lang="en-US" sz="4100" dirty="0" err="1"/>
              <a:t>Nêu</a:t>
            </a:r>
            <a:r>
              <a:rPr lang="en-US" sz="4100" dirty="0"/>
              <a:t> </a:t>
            </a:r>
            <a:r>
              <a:rPr lang="en-US" sz="4100" dirty="0" err="1"/>
              <a:t>nguyên</a:t>
            </a:r>
            <a:r>
              <a:rPr lang="en-US" sz="4100" dirty="0"/>
              <a:t> </a:t>
            </a:r>
            <a:r>
              <a:rPr lang="en-US" sz="4100" dirty="0" err="1"/>
              <a:t>nhân</a:t>
            </a:r>
            <a:r>
              <a:rPr lang="en-US" sz="4100" dirty="0"/>
              <a:t> </a:t>
            </a:r>
            <a:r>
              <a:rPr lang="en-US" sz="4100" dirty="0" err="1"/>
              <a:t>và</a:t>
            </a:r>
            <a:r>
              <a:rPr lang="en-US" sz="4100" dirty="0"/>
              <a:t> </a:t>
            </a:r>
            <a:r>
              <a:rPr lang="en-US" sz="4100" dirty="0" err="1"/>
              <a:t>cách</a:t>
            </a:r>
            <a:r>
              <a:rPr lang="en-US" sz="4100" dirty="0"/>
              <a:t> </a:t>
            </a:r>
            <a:r>
              <a:rPr lang="en-US" sz="4100" dirty="0" err="1"/>
              <a:t>phòng</a:t>
            </a:r>
            <a:r>
              <a:rPr lang="en-US" sz="4100" dirty="0"/>
              <a:t> </a:t>
            </a:r>
            <a:r>
              <a:rPr lang="en-US" sz="4100" dirty="0" err="1"/>
              <a:t>tránh</a:t>
            </a:r>
            <a:r>
              <a:rPr lang="en-US" sz="4100" dirty="0"/>
              <a:t> </a:t>
            </a:r>
            <a:r>
              <a:rPr lang="en-US" sz="4100" dirty="0" err="1"/>
              <a:t>các</a:t>
            </a:r>
            <a:r>
              <a:rPr lang="en-US" sz="4100" dirty="0"/>
              <a:t> </a:t>
            </a:r>
            <a:r>
              <a:rPr lang="en-US" sz="4100" dirty="0" err="1"/>
              <a:t>bệnh</a:t>
            </a:r>
            <a:r>
              <a:rPr lang="en-US" sz="4100" dirty="0"/>
              <a:t>: </a:t>
            </a:r>
            <a:r>
              <a:rPr lang="en-US" sz="4100" dirty="0" err="1"/>
              <a:t>suy</a:t>
            </a:r>
            <a:r>
              <a:rPr lang="en-US" sz="4100" dirty="0"/>
              <a:t> </a:t>
            </a:r>
            <a:r>
              <a:rPr lang="en-US" sz="4100" dirty="0" err="1"/>
              <a:t>dinh</a:t>
            </a:r>
            <a:r>
              <a:rPr lang="en-US" sz="4100" dirty="0"/>
              <a:t> </a:t>
            </a:r>
            <a:r>
              <a:rPr lang="en-US" sz="4100" dirty="0" err="1"/>
              <a:t>dưỡng</a:t>
            </a:r>
            <a:r>
              <a:rPr lang="en-US" sz="4100" dirty="0"/>
              <a:t> </a:t>
            </a:r>
            <a:r>
              <a:rPr lang="en-US" sz="4100" dirty="0" err="1"/>
              <a:t>thấp</a:t>
            </a:r>
            <a:r>
              <a:rPr lang="en-US" sz="4100" dirty="0"/>
              <a:t> </a:t>
            </a:r>
            <a:r>
              <a:rPr lang="en-US" sz="4100" dirty="0" err="1"/>
              <a:t>còi</a:t>
            </a:r>
            <a:r>
              <a:rPr lang="en-US" sz="4100" dirty="0"/>
              <a:t>, </a:t>
            </a:r>
            <a:r>
              <a:rPr lang="en-US" sz="4100" dirty="0" err="1"/>
              <a:t>thiếu</a:t>
            </a:r>
            <a:r>
              <a:rPr lang="en-US" sz="4100" dirty="0"/>
              <a:t> </a:t>
            </a:r>
            <a:r>
              <a:rPr lang="en-US" sz="4100" dirty="0" err="1"/>
              <a:t>máu</a:t>
            </a:r>
            <a:r>
              <a:rPr lang="en-US" sz="4100" dirty="0"/>
              <a:t> </a:t>
            </a:r>
            <a:r>
              <a:rPr lang="en-US" sz="4100" dirty="0" err="1"/>
              <a:t>thiếu</a:t>
            </a:r>
            <a:r>
              <a:rPr lang="en-US" sz="4100" dirty="0"/>
              <a:t> </a:t>
            </a:r>
            <a:r>
              <a:rPr lang="en-US" sz="4100" dirty="0" err="1"/>
              <a:t>sắt</a:t>
            </a:r>
            <a:r>
              <a:rPr lang="en-US" sz="4100" dirty="0"/>
              <a:t> </a:t>
            </a:r>
            <a:r>
              <a:rPr lang="en-US" sz="4100" dirty="0" err="1"/>
              <a:t>và</a:t>
            </a:r>
            <a:r>
              <a:rPr lang="en-US" sz="4100" dirty="0"/>
              <a:t> </a:t>
            </a:r>
            <a:r>
              <a:rPr lang="en-US" sz="4100" dirty="0" err="1"/>
              <a:t>thừa</a:t>
            </a:r>
            <a:r>
              <a:rPr lang="en-US" sz="4100" dirty="0"/>
              <a:t> </a:t>
            </a:r>
            <a:r>
              <a:rPr lang="en-US" sz="4100" dirty="0" err="1"/>
              <a:t>cân</a:t>
            </a:r>
            <a:r>
              <a:rPr lang="en-US" sz="4100" dirty="0"/>
              <a:t> </a:t>
            </a:r>
            <a:r>
              <a:rPr lang="en-US" sz="4100" dirty="0" err="1"/>
              <a:t>béo</a:t>
            </a:r>
            <a:r>
              <a:rPr lang="en-US" sz="4100" dirty="0"/>
              <a:t> </a:t>
            </a:r>
            <a:r>
              <a:rPr lang="en-US" sz="4100" dirty="0" err="1"/>
              <a:t>phì</a:t>
            </a:r>
            <a:endParaRPr lang="en-US" sz="4100" dirty="0"/>
          </a:p>
        </p:txBody>
      </p:sp>
      <p:grpSp>
        <p:nvGrpSpPr>
          <p:cNvPr id="2" name="Group 1"/>
          <p:cNvGrpSpPr/>
          <p:nvPr/>
        </p:nvGrpSpPr>
        <p:grpSpPr>
          <a:xfrm>
            <a:off x="1017171" y="10775995"/>
            <a:ext cx="16551917" cy="5654653"/>
            <a:chOff x="1017171" y="10775995"/>
            <a:chExt cx="16551917" cy="5654653"/>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1124"/>
            <a:stretch/>
          </p:blipFill>
          <p:spPr>
            <a:xfrm>
              <a:off x="15245039" y="13515998"/>
              <a:ext cx="2324049" cy="2914650"/>
            </a:xfrm>
            <a:prstGeom prst="rect">
              <a:avLst/>
            </a:prstGeom>
          </p:spPr>
        </p:pic>
        <p:sp>
          <p:nvSpPr>
            <p:cNvPr id="9" name="Rounded Rectangular Callout 8"/>
            <p:cNvSpPr/>
            <p:nvPr/>
          </p:nvSpPr>
          <p:spPr>
            <a:xfrm>
              <a:off x="1017171" y="10775995"/>
              <a:ext cx="13591776" cy="5480006"/>
            </a:xfrm>
            <a:prstGeom prst="wedgeRoundRectCallout">
              <a:avLst>
                <a:gd name="adj1" fmla="val 57150"/>
                <a:gd name="adj2" fmla="val -4723"/>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just">
                <a:lnSpc>
                  <a:spcPct val="150000"/>
                </a:lnSpc>
              </a:pPr>
              <a:r>
                <a:rPr lang="en-US" sz="4100" i="1" dirty="0" err="1">
                  <a:solidFill>
                    <a:srgbClr val="000000"/>
                  </a:solidFill>
                </a:rPr>
                <a:t>Cách</a:t>
              </a:r>
              <a:r>
                <a:rPr lang="en-US" sz="4100" i="1" dirty="0">
                  <a:solidFill>
                    <a:srgbClr val="000000"/>
                  </a:solidFill>
                </a:rPr>
                <a:t> </a:t>
              </a:r>
              <a:r>
                <a:rPr lang="en-US" sz="4100" i="1" dirty="0" err="1">
                  <a:solidFill>
                    <a:srgbClr val="000000"/>
                  </a:solidFill>
                </a:rPr>
                <a:t>phòng</a:t>
              </a:r>
              <a:r>
                <a:rPr lang="en-US" sz="4100" i="1" dirty="0">
                  <a:solidFill>
                    <a:srgbClr val="000000"/>
                  </a:solidFill>
                </a:rPr>
                <a:t> </a:t>
              </a:r>
              <a:r>
                <a:rPr lang="en-US" sz="4100" i="1" dirty="0" err="1">
                  <a:solidFill>
                    <a:srgbClr val="000000"/>
                  </a:solidFill>
                </a:rPr>
                <a:t>tránh</a:t>
              </a:r>
              <a:r>
                <a:rPr lang="en-US" sz="4100" i="1" dirty="0">
                  <a:solidFill>
                    <a:srgbClr val="000000"/>
                  </a:solidFill>
                </a:rPr>
                <a:t>:</a:t>
              </a:r>
            </a:p>
            <a:p>
              <a:pPr marL="571443" indent="-571443" algn="just">
                <a:lnSpc>
                  <a:spcPct val="150000"/>
                </a:lnSpc>
                <a:buFont typeface="Arial" pitchFamily="34" charset="0"/>
                <a:buChar char="•"/>
              </a:pPr>
              <a:r>
                <a:rPr lang="vi-VN" sz="4100" dirty="0">
                  <a:solidFill>
                    <a:srgbClr val="000000"/>
                  </a:solidFill>
                </a:rPr>
                <a:t>Thực hiện chế độ ăn uống cân bằng, đủ chất dinh dưỡng</a:t>
              </a:r>
              <a:endParaRPr lang="en-US" sz="4100" dirty="0">
                <a:solidFill>
                  <a:srgbClr val="000000"/>
                </a:solidFill>
              </a:endParaRPr>
            </a:p>
            <a:p>
              <a:pPr marL="571443" indent="-571443" algn="just">
                <a:lnSpc>
                  <a:spcPct val="150000"/>
                </a:lnSpc>
                <a:buFont typeface="Arial" pitchFamily="34" charset="0"/>
                <a:buChar char="•"/>
              </a:pPr>
              <a:r>
                <a:rPr lang="en-US" sz="4100" dirty="0">
                  <a:solidFill>
                    <a:srgbClr val="000000"/>
                  </a:solidFill>
                </a:rPr>
                <a:t>K</a:t>
              </a:r>
              <a:r>
                <a:rPr lang="vi-VN" sz="4100" dirty="0">
                  <a:solidFill>
                    <a:srgbClr val="000000"/>
                  </a:solidFill>
                </a:rPr>
                <a:t>iểm tra các bệnh về tiêu hóa</a:t>
              </a:r>
              <a:endParaRPr lang="en-US" sz="4100" dirty="0">
                <a:solidFill>
                  <a:srgbClr val="000000"/>
                </a:solidFill>
              </a:endParaRPr>
            </a:p>
            <a:p>
              <a:pPr marL="571443" indent="-571443" algn="just">
                <a:lnSpc>
                  <a:spcPct val="150000"/>
                </a:lnSpc>
                <a:buFont typeface="Arial" pitchFamily="34" charset="0"/>
                <a:buChar char="•"/>
              </a:pPr>
              <a:r>
                <a:rPr lang="en-US" sz="4100" dirty="0">
                  <a:solidFill>
                    <a:srgbClr val="000000"/>
                  </a:solidFill>
                </a:rPr>
                <a:t>K</a:t>
              </a:r>
              <a:r>
                <a:rPr lang="vi-VN" sz="4100" dirty="0">
                  <a:solidFill>
                    <a:srgbClr val="000000"/>
                  </a:solidFill>
                </a:rPr>
                <a:t>ết hợp ăn uống và vận động để tăng khả năng hấp thụ các chất dinh dưỡng</a:t>
              </a:r>
            </a:p>
          </p:txBody>
        </p:sp>
      </p:grpSp>
      <p:grpSp>
        <p:nvGrpSpPr>
          <p:cNvPr id="3" name="Group 2"/>
          <p:cNvGrpSpPr/>
          <p:nvPr/>
        </p:nvGrpSpPr>
        <p:grpSpPr>
          <a:xfrm>
            <a:off x="886723" y="4030546"/>
            <a:ext cx="16405640" cy="5140371"/>
            <a:chOff x="886723" y="4030546"/>
            <a:chExt cx="16405640" cy="5140371"/>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8876"/>
            <a:stretch/>
          </p:blipFill>
          <p:spPr>
            <a:xfrm>
              <a:off x="886723" y="6422174"/>
              <a:ext cx="1530896" cy="2748743"/>
            </a:xfrm>
            <a:prstGeom prst="rect">
              <a:avLst/>
            </a:prstGeom>
          </p:spPr>
        </p:pic>
        <p:sp>
          <p:nvSpPr>
            <p:cNvPr id="10" name="Rounded Rectangular Callout 9"/>
            <p:cNvSpPr/>
            <p:nvPr/>
          </p:nvSpPr>
          <p:spPr>
            <a:xfrm>
              <a:off x="3149602" y="4030546"/>
              <a:ext cx="14142761" cy="4783256"/>
            </a:xfrm>
            <a:prstGeom prst="wedgeRoundRectCallout">
              <a:avLst>
                <a:gd name="adj1" fmla="val -55090"/>
                <a:gd name="adj2" fmla="val -7563"/>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just">
                <a:lnSpc>
                  <a:spcPct val="150000"/>
                </a:lnSpc>
              </a:pPr>
              <a:r>
                <a:rPr lang="vi-VN" sz="4100" i="1" dirty="0">
                  <a:solidFill>
                    <a:srgbClr val="000000"/>
                  </a:solidFill>
                </a:rPr>
                <a:t>Nguyên nhân: </a:t>
              </a:r>
              <a:endParaRPr lang="en-US" sz="4100" i="1" dirty="0">
                <a:solidFill>
                  <a:srgbClr val="000000"/>
                </a:solidFill>
              </a:endParaRPr>
            </a:p>
            <a:p>
              <a:pPr marL="571443" indent="-571443" algn="just">
                <a:lnSpc>
                  <a:spcPct val="150000"/>
                </a:lnSpc>
                <a:buFont typeface="Arial" pitchFamily="34" charset="0"/>
                <a:buChar char="•"/>
              </a:pPr>
              <a:r>
                <a:rPr lang="vi-VN" sz="4100" dirty="0">
                  <a:solidFill>
                    <a:srgbClr val="000000"/>
                  </a:solidFill>
                </a:rPr>
                <a:t>Ăn uống thiếu chất bột đường, chất đạm, chất béo, chất khoáng và vi-ta-min</a:t>
              </a:r>
              <a:endParaRPr lang="en-US" sz="4100" dirty="0">
                <a:solidFill>
                  <a:srgbClr val="000000"/>
                </a:solidFill>
              </a:endParaRPr>
            </a:p>
            <a:p>
              <a:pPr marL="571443" indent="-571443" algn="just">
                <a:lnSpc>
                  <a:spcPct val="150000"/>
                </a:lnSpc>
                <a:buFont typeface="Arial" pitchFamily="34" charset="0"/>
                <a:buChar char="•"/>
              </a:pPr>
              <a:r>
                <a:rPr lang="en-US" sz="4100" dirty="0">
                  <a:solidFill>
                    <a:srgbClr val="000000"/>
                  </a:solidFill>
                </a:rPr>
                <a:t>B</a:t>
              </a:r>
              <a:r>
                <a:rPr lang="vi-VN" sz="4100" dirty="0">
                  <a:solidFill>
                    <a:srgbClr val="000000"/>
                  </a:solidFill>
                </a:rPr>
                <a:t>ị các bệnh ở đường tiêu hóa dẫn đến khả năng hấp thụ các chất dinh dưỡng kém</a:t>
              </a:r>
            </a:p>
          </p:txBody>
        </p:sp>
      </p:grpSp>
      <p:sp>
        <p:nvSpPr>
          <p:cNvPr id="12" name="Rectangle 11"/>
          <p:cNvSpPr/>
          <p:nvPr/>
        </p:nvSpPr>
        <p:spPr>
          <a:xfrm>
            <a:off x="5625008" y="2910885"/>
            <a:ext cx="7821354" cy="723267"/>
          </a:xfrm>
          <a:prstGeom prst="rect">
            <a:avLst/>
          </a:prstGeom>
        </p:spPr>
        <p:txBody>
          <a:bodyPr wrap="none" lIns="91431" tIns="45716" rIns="91431" bIns="45716">
            <a:spAutoFit/>
          </a:bodyPr>
          <a:lstStyle/>
          <a:p>
            <a:r>
              <a:rPr lang="en-US" sz="4100" b="1" dirty="0" err="1"/>
              <a:t>Bệnh</a:t>
            </a:r>
            <a:r>
              <a:rPr lang="en-US" sz="4100" b="1" dirty="0"/>
              <a:t> </a:t>
            </a:r>
            <a:r>
              <a:rPr lang="en-US" sz="4100" b="1" dirty="0" err="1"/>
              <a:t>suy</a:t>
            </a:r>
            <a:r>
              <a:rPr lang="en-US" sz="4100" b="1" dirty="0"/>
              <a:t> </a:t>
            </a:r>
            <a:r>
              <a:rPr lang="en-US" sz="4100" b="1" dirty="0" err="1"/>
              <a:t>dinh</a:t>
            </a:r>
            <a:r>
              <a:rPr lang="en-US" sz="4100" b="1" dirty="0"/>
              <a:t> </a:t>
            </a:r>
            <a:r>
              <a:rPr lang="en-US" sz="4100" b="1" dirty="0" err="1"/>
              <a:t>dưỡng</a:t>
            </a:r>
            <a:r>
              <a:rPr lang="en-US" sz="4100" b="1" dirty="0"/>
              <a:t> </a:t>
            </a:r>
            <a:r>
              <a:rPr lang="en-US" sz="4100" b="1" dirty="0" err="1"/>
              <a:t>thấp</a:t>
            </a:r>
            <a:r>
              <a:rPr lang="en-US" sz="4100" b="1" dirty="0"/>
              <a:t> </a:t>
            </a:r>
            <a:r>
              <a:rPr lang="en-US" sz="4100" b="1" dirty="0" err="1"/>
              <a:t>còi</a:t>
            </a:r>
            <a:endParaRPr lang="en-US" sz="4100" dirty="0"/>
          </a:p>
        </p:txBody>
      </p:sp>
    </p:spTree>
    <p:extLst>
      <p:ext uri="{BB962C8B-B14F-4D97-AF65-F5344CB8AC3E}">
        <p14:creationId xmlns:p14="http://schemas.microsoft.com/office/powerpoint/2010/main" val="267090231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3"/>
                                        </p:tgtEl>
                                        <p:attrNameLst>
                                          <p:attrName>ppt_x</p:attrName>
                                        </p:attrNameLst>
                                      </p:cBhvr>
                                      <p:tavLst>
                                        <p:tav tm="0">
                                          <p:val>
                                            <p:strVal val="ppt_x"/>
                                          </p:val>
                                        </p:tav>
                                        <p:tav tm="100000">
                                          <p:val>
                                            <p:strVal val="ppt_x"/>
                                          </p:val>
                                        </p:tav>
                                      </p:tavLst>
                                    </p:anim>
                                    <p:anim calcmode="lin" valueType="num">
                                      <p:cBhvr additive="base">
                                        <p:cTn id="22" dur="500"/>
                                        <p:tgtEl>
                                          <p:spTgt spid="3"/>
                                        </p:tgtEl>
                                        <p:attrNameLst>
                                          <p:attrName>ppt_y</p:attrName>
                                        </p:attrNameLst>
                                      </p:cBhvr>
                                      <p:tavLst>
                                        <p:tav tm="0">
                                          <p:val>
                                            <p:strVal val="ppt_y"/>
                                          </p:val>
                                        </p:tav>
                                        <p:tav tm="100000">
                                          <p:val>
                                            <p:strVal val="1+ppt_h/2"/>
                                          </p:val>
                                        </p:tav>
                                      </p:tavLst>
                                    </p:anim>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nodeType="clickEffect">
                                  <p:stCondLst>
                                    <p:cond delay="0"/>
                                  </p:stCondLst>
                                  <p:childTnLst>
                                    <p:animMotion origin="layout" path="M 2.77778E-7 3.45679E-6 L -0.00278 -0.66482 " pathEditMode="relative" rAng="0" ptsTypes="AA">
                                      <p:cBhvr>
                                        <p:cTn id="27" dur="500" fill="hold"/>
                                        <p:tgtEl>
                                          <p:spTgt spid="2"/>
                                        </p:tgtEl>
                                        <p:attrNameLst>
                                          <p:attrName>ppt_x</p:attrName>
                                          <p:attrName>ppt_y</p:attrName>
                                        </p:attrNameLst>
                                      </p:cBhvr>
                                      <p:rCtr x="-139" y="-33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8876"/>
          <a:stretch/>
        </p:blipFill>
        <p:spPr>
          <a:xfrm>
            <a:off x="1217984" y="2096117"/>
            <a:ext cx="1289564" cy="231542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1124"/>
          <a:stretch/>
        </p:blipFill>
        <p:spPr>
          <a:xfrm>
            <a:off x="15943754" y="7180297"/>
            <a:ext cx="2002514" cy="2511404"/>
          </a:xfrm>
          <a:prstGeom prst="rect">
            <a:avLst/>
          </a:prstGeom>
        </p:spPr>
      </p:pic>
      <p:sp>
        <p:nvSpPr>
          <p:cNvPr id="4" name="Rounded Rectangular Callout 3"/>
          <p:cNvSpPr/>
          <p:nvPr/>
        </p:nvSpPr>
        <p:spPr>
          <a:xfrm>
            <a:off x="821366" y="4895643"/>
            <a:ext cx="14253347" cy="5027685"/>
          </a:xfrm>
          <a:prstGeom prst="wedgeRoundRectCallout">
            <a:avLst>
              <a:gd name="adj1" fmla="val 57150"/>
              <a:gd name="adj2" fmla="val -4723"/>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just">
              <a:lnSpc>
                <a:spcPct val="150000"/>
              </a:lnSpc>
            </a:pPr>
            <a:r>
              <a:rPr lang="en-US" sz="3800" i="1" dirty="0" err="1">
                <a:solidFill>
                  <a:srgbClr val="000000"/>
                </a:solidFill>
              </a:rPr>
              <a:t>Cách</a:t>
            </a:r>
            <a:r>
              <a:rPr lang="en-US" sz="3800" i="1" dirty="0">
                <a:solidFill>
                  <a:srgbClr val="000000"/>
                </a:solidFill>
              </a:rPr>
              <a:t> </a:t>
            </a:r>
            <a:r>
              <a:rPr lang="en-US" sz="3800" i="1" dirty="0" err="1">
                <a:solidFill>
                  <a:srgbClr val="000000"/>
                </a:solidFill>
              </a:rPr>
              <a:t>phòng</a:t>
            </a:r>
            <a:r>
              <a:rPr lang="en-US" sz="3800" i="1" dirty="0">
                <a:solidFill>
                  <a:srgbClr val="000000"/>
                </a:solidFill>
              </a:rPr>
              <a:t> </a:t>
            </a:r>
            <a:r>
              <a:rPr lang="en-US" sz="3800" i="1" dirty="0" err="1">
                <a:solidFill>
                  <a:srgbClr val="000000"/>
                </a:solidFill>
              </a:rPr>
              <a:t>tránh</a:t>
            </a:r>
            <a:r>
              <a:rPr lang="en-US" sz="3800" i="1" dirty="0">
                <a:solidFill>
                  <a:srgbClr val="000000"/>
                </a:solidFill>
              </a:rPr>
              <a:t>:</a:t>
            </a:r>
          </a:p>
          <a:p>
            <a:pPr marL="571443" indent="-571443" algn="just">
              <a:lnSpc>
                <a:spcPct val="150000"/>
              </a:lnSpc>
              <a:buFont typeface="Arial" pitchFamily="34" charset="0"/>
              <a:buChar char="•"/>
            </a:pPr>
            <a:r>
              <a:rPr lang="vi-VN" sz="3800" dirty="0">
                <a:solidFill>
                  <a:srgbClr val="000000"/>
                </a:solidFill>
              </a:rPr>
              <a:t>Thực hiện chế độ ăn uống cân bằng, lành mạnh trong đó chú trọng ăn các thức ăn chứa sắt như các loại thịt, hải sản, gan, trứng, sữa, rau củ quả, đậu, các loại hạt,…</a:t>
            </a:r>
            <a:endParaRPr lang="en-US" sz="3800" dirty="0">
              <a:solidFill>
                <a:srgbClr val="000000"/>
              </a:solidFill>
            </a:endParaRPr>
          </a:p>
          <a:p>
            <a:pPr marL="571443" indent="-571443" algn="just">
              <a:lnSpc>
                <a:spcPct val="150000"/>
              </a:lnSpc>
              <a:buFont typeface="Arial" pitchFamily="34" charset="0"/>
              <a:buChar char="•"/>
            </a:pPr>
            <a:r>
              <a:rPr lang="en-US" sz="3800" dirty="0">
                <a:solidFill>
                  <a:srgbClr val="000000"/>
                </a:solidFill>
              </a:rPr>
              <a:t>B</a:t>
            </a:r>
            <a:r>
              <a:rPr lang="vi-VN" sz="3800" dirty="0">
                <a:solidFill>
                  <a:srgbClr val="000000"/>
                </a:solidFill>
              </a:rPr>
              <a:t>ổ sung bằng viên sắt, thuốc chứa sắt theo thực đơn của bác sĩ</a:t>
            </a:r>
          </a:p>
        </p:txBody>
      </p:sp>
      <p:sp>
        <p:nvSpPr>
          <p:cNvPr id="5" name="Rounded Rectangular Callout 4"/>
          <p:cNvSpPr/>
          <p:nvPr/>
        </p:nvSpPr>
        <p:spPr>
          <a:xfrm>
            <a:off x="3483251" y="1598801"/>
            <a:ext cx="13370621" cy="2522657"/>
          </a:xfrm>
          <a:prstGeom prst="wedgeRoundRectCallout">
            <a:avLst>
              <a:gd name="adj1" fmla="val -55090"/>
              <a:gd name="adj2" fmla="val -7563"/>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just">
              <a:lnSpc>
                <a:spcPct val="150000"/>
              </a:lnSpc>
            </a:pPr>
            <a:r>
              <a:rPr lang="vi-VN" sz="4000" i="1" dirty="0">
                <a:solidFill>
                  <a:srgbClr val="000000"/>
                </a:solidFill>
              </a:rPr>
              <a:t>Nguyên nhân: </a:t>
            </a:r>
            <a:endParaRPr lang="en-US" sz="4000" i="1" dirty="0">
              <a:solidFill>
                <a:srgbClr val="000000"/>
              </a:solidFill>
            </a:endParaRPr>
          </a:p>
          <a:p>
            <a:pPr algn="just">
              <a:lnSpc>
                <a:spcPct val="150000"/>
              </a:lnSpc>
            </a:pPr>
            <a:r>
              <a:rPr lang="vi-VN" sz="4000" dirty="0">
                <a:solidFill>
                  <a:srgbClr val="000000"/>
                </a:solidFill>
              </a:rPr>
              <a:t>Ăn uống thiếu cân bằng, lành mạnh, thiếu các thức ăn có chứa sắt</a:t>
            </a:r>
          </a:p>
        </p:txBody>
      </p:sp>
      <p:sp>
        <p:nvSpPr>
          <p:cNvPr id="6" name="Rectangle 5"/>
          <p:cNvSpPr/>
          <p:nvPr/>
        </p:nvSpPr>
        <p:spPr>
          <a:xfrm>
            <a:off x="6082206" y="529941"/>
            <a:ext cx="6426741" cy="723267"/>
          </a:xfrm>
          <a:prstGeom prst="rect">
            <a:avLst/>
          </a:prstGeom>
        </p:spPr>
        <p:txBody>
          <a:bodyPr wrap="none" lIns="91431" tIns="45716" rIns="91431" bIns="45716">
            <a:spAutoFit/>
          </a:bodyPr>
          <a:lstStyle/>
          <a:p>
            <a:r>
              <a:rPr lang="en-US" sz="4000" b="1" dirty="0" err="1"/>
              <a:t>Bệnh</a:t>
            </a:r>
            <a:r>
              <a:rPr lang="en-US" sz="4000" b="1" dirty="0"/>
              <a:t> </a:t>
            </a:r>
            <a:r>
              <a:rPr lang="en-US" sz="4000" b="1" dirty="0" err="1"/>
              <a:t>thiếu</a:t>
            </a:r>
            <a:r>
              <a:rPr lang="en-US" sz="4000" b="1" dirty="0"/>
              <a:t> </a:t>
            </a:r>
            <a:r>
              <a:rPr lang="en-US" sz="4000" b="1" dirty="0" err="1"/>
              <a:t>máu</a:t>
            </a:r>
            <a:r>
              <a:rPr lang="en-US" sz="4000" b="1" dirty="0"/>
              <a:t> </a:t>
            </a:r>
            <a:r>
              <a:rPr lang="en-US" sz="4000" b="1" dirty="0" err="1"/>
              <a:t>thiếu</a:t>
            </a:r>
            <a:r>
              <a:rPr lang="en-US" sz="4000" b="1" dirty="0"/>
              <a:t> </a:t>
            </a:r>
            <a:r>
              <a:rPr lang="en-US" sz="4000" b="1" dirty="0" err="1"/>
              <a:t>sắt</a:t>
            </a:r>
            <a:endParaRPr lang="en-US" sz="4000" dirty="0"/>
          </a:p>
        </p:txBody>
      </p:sp>
    </p:spTree>
    <p:extLst>
      <p:ext uri="{BB962C8B-B14F-4D97-AF65-F5344CB8AC3E}">
        <p14:creationId xmlns:p14="http://schemas.microsoft.com/office/powerpoint/2010/main" val="2104562611"/>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8876"/>
          <a:stretch/>
        </p:blipFill>
        <p:spPr>
          <a:xfrm>
            <a:off x="1217983" y="2916973"/>
            <a:ext cx="1289564" cy="231542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1124"/>
          <a:stretch/>
        </p:blipFill>
        <p:spPr>
          <a:xfrm>
            <a:off x="15943754" y="7358096"/>
            <a:ext cx="2002514" cy="2511404"/>
          </a:xfrm>
          <a:prstGeom prst="rect">
            <a:avLst/>
          </a:prstGeom>
        </p:spPr>
      </p:pic>
      <p:sp>
        <p:nvSpPr>
          <p:cNvPr id="4" name="Rounded Rectangular Callout 3"/>
          <p:cNvSpPr/>
          <p:nvPr/>
        </p:nvSpPr>
        <p:spPr>
          <a:xfrm>
            <a:off x="2260601" y="5886245"/>
            <a:ext cx="12814112" cy="3540353"/>
          </a:xfrm>
          <a:prstGeom prst="wedgeRoundRectCallout">
            <a:avLst>
              <a:gd name="adj1" fmla="val 57150"/>
              <a:gd name="adj2" fmla="val -4723"/>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just">
              <a:lnSpc>
                <a:spcPct val="150000"/>
              </a:lnSpc>
            </a:pPr>
            <a:r>
              <a:rPr lang="en-US" sz="3800" i="1" dirty="0" err="1">
                <a:solidFill>
                  <a:srgbClr val="000000"/>
                </a:solidFill>
              </a:rPr>
              <a:t>Cách</a:t>
            </a:r>
            <a:r>
              <a:rPr lang="en-US" sz="3800" i="1" dirty="0">
                <a:solidFill>
                  <a:srgbClr val="000000"/>
                </a:solidFill>
              </a:rPr>
              <a:t> </a:t>
            </a:r>
            <a:r>
              <a:rPr lang="en-US" sz="3800" i="1" dirty="0" err="1">
                <a:solidFill>
                  <a:srgbClr val="000000"/>
                </a:solidFill>
              </a:rPr>
              <a:t>phòng</a:t>
            </a:r>
            <a:r>
              <a:rPr lang="en-US" sz="3800" i="1" dirty="0">
                <a:solidFill>
                  <a:srgbClr val="000000"/>
                </a:solidFill>
              </a:rPr>
              <a:t> </a:t>
            </a:r>
            <a:r>
              <a:rPr lang="en-US" sz="3800" i="1" dirty="0" err="1">
                <a:solidFill>
                  <a:srgbClr val="000000"/>
                </a:solidFill>
              </a:rPr>
              <a:t>tránh</a:t>
            </a:r>
            <a:r>
              <a:rPr lang="en-US" sz="3800" i="1" dirty="0">
                <a:solidFill>
                  <a:srgbClr val="000000"/>
                </a:solidFill>
              </a:rPr>
              <a:t>:</a:t>
            </a:r>
          </a:p>
          <a:p>
            <a:pPr marL="571443" indent="-571443" algn="just">
              <a:lnSpc>
                <a:spcPct val="150000"/>
              </a:lnSpc>
              <a:buFont typeface="Arial" pitchFamily="34" charset="0"/>
              <a:buChar char="•"/>
            </a:pPr>
            <a:r>
              <a:rPr lang="vi-VN" sz="3800" dirty="0">
                <a:solidFill>
                  <a:srgbClr val="000000"/>
                </a:solidFill>
              </a:rPr>
              <a:t>Thực hiện chế độ ăn uống cân bằng, lành mạn</a:t>
            </a:r>
            <a:r>
              <a:rPr lang="en-US" sz="3800" dirty="0">
                <a:solidFill>
                  <a:srgbClr val="000000"/>
                </a:solidFill>
              </a:rPr>
              <a:t>h </a:t>
            </a:r>
          </a:p>
          <a:p>
            <a:pPr marL="571443" indent="-571443" algn="just">
              <a:lnSpc>
                <a:spcPct val="150000"/>
              </a:lnSpc>
              <a:buFont typeface="Arial" pitchFamily="34" charset="0"/>
              <a:buChar char="•"/>
            </a:pPr>
            <a:r>
              <a:rPr lang="en-US" sz="3800" dirty="0">
                <a:solidFill>
                  <a:srgbClr val="000000"/>
                </a:solidFill>
              </a:rPr>
              <a:t>T</a:t>
            </a:r>
            <a:r>
              <a:rPr lang="vi-VN" sz="3800" dirty="0">
                <a:solidFill>
                  <a:srgbClr val="000000"/>
                </a:solidFill>
              </a:rPr>
              <a:t>hường xuyên vận động, tập thể dục</a:t>
            </a:r>
            <a:endParaRPr lang="en-US" sz="3800" dirty="0">
              <a:solidFill>
                <a:srgbClr val="000000"/>
              </a:solidFill>
            </a:endParaRPr>
          </a:p>
          <a:p>
            <a:pPr marL="571443" indent="-571443" algn="just">
              <a:lnSpc>
                <a:spcPct val="150000"/>
              </a:lnSpc>
              <a:buFont typeface="Arial" pitchFamily="34" charset="0"/>
              <a:buChar char="•"/>
            </a:pPr>
            <a:r>
              <a:rPr lang="en-US" sz="3800" dirty="0">
                <a:solidFill>
                  <a:srgbClr val="000000"/>
                </a:solidFill>
              </a:rPr>
              <a:t>T</a:t>
            </a:r>
            <a:r>
              <a:rPr lang="vi-VN" sz="3800" dirty="0">
                <a:solidFill>
                  <a:srgbClr val="000000"/>
                </a:solidFill>
              </a:rPr>
              <a:t>ránh bị căng thẳng; học tập, nghỉ ngơi hợp lí</a:t>
            </a:r>
          </a:p>
        </p:txBody>
      </p:sp>
      <p:sp>
        <p:nvSpPr>
          <p:cNvPr id="5" name="Rounded Rectangular Callout 4"/>
          <p:cNvSpPr/>
          <p:nvPr/>
        </p:nvSpPr>
        <p:spPr>
          <a:xfrm>
            <a:off x="3483253" y="1598801"/>
            <a:ext cx="11832950" cy="3633600"/>
          </a:xfrm>
          <a:prstGeom prst="wedgeRoundRectCallout">
            <a:avLst>
              <a:gd name="adj1" fmla="val -55090"/>
              <a:gd name="adj2" fmla="val -7563"/>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just">
              <a:lnSpc>
                <a:spcPct val="150000"/>
              </a:lnSpc>
            </a:pPr>
            <a:r>
              <a:rPr lang="vi-VN" sz="4000" i="1" dirty="0">
                <a:solidFill>
                  <a:srgbClr val="000000"/>
                </a:solidFill>
              </a:rPr>
              <a:t>Nguyên nhân: </a:t>
            </a:r>
            <a:endParaRPr lang="en-US" sz="4000" i="1" dirty="0">
              <a:solidFill>
                <a:srgbClr val="000000"/>
              </a:solidFill>
            </a:endParaRPr>
          </a:p>
          <a:p>
            <a:pPr marL="571443" indent="-571443" algn="just">
              <a:lnSpc>
                <a:spcPct val="150000"/>
              </a:lnSpc>
              <a:buFont typeface="Arial" pitchFamily="34" charset="0"/>
              <a:buChar char="•"/>
            </a:pPr>
            <a:r>
              <a:rPr lang="vi-VN" sz="4000" dirty="0">
                <a:solidFill>
                  <a:srgbClr val="000000"/>
                </a:solidFill>
              </a:rPr>
              <a:t>Ăn thừa chất béo, chất bột đường và chất đạm</a:t>
            </a:r>
            <a:endParaRPr lang="en-US" sz="4000" dirty="0">
              <a:solidFill>
                <a:srgbClr val="000000"/>
              </a:solidFill>
            </a:endParaRPr>
          </a:p>
          <a:p>
            <a:pPr marL="571443" indent="-571443" algn="just">
              <a:lnSpc>
                <a:spcPct val="150000"/>
              </a:lnSpc>
              <a:buFont typeface="Arial" pitchFamily="34" charset="0"/>
              <a:buChar char="•"/>
            </a:pPr>
            <a:r>
              <a:rPr lang="en-US" sz="4000" dirty="0">
                <a:solidFill>
                  <a:srgbClr val="000000"/>
                </a:solidFill>
              </a:rPr>
              <a:t>Í</a:t>
            </a:r>
            <a:r>
              <a:rPr lang="vi-VN" sz="4000" dirty="0">
                <a:solidFill>
                  <a:srgbClr val="000000"/>
                </a:solidFill>
              </a:rPr>
              <a:t>t vận động</a:t>
            </a:r>
            <a:endParaRPr lang="en-US" sz="4000" dirty="0">
              <a:solidFill>
                <a:srgbClr val="000000"/>
              </a:solidFill>
            </a:endParaRPr>
          </a:p>
          <a:p>
            <a:pPr marL="571443" indent="-571443" algn="just">
              <a:lnSpc>
                <a:spcPct val="150000"/>
              </a:lnSpc>
              <a:buFont typeface="Arial" pitchFamily="34" charset="0"/>
              <a:buChar char="•"/>
            </a:pPr>
            <a:r>
              <a:rPr lang="en-US" sz="4000" dirty="0">
                <a:solidFill>
                  <a:srgbClr val="000000"/>
                </a:solidFill>
              </a:rPr>
              <a:t>B</a:t>
            </a:r>
            <a:r>
              <a:rPr lang="vi-VN" sz="4000" dirty="0">
                <a:solidFill>
                  <a:srgbClr val="000000"/>
                </a:solidFill>
              </a:rPr>
              <a:t>ị căng thẳng</a:t>
            </a:r>
          </a:p>
        </p:txBody>
      </p:sp>
      <p:sp>
        <p:nvSpPr>
          <p:cNvPr id="6" name="Rectangle 5"/>
          <p:cNvSpPr/>
          <p:nvPr/>
        </p:nvSpPr>
        <p:spPr>
          <a:xfrm>
            <a:off x="6082207" y="529941"/>
            <a:ext cx="5873706" cy="723267"/>
          </a:xfrm>
          <a:prstGeom prst="rect">
            <a:avLst/>
          </a:prstGeom>
        </p:spPr>
        <p:txBody>
          <a:bodyPr wrap="none" lIns="91431" tIns="45716" rIns="91431" bIns="45716">
            <a:spAutoFit/>
          </a:bodyPr>
          <a:lstStyle/>
          <a:p>
            <a:r>
              <a:rPr lang="en-US" sz="4000" b="1" dirty="0" err="1"/>
              <a:t>Bệnh</a:t>
            </a:r>
            <a:r>
              <a:rPr lang="en-US" sz="4000" b="1" dirty="0"/>
              <a:t> </a:t>
            </a:r>
            <a:r>
              <a:rPr lang="en-US" sz="4000" b="1" dirty="0" err="1"/>
              <a:t>thừa</a:t>
            </a:r>
            <a:r>
              <a:rPr lang="en-US" sz="4000" b="1" dirty="0"/>
              <a:t> </a:t>
            </a:r>
            <a:r>
              <a:rPr lang="en-US" sz="4000" b="1" dirty="0" err="1"/>
              <a:t>cân</a:t>
            </a:r>
            <a:r>
              <a:rPr lang="en-US" sz="4000" b="1" dirty="0"/>
              <a:t> </a:t>
            </a:r>
            <a:r>
              <a:rPr lang="en-US" sz="4000" b="1" dirty="0" err="1"/>
              <a:t>béo</a:t>
            </a:r>
            <a:r>
              <a:rPr lang="en-US" sz="4000" b="1" dirty="0"/>
              <a:t> </a:t>
            </a:r>
            <a:r>
              <a:rPr lang="en-US" sz="4000" b="1" dirty="0" err="1"/>
              <a:t>phì</a:t>
            </a:r>
            <a:endParaRPr lang="en-US" sz="4000" dirty="0"/>
          </a:p>
        </p:txBody>
      </p:sp>
    </p:spTree>
    <p:extLst>
      <p:ext uri="{BB962C8B-B14F-4D97-AF65-F5344CB8AC3E}">
        <p14:creationId xmlns:p14="http://schemas.microsoft.com/office/powerpoint/2010/main" val="128456661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pic>
        <p:nvPicPr>
          <p:cNvPr id="5" name="Picture 3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100879" y="1621829"/>
            <a:ext cx="1710479" cy="2606442"/>
          </a:xfrm>
          <a:prstGeom prst="rect">
            <a:avLst/>
          </a:prstGeom>
        </p:spPr>
      </p:pic>
      <p:sp>
        <p:nvSpPr>
          <p:cNvPr id="6" name="Rectangle 5"/>
          <p:cNvSpPr/>
          <p:nvPr/>
        </p:nvSpPr>
        <p:spPr>
          <a:xfrm>
            <a:off x="3005878" y="570561"/>
            <a:ext cx="14012121" cy="4824390"/>
          </a:xfrm>
          <a:prstGeom prst="rect">
            <a:avLst/>
          </a:prstGeom>
        </p:spPr>
        <p:txBody>
          <a:bodyPr wrap="square" lIns="91431" tIns="45716" rIns="91431" bIns="45716">
            <a:spAutoFit/>
          </a:bodyPr>
          <a:lstStyle/>
          <a:p>
            <a:pPr marL="571443" indent="-571443" algn="just">
              <a:lnSpc>
                <a:spcPct val="150000"/>
              </a:lnSpc>
              <a:buFont typeface="Arial" pitchFamily="34" charset="0"/>
              <a:buChar char="•"/>
            </a:pPr>
            <a:r>
              <a:rPr lang="vi-VN" sz="4000" dirty="0"/>
              <a:t>Trong các bệnh: suy dinh dưỡng thấp còi, thiếu máu thiếu sắt, thừa cân béo phì, bệnh nào có nguyên nhân do thiếu chất dinh dưỡng hoặc thừa chất dinh dưỡng?</a:t>
            </a:r>
          </a:p>
          <a:p>
            <a:pPr marL="571443" indent="-571443" algn="just">
              <a:lnSpc>
                <a:spcPct val="150000"/>
              </a:lnSpc>
              <a:buFont typeface="Arial" pitchFamily="34" charset="0"/>
              <a:buChar char="•"/>
            </a:pPr>
            <a:r>
              <a:rPr lang="vi-VN" sz="4000" dirty="0"/>
              <a:t>Em cần làm gì để phòng tránh các bệnh do thiếu hoặc thừa chất dinh dưỡng?</a:t>
            </a:r>
          </a:p>
        </p:txBody>
      </p:sp>
      <p:sp>
        <p:nvSpPr>
          <p:cNvPr id="7" name="Rounded Rectangle 6"/>
          <p:cNvSpPr/>
          <p:nvPr/>
        </p:nvSpPr>
        <p:spPr>
          <a:xfrm>
            <a:off x="796079" y="5588002"/>
            <a:ext cx="7966921" cy="1074338"/>
          </a:xfrm>
          <a:prstGeom prst="roundRect">
            <a:avLst/>
          </a:prstGeom>
          <a:solidFill>
            <a:srgbClr val="CDCBF9"/>
          </a:solidFill>
          <a:ln w="25400" cap="flat" cmpd="sng" algn="ctr">
            <a:noFill/>
            <a:prstDash val="solid"/>
          </a:ln>
          <a:effectLst/>
        </p:spPr>
        <p:txBody>
          <a:bodyPr lIns="91431" tIns="45716" rIns="91431" bIns="45716" rtlCol="0" anchor="ctr"/>
          <a:lstStyle/>
          <a:p>
            <a:pPr algn="ctr" defTabSz="914309">
              <a:lnSpc>
                <a:spcPct val="150000"/>
              </a:lnSpc>
              <a:buClrTx/>
              <a:defRPr/>
            </a:pPr>
            <a:r>
              <a:rPr lang="en-US" sz="4000" dirty="0" err="1">
                <a:solidFill>
                  <a:srgbClr val="555555">
                    <a:lumMod val="50000"/>
                  </a:srgbClr>
                </a:solidFill>
                <a:ea typeface="+mn-ea"/>
                <a:cs typeface="+mn-cs"/>
              </a:rPr>
              <a:t>Bệnh</a:t>
            </a:r>
            <a:r>
              <a:rPr lang="en-US" sz="4000" dirty="0">
                <a:solidFill>
                  <a:srgbClr val="555555">
                    <a:lumMod val="50000"/>
                  </a:srgbClr>
                </a:solidFill>
                <a:ea typeface="+mn-ea"/>
                <a:cs typeface="+mn-cs"/>
              </a:rPr>
              <a:t> do </a:t>
            </a:r>
            <a:r>
              <a:rPr lang="en-US" sz="4000" dirty="0" err="1">
                <a:solidFill>
                  <a:srgbClr val="555555">
                    <a:lumMod val="50000"/>
                  </a:srgbClr>
                </a:solidFill>
                <a:ea typeface="+mn-ea"/>
                <a:cs typeface="+mn-cs"/>
              </a:rPr>
              <a:t>thiếu</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chất</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dinh</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dưỡng</a:t>
            </a:r>
            <a:endParaRPr lang="en-US" sz="4000" dirty="0">
              <a:solidFill>
                <a:srgbClr val="555555">
                  <a:lumMod val="50000"/>
                </a:srgbClr>
              </a:solidFill>
              <a:ea typeface="+mn-ea"/>
              <a:cs typeface="+mn-cs"/>
            </a:endParaRPr>
          </a:p>
        </p:txBody>
      </p:sp>
      <p:sp>
        <p:nvSpPr>
          <p:cNvPr id="8" name="Rounded Rectangle 7"/>
          <p:cNvSpPr/>
          <p:nvPr/>
        </p:nvSpPr>
        <p:spPr>
          <a:xfrm>
            <a:off x="9859539" y="5497746"/>
            <a:ext cx="7711308" cy="1132164"/>
          </a:xfrm>
          <a:prstGeom prst="roundRect">
            <a:avLst/>
          </a:prstGeom>
          <a:solidFill>
            <a:srgbClr val="F5F797"/>
          </a:solidFill>
          <a:ln w="25400" cap="flat" cmpd="sng" algn="ctr">
            <a:noFill/>
            <a:prstDash val="solid"/>
          </a:ln>
          <a:effectLst/>
        </p:spPr>
        <p:txBody>
          <a:bodyPr lIns="91431" tIns="45716" rIns="91431" bIns="45716" rtlCol="0" anchor="ctr"/>
          <a:lstStyle/>
          <a:p>
            <a:pPr algn="ctr" defTabSz="914309">
              <a:lnSpc>
                <a:spcPct val="150000"/>
              </a:lnSpc>
              <a:buClrTx/>
              <a:defRPr/>
            </a:pPr>
            <a:r>
              <a:rPr lang="en-US" sz="4000" dirty="0" err="1">
                <a:solidFill>
                  <a:srgbClr val="555555">
                    <a:lumMod val="50000"/>
                  </a:srgbClr>
                </a:solidFill>
                <a:ea typeface="+mn-ea"/>
                <a:cs typeface="+mn-cs"/>
              </a:rPr>
              <a:t>Bệnh</a:t>
            </a:r>
            <a:r>
              <a:rPr lang="en-US" sz="4000" dirty="0">
                <a:solidFill>
                  <a:srgbClr val="555555">
                    <a:lumMod val="50000"/>
                  </a:srgbClr>
                </a:solidFill>
                <a:ea typeface="+mn-ea"/>
                <a:cs typeface="+mn-cs"/>
              </a:rPr>
              <a:t> do </a:t>
            </a:r>
            <a:r>
              <a:rPr lang="en-US" sz="4000" dirty="0" err="1">
                <a:solidFill>
                  <a:srgbClr val="555555">
                    <a:lumMod val="50000"/>
                  </a:srgbClr>
                </a:solidFill>
                <a:ea typeface="+mn-ea"/>
                <a:cs typeface="+mn-cs"/>
              </a:rPr>
              <a:t>thừa</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chất</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dinh</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dưỡng</a:t>
            </a:r>
            <a:endParaRPr lang="en-US" sz="4000" dirty="0">
              <a:solidFill>
                <a:srgbClr val="555555">
                  <a:lumMod val="50000"/>
                </a:srgbClr>
              </a:solidFill>
              <a:ea typeface="+mn-ea"/>
              <a:cs typeface="+mn-cs"/>
            </a:endParaRPr>
          </a:p>
        </p:txBody>
      </p:sp>
      <p:sp>
        <p:nvSpPr>
          <p:cNvPr id="9" name="Right Arrow 8"/>
          <p:cNvSpPr/>
          <p:nvPr/>
        </p:nvSpPr>
        <p:spPr>
          <a:xfrm rot="5400000">
            <a:off x="4042134" y="7139809"/>
            <a:ext cx="873888" cy="706380"/>
          </a:xfrm>
          <a:prstGeom prst="rightArrow">
            <a:avLst/>
          </a:prstGeom>
          <a:solidFill>
            <a:srgbClr val="C0504D"/>
          </a:solidFill>
          <a:ln w="25400" cap="flat" cmpd="sng" algn="ctr">
            <a:noFill/>
            <a:prstDash val="solid"/>
          </a:ln>
          <a:effectLst/>
        </p:spPr>
        <p:txBody>
          <a:bodyPr lIns="91431" tIns="45716" rIns="91431" bIns="45716" rtlCol="0" anchor="ctr"/>
          <a:lstStyle/>
          <a:p>
            <a:pPr algn="ctr" defTabSz="914309">
              <a:buClrTx/>
            </a:pPr>
            <a:endParaRPr lang="en-US" sz="4000">
              <a:solidFill>
                <a:sysClr val="window" lastClr="FFFFFF"/>
              </a:solidFill>
              <a:latin typeface="Calibri"/>
              <a:ea typeface="+mn-ea"/>
              <a:cs typeface="+mn-cs"/>
            </a:endParaRPr>
          </a:p>
        </p:txBody>
      </p:sp>
      <p:sp>
        <p:nvSpPr>
          <p:cNvPr id="10" name="Right Arrow 9"/>
          <p:cNvSpPr/>
          <p:nvPr/>
        </p:nvSpPr>
        <p:spPr>
          <a:xfrm rot="5400000">
            <a:off x="13278249" y="7139809"/>
            <a:ext cx="873888" cy="706380"/>
          </a:xfrm>
          <a:prstGeom prst="rightArrow">
            <a:avLst/>
          </a:prstGeom>
          <a:solidFill>
            <a:srgbClr val="C0504D"/>
          </a:solidFill>
          <a:ln w="25400" cap="flat" cmpd="sng" algn="ctr">
            <a:noFill/>
            <a:prstDash val="solid"/>
          </a:ln>
          <a:effectLst/>
        </p:spPr>
        <p:txBody>
          <a:bodyPr lIns="91431" tIns="45716" rIns="91431" bIns="45716" rtlCol="0" anchor="ctr"/>
          <a:lstStyle/>
          <a:p>
            <a:pPr algn="ctr" defTabSz="914309">
              <a:buClrTx/>
            </a:pPr>
            <a:endParaRPr lang="en-US" sz="4000">
              <a:solidFill>
                <a:sysClr val="window" lastClr="FFFFFF"/>
              </a:solidFill>
              <a:latin typeface="Calibri"/>
              <a:ea typeface="+mn-ea"/>
              <a:cs typeface="+mn-cs"/>
            </a:endParaRPr>
          </a:p>
        </p:txBody>
      </p:sp>
      <p:sp>
        <p:nvSpPr>
          <p:cNvPr id="11" name="Rectangle 10"/>
          <p:cNvSpPr/>
          <p:nvPr/>
        </p:nvSpPr>
        <p:spPr>
          <a:xfrm>
            <a:off x="796079" y="7990991"/>
            <a:ext cx="7738322" cy="1985151"/>
          </a:xfrm>
          <a:prstGeom prst="rect">
            <a:avLst/>
          </a:prstGeom>
        </p:spPr>
        <p:txBody>
          <a:bodyPr wrap="square" lIns="91431" tIns="45716" rIns="91431" bIns="45716">
            <a:spAutoFit/>
          </a:bodyPr>
          <a:lstStyle/>
          <a:p>
            <a:pPr marL="571443" indent="-571443" algn="just">
              <a:lnSpc>
                <a:spcPct val="150000"/>
              </a:lnSpc>
              <a:buFont typeface="Arial" pitchFamily="34" charset="0"/>
              <a:buChar char="•"/>
            </a:pPr>
            <a:r>
              <a:rPr lang="en-US" sz="4000" dirty="0"/>
              <a:t>B</a:t>
            </a:r>
            <a:r>
              <a:rPr lang="vi-VN" sz="4000" dirty="0"/>
              <a:t>ệnh suy dinh dưỡng thấp còi</a:t>
            </a:r>
            <a:endParaRPr lang="en-US" sz="4000" dirty="0"/>
          </a:p>
          <a:p>
            <a:pPr marL="571443" indent="-571443" algn="just">
              <a:lnSpc>
                <a:spcPct val="150000"/>
              </a:lnSpc>
              <a:buFont typeface="Arial" pitchFamily="34" charset="0"/>
              <a:buChar char="•"/>
            </a:pPr>
            <a:r>
              <a:rPr lang="en-US" sz="4000" dirty="0"/>
              <a:t>B</a:t>
            </a:r>
            <a:r>
              <a:rPr lang="vi-VN" sz="4000" dirty="0"/>
              <a:t>ệnh thiếu máu thiếu sắt</a:t>
            </a:r>
            <a:endParaRPr lang="en-US" sz="4000" dirty="0"/>
          </a:p>
        </p:txBody>
      </p:sp>
      <p:sp>
        <p:nvSpPr>
          <p:cNvPr id="12" name="Rectangle 11"/>
          <p:cNvSpPr/>
          <p:nvPr/>
        </p:nvSpPr>
        <p:spPr>
          <a:xfrm>
            <a:off x="10951467" y="7911988"/>
            <a:ext cx="5527457" cy="1038738"/>
          </a:xfrm>
          <a:prstGeom prst="rect">
            <a:avLst/>
          </a:prstGeom>
        </p:spPr>
        <p:txBody>
          <a:bodyPr wrap="none" lIns="91431" tIns="45716" rIns="91431" bIns="45716">
            <a:spAutoFit/>
          </a:bodyPr>
          <a:lstStyle/>
          <a:p>
            <a:pPr algn="just">
              <a:lnSpc>
                <a:spcPct val="150000"/>
              </a:lnSpc>
            </a:pPr>
            <a:r>
              <a:rPr lang="en-US" sz="4000" dirty="0" err="1"/>
              <a:t>Bệnh</a:t>
            </a:r>
            <a:r>
              <a:rPr lang="en-US" sz="4000" dirty="0"/>
              <a:t> </a:t>
            </a:r>
            <a:r>
              <a:rPr lang="en-US" sz="4000" dirty="0" err="1"/>
              <a:t>thừa</a:t>
            </a:r>
            <a:r>
              <a:rPr lang="en-US" sz="4000" dirty="0"/>
              <a:t> </a:t>
            </a:r>
            <a:r>
              <a:rPr lang="en-US" sz="4000" dirty="0" err="1"/>
              <a:t>cân</a:t>
            </a:r>
            <a:r>
              <a:rPr lang="en-US" sz="4000" dirty="0"/>
              <a:t> </a:t>
            </a:r>
            <a:r>
              <a:rPr lang="en-US" sz="4000" dirty="0" err="1"/>
              <a:t>béo</a:t>
            </a:r>
            <a:r>
              <a:rPr lang="en-US" sz="4000" dirty="0"/>
              <a:t> </a:t>
            </a:r>
            <a:r>
              <a:rPr lang="en-US" sz="4000" dirty="0" err="1"/>
              <a:t>phì</a:t>
            </a:r>
            <a:endParaRPr lang="en-US" sz="4000" dirty="0"/>
          </a:p>
        </p:txBody>
      </p:sp>
    </p:spTree>
    <p:extLst>
      <p:ext uri="{BB962C8B-B14F-4D97-AF65-F5344CB8AC3E}">
        <p14:creationId xmlns:p14="http://schemas.microsoft.com/office/powerpoint/2010/main" val="1977572794"/>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grpSp>
        <p:nvGrpSpPr>
          <p:cNvPr id="4" name="Group 3"/>
          <p:cNvGrpSpPr/>
          <p:nvPr/>
        </p:nvGrpSpPr>
        <p:grpSpPr>
          <a:xfrm>
            <a:off x="1043321" y="680787"/>
            <a:ext cx="14921855" cy="2008242"/>
            <a:chOff x="763920" y="758887"/>
            <a:chExt cx="14921854" cy="2008243"/>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32464" flipH="1">
              <a:off x="763920" y="986181"/>
              <a:ext cx="1367360" cy="1484404"/>
            </a:xfrm>
            <a:prstGeom prst="rect">
              <a:avLst/>
            </a:prstGeom>
          </p:spPr>
        </p:pic>
        <p:sp>
          <p:nvSpPr>
            <p:cNvPr id="3" name="Rectangle 2"/>
            <p:cNvSpPr/>
            <p:nvPr/>
          </p:nvSpPr>
          <p:spPr>
            <a:xfrm>
              <a:off x="2325374" y="758887"/>
              <a:ext cx="13360400" cy="2008243"/>
            </a:xfrm>
            <a:prstGeom prst="rect">
              <a:avLst/>
            </a:prstGeom>
          </p:spPr>
          <p:txBody>
            <a:bodyPr wrap="square">
              <a:spAutoFit/>
            </a:bodyPr>
            <a:lstStyle/>
            <a:p>
              <a:pPr algn="just">
                <a:lnSpc>
                  <a:spcPct val="150000"/>
                </a:lnSpc>
              </a:pPr>
              <a:r>
                <a:rPr lang="vi-VN" sz="4100" dirty="0"/>
                <a:t>Để phòng tránh các bệnh do thiếu hoặc thừa chất dinh dưỡng, em cần</a:t>
              </a:r>
              <a:r>
                <a:rPr lang="en-US" sz="4100" dirty="0"/>
                <a:t>:</a:t>
              </a:r>
            </a:p>
          </p:txBody>
        </p:sp>
      </p:grpSp>
      <p:grpSp>
        <p:nvGrpSpPr>
          <p:cNvPr id="8" name="Group 7"/>
          <p:cNvGrpSpPr/>
          <p:nvPr/>
        </p:nvGrpSpPr>
        <p:grpSpPr>
          <a:xfrm>
            <a:off x="849229" y="2619780"/>
            <a:ext cx="7377428" cy="3174999"/>
            <a:chOff x="2235200" y="2979647"/>
            <a:chExt cx="7377427" cy="3174999"/>
          </a:xfrm>
        </p:grpSpPr>
        <p:sp>
          <p:nvSpPr>
            <p:cNvPr id="6" name="Rounded Rectangle 5"/>
            <p:cNvSpPr/>
            <p:nvPr/>
          </p:nvSpPr>
          <p:spPr>
            <a:xfrm>
              <a:off x="2235200" y="3939993"/>
              <a:ext cx="7377427" cy="2214653"/>
            </a:xfrm>
            <a:prstGeom prst="roundRect">
              <a:avLst/>
            </a:prstGeom>
            <a:solidFill>
              <a:srgbClr val="C1E4F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100" dirty="0">
                  <a:solidFill>
                    <a:srgbClr val="000000"/>
                  </a:solidFill>
                </a:rPr>
                <a:t>T</a:t>
              </a:r>
              <a:r>
                <a:rPr lang="vi-VN" sz="4100" dirty="0">
                  <a:solidFill>
                    <a:srgbClr val="000000"/>
                  </a:solidFill>
                </a:rPr>
                <a:t>hực hiện chế độ ăn uống cân bằng, lành mạnh</a:t>
              </a:r>
              <a:endParaRPr lang="en-US" sz="4100" dirty="0">
                <a:solidFill>
                  <a:srgbClr val="000000"/>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1844" t="32074" r="23077" b="28181"/>
            <a:stretch/>
          </p:blipFill>
          <p:spPr>
            <a:xfrm>
              <a:off x="5155364" y="2979647"/>
              <a:ext cx="1706013" cy="1514294"/>
            </a:xfrm>
            <a:prstGeom prst="rect">
              <a:avLst/>
            </a:prstGeom>
          </p:spPr>
        </p:pic>
      </p:grpSp>
      <p:grpSp>
        <p:nvGrpSpPr>
          <p:cNvPr id="9" name="Group 8"/>
          <p:cNvGrpSpPr/>
          <p:nvPr/>
        </p:nvGrpSpPr>
        <p:grpSpPr>
          <a:xfrm>
            <a:off x="8720456" y="4756249"/>
            <a:ext cx="8573772" cy="3422084"/>
            <a:chOff x="5142227" y="2979647"/>
            <a:chExt cx="8573772" cy="3422083"/>
          </a:xfrm>
        </p:grpSpPr>
        <p:sp>
          <p:nvSpPr>
            <p:cNvPr id="10" name="Rounded Rectangle 9"/>
            <p:cNvSpPr/>
            <p:nvPr/>
          </p:nvSpPr>
          <p:spPr>
            <a:xfrm>
              <a:off x="5142227" y="3939994"/>
              <a:ext cx="8573772" cy="2461736"/>
            </a:xfrm>
            <a:prstGeom prst="roundRect">
              <a:avLst/>
            </a:prstGeom>
            <a:solidFill>
              <a:srgbClr val="C1E4F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100" dirty="0">
                  <a:solidFill>
                    <a:srgbClr val="000000"/>
                  </a:solidFill>
                </a:rPr>
                <a:t>Ă</a:t>
              </a:r>
              <a:r>
                <a:rPr lang="vi-VN" sz="4100" dirty="0">
                  <a:solidFill>
                    <a:srgbClr val="000000"/>
                  </a:solidFill>
                </a:rPr>
                <a:t>n phối hợp nhiều loại thức ăn, ăn đủ rau, hoa quả, uống đủ nước</a:t>
              </a:r>
              <a:endParaRPr lang="en-US" sz="4100" dirty="0">
                <a:solidFill>
                  <a:srgbClr val="000000"/>
                </a:solidFill>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1844" t="32074" r="23077" b="28181"/>
            <a:stretch/>
          </p:blipFill>
          <p:spPr>
            <a:xfrm>
              <a:off x="8576106" y="2979647"/>
              <a:ext cx="1706013" cy="1514294"/>
            </a:xfrm>
            <a:prstGeom prst="rect">
              <a:avLst/>
            </a:prstGeom>
          </p:spPr>
        </p:pic>
      </p:grpSp>
      <p:grpSp>
        <p:nvGrpSpPr>
          <p:cNvPr id="12" name="Group 11"/>
          <p:cNvGrpSpPr/>
          <p:nvPr/>
        </p:nvGrpSpPr>
        <p:grpSpPr>
          <a:xfrm>
            <a:off x="849227" y="7278253"/>
            <a:ext cx="7377428" cy="2627750"/>
            <a:chOff x="5142226" y="2979647"/>
            <a:chExt cx="7377427" cy="2627749"/>
          </a:xfrm>
        </p:grpSpPr>
        <p:sp>
          <p:nvSpPr>
            <p:cNvPr id="13" name="Rounded Rectangle 12"/>
            <p:cNvSpPr/>
            <p:nvPr/>
          </p:nvSpPr>
          <p:spPr>
            <a:xfrm>
              <a:off x="5142226" y="3939994"/>
              <a:ext cx="7377427" cy="1667402"/>
            </a:xfrm>
            <a:prstGeom prst="roundRect">
              <a:avLst/>
            </a:prstGeom>
            <a:solidFill>
              <a:srgbClr val="C1E4F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100" dirty="0" err="1">
                  <a:solidFill>
                    <a:srgbClr val="000000"/>
                  </a:solidFill>
                </a:rPr>
                <a:t>Ăn</a:t>
              </a:r>
              <a:r>
                <a:rPr lang="en-US" sz="4100" dirty="0">
                  <a:solidFill>
                    <a:srgbClr val="000000"/>
                  </a:solidFill>
                </a:rPr>
                <a:t> </a:t>
              </a:r>
              <a:r>
                <a:rPr lang="en-US" sz="4100" dirty="0" err="1">
                  <a:solidFill>
                    <a:srgbClr val="000000"/>
                  </a:solidFill>
                </a:rPr>
                <a:t>thực</a:t>
              </a:r>
              <a:r>
                <a:rPr lang="en-US" sz="4100" dirty="0">
                  <a:solidFill>
                    <a:srgbClr val="000000"/>
                  </a:solidFill>
                </a:rPr>
                <a:t> </a:t>
              </a:r>
              <a:r>
                <a:rPr lang="en-US" sz="4100" dirty="0" err="1">
                  <a:solidFill>
                    <a:srgbClr val="000000"/>
                  </a:solidFill>
                </a:rPr>
                <a:t>phẩm</a:t>
              </a:r>
              <a:r>
                <a:rPr lang="en-US" sz="4100" dirty="0">
                  <a:solidFill>
                    <a:srgbClr val="000000"/>
                  </a:solidFill>
                </a:rPr>
                <a:t> an </a:t>
              </a:r>
              <a:r>
                <a:rPr lang="en-US" sz="4100" dirty="0" err="1">
                  <a:solidFill>
                    <a:srgbClr val="000000"/>
                  </a:solidFill>
                </a:rPr>
                <a:t>toàn</a:t>
              </a:r>
              <a:r>
                <a:rPr lang="en-US" sz="4100" dirty="0">
                  <a:solidFill>
                    <a:srgbClr val="000000"/>
                  </a:solidFill>
                </a:rPr>
                <a:t> </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1844" t="32074" r="23077" b="28181"/>
            <a:stretch/>
          </p:blipFill>
          <p:spPr>
            <a:xfrm>
              <a:off x="7977932" y="2979647"/>
              <a:ext cx="1706013" cy="1514294"/>
            </a:xfrm>
            <a:prstGeom prst="rect">
              <a:avLst/>
            </a:prstGeom>
          </p:spPr>
        </p:pic>
      </p:grpSp>
      <p:grpSp>
        <p:nvGrpSpPr>
          <p:cNvPr id="43" name="Google Shape;11853;p125"/>
          <p:cNvGrpSpPr/>
          <p:nvPr/>
        </p:nvGrpSpPr>
        <p:grpSpPr>
          <a:xfrm>
            <a:off x="9284974" y="8496374"/>
            <a:ext cx="893894" cy="1681338"/>
            <a:chOff x="2961756" y="2389200"/>
            <a:chExt cx="594058" cy="1026203"/>
          </a:xfrm>
        </p:grpSpPr>
        <p:sp>
          <p:nvSpPr>
            <p:cNvPr id="44" name="Google Shape;11854;p125"/>
            <p:cNvSpPr/>
            <p:nvPr/>
          </p:nvSpPr>
          <p:spPr>
            <a:xfrm>
              <a:off x="2961756" y="2389200"/>
              <a:ext cx="594058" cy="1026203"/>
            </a:xfrm>
            <a:custGeom>
              <a:avLst/>
              <a:gdLst/>
              <a:ahLst/>
              <a:cxnLst/>
              <a:rect l="l" t="t" r="r" b="b"/>
              <a:pathLst>
                <a:path w="12214" h="21099" extrusionOk="0">
                  <a:moveTo>
                    <a:pt x="11821" y="18155"/>
                  </a:moveTo>
                  <a:cubicBezTo>
                    <a:pt x="11607" y="17058"/>
                    <a:pt x="11286" y="15595"/>
                    <a:pt x="10947" y="14158"/>
                  </a:cubicBezTo>
                  <a:cubicBezTo>
                    <a:pt x="10911" y="14025"/>
                    <a:pt x="10884" y="13891"/>
                    <a:pt x="10849" y="13757"/>
                  </a:cubicBezTo>
                  <a:lnTo>
                    <a:pt x="10831" y="13694"/>
                  </a:lnTo>
                  <a:cubicBezTo>
                    <a:pt x="10759" y="13409"/>
                    <a:pt x="10697" y="13123"/>
                    <a:pt x="10626" y="12847"/>
                  </a:cubicBezTo>
                  <a:cubicBezTo>
                    <a:pt x="10572" y="12633"/>
                    <a:pt x="10519" y="12419"/>
                    <a:pt x="10465" y="12214"/>
                  </a:cubicBezTo>
                  <a:cubicBezTo>
                    <a:pt x="10429" y="12080"/>
                    <a:pt x="10394" y="11946"/>
                    <a:pt x="10358" y="11812"/>
                  </a:cubicBezTo>
                  <a:cubicBezTo>
                    <a:pt x="10287" y="11500"/>
                    <a:pt x="10215" y="11161"/>
                    <a:pt x="10126" y="10733"/>
                  </a:cubicBezTo>
                  <a:cubicBezTo>
                    <a:pt x="10099" y="10608"/>
                    <a:pt x="10072" y="10483"/>
                    <a:pt x="10046" y="10367"/>
                  </a:cubicBezTo>
                  <a:lnTo>
                    <a:pt x="9965" y="10001"/>
                  </a:lnTo>
                  <a:cubicBezTo>
                    <a:pt x="9769" y="9047"/>
                    <a:pt x="9573" y="8128"/>
                    <a:pt x="9278" y="7361"/>
                  </a:cubicBezTo>
                  <a:cubicBezTo>
                    <a:pt x="9171" y="7075"/>
                    <a:pt x="9055" y="6825"/>
                    <a:pt x="8922" y="6593"/>
                  </a:cubicBezTo>
                  <a:cubicBezTo>
                    <a:pt x="8922" y="6584"/>
                    <a:pt x="8913" y="6575"/>
                    <a:pt x="8913" y="6567"/>
                  </a:cubicBezTo>
                  <a:cubicBezTo>
                    <a:pt x="8779" y="6344"/>
                    <a:pt x="8636" y="6147"/>
                    <a:pt x="8485" y="5969"/>
                  </a:cubicBezTo>
                  <a:cubicBezTo>
                    <a:pt x="8449" y="5924"/>
                    <a:pt x="8404" y="5880"/>
                    <a:pt x="8360" y="5835"/>
                  </a:cubicBezTo>
                  <a:cubicBezTo>
                    <a:pt x="8342" y="5817"/>
                    <a:pt x="8324" y="5799"/>
                    <a:pt x="8306" y="5782"/>
                  </a:cubicBezTo>
                  <a:lnTo>
                    <a:pt x="8306" y="5782"/>
                  </a:lnTo>
                  <a:cubicBezTo>
                    <a:pt x="8279" y="5755"/>
                    <a:pt x="8253" y="5728"/>
                    <a:pt x="8217" y="5701"/>
                  </a:cubicBezTo>
                  <a:cubicBezTo>
                    <a:pt x="8208" y="5683"/>
                    <a:pt x="8190" y="5674"/>
                    <a:pt x="8163" y="5657"/>
                  </a:cubicBezTo>
                  <a:cubicBezTo>
                    <a:pt x="8137" y="5630"/>
                    <a:pt x="8101" y="5603"/>
                    <a:pt x="8074" y="5576"/>
                  </a:cubicBezTo>
                  <a:cubicBezTo>
                    <a:pt x="8056" y="5567"/>
                    <a:pt x="8038" y="5550"/>
                    <a:pt x="8021" y="5541"/>
                  </a:cubicBezTo>
                  <a:lnTo>
                    <a:pt x="8012" y="5532"/>
                  </a:lnTo>
                  <a:cubicBezTo>
                    <a:pt x="7976" y="5514"/>
                    <a:pt x="7940" y="5487"/>
                    <a:pt x="7905" y="5460"/>
                  </a:cubicBezTo>
                  <a:cubicBezTo>
                    <a:pt x="7887" y="5451"/>
                    <a:pt x="7869" y="5443"/>
                    <a:pt x="7851" y="5425"/>
                  </a:cubicBezTo>
                  <a:lnTo>
                    <a:pt x="7842" y="5425"/>
                  </a:lnTo>
                  <a:cubicBezTo>
                    <a:pt x="7807" y="5398"/>
                    <a:pt x="7771" y="5380"/>
                    <a:pt x="7735" y="5362"/>
                  </a:cubicBezTo>
                  <a:cubicBezTo>
                    <a:pt x="7717" y="5353"/>
                    <a:pt x="7691" y="5335"/>
                    <a:pt x="7673" y="5327"/>
                  </a:cubicBezTo>
                  <a:cubicBezTo>
                    <a:pt x="7628" y="5309"/>
                    <a:pt x="7592" y="5291"/>
                    <a:pt x="7557" y="5273"/>
                  </a:cubicBezTo>
                  <a:cubicBezTo>
                    <a:pt x="7530" y="5264"/>
                    <a:pt x="7512" y="5255"/>
                    <a:pt x="7485" y="5246"/>
                  </a:cubicBezTo>
                  <a:cubicBezTo>
                    <a:pt x="7441" y="5228"/>
                    <a:pt x="7396" y="5211"/>
                    <a:pt x="7360" y="5193"/>
                  </a:cubicBezTo>
                  <a:cubicBezTo>
                    <a:pt x="7352" y="5193"/>
                    <a:pt x="7352" y="5193"/>
                    <a:pt x="7352" y="5193"/>
                  </a:cubicBezTo>
                  <a:cubicBezTo>
                    <a:pt x="7334" y="5184"/>
                    <a:pt x="7316" y="5175"/>
                    <a:pt x="7289" y="5175"/>
                  </a:cubicBezTo>
                  <a:cubicBezTo>
                    <a:pt x="7244" y="5157"/>
                    <a:pt x="7191" y="5139"/>
                    <a:pt x="7146" y="5130"/>
                  </a:cubicBezTo>
                  <a:cubicBezTo>
                    <a:pt x="7129" y="5130"/>
                    <a:pt x="7111" y="5121"/>
                    <a:pt x="7093" y="5121"/>
                  </a:cubicBezTo>
                  <a:cubicBezTo>
                    <a:pt x="7004" y="5095"/>
                    <a:pt x="6914" y="5086"/>
                    <a:pt x="6825" y="5068"/>
                  </a:cubicBezTo>
                  <a:cubicBezTo>
                    <a:pt x="7173" y="3828"/>
                    <a:pt x="7628" y="2623"/>
                    <a:pt x="7637" y="2606"/>
                  </a:cubicBezTo>
                  <a:cubicBezTo>
                    <a:pt x="7726" y="2365"/>
                    <a:pt x="7717" y="2088"/>
                    <a:pt x="7601" y="1856"/>
                  </a:cubicBezTo>
                  <a:cubicBezTo>
                    <a:pt x="7485" y="1624"/>
                    <a:pt x="7280" y="1446"/>
                    <a:pt x="7030" y="1375"/>
                  </a:cubicBezTo>
                  <a:lnTo>
                    <a:pt x="5558" y="920"/>
                  </a:lnTo>
                  <a:cubicBezTo>
                    <a:pt x="5469" y="893"/>
                    <a:pt x="5371" y="875"/>
                    <a:pt x="5282" y="875"/>
                  </a:cubicBezTo>
                  <a:cubicBezTo>
                    <a:pt x="4889" y="875"/>
                    <a:pt x="4524" y="1125"/>
                    <a:pt x="4390" y="1517"/>
                  </a:cubicBezTo>
                  <a:cubicBezTo>
                    <a:pt x="4390" y="1517"/>
                    <a:pt x="4390" y="1526"/>
                    <a:pt x="4381" y="1535"/>
                  </a:cubicBezTo>
                  <a:cubicBezTo>
                    <a:pt x="4122" y="964"/>
                    <a:pt x="3935" y="572"/>
                    <a:pt x="3917" y="527"/>
                  </a:cubicBezTo>
                  <a:cubicBezTo>
                    <a:pt x="3756" y="197"/>
                    <a:pt x="3417" y="1"/>
                    <a:pt x="3069" y="1"/>
                  </a:cubicBezTo>
                  <a:cubicBezTo>
                    <a:pt x="2945" y="1"/>
                    <a:pt x="2811" y="19"/>
                    <a:pt x="2686" y="72"/>
                  </a:cubicBezTo>
                  <a:lnTo>
                    <a:pt x="1330" y="679"/>
                  </a:lnTo>
                  <a:cubicBezTo>
                    <a:pt x="1053" y="795"/>
                    <a:pt x="857" y="1036"/>
                    <a:pt x="795" y="1321"/>
                  </a:cubicBezTo>
                  <a:cubicBezTo>
                    <a:pt x="723" y="1606"/>
                    <a:pt x="795" y="1910"/>
                    <a:pt x="982" y="2133"/>
                  </a:cubicBezTo>
                  <a:cubicBezTo>
                    <a:pt x="991" y="2142"/>
                    <a:pt x="1330" y="2552"/>
                    <a:pt x="1785" y="3159"/>
                  </a:cubicBezTo>
                  <a:cubicBezTo>
                    <a:pt x="1589" y="3123"/>
                    <a:pt x="1464" y="3123"/>
                    <a:pt x="1446" y="3114"/>
                  </a:cubicBezTo>
                  <a:cubicBezTo>
                    <a:pt x="1428" y="3114"/>
                    <a:pt x="1410" y="3114"/>
                    <a:pt x="1392" y="3114"/>
                  </a:cubicBezTo>
                  <a:cubicBezTo>
                    <a:pt x="1018" y="3114"/>
                    <a:pt x="670" y="3337"/>
                    <a:pt x="527" y="3685"/>
                  </a:cubicBezTo>
                  <a:lnTo>
                    <a:pt x="108" y="4657"/>
                  </a:lnTo>
                  <a:cubicBezTo>
                    <a:pt x="1" y="4907"/>
                    <a:pt x="10" y="5193"/>
                    <a:pt x="125" y="5434"/>
                  </a:cubicBezTo>
                  <a:cubicBezTo>
                    <a:pt x="250" y="5683"/>
                    <a:pt x="464" y="5862"/>
                    <a:pt x="732" y="5933"/>
                  </a:cubicBezTo>
                  <a:cubicBezTo>
                    <a:pt x="1330" y="6094"/>
                    <a:pt x="2231" y="6379"/>
                    <a:pt x="2989" y="6691"/>
                  </a:cubicBezTo>
                  <a:cubicBezTo>
                    <a:pt x="2775" y="6959"/>
                    <a:pt x="2614" y="7245"/>
                    <a:pt x="2525" y="7566"/>
                  </a:cubicBezTo>
                  <a:cubicBezTo>
                    <a:pt x="2204" y="8654"/>
                    <a:pt x="2713" y="9734"/>
                    <a:pt x="3123" y="10456"/>
                  </a:cubicBezTo>
                  <a:cubicBezTo>
                    <a:pt x="3248" y="10679"/>
                    <a:pt x="3382" y="10902"/>
                    <a:pt x="3551" y="11152"/>
                  </a:cubicBezTo>
                  <a:cubicBezTo>
                    <a:pt x="3846" y="11598"/>
                    <a:pt x="4167" y="12053"/>
                    <a:pt x="4515" y="12535"/>
                  </a:cubicBezTo>
                  <a:cubicBezTo>
                    <a:pt x="4889" y="13052"/>
                    <a:pt x="5273" y="13596"/>
                    <a:pt x="5648" y="14158"/>
                  </a:cubicBezTo>
                  <a:lnTo>
                    <a:pt x="5737" y="14301"/>
                  </a:lnTo>
                  <a:cubicBezTo>
                    <a:pt x="5737" y="14301"/>
                    <a:pt x="5817" y="14417"/>
                    <a:pt x="5826" y="14435"/>
                  </a:cubicBezTo>
                  <a:cubicBezTo>
                    <a:pt x="6513" y="15488"/>
                    <a:pt x="7253" y="16585"/>
                    <a:pt x="7985" y="17629"/>
                  </a:cubicBezTo>
                  <a:cubicBezTo>
                    <a:pt x="8038" y="17709"/>
                    <a:pt x="8101" y="17789"/>
                    <a:pt x="8154" y="17869"/>
                  </a:cubicBezTo>
                  <a:cubicBezTo>
                    <a:pt x="8779" y="18753"/>
                    <a:pt x="9314" y="19493"/>
                    <a:pt x="9725" y="20010"/>
                  </a:cubicBezTo>
                  <a:lnTo>
                    <a:pt x="9733" y="20019"/>
                  </a:lnTo>
                  <a:cubicBezTo>
                    <a:pt x="9796" y="20109"/>
                    <a:pt x="9858" y="20180"/>
                    <a:pt x="9912" y="20251"/>
                  </a:cubicBezTo>
                  <a:lnTo>
                    <a:pt x="10028" y="20394"/>
                  </a:lnTo>
                  <a:cubicBezTo>
                    <a:pt x="10055" y="20421"/>
                    <a:pt x="10072" y="20448"/>
                    <a:pt x="10099" y="20474"/>
                  </a:cubicBezTo>
                  <a:lnTo>
                    <a:pt x="10162" y="20555"/>
                  </a:lnTo>
                  <a:lnTo>
                    <a:pt x="10233" y="20626"/>
                  </a:lnTo>
                  <a:cubicBezTo>
                    <a:pt x="10260" y="20653"/>
                    <a:pt x="10287" y="20680"/>
                    <a:pt x="10313" y="20706"/>
                  </a:cubicBezTo>
                  <a:lnTo>
                    <a:pt x="10331" y="20724"/>
                  </a:lnTo>
                  <a:cubicBezTo>
                    <a:pt x="10349" y="20742"/>
                    <a:pt x="10358" y="20760"/>
                    <a:pt x="10376" y="20769"/>
                  </a:cubicBezTo>
                  <a:lnTo>
                    <a:pt x="10411" y="20796"/>
                  </a:lnTo>
                  <a:cubicBezTo>
                    <a:pt x="10429" y="20813"/>
                    <a:pt x="10447" y="20831"/>
                    <a:pt x="10456" y="20840"/>
                  </a:cubicBezTo>
                  <a:cubicBezTo>
                    <a:pt x="10483" y="20867"/>
                    <a:pt x="10519" y="20894"/>
                    <a:pt x="10545" y="20912"/>
                  </a:cubicBezTo>
                  <a:cubicBezTo>
                    <a:pt x="10572" y="20929"/>
                    <a:pt x="10599" y="20947"/>
                    <a:pt x="10617" y="20956"/>
                  </a:cubicBezTo>
                  <a:cubicBezTo>
                    <a:pt x="10661" y="20983"/>
                    <a:pt x="10697" y="21001"/>
                    <a:pt x="10733" y="21019"/>
                  </a:cubicBezTo>
                  <a:cubicBezTo>
                    <a:pt x="10742" y="21019"/>
                    <a:pt x="10742" y="21019"/>
                    <a:pt x="10750" y="21019"/>
                  </a:cubicBezTo>
                  <a:cubicBezTo>
                    <a:pt x="10795" y="21036"/>
                    <a:pt x="10831" y="21054"/>
                    <a:pt x="10875" y="21063"/>
                  </a:cubicBezTo>
                  <a:cubicBezTo>
                    <a:pt x="10956" y="21090"/>
                    <a:pt x="11045" y="21099"/>
                    <a:pt x="11125" y="21099"/>
                  </a:cubicBezTo>
                  <a:cubicBezTo>
                    <a:pt x="11161" y="21099"/>
                    <a:pt x="11188" y="21099"/>
                    <a:pt x="11223" y="21099"/>
                  </a:cubicBezTo>
                  <a:cubicBezTo>
                    <a:pt x="11277" y="21090"/>
                    <a:pt x="11330" y="21081"/>
                    <a:pt x="11375" y="21063"/>
                  </a:cubicBezTo>
                  <a:cubicBezTo>
                    <a:pt x="11428" y="21054"/>
                    <a:pt x="11473" y="21036"/>
                    <a:pt x="11518" y="21019"/>
                  </a:cubicBezTo>
                  <a:cubicBezTo>
                    <a:pt x="12214" y="20715"/>
                    <a:pt x="12115" y="19957"/>
                    <a:pt x="12053" y="19511"/>
                  </a:cubicBezTo>
                  <a:cubicBezTo>
                    <a:pt x="12008" y="19181"/>
                    <a:pt x="11928" y="18726"/>
                    <a:pt x="11821" y="18155"/>
                  </a:cubicBezTo>
                  <a:close/>
                </a:path>
              </a:pathLst>
            </a:custGeom>
            <a:solidFill>
              <a:srgbClr val="FFFFFF"/>
            </a:solidFill>
            <a:ln>
              <a:noFill/>
            </a:ln>
            <a:effectLst>
              <a:outerShdw blurRad="57150" dist="19050" dir="5400000" algn="bl" rotWithShape="0">
                <a:srgbClr val="8A0B01">
                  <a:alpha val="50000"/>
                </a:srgbClr>
              </a:outerShdw>
            </a:effectLst>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45" name="Google Shape;11855;p125"/>
            <p:cNvSpPr/>
            <p:nvPr/>
          </p:nvSpPr>
          <p:spPr>
            <a:xfrm>
              <a:off x="3107568" y="2680581"/>
              <a:ext cx="402670" cy="689339"/>
            </a:xfrm>
            <a:custGeom>
              <a:avLst/>
              <a:gdLst/>
              <a:ahLst/>
              <a:cxnLst/>
              <a:rect l="l" t="t" r="r" b="b"/>
              <a:pathLst>
                <a:path w="8279" h="14173" extrusionOk="0">
                  <a:moveTo>
                    <a:pt x="3477" y="0"/>
                  </a:moveTo>
                  <a:cubicBezTo>
                    <a:pt x="3166" y="0"/>
                    <a:pt x="2813" y="69"/>
                    <a:pt x="2409" y="219"/>
                  </a:cubicBezTo>
                  <a:lnTo>
                    <a:pt x="1731" y="522"/>
                  </a:lnTo>
                  <a:cubicBezTo>
                    <a:pt x="0" y="1405"/>
                    <a:pt x="125" y="2565"/>
                    <a:pt x="937" y="4001"/>
                  </a:cubicBezTo>
                  <a:cubicBezTo>
                    <a:pt x="1062" y="4206"/>
                    <a:pt x="1195" y="4429"/>
                    <a:pt x="1338" y="4644"/>
                  </a:cubicBezTo>
                  <a:cubicBezTo>
                    <a:pt x="1927" y="5545"/>
                    <a:pt x="2712" y="6553"/>
                    <a:pt x="3435" y="7650"/>
                  </a:cubicBezTo>
                  <a:cubicBezTo>
                    <a:pt x="3461" y="7695"/>
                    <a:pt x="3497" y="7739"/>
                    <a:pt x="3524" y="7793"/>
                  </a:cubicBezTo>
                  <a:cubicBezTo>
                    <a:pt x="3560" y="7837"/>
                    <a:pt x="3586" y="7882"/>
                    <a:pt x="3622" y="7935"/>
                  </a:cubicBezTo>
                  <a:cubicBezTo>
                    <a:pt x="4318" y="9006"/>
                    <a:pt x="5067" y="10121"/>
                    <a:pt x="5754" y="11102"/>
                  </a:cubicBezTo>
                  <a:cubicBezTo>
                    <a:pt x="5817" y="11183"/>
                    <a:pt x="5870" y="11263"/>
                    <a:pt x="5924" y="11343"/>
                  </a:cubicBezTo>
                  <a:cubicBezTo>
                    <a:pt x="7063" y="12964"/>
                    <a:pt x="7995" y="14172"/>
                    <a:pt x="8130" y="14172"/>
                  </a:cubicBezTo>
                  <a:cubicBezTo>
                    <a:pt x="8132" y="14172"/>
                    <a:pt x="8134" y="14172"/>
                    <a:pt x="8136" y="14171"/>
                  </a:cubicBezTo>
                  <a:cubicBezTo>
                    <a:pt x="8279" y="14100"/>
                    <a:pt x="7726" y="11299"/>
                    <a:pt x="7030" y="8381"/>
                  </a:cubicBezTo>
                  <a:cubicBezTo>
                    <a:pt x="6994" y="8230"/>
                    <a:pt x="6958" y="8078"/>
                    <a:pt x="6923" y="7926"/>
                  </a:cubicBezTo>
                  <a:cubicBezTo>
                    <a:pt x="6798" y="7436"/>
                    <a:pt x="6673" y="6936"/>
                    <a:pt x="6557" y="6463"/>
                  </a:cubicBezTo>
                  <a:cubicBezTo>
                    <a:pt x="6423" y="5955"/>
                    <a:pt x="6307" y="5437"/>
                    <a:pt x="6209" y="4938"/>
                  </a:cubicBezTo>
                  <a:cubicBezTo>
                    <a:pt x="6156" y="4688"/>
                    <a:pt x="6102" y="4438"/>
                    <a:pt x="6049" y="4197"/>
                  </a:cubicBezTo>
                  <a:cubicBezTo>
                    <a:pt x="5799" y="2966"/>
                    <a:pt x="5549" y="1842"/>
                    <a:pt x="5103" y="1066"/>
                  </a:cubicBezTo>
                  <a:cubicBezTo>
                    <a:pt x="4987" y="843"/>
                    <a:pt x="4844" y="656"/>
                    <a:pt x="4693" y="504"/>
                  </a:cubicBezTo>
                  <a:cubicBezTo>
                    <a:pt x="4378" y="184"/>
                    <a:pt x="3984" y="0"/>
                    <a:pt x="3477" y="0"/>
                  </a:cubicBezTo>
                  <a:close/>
                </a:path>
              </a:pathLst>
            </a:custGeom>
            <a:solidFill>
              <a:srgbClr val="FF9C2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46" name="Google Shape;11856;p125"/>
            <p:cNvSpPr/>
            <p:nvPr/>
          </p:nvSpPr>
          <p:spPr>
            <a:xfrm>
              <a:off x="3168704" y="2704316"/>
              <a:ext cx="83802" cy="38132"/>
            </a:xfrm>
            <a:custGeom>
              <a:avLst/>
              <a:gdLst/>
              <a:ahLst/>
              <a:cxnLst/>
              <a:rect l="l" t="t" r="r" b="b"/>
              <a:pathLst>
                <a:path w="1723" h="784" extrusionOk="0">
                  <a:moveTo>
                    <a:pt x="1265" y="0"/>
                  </a:moveTo>
                  <a:cubicBezTo>
                    <a:pt x="1104" y="0"/>
                    <a:pt x="904" y="24"/>
                    <a:pt x="670" y="96"/>
                  </a:cubicBezTo>
                  <a:cubicBezTo>
                    <a:pt x="1" y="302"/>
                    <a:pt x="144" y="783"/>
                    <a:pt x="144" y="783"/>
                  </a:cubicBezTo>
                  <a:cubicBezTo>
                    <a:pt x="144" y="783"/>
                    <a:pt x="964" y="623"/>
                    <a:pt x="1723" y="79"/>
                  </a:cubicBezTo>
                  <a:cubicBezTo>
                    <a:pt x="1723" y="79"/>
                    <a:pt x="1559" y="0"/>
                    <a:pt x="1265" y="0"/>
                  </a:cubicBezTo>
                  <a:close/>
                </a:path>
              </a:pathLst>
            </a:custGeom>
            <a:solidFill>
              <a:srgbClr val="F8694D"/>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47" name="Google Shape;11857;p125"/>
            <p:cNvSpPr/>
            <p:nvPr/>
          </p:nvSpPr>
          <p:spPr>
            <a:xfrm>
              <a:off x="3009030" y="2586616"/>
              <a:ext cx="204861" cy="138471"/>
            </a:xfrm>
            <a:custGeom>
              <a:avLst/>
              <a:gdLst/>
              <a:ahLst/>
              <a:cxnLst/>
              <a:rect l="l" t="t" r="r" b="b"/>
              <a:pathLst>
                <a:path w="4212" h="2847" extrusionOk="0">
                  <a:moveTo>
                    <a:pt x="420" y="1"/>
                  </a:moveTo>
                  <a:lnTo>
                    <a:pt x="1" y="964"/>
                  </a:lnTo>
                  <a:cubicBezTo>
                    <a:pt x="1" y="964"/>
                    <a:pt x="3694" y="1963"/>
                    <a:pt x="4078" y="2847"/>
                  </a:cubicBezTo>
                  <a:lnTo>
                    <a:pt x="4212" y="2418"/>
                  </a:lnTo>
                  <a:cubicBezTo>
                    <a:pt x="2624" y="126"/>
                    <a:pt x="420" y="1"/>
                    <a:pt x="420" y="1"/>
                  </a:cubicBezTo>
                  <a:close/>
                </a:path>
              </a:pathLst>
            </a:custGeom>
            <a:solidFill>
              <a:srgbClr val="8DA03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48" name="Google Shape;11858;p125"/>
            <p:cNvSpPr/>
            <p:nvPr/>
          </p:nvSpPr>
          <p:spPr>
            <a:xfrm>
              <a:off x="3044632" y="2434772"/>
              <a:ext cx="174463" cy="289442"/>
            </a:xfrm>
            <a:custGeom>
              <a:avLst/>
              <a:gdLst/>
              <a:ahLst/>
              <a:cxnLst/>
              <a:rect l="l" t="t" r="r" b="b"/>
              <a:pathLst>
                <a:path w="3587" h="5951" extrusionOk="0">
                  <a:moveTo>
                    <a:pt x="1365" y="0"/>
                  </a:moveTo>
                  <a:lnTo>
                    <a:pt x="1" y="598"/>
                  </a:lnTo>
                  <a:cubicBezTo>
                    <a:pt x="1" y="598"/>
                    <a:pt x="2802" y="3979"/>
                    <a:pt x="3453" y="5951"/>
                  </a:cubicBezTo>
                  <a:lnTo>
                    <a:pt x="3587" y="5522"/>
                  </a:lnTo>
                  <a:cubicBezTo>
                    <a:pt x="3292" y="4024"/>
                    <a:pt x="1365" y="0"/>
                    <a:pt x="1365" y="0"/>
                  </a:cubicBezTo>
                  <a:close/>
                </a:path>
              </a:pathLst>
            </a:custGeom>
            <a:solidFill>
              <a:srgbClr val="8DA03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49" name="Google Shape;11859;p125"/>
            <p:cNvSpPr/>
            <p:nvPr/>
          </p:nvSpPr>
          <p:spPr>
            <a:xfrm>
              <a:off x="3177847" y="2477718"/>
              <a:ext cx="112401" cy="241728"/>
            </a:xfrm>
            <a:custGeom>
              <a:avLst/>
              <a:gdLst/>
              <a:ahLst/>
              <a:cxnLst/>
              <a:rect l="l" t="t" r="r" b="b"/>
              <a:pathLst>
                <a:path w="2311" h="4970" extrusionOk="0">
                  <a:moveTo>
                    <a:pt x="839" y="1"/>
                  </a:moveTo>
                  <a:cubicBezTo>
                    <a:pt x="839" y="1"/>
                    <a:pt x="0" y="2472"/>
                    <a:pt x="875" y="4970"/>
                  </a:cubicBezTo>
                  <a:lnTo>
                    <a:pt x="1080" y="4818"/>
                  </a:lnTo>
                  <a:cubicBezTo>
                    <a:pt x="1276" y="3185"/>
                    <a:pt x="2311" y="456"/>
                    <a:pt x="2311" y="456"/>
                  </a:cubicBezTo>
                  <a:lnTo>
                    <a:pt x="839" y="1"/>
                  </a:lnTo>
                  <a:close/>
                </a:path>
              </a:pathLst>
            </a:custGeom>
            <a:solidFill>
              <a:srgbClr val="8DA03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50" name="Google Shape;11860;p125"/>
            <p:cNvSpPr/>
            <p:nvPr/>
          </p:nvSpPr>
          <p:spPr>
            <a:xfrm>
              <a:off x="3153091" y="2841763"/>
              <a:ext cx="117216" cy="64688"/>
            </a:xfrm>
            <a:custGeom>
              <a:avLst/>
              <a:gdLst/>
              <a:ahLst/>
              <a:cxnLst/>
              <a:rect l="l" t="t" r="r" b="b"/>
              <a:pathLst>
                <a:path w="2410" h="1330" extrusionOk="0">
                  <a:moveTo>
                    <a:pt x="2409" y="0"/>
                  </a:moveTo>
                  <a:cubicBezTo>
                    <a:pt x="2338" y="45"/>
                    <a:pt x="1446" y="544"/>
                    <a:pt x="1" y="687"/>
                  </a:cubicBezTo>
                  <a:cubicBezTo>
                    <a:pt x="126" y="892"/>
                    <a:pt x="259" y="1115"/>
                    <a:pt x="402" y="1330"/>
                  </a:cubicBezTo>
                  <a:cubicBezTo>
                    <a:pt x="1187" y="892"/>
                    <a:pt x="2329" y="54"/>
                    <a:pt x="2409" y="0"/>
                  </a:cubicBezTo>
                  <a:close/>
                </a:path>
              </a:pathLst>
            </a:custGeom>
            <a:solidFill>
              <a:srgbClr val="F8694D"/>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51" name="Google Shape;11861;p125"/>
            <p:cNvSpPr/>
            <p:nvPr/>
          </p:nvSpPr>
          <p:spPr>
            <a:xfrm>
              <a:off x="3274585" y="3028332"/>
              <a:ext cx="63423" cy="38229"/>
            </a:xfrm>
            <a:custGeom>
              <a:avLst/>
              <a:gdLst/>
              <a:ahLst/>
              <a:cxnLst/>
              <a:rect l="l" t="t" r="r" b="b"/>
              <a:pathLst>
                <a:path w="1304" h="786" extrusionOk="0">
                  <a:moveTo>
                    <a:pt x="1303" y="0"/>
                  </a:moveTo>
                  <a:cubicBezTo>
                    <a:pt x="1250" y="36"/>
                    <a:pt x="786" y="295"/>
                    <a:pt x="1" y="500"/>
                  </a:cubicBezTo>
                  <a:cubicBezTo>
                    <a:pt x="27" y="545"/>
                    <a:pt x="63" y="589"/>
                    <a:pt x="90" y="643"/>
                  </a:cubicBezTo>
                  <a:cubicBezTo>
                    <a:pt x="126" y="687"/>
                    <a:pt x="152" y="732"/>
                    <a:pt x="188" y="785"/>
                  </a:cubicBezTo>
                  <a:cubicBezTo>
                    <a:pt x="750" y="411"/>
                    <a:pt x="1250" y="45"/>
                    <a:pt x="1303" y="0"/>
                  </a:cubicBezTo>
                  <a:close/>
                </a:path>
              </a:pathLst>
            </a:custGeom>
            <a:solidFill>
              <a:srgbClr val="F8694D"/>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52" name="Google Shape;11862;p125"/>
            <p:cNvSpPr/>
            <p:nvPr/>
          </p:nvSpPr>
          <p:spPr>
            <a:xfrm>
              <a:off x="3387422" y="3203180"/>
              <a:ext cx="45573" cy="29134"/>
            </a:xfrm>
            <a:custGeom>
              <a:avLst/>
              <a:gdLst/>
              <a:ahLst/>
              <a:cxnLst/>
              <a:rect l="l" t="t" r="r" b="b"/>
              <a:pathLst>
                <a:path w="937" h="599" extrusionOk="0">
                  <a:moveTo>
                    <a:pt x="937" y="0"/>
                  </a:moveTo>
                  <a:lnTo>
                    <a:pt x="937" y="0"/>
                  </a:lnTo>
                  <a:cubicBezTo>
                    <a:pt x="892" y="27"/>
                    <a:pt x="571" y="224"/>
                    <a:pt x="0" y="357"/>
                  </a:cubicBezTo>
                  <a:cubicBezTo>
                    <a:pt x="63" y="438"/>
                    <a:pt x="116" y="518"/>
                    <a:pt x="170" y="598"/>
                  </a:cubicBezTo>
                  <a:cubicBezTo>
                    <a:pt x="562" y="304"/>
                    <a:pt x="901" y="36"/>
                    <a:pt x="937" y="0"/>
                  </a:cubicBezTo>
                  <a:close/>
                </a:path>
              </a:pathLst>
            </a:custGeom>
            <a:solidFill>
              <a:srgbClr val="F8694D"/>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53" name="Google Shape;11863;p125"/>
            <p:cNvSpPr/>
            <p:nvPr/>
          </p:nvSpPr>
          <p:spPr>
            <a:xfrm>
              <a:off x="3331441" y="2884709"/>
              <a:ext cx="78160" cy="60359"/>
            </a:xfrm>
            <a:custGeom>
              <a:avLst/>
              <a:gdLst/>
              <a:ahLst/>
              <a:cxnLst/>
              <a:rect l="l" t="t" r="r" b="b"/>
              <a:pathLst>
                <a:path w="1607" h="1241" extrusionOk="0">
                  <a:moveTo>
                    <a:pt x="1446" y="0"/>
                  </a:moveTo>
                  <a:cubicBezTo>
                    <a:pt x="794" y="794"/>
                    <a:pt x="0" y="1240"/>
                    <a:pt x="0" y="1240"/>
                  </a:cubicBezTo>
                  <a:cubicBezTo>
                    <a:pt x="0" y="1240"/>
                    <a:pt x="919" y="1169"/>
                    <a:pt x="1606" y="741"/>
                  </a:cubicBezTo>
                  <a:cubicBezTo>
                    <a:pt x="1553" y="491"/>
                    <a:pt x="1499" y="241"/>
                    <a:pt x="1446" y="0"/>
                  </a:cubicBezTo>
                  <a:close/>
                </a:path>
              </a:pathLst>
            </a:custGeom>
            <a:solidFill>
              <a:srgbClr val="F8694D"/>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54" name="Google Shape;11864;p125"/>
            <p:cNvSpPr/>
            <p:nvPr/>
          </p:nvSpPr>
          <p:spPr>
            <a:xfrm>
              <a:off x="3261989" y="2705094"/>
              <a:ext cx="93773" cy="64688"/>
            </a:xfrm>
            <a:custGeom>
              <a:avLst/>
              <a:gdLst/>
              <a:ahLst/>
              <a:cxnLst/>
              <a:rect l="l" t="t" r="r" b="b"/>
              <a:pathLst>
                <a:path w="1928" h="1330" extrusionOk="0">
                  <a:moveTo>
                    <a:pt x="1518" y="0"/>
                  </a:moveTo>
                  <a:cubicBezTo>
                    <a:pt x="857" y="848"/>
                    <a:pt x="1" y="1329"/>
                    <a:pt x="1" y="1329"/>
                  </a:cubicBezTo>
                  <a:cubicBezTo>
                    <a:pt x="1" y="1329"/>
                    <a:pt x="1277" y="1213"/>
                    <a:pt x="1928" y="562"/>
                  </a:cubicBezTo>
                  <a:cubicBezTo>
                    <a:pt x="1812" y="339"/>
                    <a:pt x="1669" y="152"/>
                    <a:pt x="1518" y="0"/>
                  </a:cubicBezTo>
                  <a:close/>
                </a:path>
              </a:pathLst>
            </a:custGeom>
            <a:solidFill>
              <a:srgbClr val="F8694D"/>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55" name="Google Shape;11865;p125"/>
            <p:cNvSpPr/>
            <p:nvPr/>
          </p:nvSpPr>
          <p:spPr>
            <a:xfrm>
              <a:off x="3399533" y="3066074"/>
              <a:ext cx="49951" cy="33900"/>
            </a:xfrm>
            <a:custGeom>
              <a:avLst/>
              <a:gdLst/>
              <a:ahLst/>
              <a:cxnLst/>
              <a:rect l="l" t="t" r="r" b="b"/>
              <a:pathLst>
                <a:path w="1027" h="697" extrusionOk="0">
                  <a:moveTo>
                    <a:pt x="920" y="0"/>
                  </a:moveTo>
                  <a:cubicBezTo>
                    <a:pt x="429" y="447"/>
                    <a:pt x="1" y="696"/>
                    <a:pt x="1" y="696"/>
                  </a:cubicBezTo>
                  <a:cubicBezTo>
                    <a:pt x="1" y="696"/>
                    <a:pt x="492" y="652"/>
                    <a:pt x="1027" y="455"/>
                  </a:cubicBezTo>
                  <a:cubicBezTo>
                    <a:pt x="991" y="304"/>
                    <a:pt x="955" y="152"/>
                    <a:pt x="920" y="0"/>
                  </a:cubicBezTo>
                  <a:close/>
                </a:path>
              </a:pathLst>
            </a:custGeom>
            <a:solidFill>
              <a:srgbClr val="F8694D"/>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grpSp>
      <p:grpSp>
        <p:nvGrpSpPr>
          <p:cNvPr id="56" name="Google Shape;11882;p125"/>
          <p:cNvGrpSpPr/>
          <p:nvPr/>
        </p:nvGrpSpPr>
        <p:grpSpPr>
          <a:xfrm rot="1687603">
            <a:off x="546461" y="6357955"/>
            <a:ext cx="1184708" cy="1179014"/>
            <a:chOff x="2838300" y="3514875"/>
            <a:chExt cx="619488" cy="616510"/>
          </a:xfrm>
        </p:grpSpPr>
        <p:sp>
          <p:nvSpPr>
            <p:cNvPr id="57" name="Google Shape;11883;p125"/>
            <p:cNvSpPr/>
            <p:nvPr/>
          </p:nvSpPr>
          <p:spPr>
            <a:xfrm>
              <a:off x="2838300" y="3514875"/>
              <a:ext cx="619488" cy="616510"/>
            </a:xfrm>
            <a:custGeom>
              <a:avLst/>
              <a:gdLst/>
              <a:ahLst/>
              <a:cxnLst/>
              <a:rect l="l" t="t" r="r" b="b"/>
              <a:pathLst>
                <a:path w="13106" h="13043" extrusionOk="0">
                  <a:moveTo>
                    <a:pt x="13052" y="7012"/>
                  </a:moveTo>
                  <a:cubicBezTo>
                    <a:pt x="13087" y="6745"/>
                    <a:pt x="13105" y="6468"/>
                    <a:pt x="13105" y="6192"/>
                  </a:cubicBezTo>
                  <a:cubicBezTo>
                    <a:pt x="13105" y="5362"/>
                    <a:pt x="12971" y="3310"/>
                    <a:pt x="11669" y="1999"/>
                  </a:cubicBezTo>
                  <a:cubicBezTo>
                    <a:pt x="11009" y="1338"/>
                    <a:pt x="10143" y="991"/>
                    <a:pt x="9162" y="991"/>
                  </a:cubicBezTo>
                  <a:cubicBezTo>
                    <a:pt x="8555" y="991"/>
                    <a:pt x="7886" y="1124"/>
                    <a:pt x="7182" y="1392"/>
                  </a:cubicBezTo>
                  <a:cubicBezTo>
                    <a:pt x="7191" y="839"/>
                    <a:pt x="7128" y="669"/>
                    <a:pt x="7003" y="482"/>
                  </a:cubicBezTo>
                  <a:cubicBezTo>
                    <a:pt x="6682" y="0"/>
                    <a:pt x="6129" y="0"/>
                    <a:pt x="5951" y="0"/>
                  </a:cubicBezTo>
                  <a:cubicBezTo>
                    <a:pt x="5469" y="0"/>
                    <a:pt x="4719" y="143"/>
                    <a:pt x="4630" y="161"/>
                  </a:cubicBezTo>
                  <a:cubicBezTo>
                    <a:pt x="4363" y="206"/>
                    <a:pt x="4131" y="375"/>
                    <a:pt x="3988" y="616"/>
                  </a:cubicBezTo>
                  <a:cubicBezTo>
                    <a:pt x="3854" y="857"/>
                    <a:pt x="3827" y="1142"/>
                    <a:pt x="3925" y="1401"/>
                  </a:cubicBezTo>
                  <a:cubicBezTo>
                    <a:pt x="3934" y="1419"/>
                    <a:pt x="4015" y="1660"/>
                    <a:pt x="4148" y="1990"/>
                  </a:cubicBezTo>
                  <a:cubicBezTo>
                    <a:pt x="4050" y="2043"/>
                    <a:pt x="3961" y="2124"/>
                    <a:pt x="3890" y="2204"/>
                  </a:cubicBezTo>
                  <a:cubicBezTo>
                    <a:pt x="2650" y="2409"/>
                    <a:pt x="1883" y="2962"/>
                    <a:pt x="1445" y="3453"/>
                  </a:cubicBezTo>
                  <a:cubicBezTo>
                    <a:pt x="0" y="5032"/>
                    <a:pt x="143" y="7744"/>
                    <a:pt x="1775" y="10028"/>
                  </a:cubicBezTo>
                  <a:cubicBezTo>
                    <a:pt x="3560" y="12517"/>
                    <a:pt x="5656" y="13043"/>
                    <a:pt x="7110" y="13043"/>
                  </a:cubicBezTo>
                  <a:lnTo>
                    <a:pt x="7110" y="13043"/>
                  </a:lnTo>
                  <a:cubicBezTo>
                    <a:pt x="7886" y="13043"/>
                    <a:pt x="8671" y="12900"/>
                    <a:pt x="9430" y="12606"/>
                  </a:cubicBezTo>
                  <a:cubicBezTo>
                    <a:pt x="11348" y="11874"/>
                    <a:pt x="12739" y="9733"/>
                    <a:pt x="13052" y="7012"/>
                  </a:cubicBezTo>
                  <a:close/>
                </a:path>
              </a:pathLst>
            </a:custGeom>
            <a:solidFill>
              <a:srgbClr val="FFFFFF"/>
            </a:solidFill>
            <a:ln>
              <a:noFill/>
            </a:ln>
            <a:effectLst>
              <a:outerShdw blurRad="57150" dist="19050" dir="5400000" algn="bl" rotWithShape="0">
                <a:srgbClr val="8A0B01">
                  <a:alpha val="50000"/>
                </a:srgbClr>
              </a:outerShdw>
            </a:effectLst>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58" name="Google Shape;11884;p125"/>
            <p:cNvSpPr/>
            <p:nvPr/>
          </p:nvSpPr>
          <p:spPr>
            <a:xfrm>
              <a:off x="2883818" y="3606005"/>
              <a:ext cx="529585" cy="481041"/>
            </a:xfrm>
            <a:custGeom>
              <a:avLst/>
              <a:gdLst/>
              <a:ahLst/>
              <a:cxnLst/>
              <a:rect l="l" t="t" r="r" b="b"/>
              <a:pathLst>
                <a:path w="11204" h="10177" extrusionOk="0">
                  <a:moveTo>
                    <a:pt x="8202" y="0"/>
                  </a:moveTo>
                  <a:cubicBezTo>
                    <a:pt x="7332" y="0"/>
                    <a:pt x="6235" y="349"/>
                    <a:pt x="4863" y="1213"/>
                  </a:cubicBezTo>
                  <a:cubicBezTo>
                    <a:pt x="4520" y="1166"/>
                    <a:pt x="4198" y="1145"/>
                    <a:pt x="3898" y="1145"/>
                  </a:cubicBezTo>
                  <a:cubicBezTo>
                    <a:pt x="2630" y="1145"/>
                    <a:pt x="1741" y="1536"/>
                    <a:pt x="1178" y="2149"/>
                  </a:cubicBezTo>
                  <a:cubicBezTo>
                    <a:pt x="1" y="3443"/>
                    <a:pt x="268" y="5727"/>
                    <a:pt x="1580" y="7555"/>
                  </a:cubicBezTo>
                  <a:cubicBezTo>
                    <a:pt x="2987" y="9524"/>
                    <a:pt x="4652" y="10177"/>
                    <a:pt x="6148" y="10177"/>
                  </a:cubicBezTo>
                  <a:cubicBezTo>
                    <a:pt x="6862" y="10177"/>
                    <a:pt x="7537" y="10028"/>
                    <a:pt x="8128" y="9803"/>
                  </a:cubicBezTo>
                  <a:cubicBezTo>
                    <a:pt x="9653" y="9224"/>
                    <a:pt x="10875" y="7413"/>
                    <a:pt x="11161" y="4977"/>
                  </a:cubicBezTo>
                  <a:cubicBezTo>
                    <a:pt x="11188" y="4754"/>
                    <a:pt x="11197" y="4513"/>
                    <a:pt x="11197" y="4255"/>
                  </a:cubicBezTo>
                  <a:cubicBezTo>
                    <a:pt x="11203" y="2413"/>
                    <a:pt x="10489" y="0"/>
                    <a:pt x="8202" y="0"/>
                  </a:cubicBezTo>
                  <a:close/>
                </a:path>
              </a:pathLst>
            </a:custGeom>
            <a:solidFill>
              <a:srgbClr val="F8694D"/>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59" name="Google Shape;11885;p125"/>
            <p:cNvSpPr/>
            <p:nvPr/>
          </p:nvSpPr>
          <p:spPr>
            <a:xfrm>
              <a:off x="2987568" y="3625621"/>
              <a:ext cx="265691" cy="181933"/>
            </a:xfrm>
            <a:custGeom>
              <a:avLst/>
              <a:gdLst/>
              <a:ahLst/>
              <a:cxnLst/>
              <a:rect l="l" t="t" r="r" b="b"/>
              <a:pathLst>
                <a:path w="5621" h="3849" extrusionOk="0">
                  <a:moveTo>
                    <a:pt x="4606" y="0"/>
                  </a:moveTo>
                  <a:cubicBezTo>
                    <a:pt x="4191" y="0"/>
                    <a:pt x="3708" y="97"/>
                    <a:pt x="3283" y="432"/>
                  </a:cubicBezTo>
                  <a:cubicBezTo>
                    <a:pt x="3283" y="432"/>
                    <a:pt x="3061" y="269"/>
                    <a:pt x="2546" y="269"/>
                  </a:cubicBezTo>
                  <a:cubicBezTo>
                    <a:pt x="2288" y="269"/>
                    <a:pt x="1957" y="310"/>
                    <a:pt x="1544" y="432"/>
                  </a:cubicBezTo>
                  <a:cubicBezTo>
                    <a:pt x="1544" y="432"/>
                    <a:pt x="1106" y="441"/>
                    <a:pt x="2141" y="905"/>
                  </a:cubicBezTo>
                  <a:cubicBezTo>
                    <a:pt x="0" y="1476"/>
                    <a:pt x="36" y="2707"/>
                    <a:pt x="36" y="2707"/>
                  </a:cubicBezTo>
                  <a:lnTo>
                    <a:pt x="2275" y="1556"/>
                  </a:lnTo>
                  <a:lnTo>
                    <a:pt x="2275" y="1556"/>
                  </a:lnTo>
                  <a:cubicBezTo>
                    <a:pt x="2275" y="1556"/>
                    <a:pt x="1303" y="2421"/>
                    <a:pt x="1820" y="3849"/>
                  </a:cubicBezTo>
                  <a:cubicBezTo>
                    <a:pt x="1820" y="3849"/>
                    <a:pt x="3221" y="2894"/>
                    <a:pt x="3203" y="1690"/>
                  </a:cubicBezTo>
                  <a:lnTo>
                    <a:pt x="3203" y="1690"/>
                  </a:lnTo>
                  <a:cubicBezTo>
                    <a:pt x="3203" y="1690"/>
                    <a:pt x="4202" y="2591"/>
                    <a:pt x="5076" y="2840"/>
                  </a:cubicBezTo>
                  <a:cubicBezTo>
                    <a:pt x="5076" y="2840"/>
                    <a:pt x="4621" y="1190"/>
                    <a:pt x="3649" y="994"/>
                  </a:cubicBezTo>
                  <a:cubicBezTo>
                    <a:pt x="3649" y="994"/>
                    <a:pt x="5032" y="762"/>
                    <a:pt x="5620" y="182"/>
                  </a:cubicBezTo>
                  <a:cubicBezTo>
                    <a:pt x="5620" y="182"/>
                    <a:pt x="5176" y="0"/>
                    <a:pt x="4606" y="0"/>
                  </a:cubicBezTo>
                  <a:close/>
                </a:path>
              </a:pathLst>
            </a:custGeom>
            <a:solidFill>
              <a:srgbClr val="8DA03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60" name="Google Shape;11886;p125"/>
            <p:cNvSpPr/>
            <p:nvPr/>
          </p:nvSpPr>
          <p:spPr>
            <a:xfrm>
              <a:off x="3052087" y="3644764"/>
              <a:ext cx="149743" cy="103327"/>
            </a:xfrm>
            <a:custGeom>
              <a:avLst/>
              <a:gdLst/>
              <a:ahLst/>
              <a:cxnLst/>
              <a:rect l="l" t="t" r="r" b="b"/>
              <a:pathLst>
                <a:path w="3168" h="2186" extrusionOk="0">
                  <a:moveTo>
                    <a:pt x="589" y="0"/>
                  </a:moveTo>
                  <a:cubicBezTo>
                    <a:pt x="678" y="9"/>
                    <a:pt x="919" y="196"/>
                    <a:pt x="955" y="285"/>
                  </a:cubicBezTo>
                  <a:cubicBezTo>
                    <a:pt x="1035" y="473"/>
                    <a:pt x="928" y="491"/>
                    <a:pt x="785" y="580"/>
                  </a:cubicBezTo>
                  <a:cubicBezTo>
                    <a:pt x="482" y="758"/>
                    <a:pt x="205" y="910"/>
                    <a:pt x="0" y="1204"/>
                  </a:cubicBezTo>
                  <a:cubicBezTo>
                    <a:pt x="348" y="981"/>
                    <a:pt x="741" y="812"/>
                    <a:pt x="1151" y="723"/>
                  </a:cubicBezTo>
                  <a:lnTo>
                    <a:pt x="1151" y="723"/>
                  </a:lnTo>
                  <a:cubicBezTo>
                    <a:pt x="1053" y="1204"/>
                    <a:pt x="990" y="1695"/>
                    <a:pt x="981" y="2186"/>
                  </a:cubicBezTo>
                  <a:cubicBezTo>
                    <a:pt x="1222" y="1775"/>
                    <a:pt x="1463" y="1356"/>
                    <a:pt x="1695" y="946"/>
                  </a:cubicBezTo>
                  <a:cubicBezTo>
                    <a:pt x="2007" y="1151"/>
                    <a:pt x="2302" y="1383"/>
                    <a:pt x="2569" y="1633"/>
                  </a:cubicBezTo>
                  <a:cubicBezTo>
                    <a:pt x="2346" y="1294"/>
                    <a:pt x="2123" y="955"/>
                    <a:pt x="1900" y="616"/>
                  </a:cubicBezTo>
                  <a:cubicBezTo>
                    <a:pt x="2311" y="428"/>
                    <a:pt x="2730" y="241"/>
                    <a:pt x="3167" y="161"/>
                  </a:cubicBezTo>
                  <a:cubicBezTo>
                    <a:pt x="3028" y="132"/>
                    <a:pt x="2886" y="118"/>
                    <a:pt x="2743" y="118"/>
                  </a:cubicBezTo>
                  <a:cubicBezTo>
                    <a:pt x="2343" y="118"/>
                    <a:pt x="1941" y="227"/>
                    <a:pt x="1606" y="437"/>
                  </a:cubicBezTo>
                  <a:cubicBezTo>
                    <a:pt x="1320" y="187"/>
                    <a:pt x="964" y="36"/>
                    <a:pt x="589" y="0"/>
                  </a:cubicBezTo>
                  <a:close/>
                </a:path>
              </a:pathLst>
            </a:custGeom>
            <a:solidFill>
              <a:srgbClr val="8DA03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61" name="Google Shape;11887;p125"/>
            <p:cNvSpPr/>
            <p:nvPr/>
          </p:nvSpPr>
          <p:spPr>
            <a:xfrm>
              <a:off x="3065558" y="3559306"/>
              <a:ext cx="70901" cy="121808"/>
            </a:xfrm>
            <a:custGeom>
              <a:avLst/>
              <a:gdLst/>
              <a:ahLst/>
              <a:cxnLst/>
              <a:rect l="l" t="t" r="r" b="b"/>
              <a:pathLst>
                <a:path w="1500" h="2577" extrusionOk="0">
                  <a:moveTo>
                    <a:pt x="1139" y="1"/>
                  </a:moveTo>
                  <a:cubicBezTo>
                    <a:pt x="727" y="1"/>
                    <a:pt x="1" y="140"/>
                    <a:pt x="1" y="140"/>
                  </a:cubicBezTo>
                  <a:cubicBezTo>
                    <a:pt x="1" y="140"/>
                    <a:pt x="607" y="1817"/>
                    <a:pt x="973" y="2495"/>
                  </a:cubicBezTo>
                  <a:cubicBezTo>
                    <a:pt x="1004" y="2550"/>
                    <a:pt x="1056" y="2577"/>
                    <a:pt x="1116" y="2577"/>
                  </a:cubicBezTo>
                  <a:cubicBezTo>
                    <a:pt x="1125" y="2577"/>
                    <a:pt x="1134" y="2576"/>
                    <a:pt x="1143" y="2575"/>
                  </a:cubicBezTo>
                  <a:cubicBezTo>
                    <a:pt x="1205" y="2557"/>
                    <a:pt x="1258" y="2504"/>
                    <a:pt x="1258" y="2441"/>
                  </a:cubicBezTo>
                  <a:cubicBezTo>
                    <a:pt x="1312" y="1978"/>
                    <a:pt x="1499" y="202"/>
                    <a:pt x="1410" y="59"/>
                  </a:cubicBezTo>
                  <a:cubicBezTo>
                    <a:pt x="1383" y="17"/>
                    <a:pt x="1279" y="1"/>
                    <a:pt x="1139" y="1"/>
                  </a:cubicBezTo>
                  <a:close/>
                </a:path>
              </a:pathLst>
            </a:custGeom>
            <a:solidFill>
              <a:srgbClr val="8DA03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62" name="Google Shape;11888;p125"/>
            <p:cNvSpPr/>
            <p:nvPr/>
          </p:nvSpPr>
          <p:spPr>
            <a:xfrm>
              <a:off x="2883818" y="3707581"/>
              <a:ext cx="529254" cy="379463"/>
            </a:xfrm>
            <a:custGeom>
              <a:avLst/>
              <a:gdLst/>
              <a:ahLst/>
              <a:cxnLst/>
              <a:rect l="l" t="t" r="r" b="b"/>
              <a:pathLst>
                <a:path w="11197" h="8028" extrusionOk="0">
                  <a:moveTo>
                    <a:pt x="1178" y="0"/>
                  </a:moveTo>
                  <a:cubicBezTo>
                    <a:pt x="1" y="1294"/>
                    <a:pt x="268" y="3578"/>
                    <a:pt x="1580" y="5406"/>
                  </a:cubicBezTo>
                  <a:cubicBezTo>
                    <a:pt x="2987" y="7375"/>
                    <a:pt x="4652" y="8028"/>
                    <a:pt x="6148" y="8028"/>
                  </a:cubicBezTo>
                  <a:cubicBezTo>
                    <a:pt x="6862" y="8028"/>
                    <a:pt x="7537" y="7879"/>
                    <a:pt x="8128" y="7654"/>
                  </a:cubicBezTo>
                  <a:cubicBezTo>
                    <a:pt x="9653" y="7075"/>
                    <a:pt x="10875" y="5264"/>
                    <a:pt x="11161" y="2828"/>
                  </a:cubicBezTo>
                  <a:cubicBezTo>
                    <a:pt x="11188" y="2605"/>
                    <a:pt x="11197" y="2364"/>
                    <a:pt x="11197" y="2106"/>
                  </a:cubicBezTo>
                  <a:lnTo>
                    <a:pt x="11197" y="2106"/>
                  </a:lnTo>
                  <a:cubicBezTo>
                    <a:pt x="10920" y="2677"/>
                    <a:pt x="10608" y="3239"/>
                    <a:pt x="10224" y="3756"/>
                  </a:cubicBezTo>
                  <a:cubicBezTo>
                    <a:pt x="9725" y="4425"/>
                    <a:pt x="9073" y="5005"/>
                    <a:pt x="8288" y="5290"/>
                  </a:cubicBezTo>
                  <a:cubicBezTo>
                    <a:pt x="7797" y="5466"/>
                    <a:pt x="7278" y="5525"/>
                    <a:pt x="6757" y="5525"/>
                  </a:cubicBezTo>
                  <a:cubicBezTo>
                    <a:pt x="6616" y="5525"/>
                    <a:pt x="6475" y="5521"/>
                    <a:pt x="6335" y="5513"/>
                  </a:cubicBezTo>
                  <a:cubicBezTo>
                    <a:pt x="5264" y="5451"/>
                    <a:pt x="4176" y="5210"/>
                    <a:pt x="3248" y="4666"/>
                  </a:cubicBezTo>
                  <a:cubicBezTo>
                    <a:pt x="2320" y="4131"/>
                    <a:pt x="1544" y="3265"/>
                    <a:pt x="1259" y="2222"/>
                  </a:cubicBezTo>
                  <a:cubicBezTo>
                    <a:pt x="1160" y="1883"/>
                    <a:pt x="1125" y="1526"/>
                    <a:pt x="1151" y="1169"/>
                  </a:cubicBezTo>
                  <a:cubicBezTo>
                    <a:pt x="1160" y="901"/>
                    <a:pt x="1366" y="491"/>
                    <a:pt x="1303" y="241"/>
                  </a:cubicBezTo>
                  <a:cubicBezTo>
                    <a:pt x="1276" y="134"/>
                    <a:pt x="1232" y="63"/>
                    <a:pt x="1178" y="0"/>
                  </a:cubicBezTo>
                  <a:close/>
                </a:path>
              </a:pathLst>
            </a:custGeom>
            <a:solidFill>
              <a:srgbClr val="F8694D"/>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grpSp>
      <p:grpSp>
        <p:nvGrpSpPr>
          <p:cNvPr id="63" name="Google Shape;11906;p125"/>
          <p:cNvGrpSpPr/>
          <p:nvPr/>
        </p:nvGrpSpPr>
        <p:grpSpPr>
          <a:xfrm rot="6975775">
            <a:off x="10604462" y="2641794"/>
            <a:ext cx="838194" cy="1470264"/>
            <a:chOff x="2983125" y="2384100"/>
            <a:chExt cx="244900" cy="429575"/>
          </a:xfrm>
        </p:grpSpPr>
        <p:sp>
          <p:nvSpPr>
            <p:cNvPr id="64" name="Google Shape;11907;p125"/>
            <p:cNvSpPr/>
            <p:nvPr/>
          </p:nvSpPr>
          <p:spPr>
            <a:xfrm>
              <a:off x="2983125" y="2384100"/>
              <a:ext cx="244900" cy="429575"/>
            </a:xfrm>
            <a:custGeom>
              <a:avLst/>
              <a:gdLst/>
              <a:ahLst/>
              <a:cxnLst/>
              <a:rect l="l" t="t" r="r" b="b"/>
              <a:pathLst>
                <a:path w="9796" h="17183" extrusionOk="0">
                  <a:moveTo>
                    <a:pt x="4211" y="652"/>
                  </a:moveTo>
                  <a:lnTo>
                    <a:pt x="4131" y="625"/>
                  </a:lnTo>
                  <a:cubicBezTo>
                    <a:pt x="3114" y="215"/>
                    <a:pt x="2043" y="1"/>
                    <a:pt x="946" y="1"/>
                  </a:cubicBezTo>
                  <a:lnTo>
                    <a:pt x="946" y="1"/>
                  </a:lnTo>
                  <a:cubicBezTo>
                    <a:pt x="696" y="1"/>
                    <a:pt x="455" y="99"/>
                    <a:pt x="277" y="268"/>
                  </a:cubicBezTo>
                  <a:cubicBezTo>
                    <a:pt x="98" y="447"/>
                    <a:pt x="0" y="688"/>
                    <a:pt x="0" y="937"/>
                  </a:cubicBezTo>
                  <a:lnTo>
                    <a:pt x="0" y="16246"/>
                  </a:lnTo>
                  <a:cubicBezTo>
                    <a:pt x="0" y="16763"/>
                    <a:pt x="420" y="17183"/>
                    <a:pt x="937" y="17183"/>
                  </a:cubicBezTo>
                  <a:lnTo>
                    <a:pt x="964" y="17183"/>
                  </a:lnTo>
                  <a:cubicBezTo>
                    <a:pt x="2650" y="17183"/>
                    <a:pt x="4291" y="16692"/>
                    <a:pt x="5710" y="15755"/>
                  </a:cubicBezTo>
                  <a:cubicBezTo>
                    <a:pt x="7164" y="14801"/>
                    <a:pt x="8279" y="13445"/>
                    <a:pt x="8930" y="11839"/>
                  </a:cubicBezTo>
                  <a:cubicBezTo>
                    <a:pt x="9796" y="9716"/>
                    <a:pt x="9769" y="7387"/>
                    <a:pt x="8877" y="5273"/>
                  </a:cubicBezTo>
                  <a:cubicBezTo>
                    <a:pt x="7985" y="3150"/>
                    <a:pt x="6325" y="1517"/>
                    <a:pt x="4211" y="652"/>
                  </a:cubicBezTo>
                  <a:close/>
                </a:path>
              </a:pathLst>
            </a:custGeom>
            <a:solidFill>
              <a:srgbClr val="FFFFFF"/>
            </a:solidFill>
            <a:ln>
              <a:noFill/>
            </a:ln>
            <a:effectLst>
              <a:outerShdw blurRad="57150" dist="19050" dir="5400000" algn="bl" rotWithShape="0">
                <a:srgbClr val="8A0B01">
                  <a:alpha val="50000"/>
                </a:srgbClr>
              </a:outerShdw>
            </a:effectLst>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65" name="Google Shape;11908;p125"/>
            <p:cNvSpPr/>
            <p:nvPr/>
          </p:nvSpPr>
          <p:spPr>
            <a:xfrm>
              <a:off x="3006750" y="2407525"/>
              <a:ext cx="217475" cy="382725"/>
            </a:xfrm>
            <a:custGeom>
              <a:avLst/>
              <a:gdLst/>
              <a:ahLst/>
              <a:cxnLst/>
              <a:rect l="l" t="t" r="r" b="b"/>
              <a:pathLst>
                <a:path w="8699" h="15309" extrusionOk="0">
                  <a:moveTo>
                    <a:pt x="1" y="0"/>
                  </a:moveTo>
                  <a:lnTo>
                    <a:pt x="1" y="15309"/>
                  </a:lnTo>
                  <a:cubicBezTo>
                    <a:pt x="8" y="15309"/>
                    <a:pt x="16" y="15309"/>
                    <a:pt x="23" y="15309"/>
                  </a:cubicBezTo>
                  <a:cubicBezTo>
                    <a:pt x="3039" y="15309"/>
                    <a:pt x="5918" y="13500"/>
                    <a:pt x="7120" y="10545"/>
                  </a:cubicBezTo>
                  <a:cubicBezTo>
                    <a:pt x="8699" y="6647"/>
                    <a:pt x="6808" y="2168"/>
                    <a:pt x="2909" y="589"/>
                  </a:cubicBezTo>
                  <a:lnTo>
                    <a:pt x="2838" y="562"/>
                  </a:lnTo>
                  <a:cubicBezTo>
                    <a:pt x="1910" y="179"/>
                    <a:pt x="946" y="0"/>
                    <a:pt x="1" y="0"/>
                  </a:cubicBezTo>
                  <a:close/>
                </a:path>
              </a:pathLst>
            </a:custGeom>
            <a:solidFill>
              <a:srgbClr val="FF9C2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66" name="Google Shape;11909;p125"/>
            <p:cNvSpPr/>
            <p:nvPr/>
          </p:nvSpPr>
          <p:spPr>
            <a:xfrm>
              <a:off x="3006750" y="2420900"/>
              <a:ext cx="203200" cy="355975"/>
            </a:xfrm>
            <a:custGeom>
              <a:avLst/>
              <a:gdLst/>
              <a:ahLst/>
              <a:cxnLst/>
              <a:rect l="l" t="t" r="r" b="b"/>
              <a:pathLst>
                <a:path w="8128" h="14239" extrusionOk="0">
                  <a:moveTo>
                    <a:pt x="1" y="1"/>
                  </a:moveTo>
                  <a:lnTo>
                    <a:pt x="1" y="14239"/>
                  </a:lnTo>
                  <a:cubicBezTo>
                    <a:pt x="2820" y="14149"/>
                    <a:pt x="5478" y="12490"/>
                    <a:pt x="6602" y="9805"/>
                  </a:cubicBezTo>
                  <a:cubicBezTo>
                    <a:pt x="8128" y="6183"/>
                    <a:pt x="6299" y="2017"/>
                    <a:pt x="2552" y="545"/>
                  </a:cubicBezTo>
                  <a:lnTo>
                    <a:pt x="2481" y="518"/>
                  </a:lnTo>
                  <a:cubicBezTo>
                    <a:pt x="1669" y="197"/>
                    <a:pt x="831" y="36"/>
                    <a:pt x="1" y="1"/>
                  </a:cubicBezTo>
                  <a:close/>
                </a:path>
              </a:pathLst>
            </a:custGeom>
            <a:solidFill>
              <a:srgbClr val="FFF4D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67" name="Google Shape;11910;p125"/>
            <p:cNvSpPr/>
            <p:nvPr/>
          </p:nvSpPr>
          <p:spPr>
            <a:xfrm>
              <a:off x="3011675" y="2435400"/>
              <a:ext cx="101275" cy="150800"/>
            </a:xfrm>
            <a:custGeom>
              <a:avLst/>
              <a:gdLst/>
              <a:ahLst/>
              <a:cxnLst/>
              <a:rect l="l" t="t" r="r" b="b"/>
              <a:pathLst>
                <a:path w="4051" h="6032" extrusionOk="0">
                  <a:moveTo>
                    <a:pt x="241" y="5951"/>
                  </a:moveTo>
                  <a:cubicBezTo>
                    <a:pt x="295" y="5906"/>
                    <a:pt x="348" y="5862"/>
                    <a:pt x="437" y="5755"/>
                  </a:cubicBezTo>
                  <a:cubicBezTo>
                    <a:pt x="901" y="5246"/>
                    <a:pt x="3827" y="2159"/>
                    <a:pt x="3970" y="1776"/>
                  </a:cubicBezTo>
                  <a:cubicBezTo>
                    <a:pt x="4050" y="1490"/>
                    <a:pt x="3658" y="1276"/>
                    <a:pt x="3363" y="1071"/>
                  </a:cubicBezTo>
                  <a:cubicBezTo>
                    <a:pt x="2453" y="527"/>
                    <a:pt x="1642" y="250"/>
                    <a:pt x="767" y="116"/>
                  </a:cubicBezTo>
                  <a:cubicBezTo>
                    <a:pt x="89" y="1"/>
                    <a:pt x="205" y="571"/>
                    <a:pt x="187" y="1142"/>
                  </a:cubicBezTo>
                  <a:lnTo>
                    <a:pt x="80" y="4042"/>
                  </a:lnTo>
                  <a:cubicBezTo>
                    <a:pt x="71" y="4318"/>
                    <a:pt x="0" y="5514"/>
                    <a:pt x="27" y="5871"/>
                  </a:cubicBezTo>
                  <a:cubicBezTo>
                    <a:pt x="36" y="5995"/>
                    <a:pt x="152" y="6031"/>
                    <a:pt x="241" y="5951"/>
                  </a:cubicBezTo>
                  <a:close/>
                </a:path>
              </a:pathLst>
            </a:custGeom>
            <a:solidFill>
              <a:srgbClr val="FF9C2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68" name="Google Shape;11911;p125"/>
            <p:cNvSpPr/>
            <p:nvPr/>
          </p:nvSpPr>
          <p:spPr>
            <a:xfrm>
              <a:off x="3021250" y="2487375"/>
              <a:ext cx="150575" cy="107725"/>
            </a:xfrm>
            <a:custGeom>
              <a:avLst/>
              <a:gdLst/>
              <a:ahLst/>
              <a:cxnLst/>
              <a:rect l="l" t="t" r="r" b="b"/>
              <a:pathLst>
                <a:path w="6023" h="4309" extrusionOk="0">
                  <a:moveTo>
                    <a:pt x="170" y="4300"/>
                  </a:moveTo>
                  <a:cubicBezTo>
                    <a:pt x="242" y="4300"/>
                    <a:pt x="313" y="4309"/>
                    <a:pt x="447" y="4300"/>
                  </a:cubicBezTo>
                  <a:cubicBezTo>
                    <a:pt x="1134" y="4264"/>
                    <a:pt x="5389" y="4175"/>
                    <a:pt x="5764" y="4006"/>
                  </a:cubicBezTo>
                  <a:cubicBezTo>
                    <a:pt x="6022" y="3863"/>
                    <a:pt x="5898" y="3435"/>
                    <a:pt x="5835" y="3087"/>
                  </a:cubicBezTo>
                  <a:cubicBezTo>
                    <a:pt x="5585" y="2052"/>
                    <a:pt x="5202" y="1285"/>
                    <a:pt x="4684" y="571"/>
                  </a:cubicBezTo>
                  <a:cubicBezTo>
                    <a:pt x="4292" y="0"/>
                    <a:pt x="3971" y="491"/>
                    <a:pt x="3551" y="874"/>
                  </a:cubicBezTo>
                  <a:lnTo>
                    <a:pt x="1419" y="2846"/>
                  </a:lnTo>
                  <a:cubicBezTo>
                    <a:pt x="1214" y="3033"/>
                    <a:pt x="313" y="3818"/>
                    <a:pt x="81" y="4095"/>
                  </a:cubicBezTo>
                  <a:cubicBezTo>
                    <a:pt x="1" y="4184"/>
                    <a:pt x="54" y="4291"/>
                    <a:pt x="170" y="4300"/>
                  </a:cubicBezTo>
                  <a:close/>
                </a:path>
              </a:pathLst>
            </a:custGeom>
            <a:solidFill>
              <a:srgbClr val="FF9C2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69" name="Google Shape;11912;p125"/>
            <p:cNvSpPr/>
            <p:nvPr/>
          </p:nvSpPr>
          <p:spPr>
            <a:xfrm>
              <a:off x="3021475" y="2601550"/>
              <a:ext cx="150800" cy="100825"/>
            </a:xfrm>
            <a:custGeom>
              <a:avLst/>
              <a:gdLst/>
              <a:ahLst/>
              <a:cxnLst/>
              <a:rect l="l" t="t" r="r" b="b"/>
              <a:pathLst>
                <a:path w="6032" h="4033" extrusionOk="0">
                  <a:moveTo>
                    <a:pt x="81" y="242"/>
                  </a:moveTo>
                  <a:cubicBezTo>
                    <a:pt x="134" y="295"/>
                    <a:pt x="179" y="349"/>
                    <a:pt x="286" y="438"/>
                  </a:cubicBezTo>
                  <a:cubicBezTo>
                    <a:pt x="795" y="902"/>
                    <a:pt x="3899" y="3810"/>
                    <a:pt x="4283" y="3944"/>
                  </a:cubicBezTo>
                  <a:cubicBezTo>
                    <a:pt x="4568" y="4033"/>
                    <a:pt x="4782" y="3632"/>
                    <a:pt x="4979" y="3337"/>
                  </a:cubicBezTo>
                  <a:cubicBezTo>
                    <a:pt x="5523" y="2418"/>
                    <a:pt x="5790" y="1606"/>
                    <a:pt x="5915" y="732"/>
                  </a:cubicBezTo>
                  <a:cubicBezTo>
                    <a:pt x="6031" y="63"/>
                    <a:pt x="5469" y="179"/>
                    <a:pt x="4898" y="161"/>
                  </a:cubicBezTo>
                  <a:lnTo>
                    <a:pt x="1990" y="72"/>
                  </a:lnTo>
                  <a:cubicBezTo>
                    <a:pt x="1713" y="63"/>
                    <a:pt x="527" y="1"/>
                    <a:pt x="161" y="36"/>
                  </a:cubicBezTo>
                  <a:cubicBezTo>
                    <a:pt x="45" y="45"/>
                    <a:pt x="1" y="161"/>
                    <a:pt x="81" y="242"/>
                  </a:cubicBezTo>
                  <a:close/>
                </a:path>
              </a:pathLst>
            </a:custGeom>
            <a:solidFill>
              <a:srgbClr val="FF9C2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sp>
          <p:nvSpPr>
            <p:cNvPr id="70" name="Google Shape;11913;p125"/>
            <p:cNvSpPr/>
            <p:nvPr/>
          </p:nvSpPr>
          <p:spPr>
            <a:xfrm>
              <a:off x="3012775" y="2611150"/>
              <a:ext cx="108200" cy="150550"/>
            </a:xfrm>
            <a:custGeom>
              <a:avLst/>
              <a:gdLst/>
              <a:ahLst/>
              <a:cxnLst/>
              <a:rect l="l" t="t" r="r" b="b"/>
              <a:pathLst>
                <a:path w="4328" h="6022" extrusionOk="0">
                  <a:moveTo>
                    <a:pt x="10" y="170"/>
                  </a:moveTo>
                  <a:cubicBezTo>
                    <a:pt x="1" y="241"/>
                    <a:pt x="1" y="321"/>
                    <a:pt x="10" y="455"/>
                  </a:cubicBezTo>
                  <a:cubicBezTo>
                    <a:pt x="45" y="1142"/>
                    <a:pt x="161" y="5397"/>
                    <a:pt x="340" y="5763"/>
                  </a:cubicBezTo>
                  <a:cubicBezTo>
                    <a:pt x="474" y="6022"/>
                    <a:pt x="911" y="5897"/>
                    <a:pt x="1259" y="5835"/>
                  </a:cubicBezTo>
                  <a:cubicBezTo>
                    <a:pt x="2293" y="5576"/>
                    <a:pt x="3052" y="5192"/>
                    <a:pt x="3765" y="4666"/>
                  </a:cubicBezTo>
                  <a:cubicBezTo>
                    <a:pt x="4327" y="4273"/>
                    <a:pt x="3846" y="3952"/>
                    <a:pt x="3453" y="3533"/>
                  </a:cubicBezTo>
                  <a:lnTo>
                    <a:pt x="1473" y="1410"/>
                  </a:lnTo>
                  <a:cubicBezTo>
                    <a:pt x="1276" y="1205"/>
                    <a:pt x="491" y="312"/>
                    <a:pt x="215" y="81"/>
                  </a:cubicBezTo>
                  <a:cubicBezTo>
                    <a:pt x="126" y="0"/>
                    <a:pt x="10" y="63"/>
                    <a:pt x="10" y="170"/>
                  </a:cubicBezTo>
                  <a:close/>
                </a:path>
              </a:pathLst>
            </a:custGeom>
            <a:solidFill>
              <a:srgbClr val="FF9C28"/>
            </a:solidFill>
            <a:ln>
              <a:noFill/>
            </a:ln>
          </p:spPr>
          <p:txBody>
            <a:bodyPr spcFirstLastPara="1" wrap="square" lIns="91425" tIns="91425" rIns="91425" bIns="91425" anchor="ctr" anchorCtr="0">
              <a:noAutofit/>
            </a:bodyPr>
            <a:lstStyle/>
            <a:p>
              <a:pPr defTabSz="914309">
                <a:buClrTx/>
              </a:pPr>
              <a:endParaRPr sz="1800">
                <a:solidFill>
                  <a:sysClr val="windowText" lastClr="000000"/>
                </a:solidFill>
              </a:endParaRPr>
            </a:p>
          </p:txBody>
        </p:sp>
      </p:grpSp>
      <p:pic>
        <p:nvPicPr>
          <p:cNvPr id="71" name="Picture 70"/>
          <p:cNvPicPr>
            <a:picLocks noChangeAspect="1"/>
          </p:cNvPicPr>
          <p:nvPr/>
        </p:nvPicPr>
        <p:blipFill rotWithShape="1">
          <a:blip r:embed="rId5">
            <a:extLst>
              <a:ext uri="{28A0092B-C50C-407E-A947-70E740481C1C}">
                <a14:useLocalDpi xmlns:a14="http://schemas.microsoft.com/office/drawing/2010/main" val="0"/>
              </a:ext>
            </a:extLst>
          </a:blip>
          <a:srcRect l="44000" t="51000"/>
          <a:stretch/>
        </p:blipFill>
        <p:spPr>
          <a:xfrm rot="16200000">
            <a:off x="15939773" y="3882500"/>
            <a:ext cx="2133600" cy="1866900"/>
          </a:xfrm>
          <a:prstGeom prst="rect">
            <a:avLst/>
          </a:prstGeom>
        </p:spPr>
      </p:pic>
    </p:spTree>
    <p:extLst>
      <p:ext uri="{BB962C8B-B14F-4D97-AF65-F5344CB8AC3E}">
        <p14:creationId xmlns:p14="http://schemas.microsoft.com/office/powerpoint/2010/main" val="157221361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ppt_x"/>
                                          </p:val>
                                        </p:tav>
                                        <p:tav tm="100000">
                                          <p:val>
                                            <p:strVal val="#ppt_x"/>
                                          </p:val>
                                        </p:tav>
                                      </p:tavLst>
                                    </p:anim>
                                    <p:anim calcmode="lin" valueType="num">
                                      <p:cBhvr additive="base">
                                        <p:cTn id="29" dur="500" fill="hold"/>
                                        <p:tgtEl>
                                          <p:spTgt spid="5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3"/>
                                        </p:tgtEl>
                                        <p:attrNameLst>
                                          <p:attrName>style.visibility</p:attrName>
                                        </p:attrNameLst>
                                      </p:cBhvr>
                                      <p:to>
                                        <p:strVal val="visible"/>
                                      </p:to>
                                    </p:set>
                                    <p:anim calcmode="lin" valueType="num">
                                      <p:cBhvr additive="base">
                                        <p:cTn id="32" dur="500" fill="hold"/>
                                        <p:tgtEl>
                                          <p:spTgt spid="63"/>
                                        </p:tgtEl>
                                        <p:attrNameLst>
                                          <p:attrName>ppt_x</p:attrName>
                                        </p:attrNameLst>
                                      </p:cBhvr>
                                      <p:tavLst>
                                        <p:tav tm="0">
                                          <p:val>
                                            <p:strVal val="#ppt_x"/>
                                          </p:val>
                                        </p:tav>
                                        <p:tav tm="100000">
                                          <p:val>
                                            <p:strVal val="#ppt_x"/>
                                          </p:val>
                                        </p:tav>
                                      </p:tavLst>
                                    </p:anim>
                                    <p:anim calcmode="lin" valueType="num">
                                      <p:cBhvr additive="base">
                                        <p:cTn id="33" dur="500" fill="hold"/>
                                        <p:tgtEl>
                                          <p:spTgt spid="6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1"/>
                                        </p:tgtEl>
                                        <p:attrNameLst>
                                          <p:attrName>style.visibility</p:attrName>
                                        </p:attrNameLst>
                                      </p:cBhvr>
                                      <p:to>
                                        <p:strVal val="visible"/>
                                      </p:to>
                                    </p:set>
                                    <p:anim calcmode="lin" valueType="num">
                                      <p:cBhvr additive="base">
                                        <p:cTn id="36" dur="500" fill="hold"/>
                                        <p:tgtEl>
                                          <p:spTgt spid="71"/>
                                        </p:tgtEl>
                                        <p:attrNameLst>
                                          <p:attrName>ppt_x</p:attrName>
                                        </p:attrNameLst>
                                      </p:cBhvr>
                                      <p:tavLst>
                                        <p:tav tm="0">
                                          <p:val>
                                            <p:strVal val="#ppt_x"/>
                                          </p:val>
                                        </p:tav>
                                        <p:tav tm="100000">
                                          <p:val>
                                            <p:strVal val="#ppt_x"/>
                                          </p:val>
                                        </p:tav>
                                      </p:tavLst>
                                    </p:anim>
                                    <p:anim calcmode="lin" valueType="num">
                                      <p:cBhvr additive="base">
                                        <p:cTn id="37"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794732" y="562710"/>
            <a:ext cx="1848714" cy="1974594"/>
          </a:xfrm>
          <a:prstGeom prst="rect">
            <a:avLst/>
          </a:prstGeom>
        </p:spPr>
      </p:pic>
      <p:grpSp>
        <p:nvGrpSpPr>
          <p:cNvPr id="28" name="Group 27">
            <a:extLst>
              <a:ext uri="{FF2B5EF4-FFF2-40B4-BE49-F238E27FC236}">
                <a16:creationId xmlns="" xmlns:a16="http://schemas.microsoft.com/office/drawing/2014/main" id="{21809F9A-66D7-F3CC-ECBF-4230DE762D6E}"/>
              </a:ext>
            </a:extLst>
          </p:cNvPr>
          <p:cNvGrpSpPr/>
          <p:nvPr/>
        </p:nvGrpSpPr>
        <p:grpSpPr>
          <a:xfrm>
            <a:off x="18613413" y="936894"/>
            <a:ext cx="9098499" cy="3905886"/>
            <a:chOff x="12408941" y="624596"/>
            <a:chExt cx="6065666" cy="2603924"/>
          </a:xfrm>
        </p:grpSpPr>
        <p:pic>
          <p:nvPicPr>
            <p:cNvPr id="30" name="Picture 15">
              <a:extLst>
                <a:ext uri="{FF2B5EF4-FFF2-40B4-BE49-F238E27FC236}">
                  <a16:creationId xmlns=""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 xmlns:a16="http://schemas.microsoft.com/office/drawing/2014/main" id="{A8B99DEA-EC49-6E66-A24C-90D71612A669}"/>
              </a:ext>
            </a:extLst>
          </p:cNvPr>
          <p:cNvGrpSpPr/>
          <p:nvPr/>
        </p:nvGrpSpPr>
        <p:grpSpPr>
          <a:xfrm>
            <a:off x="-7638498" y="264368"/>
            <a:ext cx="7521471" cy="3896873"/>
            <a:chOff x="-5092332" y="176244"/>
            <a:chExt cx="5014314" cy="2597915"/>
          </a:xfrm>
        </p:grpSpPr>
        <p:pic>
          <p:nvPicPr>
            <p:cNvPr id="35" name="Picture 15">
              <a:extLst>
                <a:ext uri="{FF2B5EF4-FFF2-40B4-BE49-F238E27FC236}">
                  <a16:creationId xmlns=""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pPr>
            <a:endParaRPr lang="en-US">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buClrTx/>
            </a:pPr>
            <a:endParaRPr lang="en-US" sz="2700" kern="1200">
              <a:solidFill>
                <a:prstClr val="white"/>
              </a:solidFill>
            </a:endParaRPr>
          </a:p>
        </p:txBody>
      </p:sp>
      <p:sp>
        <p:nvSpPr>
          <p:cNvPr id="25" name="Title 1">
            <a:extLst>
              <a:ext uri="{FF2B5EF4-FFF2-40B4-BE49-F238E27FC236}">
                <a16:creationId xmlns="" xmlns:a16="http://schemas.microsoft.com/office/drawing/2014/main" id="{C670B2A4-63BA-D300-512B-EA1553842583}"/>
              </a:ext>
            </a:extLst>
          </p:cNvPr>
          <p:cNvSpPr txBox="1">
            <a:spLocks/>
          </p:cNvSpPr>
          <p:nvPr/>
        </p:nvSpPr>
        <p:spPr>
          <a:xfrm>
            <a:off x="485410" y="3723253"/>
            <a:ext cx="8425544" cy="1988345"/>
          </a:xfrm>
          <a:prstGeom prst="rect">
            <a:avLst/>
          </a:prstGeom>
        </p:spPr>
        <p:txBody>
          <a:bodyPr vert="horz" lIns="137147" tIns="68573" rIns="137147" bIns="68573"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10800" b="1" dirty="0">
                <a:ln>
                  <a:solidFill>
                    <a:srgbClr val="F8D22D"/>
                  </a:solidFill>
                </a:ln>
                <a:solidFill>
                  <a:srgbClr val="FFFF00"/>
                </a:solidFill>
                <a:latin typeface="Arial" panose="020B0604020202020204" pitchFamily="34" charset="0"/>
                <a:cs typeface="Arial" panose="020B0604020202020204" pitchFamily="34" charset="0"/>
              </a:rPr>
              <a:t>TRÒ CHƠI HÁI CHANH</a:t>
            </a:r>
          </a:p>
        </p:txBody>
      </p:sp>
      <p:pic>
        <p:nvPicPr>
          <p:cNvPr id="42" name="Picture 27">
            <a:extLst>
              <a:ext uri="{FF2B5EF4-FFF2-40B4-BE49-F238E27FC236}">
                <a16:creationId xmlns="" xmlns:a16="http://schemas.microsoft.com/office/drawing/2014/main" id="{183D7499-45D1-543E-DD65-86C4E0B47186}"/>
              </a:ext>
            </a:extLst>
          </p:cNvPr>
          <p:cNvPicPr>
            <a:picLocks noChangeAspect="1"/>
          </p:cNvPicPr>
          <p:nvPr/>
        </p:nvPicPr>
        <p:blipFill>
          <a:blip r:embed="rId6"/>
          <a:srcRect/>
          <a:stretch>
            <a:fillRect/>
          </a:stretch>
        </p:blipFill>
        <p:spPr>
          <a:xfrm flipH="1">
            <a:off x="3371208" y="7684384"/>
            <a:ext cx="1717599" cy="1502900"/>
          </a:xfrm>
          <a:prstGeom prst="rect">
            <a:avLst/>
          </a:prstGeom>
        </p:spPr>
      </p:pic>
      <p:pic>
        <p:nvPicPr>
          <p:cNvPr id="68" name="Picture 24">
            <a:extLst>
              <a:ext uri="{FF2B5EF4-FFF2-40B4-BE49-F238E27FC236}">
                <a16:creationId xmlns="" xmlns:a16="http://schemas.microsoft.com/office/drawing/2014/main" id="{D42D87C1-1AE7-4781-60E5-49BAB05BC3A9}"/>
              </a:ext>
            </a:extLst>
          </p:cNvPr>
          <p:cNvPicPr>
            <a:picLocks noChangeAspect="1"/>
          </p:cNvPicPr>
          <p:nvPr/>
        </p:nvPicPr>
        <p:blipFill>
          <a:blip r:embed="rId7"/>
          <a:srcRect/>
          <a:stretch>
            <a:fillRect/>
          </a:stretch>
        </p:blipFill>
        <p:spPr>
          <a:xfrm>
            <a:off x="17009" y="6896360"/>
            <a:ext cx="1368203" cy="2070420"/>
          </a:xfrm>
          <a:prstGeom prst="rect">
            <a:avLst/>
          </a:prstGeom>
        </p:spPr>
      </p:pic>
      <p:pic>
        <p:nvPicPr>
          <p:cNvPr id="39" name="Picture 8">
            <a:extLst>
              <a:ext uri="{FF2B5EF4-FFF2-40B4-BE49-F238E27FC236}">
                <a16:creationId xmlns="" xmlns:a16="http://schemas.microsoft.com/office/drawing/2014/main" id="{532DB114-1A8E-D294-A924-DA7E1137E27B}"/>
              </a:ext>
            </a:extLst>
          </p:cNvPr>
          <p:cNvPicPr>
            <a:picLocks noChangeAspect="1"/>
          </p:cNvPicPr>
          <p:nvPr/>
        </p:nvPicPr>
        <p:blipFill>
          <a:blip r:embed="rId8"/>
          <a:srcRect/>
          <a:stretch>
            <a:fillRect/>
          </a:stretch>
        </p:blipFill>
        <p:spPr>
          <a:xfrm>
            <a:off x="826055" y="6258230"/>
            <a:ext cx="2809520" cy="2852304"/>
          </a:xfrm>
          <a:prstGeom prst="rect">
            <a:avLst/>
          </a:prstGeom>
        </p:spPr>
      </p:pic>
      <p:grpSp>
        <p:nvGrpSpPr>
          <p:cNvPr id="4" name="Group 3">
            <a:extLst>
              <a:ext uri="{FF2B5EF4-FFF2-40B4-BE49-F238E27FC236}">
                <a16:creationId xmlns="" xmlns:a16="http://schemas.microsoft.com/office/drawing/2014/main" id="{A87730D4-4F37-C4E7-9A88-88C771FE78DD}"/>
              </a:ext>
            </a:extLst>
          </p:cNvPr>
          <p:cNvGrpSpPr/>
          <p:nvPr/>
        </p:nvGrpSpPr>
        <p:grpSpPr>
          <a:xfrm>
            <a:off x="36197" y="8413623"/>
            <a:ext cx="18226250" cy="1259703"/>
            <a:chOff x="24130" y="5609082"/>
            <a:chExt cx="12150833" cy="839802"/>
          </a:xfrm>
        </p:grpSpPr>
        <p:grpSp>
          <p:nvGrpSpPr>
            <p:cNvPr id="2" name="Group 1">
              <a:extLst>
                <a:ext uri="{FF2B5EF4-FFF2-40B4-BE49-F238E27FC236}">
                  <a16:creationId xmlns=""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 xmlns:a16="http://schemas.microsoft.com/office/drawing/2014/main" id="{44FF4A08-CBFB-7629-3AA9-B6FD7E8251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787279" y="120435"/>
            <a:ext cx="8425544" cy="9985830"/>
          </a:xfrm>
          <a:prstGeom prst="rect">
            <a:avLst/>
          </a:prstGeom>
        </p:spPr>
      </p:pic>
      <p:pic>
        <p:nvPicPr>
          <p:cNvPr id="6" name="Picture 5">
            <a:hlinkClick r:id="rId12" action="ppaction://hlinksldjump"/>
            <a:extLst>
              <a:ext uri="{FF2B5EF4-FFF2-40B4-BE49-F238E27FC236}">
                <a16:creationId xmlns="" xmlns:a16="http://schemas.microsoft.com/office/drawing/2014/main" id="{5F7C7206-4D32-B583-6853-BA561B842080}"/>
              </a:ext>
            </a:extLst>
          </p:cNvPr>
          <p:cNvPicPr>
            <a:picLocks noChangeAspect="1"/>
          </p:cNvPicPr>
          <p:nvPr/>
        </p:nvPicPr>
        <p:blipFill>
          <a:blip r:embed="rId13"/>
          <a:stretch>
            <a:fillRect/>
          </a:stretch>
        </p:blipFill>
        <p:spPr>
          <a:xfrm>
            <a:off x="-4093576" y="7808883"/>
            <a:ext cx="4483778" cy="2459547"/>
          </a:xfrm>
          <a:prstGeom prst="rect">
            <a:avLst/>
          </a:prstGeom>
        </p:spPr>
      </p:pic>
    </p:spTree>
    <p:extLst>
      <p:ext uri="{BB962C8B-B14F-4D97-AF65-F5344CB8AC3E}">
        <p14:creationId xmlns:p14="http://schemas.microsoft.com/office/powerpoint/2010/main" val="82487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9" name="TextBox 2"/>
          <p:cNvSpPr txBox="1"/>
          <p:nvPr/>
        </p:nvSpPr>
        <p:spPr>
          <a:xfrm>
            <a:off x="3201739" y="469901"/>
            <a:ext cx="11884526" cy="1488869"/>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KHỞI ĐỘNG</a:t>
            </a:r>
          </a:p>
        </p:txBody>
      </p:sp>
      <p:grpSp>
        <p:nvGrpSpPr>
          <p:cNvPr id="7" name="Group 6"/>
          <p:cNvGrpSpPr/>
          <p:nvPr/>
        </p:nvGrpSpPr>
        <p:grpSpPr>
          <a:xfrm>
            <a:off x="1167364" y="2010114"/>
            <a:ext cx="15953276" cy="2107305"/>
            <a:chOff x="1494449" y="2241382"/>
            <a:chExt cx="15953275" cy="210730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4449" y="2241382"/>
              <a:ext cx="1504088" cy="2107305"/>
            </a:xfrm>
            <a:prstGeom prst="rect">
              <a:avLst/>
            </a:prstGeom>
          </p:spPr>
        </p:pic>
        <p:sp>
          <p:nvSpPr>
            <p:cNvPr id="2" name="Rectangle 1"/>
            <p:cNvSpPr/>
            <p:nvPr/>
          </p:nvSpPr>
          <p:spPr>
            <a:xfrm>
              <a:off x="3201735" y="2325540"/>
              <a:ext cx="14245989" cy="2008242"/>
            </a:xfrm>
            <a:prstGeom prst="rect">
              <a:avLst/>
            </a:prstGeom>
          </p:spPr>
          <p:txBody>
            <a:bodyPr wrap="square">
              <a:spAutoFit/>
            </a:bodyPr>
            <a:lstStyle/>
            <a:p>
              <a:pPr algn="just">
                <a:lnSpc>
                  <a:spcPct val="150000"/>
                </a:lnSpc>
              </a:pPr>
              <a:r>
                <a:rPr lang="vi-VN" sz="4100" dirty="0"/>
                <a:t>Theo em, điều gì sẽ xảy ra với cơ thể một người khi người đó thường xuyên ăn thừa hoặc</a:t>
              </a:r>
              <a:r>
                <a:rPr lang="en-US" sz="4100" dirty="0"/>
                <a:t> </a:t>
              </a:r>
              <a:r>
                <a:rPr lang="vi-VN" sz="4100" dirty="0"/>
                <a:t>thiếu chất dinh dưỡng?</a:t>
              </a:r>
            </a:p>
          </p:txBody>
        </p:sp>
      </p:grpSp>
      <p:sp>
        <p:nvSpPr>
          <p:cNvPr id="10" name="Rounded Rectangle 9"/>
          <p:cNvSpPr/>
          <p:nvPr/>
        </p:nvSpPr>
        <p:spPr>
          <a:xfrm>
            <a:off x="2880302" y="4597400"/>
            <a:ext cx="5760720" cy="48514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just">
              <a:lnSpc>
                <a:spcPct val="150000"/>
              </a:lnSpc>
            </a:pPr>
            <a:r>
              <a:rPr lang="vi-VN" sz="3900" dirty="0">
                <a:solidFill>
                  <a:srgbClr val="000000"/>
                </a:solidFill>
              </a:rPr>
              <a:t>Một người thường xuyên ăn thừa chất dinh dưỡng rất dễ dẫn đến </a:t>
            </a:r>
            <a:r>
              <a:rPr lang="vi-VN" sz="3900" i="1" dirty="0">
                <a:solidFill>
                  <a:srgbClr val="000000"/>
                </a:solidFill>
              </a:rPr>
              <a:t>béo phì</a:t>
            </a:r>
          </a:p>
        </p:txBody>
      </p:sp>
      <p:sp>
        <p:nvSpPr>
          <p:cNvPr id="11" name="Rounded Rectangle 10"/>
          <p:cNvSpPr/>
          <p:nvPr/>
        </p:nvSpPr>
        <p:spPr>
          <a:xfrm>
            <a:off x="9325544" y="4597400"/>
            <a:ext cx="5760720" cy="4851401"/>
          </a:xfrm>
          <a:prstGeom prst="roundRect">
            <a:avLst/>
          </a:prstGeom>
          <a:solidFill>
            <a:srgbClr val="C1E4F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just">
              <a:lnSpc>
                <a:spcPct val="150000"/>
              </a:lnSpc>
            </a:pPr>
            <a:r>
              <a:rPr lang="vi-VN" sz="3900" dirty="0">
                <a:solidFill>
                  <a:srgbClr val="000000"/>
                </a:solidFill>
              </a:rPr>
              <a:t>Một người</a:t>
            </a:r>
            <a:r>
              <a:rPr lang="en-US" sz="3900" dirty="0">
                <a:solidFill>
                  <a:srgbClr val="000000"/>
                </a:solidFill>
              </a:rPr>
              <a:t> </a:t>
            </a:r>
            <a:r>
              <a:rPr lang="vi-VN" sz="3900" dirty="0">
                <a:solidFill>
                  <a:srgbClr val="000000"/>
                </a:solidFill>
              </a:rPr>
              <a:t>thường xuyên ăn thiếu chất dinh dưỡng rất dễ mắc các </a:t>
            </a:r>
            <a:r>
              <a:rPr lang="vi-VN" sz="3900" i="1" dirty="0">
                <a:solidFill>
                  <a:srgbClr val="000000"/>
                </a:solidFill>
              </a:rPr>
              <a:t>bệnh còi xương, suy dinh dưỡng</a:t>
            </a:r>
            <a:endParaRPr lang="en-US" sz="3900" i="1" dirty="0">
              <a:solidFill>
                <a:srgbClr val="000000"/>
              </a:solidFill>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45548"/>
          <a:stretch/>
        </p:blipFill>
        <p:spPr>
          <a:xfrm>
            <a:off x="421221" y="5791200"/>
            <a:ext cx="1848192" cy="365760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54452"/>
          <a:stretch/>
        </p:blipFill>
        <p:spPr>
          <a:xfrm>
            <a:off x="15596639" y="5843204"/>
            <a:ext cx="1523999" cy="3605597"/>
          </a:xfrm>
          <a:prstGeom prst="rect">
            <a:avLst/>
          </a:prstGeom>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 xmlns:a16="http://schemas.microsoft.com/office/drawing/2014/main" id="{1D17028F-250F-CEC8-5626-79168408F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704144" y="419699"/>
            <a:ext cx="2636424" cy="2815940"/>
          </a:xfrm>
          <a:prstGeom prst="rect">
            <a:avLst/>
          </a:prstGeom>
        </p:spPr>
      </p:pic>
      <p:grpSp>
        <p:nvGrpSpPr>
          <p:cNvPr id="34" name="Group 33">
            <a:extLst>
              <a:ext uri="{FF2B5EF4-FFF2-40B4-BE49-F238E27FC236}">
                <a16:creationId xmlns="" xmlns:a16="http://schemas.microsoft.com/office/drawing/2014/main" id="{A8B99DEA-EC49-6E66-A24C-90D71612A669}"/>
              </a:ext>
            </a:extLst>
          </p:cNvPr>
          <p:cNvGrpSpPr/>
          <p:nvPr/>
        </p:nvGrpSpPr>
        <p:grpSpPr>
          <a:xfrm>
            <a:off x="-7638498" y="264368"/>
            <a:ext cx="7521471" cy="3896873"/>
            <a:chOff x="-5092332" y="176244"/>
            <a:chExt cx="5014314" cy="2597915"/>
          </a:xfrm>
        </p:grpSpPr>
        <p:pic>
          <p:nvPicPr>
            <p:cNvPr id="35" name="Picture 15">
              <a:extLst>
                <a:ext uri="{FF2B5EF4-FFF2-40B4-BE49-F238E27FC236}">
                  <a16:creationId xmlns=""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pPr>
            <a:endParaRPr lang="en-US">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buClrTx/>
            </a:pPr>
            <a:endParaRPr lang="en-US" sz="2700" kern="1200">
              <a:solidFill>
                <a:prstClr val="white"/>
              </a:solidFill>
            </a:endParaRPr>
          </a:p>
        </p:txBody>
      </p:sp>
      <p:pic>
        <p:nvPicPr>
          <p:cNvPr id="42" name="Picture 27">
            <a:extLst>
              <a:ext uri="{FF2B5EF4-FFF2-40B4-BE49-F238E27FC236}">
                <a16:creationId xmlns="" xmlns:a16="http://schemas.microsoft.com/office/drawing/2014/main" id="{183D7499-45D1-543E-DD65-86C4E0B47186}"/>
              </a:ext>
            </a:extLst>
          </p:cNvPr>
          <p:cNvPicPr>
            <a:picLocks noChangeAspect="1"/>
          </p:cNvPicPr>
          <p:nvPr/>
        </p:nvPicPr>
        <p:blipFill>
          <a:blip r:embed="rId6"/>
          <a:srcRect/>
          <a:stretch>
            <a:fillRect/>
          </a:stretch>
        </p:blipFill>
        <p:spPr>
          <a:xfrm flipH="1">
            <a:off x="3371208" y="7684384"/>
            <a:ext cx="1717599" cy="1502900"/>
          </a:xfrm>
          <a:prstGeom prst="rect">
            <a:avLst/>
          </a:prstGeom>
        </p:spPr>
      </p:pic>
      <p:pic>
        <p:nvPicPr>
          <p:cNvPr id="68" name="Picture 24">
            <a:extLst>
              <a:ext uri="{FF2B5EF4-FFF2-40B4-BE49-F238E27FC236}">
                <a16:creationId xmlns="" xmlns:a16="http://schemas.microsoft.com/office/drawing/2014/main" id="{D42D87C1-1AE7-4781-60E5-49BAB05BC3A9}"/>
              </a:ext>
            </a:extLst>
          </p:cNvPr>
          <p:cNvPicPr>
            <a:picLocks noChangeAspect="1"/>
          </p:cNvPicPr>
          <p:nvPr/>
        </p:nvPicPr>
        <p:blipFill>
          <a:blip r:embed="rId7"/>
          <a:srcRect/>
          <a:stretch>
            <a:fillRect/>
          </a:stretch>
        </p:blipFill>
        <p:spPr>
          <a:xfrm>
            <a:off x="17009" y="6896360"/>
            <a:ext cx="1368203" cy="2070420"/>
          </a:xfrm>
          <a:prstGeom prst="rect">
            <a:avLst/>
          </a:prstGeom>
        </p:spPr>
      </p:pic>
      <p:pic>
        <p:nvPicPr>
          <p:cNvPr id="39" name="Picture 8">
            <a:extLst>
              <a:ext uri="{FF2B5EF4-FFF2-40B4-BE49-F238E27FC236}">
                <a16:creationId xmlns="" xmlns:a16="http://schemas.microsoft.com/office/drawing/2014/main" id="{532DB114-1A8E-D294-A924-DA7E1137E27B}"/>
              </a:ext>
            </a:extLst>
          </p:cNvPr>
          <p:cNvPicPr>
            <a:picLocks noChangeAspect="1"/>
          </p:cNvPicPr>
          <p:nvPr/>
        </p:nvPicPr>
        <p:blipFill>
          <a:blip r:embed="rId8"/>
          <a:srcRect/>
          <a:stretch>
            <a:fillRect/>
          </a:stretch>
        </p:blipFill>
        <p:spPr>
          <a:xfrm>
            <a:off x="826055" y="6258230"/>
            <a:ext cx="2809520" cy="2852304"/>
          </a:xfrm>
          <a:prstGeom prst="rect">
            <a:avLst/>
          </a:prstGeom>
        </p:spPr>
      </p:pic>
      <p:grpSp>
        <p:nvGrpSpPr>
          <p:cNvPr id="4" name="Group 3">
            <a:extLst>
              <a:ext uri="{FF2B5EF4-FFF2-40B4-BE49-F238E27FC236}">
                <a16:creationId xmlns="" xmlns:a16="http://schemas.microsoft.com/office/drawing/2014/main" id="{A87730D4-4F37-C4E7-9A88-88C771FE78DD}"/>
              </a:ext>
            </a:extLst>
          </p:cNvPr>
          <p:cNvGrpSpPr/>
          <p:nvPr/>
        </p:nvGrpSpPr>
        <p:grpSpPr>
          <a:xfrm>
            <a:off x="36197" y="8413623"/>
            <a:ext cx="18226250" cy="1259703"/>
            <a:chOff x="24130" y="5609082"/>
            <a:chExt cx="12150833" cy="839802"/>
          </a:xfrm>
        </p:grpSpPr>
        <p:grpSp>
          <p:nvGrpSpPr>
            <p:cNvPr id="2" name="Group 1">
              <a:extLst>
                <a:ext uri="{FF2B5EF4-FFF2-40B4-BE49-F238E27FC236}">
                  <a16:creationId xmlns=""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rId10" action="ppaction://hlinksldjump"/>
            <a:extLst>
              <a:ext uri="{FF2B5EF4-FFF2-40B4-BE49-F238E27FC236}">
                <a16:creationId xmlns="" xmlns:a16="http://schemas.microsoft.com/office/drawing/2014/main" id="{22D4F453-DCB0-00D6-FC13-EB4E3BE59401}"/>
              </a:ext>
            </a:extLst>
          </p:cNvPr>
          <p:cNvPicPr>
            <a:picLocks noChangeAspect="1"/>
          </p:cNvPicPr>
          <p:nvPr/>
        </p:nvPicPr>
        <p:blipFill>
          <a:blip r:embed="rId11"/>
          <a:stretch>
            <a:fillRect/>
          </a:stretch>
        </p:blipFill>
        <p:spPr>
          <a:xfrm>
            <a:off x="15474485" y="7627828"/>
            <a:ext cx="2825741" cy="2642846"/>
          </a:xfrm>
          <a:prstGeom prst="rect">
            <a:avLst/>
          </a:prstGeom>
        </p:spPr>
      </p:pic>
      <p:grpSp>
        <p:nvGrpSpPr>
          <p:cNvPr id="52" name="Group 51">
            <a:extLst>
              <a:ext uri="{FF2B5EF4-FFF2-40B4-BE49-F238E27FC236}">
                <a16:creationId xmlns="" xmlns:a16="http://schemas.microsoft.com/office/drawing/2014/main" id="{CEDB2AEA-0C0B-AEAE-8541-85EF2D5265B7}"/>
              </a:ext>
            </a:extLst>
          </p:cNvPr>
          <p:cNvGrpSpPr/>
          <p:nvPr/>
        </p:nvGrpSpPr>
        <p:grpSpPr>
          <a:xfrm>
            <a:off x="18613413" y="936894"/>
            <a:ext cx="9098499" cy="3905886"/>
            <a:chOff x="12408941" y="624596"/>
            <a:chExt cx="6065666" cy="2603924"/>
          </a:xfrm>
        </p:grpSpPr>
        <p:pic>
          <p:nvPicPr>
            <p:cNvPr id="53" name="Picture 15">
              <a:extLst>
                <a:ext uri="{FF2B5EF4-FFF2-40B4-BE49-F238E27FC236}">
                  <a16:creationId xmlns="" xmlns:a16="http://schemas.microsoft.com/office/drawing/2014/main" id="{DCC13256-705F-90F7-E82E-5CF699279068}"/>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54" name="Picture 23">
              <a:extLst>
                <a:ext uri="{FF2B5EF4-FFF2-40B4-BE49-F238E27FC236}">
                  <a16:creationId xmlns="" xmlns:a16="http://schemas.microsoft.com/office/drawing/2014/main" id="{56D2278C-B009-EE90-CB0A-75E06BAA5D52}"/>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55" name="Picture 15">
              <a:extLst>
                <a:ext uri="{FF2B5EF4-FFF2-40B4-BE49-F238E27FC236}">
                  <a16:creationId xmlns="" xmlns:a16="http://schemas.microsoft.com/office/drawing/2014/main" id="{A83CEB2F-084B-7B44-2E4A-1E3203D92A5F}"/>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56" name="Picture 15">
              <a:extLst>
                <a:ext uri="{FF2B5EF4-FFF2-40B4-BE49-F238E27FC236}">
                  <a16:creationId xmlns="" xmlns:a16="http://schemas.microsoft.com/office/drawing/2014/main" id="{46FECE11-A959-CD5E-E6EE-17B32AADDF41}"/>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44" name="Picture 14">
            <a:extLst>
              <a:ext uri="{FF2B5EF4-FFF2-40B4-BE49-F238E27FC236}">
                <a16:creationId xmlns="" xmlns:a16="http://schemas.microsoft.com/office/drawing/2014/main" id="{4CB4194A-0231-5217-3322-24AFE67A303B}"/>
              </a:ext>
            </a:extLst>
          </p:cNvPr>
          <p:cNvPicPr>
            <a:picLocks noChangeAspect="1"/>
          </p:cNvPicPr>
          <p:nvPr/>
        </p:nvPicPr>
        <p:blipFill>
          <a:blip r:embed="rId13"/>
          <a:srcRect/>
          <a:stretch>
            <a:fillRect/>
          </a:stretch>
        </p:blipFill>
        <p:spPr>
          <a:xfrm>
            <a:off x="4091944" y="627452"/>
            <a:ext cx="8366225" cy="9695288"/>
          </a:xfrm>
          <a:prstGeom prst="rect">
            <a:avLst/>
          </a:prstGeom>
        </p:spPr>
      </p:pic>
      <p:pic>
        <p:nvPicPr>
          <p:cNvPr id="76" name="Picture 75">
            <a:extLst>
              <a:ext uri="{FF2B5EF4-FFF2-40B4-BE49-F238E27FC236}">
                <a16:creationId xmlns="" xmlns:a16="http://schemas.microsoft.com/office/drawing/2014/main" id="{AD998681-8E1F-6E9B-656F-457E6D073E6B}"/>
              </a:ext>
            </a:extLst>
          </p:cNvPr>
          <p:cNvPicPr>
            <a:picLocks noChangeAspect="1"/>
          </p:cNvPicPr>
          <p:nvPr/>
        </p:nvPicPr>
        <p:blipFill>
          <a:blip r:embed="rId14"/>
          <a:stretch>
            <a:fillRect/>
          </a:stretch>
        </p:blipFill>
        <p:spPr>
          <a:xfrm>
            <a:off x="5653340" y="1404639"/>
            <a:ext cx="1362575" cy="2176461"/>
          </a:xfrm>
          <a:prstGeom prst="rect">
            <a:avLst/>
          </a:prstGeom>
        </p:spPr>
      </p:pic>
      <p:pic>
        <p:nvPicPr>
          <p:cNvPr id="77" name="Picture 76">
            <a:extLst>
              <a:ext uri="{FF2B5EF4-FFF2-40B4-BE49-F238E27FC236}">
                <a16:creationId xmlns="" xmlns:a16="http://schemas.microsoft.com/office/drawing/2014/main" id="{BB486720-B27F-2B9C-E15A-8592426D2C15}"/>
              </a:ext>
            </a:extLst>
          </p:cNvPr>
          <p:cNvPicPr>
            <a:picLocks noChangeAspect="1"/>
          </p:cNvPicPr>
          <p:nvPr/>
        </p:nvPicPr>
        <p:blipFill>
          <a:blip r:embed="rId15"/>
          <a:stretch>
            <a:fillRect/>
          </a:stretch>
        </p:blipFill>
        <p:spPr>
          <a:xfrm>
            <a:off x="6675763" y="3142089"/>
            <a:ext cx="1371719" cy="2185605"/>
          </a:xfrm>
          <a:prstGeom prst="rect">
            <a:avLst/>
          </a:prstGeom>
        </p:spPr>
      </p:pic>
      <p:pic>
        <p:nvPicPr>
          <p:cNvPr id="78" name="Picture 77">
            <a:extLst>
              <a:ext uri="{FF2B5EF4-FFF2-40B4-BE49-F238E27FC236}">
                <a16:creationId xmlns="" xmlns:a16="http://schemas.microsoft.com/office/drawing/2014/main" id="{F76BB80E-458E-8408-8266-9FBEEF6F89EB}"/>
              </a:ext>
            </a:extLst>
          </p:cNvPr>
          <p:cNvPicPr>
            <a:picLocks noChangeAspect="1"/>
          </p:cNvPicPr>
          <p:nvPr/>
        </p:nvPicPr>
        <p:blipFill>
          <a:blip r:embed="rId16"/>
          <a:stretch>
            <a:fillRect/>
          </a:stretch>
        </p:blipFill>
        <p:spPr>
          <a:xfrm>
            <a:off x="7731469" y="1404639"/>
            <a:ext cx="1371719" cy="2176461"/>
          </a:xfrm>
          <a:prstGeom prst="rect">
            <a:avLst/>
          </a:prstGeom>
        </p:spPr>
      </p:pic>
      <p:pic>
        <p:nvPicPr>
          <p:cNvPr id="79" name="Picture 78">
            <a:extLst>
              <a:ext uri="{FF2B5EF4-FFF2-40B4-BE49-F238E27FC236}">
                <a16:creationId xmlns="" xmlns:a16="http://schemas.microsoft.com/office/drawing/2014/main" id="{3C6AF71D-7AE9-36D7-864D-538C30A15BE6}"/>
              </a:ext>
            </a:extLst>
          </p:cNvPr>
          <p:cNvPicPr>
            <a:picLocks noChangeAspect="1"/>
          </p:cNvPicPr>
          <p:nvPr/>
        </p:nvPicPr>
        <p:blipFill>
          <a:blip r:embed="rId17"/>
          <a:stretch>
            <a:fillRect/>
          </a:stretch>
        </p:blipFill>
        <p:spPr>
          <a:xfrm>
            <a:off x="8878868" y="2608660"/>
            <a:ext cx="1371719" cy="2194751"/>
          </a:xfrm>
          <a:prstGeom prst="rect">
            <a:avLst/>
          </a:prstGeom>
        </p:spPr>
      </p:pic>
      <p:pic>
        <p:nvPicPr>
          <p:cNvPr id="80" name="Picture 79">
            <a:extLst>
              <a:ext uri="{FF2B5EF4-FFF2-40B4-BE49-F238E27FC236}">
                <a16:creationId xmlns="" xmlns:a16="http://schemas.microsoft.com/office/drawing/2014/main" id="{2E9577D0-118A-3C8B-937D-24C74131CC1D}"/>
              </a:ext>
            </a:extLst>
          </p:cNvPr>
          <p:cNvPicPr>
            <a:picLocks noChangeAspect="1"/>
          </p:cNvPicPr>
          <p:nvPr/>
        </p:nvPicPr>
        <p:blipFill>
          <a:blip r:embed="rId18"/>
          <a:stretch>
            <a:fillRect/>
          </a:stretch>
        </p:blipFill>
        <p:spPr>
          <a:xfrm>
            <a:off x="10310914" y="3686666"/>
            <a:ext cx="1371719" cy="2222184"/>
          </a:xfrm>
          <a:prstGeom prst="rect">
            <a:avLst/>
          </a:prstGeom>
        </p:spPr>
      </p:pic>
      <p:pic>
        <p:nvPicPr>
          <p:cNvPr id="8" name="Picture 7">
            <a:hlinkClick r:id="rId19" action="ppaction://hlinksldjump"/>
            <a:extLst>
              <a:ext uri="{FF2B5EF4-FFF2-40B4-BE49-F238E27FC236}">
                <a16:creationId xmlns="" xmlns:a16="http://schemas.microsoft.com/office/drawing/2014/main" id="{B7A7B980-16E8-4126-5B74-C0ADE4A44CAA}"/>
              </a:ext>
            </a:extLst>
          </p:cNvPr>
          <p:cNvPicPr>
            <a:picLocks noChangeAspect="1"/>
          </p:cNvPicPr>
          <p:nvPr/>
        </p:nvPicPr>
        <p:blipFill>
          <a:blip r:embed="rId14"/>
          <a:stretch>
            <a:fillRect/>
          </a:stretch>
        </p:blipFill>
        <p:spPr>
          <a:xfrm>
            <a:off x="5643827" y="1386768"/>
            <a:ext cx="1362575" cy="2176461"/>
          </a:xfrm>
          <a:prstGeom prst="rect">
            <a:avLst/>
          </a:prstGeom>
        </p:spPr>
      </p:pic>
      <p:pic>
        <p:nvPicPr>
          <p:cNvPr id="10" name="Picture 9">
            <a:hlinkClick r:id="rId20" action="ppaction://hlinksldjump"/>
            <a:extLst>
              <a:ext uri="{FF2B5EF4-FFF2-40B4-BE49-F238E27FC236}">
                <a16:creationId xmlns="" xmlns:a16="http://schemas.microsoft.com/office/drawing/2014/main" id="{17FE2497-8C74-3F79-2D35-8A89C8EBEC81}"/>
              </a:ext>
            </a:extLst>
          </p:cNvPr>
          <p:cNvPicPr>
            <a:picLocks noChangeAspect="1"/>
          </p:cNvPicPr>
          <p:nvPr/>
        </p:nvPicPr>
        <p:blipFill>
          <a:blip r:embed="rId15"/>
          <a:stretch>
            <a:fillRect/>
          </a:stretch>
        </p:blipFill>
        <p:spPr>
          <a:xfrm>
            <a:off x="6675797" y="3141594"/>
            <a:ext cx="1371719" cy="2185605"/>
          </a:xfrm>
          <a:prstGeom prst="rect">
            <a:avLst/>
          </a:prstGeom>
        </p:spPr>
      </p:pic>
      <p:pic>
        <p:nvPicPr>
          <p:cNvPr id="11" name="Picture 10">
            <a:hlinkClick r:id="rId21" action="ppaction://hlinksldjump"/>
            <a:extLst>
              <a:ext uri="{FF2B5EF4-FFF2-40B4-BE49-F238E27FC236}">
                <a16:creationId xmlns="" xmlns:a16="http://schemas.microsoft.com/office/drawing/2014/main" id="{FA8BB667-963D-D19D-17C4-0A12EE03152E}"/>
              </a:ext>
            </a:extLst>
          </p:cNvPr>
          <p:cNvPicPr>
            <a:picLocks noChangeAspect="1"/>
          </p:cNvPicPr>
          <p:nvPr/>
        </p:nvPicPr>
        <p:blipFill>
          <a:blip r:embed="rId16"/>
          <a:stretch>
            <a:fillRect/>
          </a:stretch>
        </p:blipFill>
        <p:spPr>
          <a:xfrm>
            <a:off x="7755610" y="1386768"/>
            <a:ext cx="1371719" cy="2176461"/>
          </a:xfrm>
          <a:prstGeom prst="rect">
            <a:avLst/>
          </a:prstGeom>
        </p:spPr>
      </p:pic>
      <p:pic>
        <p:nvPicPr>
          <p:cNvPr id="12" name="Picture 11">
            <a:hlinkClick r:id="rId22" action="ppaction://hlinksldjump"/>
            <a:extLst>
              <a:ext uri="{FF2B5EF4-FFF2-40B4-BE49-F238E27FC236}">
                <a16:creationId xmlns="" xmlns:a16="http://schemas.microsoft.com/office/drawing/2014/main" id="{7855211B-E254-5D3D-B04A-642C5035772F}"/>
              </a:ext>
            </a:extLst>
          </p:cNvPr>
          <p:cNvPicPr>
            <a:picLocks noChangeAspect="1"/>
          </p:cNvPicPr>
          <p:nvPr/>
        </p:nvPicPr>
        <p:blipFill>
          <a:blip r:embed="rId17"/>
          <a:stretch>
            <a:fillRect/>
          </a:stretch>
        </p:blipFill>
        <p:spPr>
          <a:xfrm>
            <a:off x="8869780" y="2608658"/>
            <a:ext cx="1371719" cy="2194751"/>
          </a:xfrm>
          <a:prstGeom prst="rect">
            <a:avLst/>
          </a:prstGeom>
        </p:spPr>
      </p:pic>
      <p:pic>
        <p:nvPicPr>
          <p:cNvPr id="13" name="Picture 12">
            <a:hlinkClick r:id="rId23" action="ppaction://hlinksldjump"/>
            <a:extLst>
              <a:ext uri="{FF2B5EF4-FFF2-40B4-BE49-F238E27FC236}">
                <a16:creationId xmlns="" xmlns:a16="http://schemas.microsoft.com/office/drawing/2014/main" id="{D9646BEC-4063-1369-CF86-F16F0F04E7FA}"/>
              </a:ext>
            </a:extLst>
          </p:cNvPr>
          <p:cNvPicPr>
            <a:picLocks noChangeAspect="1"/>
          </p:cNvPicPr>
          <p:nvPr/>
        </p:nvPicPr>
        <p:blipFill>
          <a:blip r:embed="rId18"/>
          <a:stretch>
            <a:fillRect/>
          </a:stretch>
        </p:blipFill>
        <p:spPr>
          <a:xfrm>
            <a:off x="10312015" y="3672950"/>
            <a:ext cx="1371719" cy="2222184"/>
          </a:xfrm>
          <a:prstGeom prst="rect">
            <a:avLst/>
          </a:prstGeom>
        </p:spPr>
      </p:pic>
    </p:spTree>
    <p:extLst>
      <p:ext uri="{BB962C8B-B14F-4D97-AF65-F5344CB8AC3E}">
        <p14:creationId xmlns:p14="http://schemas.microsoft.com/office/powerpoint/2010/main" val="211570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464">
              <a:lnSpc>
                <a:spcPct val="150000"/>
              </a:lnSpc>
              <a:buClrTx/>
              <a:defRPr/>
            </a:pPr>
            <a:endParaRPr lang="en-US">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endParaRPr lang="en-US" sz="2700" kern="1200">
              <a:solidFill>
                <a:prstClr val="white"/>
              </a:solidFill>
            </a:endParaRPr>
          </a:p>
        </p:txBody>
      </p:sp>
      <p:sp>
        <p:nvSpPr>
          <p:cNvPr id="17" name="Câu hỏi">
            <a:extLst>
              <a:ext uri="{FF2B5EF4-FFF2-40B4-BE49-F238E27FC236}">
                <a16:creationId xmlns="" xmlns:a16="http://schemas.microsoft.com/office/drawing/2014/main" id="{1AB69979-1D5C-6D4F-6590-E0650E70A5B4}"/>
              </a:ext>
            </a:extLst>
          </p:cNvPr>
          <p:cNvSpPr/>
          <p:nvPr/>
        </p:nvSpPr>
        <p:spPr>
          <a:xfrm>
            <a:off x="1821874" y="116887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800" b="1" kern="1200" noProof="1">
                <a:solidFill>
                  <a:prstClr val="black"/>
                </a:solidFill>
                <a:cs typeface="Arial" panose="020B0604020202020204" pitchFamily="34" charset="0"/>
              </a:rPr>
              <a:t>Câu hỏi </a:t>
            </a:r>
            <a:r>
              <a:rPr lang="vi-VN" sz="4800" b="1" kern="1200" noProof="1" smtClean="0">
                <a:solidFill>
                  <a:prstClr val="black"/>
                </a:solidFill>
                <a:cs typeface="Arial" panose="020B0604020202020204" pitchFamily="34" charset="0"/>
              </a:rPr>
              <a:t>1</a:t>
            </a:r>
            <a:r>
              <a:rPr lang="en-US" sz="4800" b="1" kern="1200" noProof="1" smtClean="0">
                <a:solidFill>
                  <a:prstClr val="black"/>
                </a:solidFill>
                <a:cs typeface="Arial" panose="020B0604020202020204" pitchFamily="34" charset="0"/>
              </a:rPr>
              <a:t>: </a:t>
            </a:r>
            <a:r>
              <a:rPr lang="vi-VN" sz="4800" kern="1200" noProof="1">
                <a:solidFill>
                  <a:prstClr val="black"/>
                </a:solidFill>
                <a:cs typeface="Arial" panose="020B0604020202020204" pitchFamily="34" charset="0"/>
              </a:rPr>
              <a:t>Bệnh không liên quan đến dinh dưỡng </a:t>
            </a:r>
            <a:r>
              <a:rPr lang="vi-VN" sz="4800" kern="1200" noProof="1" smtClean="0">
                <a:solidFill>
                  <a:prstClr val="black"/>
                </a:solidFill>
                <a:cs typeface="Arial" panose="020B0604020202020204" pitchFamily="34" charset="0"/>
              </a:rPr>
              <a:t>là</a:t>
            </a:r>
            <a:r>
              <a:rPr lang="en-US" sz="4800" kern="1200" noProof="1" smtClean="0">
                <a:solidFill>
                  <a:prstClr val="black"/>
                </a:solidFill>
                <a:cs typeface="Arial" panose="020B0604020202020204" pitchFamily="34" charset="0"/>
              </a:rPr>
              <a:t>:</a:t>
            </a:r>
            <a:endParaRPr lang="vi-VN" sz="4800" kern="1200" noProof="1">
              <a:solidFill>
                <a:prstClr val="black"/>
              </a:solidFill>
              <a:cs typeface="Arial" panose="020B0604020202020204" pitchFamily="34" charset="0"/>
            </a:endParaRPr>
          </a:p>
        </p:txBody>
      </p:sp>
      <p:sp>
        <p:nvSpPr>
          <p:cNvPr id="18" name="Đáp án đúng">
            <a:extLst>
              <a:ext uri="{FF2B5EF4-FFF2-40B4-BE49-F238E27FC236}">
                <a16:creationId xmlns="" xmlns:a16="http://schemas.microsoft.com/office/drawing/2014/main" id="{2FB644CA-CB55-3594-B5C2-C9F8A867CDF0}"/>
              </a:ext>
            </a:extLst>
          </p:cNvPr>
          <p:cNvSpPr/>
          <p:nvPr/>
        </p:nvSpPr>
        <p:spPr>
          <a:xfrm>
            <a:off x="1821874"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A. Thiếu máu thiếu sắt</a:t>
            </a:r>
            <a:endParaRPr lang="vi-VN" sz="4800" kern="1200" noProof="1">
              <a:solidFill>
                <a:prstClr val="black"/>
              </a:solidFill>
              <a:cs typeface="Arial" panose="020B0604020202020204" pitchFamily="34" charset="0"/>
            </a:endParaRPr>
          </a:p>
        </p:txBody>
      </p:sp>
      <p:sp>
        <p:nvSpPr>
          <p:cNvPr id="19" name="Đáp án sai 1">
            <a:extLst>
              <a:ext uri="{FF2B5EF4-FFF2-40B4-BE49-F238E27FC236}">
                <a16:creationId xmlns="" xmlns:a16="http://schemas.microsoft.com/office/drawing/2014/main" id="{30828281-61AD-7A62-0775-C0E24C9C1DEB}"/>
              </a:ext>
            </a:extLst>
          </p:cNvPr>
          <p:cNvSpPr/>
          <p:nvPr/>
        </p:nvSpPr>
        <p:spPr>
          <a:xfrm>
            <a:off x="1821874"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B. Thừa cân béo phì</a:t>
            </a:r>
            <a:endParaRPr lang="vi-VN" sz="4800" kern="1200" noProof="1">
              <a:solidFill>
                <a:prstClr val="black"/>
              </a:solidFill>
              <a:cs typeface="Arial" panose="020B0604020202020204" pitchFamily="34" charset="0"/>
            </a:endParaRPr>
          </a:p>
        </p:txBody>
      </p:sp>
      <p:sp>
        <p:nvSpPr>
          <p:cNvPr id="20" name="Đáp án sai 2">
            <a:extLst>
              <a:ext uri="{FF2B5EF4-FFF2-40B4-BE49-F238E27FC236}">
                <a16:creationId xmlns="" xmlns:a16="http://schemas.microsoft.com/office/drawing/2014/main" id="{E6A889FC-D3A7-FA7C-0DE3-0EA076B22F62}"/>
              </a:ext>
            </a:extLst>
          </p:cNvPr>
          <p:cNvSpPr/>
          <p:nvPr/>
        </p:nvSpPr>
        <p:spPr>
          <a:xfrm>
            <a:off x="9663547"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C. </a:t>
            </a:r>
            <a:r>
              <a:rPr lang="vi-VN" sz="4800" kern="1200" noProof="1">
                <a:solidFill>
                  <a:prstClr val="black"/>
                </a:solidFill>
                <a:latin typeface="Arial" panose="020B0604020202020204" pitchFamily="34" charset="0"/>
                <a:cs typeface="Arial" panose="020B0604020202020204" pitchFamily="34" charset="0"/>
              </a:rPr>
              <a:t>Suy dinh dưỡng thấp còi</a:t>
            </a:r>
            <a:endParaRPr lang="vi-VN" sz="4800" kern="1200" noProof="1">
              <a:solidFill>
                <a:prstClr val="black"/>
              </a:solidFill>
              <a:cs typeface="Arial" panose="020B0604020202020204" pitchFamily="34" charset="0"/>
            </a:endParaRPr>
          </a:p>
        </p:txBody>
      </p:sp>
      <p:sp>
        <p:nvSpPr>
          <p:cNvPr id="21" name="Đáp án sai 3">
            <a:extLst>
              <a:ext uri="{FF2B5EF4-FFF2-40B4-BE49-F238E27FC236}">
                <a16:creationId xmlns="" xmlns:a16="http://schemas.microsoft.com/office/drawing/2014/main" id="{39170EEF-8452-D761-9524-3629836006CB}"/>
              </a:ext>
            </a:extLst>
          </p:cNvPr>
          <p:cNvSpPr/>
          <p:nvPr/>
        </p:nvSpPr>
        <p:spPr>
          <a:xfrm>
            <a:off x="9663545"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D. </a:t>
            </a:r>
            <a:r>
              <a:rPr lang="vi-VN" sz="4800" kern="1200" noProof="1">
                <a:solidFill>
                  <a:prstClr val="black"/>
                </a:solidFill>
                <a:latin typeface="Arial" panose="020B0604020202020204" pitchFamily="34" charset="0"/>
                <a:cs typeface="Arial" panose="020B0604020202020204" pitchFamily="34" charset="0"/>
              </a:rPr>
              <a:t>Bệnh nhồi máu cơ tim</a:t>
            </a:r>
            <a:endParaRPr lang="vi-VN" sz="4800" kern="1200" noProof="1">
              <a:solidFill>
                <a:prstClr val="black"/>
              </a:solidFill>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5" y="-955899"/>
            <a:ext cx="731045" cy="731045"/>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40" y="-955899"/>
            <a:ext cx="731045" cy="731045"/>
          </a:xfrm>
          <a:prstGeom prst="rect">
            <a:avLst/>
          </a:prstGeom>
        </p:spPr>
      </p:pic>
      <p:sp>
        <p:nvSpPr>
          <p:cNvPr id="16" name="Đáp án đúng">
            <a:extLst>
              <a:ext uri="{FF2B5EF4-FFF2-40B4-BE49-F238E27FC236}">
                <a16:creationId xmlns="" xmlns:a16="http://schemas.microsoft.com/office/drawing/2014/main" id="{73F5B725-A6FC-F5A2-F2A4-6047B0B0A3CC}"/>
              </a:ext>
            </a:extLst>
          </p:cNvPr>
          <p:cNvSpPr/>
          <p:nvPr/>
        </p:nvSpPr>
        <p:spPr>
          <a:xfrm>
            <a:off x="9663547" y="7070905"/>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D. </a:t>
            </a:r>
            <a:r>
              <a:rPr lang="vi-VN" sz="4800" kern="1200" noProof="1">
                <a:solidFill>
                  <a:prstClr val="black"/>
                </a:solidFill>
                <a:latin typeface="Arial" panose="020B0604020202020204" pitchFamily="34" charset="0"/>
                <a:cs typeface="Arial" panose="020B0604020202020204" pitchFamily="34" charset="0"/>
              </a:rPr>
              <a:t>Bệnh nhồi máu cơ tim</a:t>
            </a:r>
            <a:endParaRPr lang="vi-VN" sz="4800" kern="1200" noProof="1">
              <a:solidFill>
                <a:prstClr val="black"/>
              </a:solidFill>
              <a:cs typeface="Arial" panose="020B0604020202020204" pitchFamily="34" charset="0"/>
            </a:endParaRPr>
          </a:p>
        </p:txBody>
      </p:sp>
      <p:pic>
        <p:nvPicPr>
          <p:cNvPr id="13" name="Picture 12">
            <a:hlinkClick r:id="rId7" action="ppaction://hlinksldjump"/>
            <a:extLst>
              <a:ext uri="{FF2B5EF4-FFF2-40B4-BE49-F238E27FC236}">
                <a16:creationId xmlns="" xmlns:a16="http://schemas.microsoft.com/office/drawing/2014/main" id="{D730B183-563C-0624-22A8-72F0AF0D7107}"/>
              </a:ext>
            </a:extLst>
          </p:cNvPr>
          <p:cNvPicPr>
            <a:picLocks noChangeAspect="1"/>
          </p:cNvPicPr>
          <p:nvPr/>
        </p:nvPicPr>
        <p:blipFill>
          <a:blip r:embed="rId8"/>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83464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464">
              <a:lnSpc>
                <a:spcPct val="150000"/>
              </a:lnSpc>
              <a:buClrTx/>
              <a:defRPr/>
            </a:pPr>
            <a:endParaRPr lang="en-US">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endParaRPr lang="en-US" sz="2700" kern="1200">
              <a:solidFill>
                <a:prstClr val="white"/>
              </a:solidFill>
            </a:endParaRPr>
          </a:p>
        </p:txBody>
      </p:sp>
      <p:sp>
        <p:nvSpPr>
          <p:cNvPr id="17" name="Câu hỏi">
            <a:extLst>
              <a:ext uri="{FF2B5EF4-FFF2-40B4-BE49-F238E27FC236}">
                <a16:creationId xmlns="" xmlns:a16="http://schemas.microsoft.com/office/drawing/2014/main" id="{1AB69979-1D5C-6D4F-6590-E0650E70A5B4}"/>
              </a:ext>
            </a:extLst>
          </p:cNvPr>
          <p:cNvSpPr/>
          <p:nvPr/>
        </p:nvSpPr>
        <p:spPr>
          <a:xfrm>
            <a:off x="1821874" y="116887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800" b="1" kern="1200" noProof="1">
                <a:solidFill>
                  <a:prstClr val="black"/>
                </a:solidFill>
                <a:cs typeface="Arial" panose="020B0604020202020204" pitchFamily="34" charset="0"/>
              </a:rPr>
              <a:t>Câu hỏi </a:t>
            </a:r>
            <a:r>
              <a:rPr lang="en-US" sz="4800" b="1" kern="1200" noProof="1">
                <a:solidFill>
                  <a:prstClr val="black"/>
                </a:solidFill>
                <a:latin typeface="Arial" panose="020B0604020202020204" pitchFamily="34" charset="0"/>
                <a:cs typeface="Arial" panose="020B0604020202020204" pitchFamily="34" charset="0"/>
              </a:rPr>
              <a:t>2: </a:t>
            </a:r>
            <a:r>
              <a:rPr lang="en-US" sz="4800" kern="1200" noProof="1">
                <a:solidFill>
                  <a:prstClr val="black"/>
                </a:solidFill>
                <a:latin typeface="Arial" panose="020B0604020202020204" pitchFamily="34" charset="0"/>
                <a:cs typeface="Arial" panose="020B0604020202020204" pitchFamily="34" charset="0"/>
              </a:rPr>
              <a:t>Nguyên nhân không gây ra bệnh thừa cân béo phì là</a:t>
            </a:r>
            <a:endParaRPr lang="vi-VN" sz="4800" kern="1200" noProof="1">
              <a:solidFill>
                <a:prstClr val="black"/>
              </a:solidFill>
              <a:cs typeface="Arial" panose="020B0604020202020204" pitchFamily="34" charset="0"/>
            </a:endParaRPr>
          </a:p>
        </p:txBody>
      </p:sp>
      <p:sp>
        <p:nvSpPr>
          <p:cNvPr id="18" name="Đáp án đúng">
            <a:extLst>
              <a:ext uri="{FF2B5EF4-FFF2-40B4-BE49-F238E27FC236}">
                <a16:creationId xmlns="" xmlns:a16="http://schemas.microsoft.com/office/drawing/2014/main" id="{2FB644CA-CB55-3594-B5C2-C9F8A867CDF0}"/>
              </a:ext>
            </a:extLst>
          </p:cNvPr>
          <p:cNvSpPr/>
          <p:nvPr/>
        </p:nvSpPr>
        <p:spPr>
          <a:xfrm>
            <a:off x="1821874"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300" kern="1200" noProof="1">
                <a:solidFill>
                  <a:prstClr val="black"/>
                </a:solidFill>
                <a:latin typeface="Arial" panose="020B0604020202020204" pitchFamily="34" charset="0"/>
                <a:cs typeface="Arial" panose="020B0604020202020204" pitchFamily="34" charset="0"/>
              </a:rPr>
              <a:t>A. </a:t>
            </a:r>
            <a:r>
              <a:rPr lang="vi-VN" sz="4300" kern="1200" noProof="1">
                <a:solidFill>
                  <a:prstClr val="black"/>
                </a:solidFill>
                <a:latin typeface="Arial" panose="020B0604020202020204" pitchFamily="34" charset="0"/>
                <a:cs typeface="Arial" panose="020B0604020202020204" pitchFamily="34" charset="0"/>
              </a:rPr>
              <a:t>Ăn thừa chất béo, chất bột đường và chất đạm</a:t>
            </a:r>
            <a:endParaRPr lang="vi-VN" sz="4300" kern="1200" noProof="1">
              <a:solidFill>
                <a:prstClr val="black"/>
              </a:solidFill>
              <a:cs typeface="Arial" panose="020B0604020202020204" pitchFamily="34" charset="0"/>
            </a:endParaRPr>
          </a:p>
        </p:txBody>
      </p:sp>
      <p:sp>
        <p:nvSpPr>
          <p:cNvPr id="19" name="Đáp án sai 1">
            <a:extLst>
              <a:ext uri="{FF2B5EF4-FFF2-40B4-BE49-F238E27FC236}">
                <a16:creationId xmlns="" xmlns:a16="http://schemas.microsoft.com/office/drawing/2014/main" id="{30828281-61AD-7A62-0775-C0E24C9C1DEB}"/>
              </a:ext>
            </a:extLst>
          </p:cNvPr>
          <p:cNvSpPr/>
          <p:nvPr/>
        </p:nvSpPr>
        <p:spPr>
          <a:xfrm>
            <a:off x="1821874"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500" kern="1200" noProof="1">
                <a:solidFill>
                  <a:prstClr val="black"/>
                </a:solidFill>
                <a:latin typeface="Arial" panose="020B0604020202020204" pitchFamily="34" charset="0"/>
                <a:cs typeface="Arial" panose="020B0604020202020204" pitchFamily="34" charset="0"/>
              </a:rPr>
              <a:t>B. </a:t>
            </a:r>
            <a:r>
              <a:rPr lang="vi-VN" sz="4500" kern="1200" noProof="1">
                <a:solidFill>
                  <a:prstClr val="black"/>
                </a:solidFill>
                <a:latin typeface="Arial" panose="020B0604020202020204" pitchFamily="34" charset="0"/>
                <a:cs typeface="Arial" panose="020B0604020202020204" pitchFamily="34" charset="0"/>
              </a:rPr>
              <a:t>Uống nhiều nước</a:t>
            </a:r>
            <a:endParaRPr lang="vi-VN" sz="4500" kern="1200" noProof="1">
              <a:solidFill>
                <a:prstClr val="black"/>
              </a:solidFill>
              <a:cs typeface="Arial" panose="020B0604020202020204" pitchFamily="34" charset="0"/>
            </a:endParaRPr>
          </a:p>
        </p:txBody>
      </p:sp>
      <p:sp>
        <p:nvSpPr>
          <p:cNvPr id="20" name="Đáp án sai 2">
            <a:extLst>
              <a:ext uri="{FF2B5EF4-FFF2-40B4-BE49-F238E27FC236}">
                <a16:creationId xmlns="" xmlns:a16="http://schemas.microsoft.com/office/drawing/2014/main" id="{E6A889FC-D3A7-FA7C-0DE3-0EA076B22F62}"/>
              </a:ext>
            </a:extLst>
          </p:cNvPr>
          <p:cNvSpPr/>
          <p:nvPr/>
        </p:nvSpPr>
        <p:spPr>
          <a:xfrm>
            <a:off x="9663545"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500" kern="1200" noProof="1">
                <a:solidFill>
                  <a:prstClr val="black"/>
                </a:solidFill>
                <a:latin typeface="Arial" panose="020B0604020202020204" pitchFamily="34" charset="0"/>
                <a:cs typeface="Arial" panose="020B0604020202020204" pitchFamily="34" charset="0"/>
              </a:rPr>
              <a:t>C. </a:t>
            </a:r>
            <a:r>
              <a:rPr lang="vi-VN" sz="4500" kern="1200" noProof="1">
                <a:solidFill>
                  <a:prstClr val="black"/>
                </a:solidFill>
                <a:latin typeface="Arial" panose="020B0604020202020204" pitchFamily="34" charset="0"/>
                <a:cs typeface="Arial" panose="020B0604020202020204" pitchFamily="34" charset="0"/>
              </a:rPr>
              <a:t>Ít vận động</a:t>
            </a:r>
            <a:endParaRPr lang="vi-VN" sz="4500" kern="1200" noProof="1">
              <a:solidFill>
                <a:prstClr val="black"/>
              </a:solidFill>
              <a:cs typeface="Arial" panose="020B0604020202020204" pitchFamily="34" charset="0"/>
            </a:endParaRPr>
          </a:p>
        </p:txBody>
      </p:sp>
      <p:sp>
        <p:nvSpPr>
          <p:cNvPr id="21" name="Đáp án sai 3">
            <a:extLst>
              <a:ext uri="{FF2B5EF4-FFF2-40B4-BE49-F238E27FC236}">
                <a16:creationId xmlns="" xmlns:a16="http://schemas.microsoft.com/office/drawing/2014/main" id="{39170EEF-8452-D761-9524-3629836006CB}"/>
              </a:ext>
            </a:extLst>
          </p:cNvPr>
          <p:cNvSpPr/>
          <p:nvPr/>
        </p:nvSpPr>
        <p:spPr>
          <a:xfrm>
            <a:off x="9663545"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500" kern="1200" noProof="1">
                <a:solidFill>
                  <a:prstClr val="black"/>
                </a:solidFill>
                <a:latin typeface="Arial" panose="020B0604020202020204" pitchFamily="34" charset="0"/>
                <a:cs typeface="Arial" panose="020B0604020202020204" pitchFamily="34" charset="0"/>
              </a:rPr>
              <a:t>D. </a:t>
            </a:r>
            <a:r>
              <a:rPr lang="vi-VN" sz="4500" kern="1200" noProof="1">
                <a:solidFill>
                  <a:prstClr val="black"/>
                </a:solidFill>
                <a:latin typeface="Arial" panose="020B0604020202020204" pitchFamily="34" charset="0"/>
                <a:cs typeface="Arial" panose="020B0604020202020204" pitchFamily="34" charset="0"/>
              </a:rPr>
              <a:t>Bị căng thẳng</a:t>
            </a:r>
            <a:endParaRPr lang="vi-VN" sz="4500" kern="1200" noProof="1">
              <a:solidFill>
                <a:prstClr val="black"/>
              </a:solidFill>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5" y="-955899"/>
            <a:ext cx="731045" cy="731045"/>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40" y="-955899"/>
            <a:ext cx="731045" cy="731045"/>
          </a:xfrm>
          <a:prstGeom prst="rect">
            <a:avLst/>
          </a:prstGeom>
        </p:spPr>
      </p:pic>
      <p:sp>
        <p:nvSpPr>
          <p:cNvPr id="16" name="Đáp án đúng">
            <a:extLst>
              <a:ext uri="{FF2B5EF4-FFF2-40B4-BE49-F238E27FC236}">
                <a16:creationId xmlns="" xmlns:a16="http://schemas.microsoft.com/office/drawing/2014/main" id="{73F5B725-A6FC-F5A2-F2A4-6047B0B0A3CC}"/>
              </a:ext>
            </a:extLst>
          </p:cNvPr>
          <p:cNvSpPr/>
          <p:nvPr/>
        </p:nvSpPr>
        <p:spPr>
          <a:xfrm>
            <a:off x="1821874" y="7070906"/>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500" kern="1200" noProof="1">
                <a:solidFill>
                  <a:prstClr val="black"/>
                </a:solidFill>
                <a:latin typeface="Arial" panose="020B0604020202020204" pitchFamily="34" charset="0"/>
                <a:cs typeface="Arial" panose="020B0604020202020204" pitchFamily="34" charset="0"/>
              </a:rPr>
              <a:t>B. </a:t>
            </a:r>
            <a:r>
              <a:rPr lang="vi-VN" sz="4500" kern="1200" noProof="1">
                <a:solidFill>
                  <a:prstClr val="black"/>
                </a:solidFill>
                <a:latin typeface="Arial" panose="020B0604020202020204" pitchFamily="34" charset="0"/>
                <a:cs typeface="Arial" panose="020B0604020202020204" pitchFamily="34" charset="0"/>
              </a:rPr>
              <a:t>Uống nhiều nước</a:t>
            </a:r>
            <a:endParaRPr lang="vi-VN" sz="4500" kern="1200" noProof="1">
              <a:solidFill>
                <a:prstClr val="black"/>
              </a:solidFill>
              <a:cs typeface="Arial" panose="020B0604020202020204" pitchFamily="34" charset="0"/>
            </a:endParaRPr>
          </a:p>
        </p:txBody>
      </p:sp>
      <p:pic>
        <p:nvPicPr>
          <p:cNvPr id="13" name="Picture 12">
            <a:hlinkClick r:id="rId7" action="ppaction://hlinksldjump"/>
            <a:extLst>
              <a:ext uri="{FF2B5EF4-FFF2-40B4-BE49-F238E27FC236}">
                <a16:creationId xmlns="" xmlns:a16="http://schemas.microsoft.com/office/drawing/2014/main" id="{B5BBF5FD-3927-1781-57FA-9C225D844B9F}"/>
              </a:ext>
            </a:extLst>
          </p:cNvPr>
          <p:cNvPicPr>
            <a:picLocks noChangeAspect="1"/>
          </p:cNvPicPr>
          <p:nvPr/>
        </p:nvPicPr>
        <p:blipFill>
          <a:blip r:embed="rId8"/>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22186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464">
              <a:lnSpc>
                <a:spcPct val="150000"/>
              </a:lnSpc>
              <a:buClrTx/>
              <a:defRPr/>
            </a:pPr>
            <a:endParaRPr lang="en-US">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endParaRPr lang="en-US" sz="2700" kern="1200">
              <a:solidFill>
                <a:prstClr val="white"/>
              </a:solidFill>
            </a:endParaRPr>
          </a:p>
        </p:txBody>
      </p:sp>
      <p:sp>
        <p:nvSpPr>
          <p:cNvPr id="17" name="Câu hỏi">
            <a:extLst>
              <a:ext uri="{FF2B5EF4-FFF2-40B4-BE49-F238E27FC236}">
                <a16:creationId xmlns="" xmlns:a16="http://schemas.microsoft.com/office/drawing/2014/main" id="{1AB69979-1D5C-6D4F-6590-E0650E70A5B4}"/>
              </a:ext>
            </a:extLst>
          </p:cNvPr>
          <p:cNvSpPr/>
          <p:nvPr/>
        </p:nvSpPr>
        <p:spPr>
          <a:xfrm>
            <a:off x="1821874" y="116887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800" b="1" kern="1200" noProof="1">
                <a:solidFill>
                  <a:prstClr val="black"/>
                </a:solidFill>
                <a:cs typeface="Arial" panose="020B0604020202020204" pitchFamily="34" charset="0"/>
              </a:rPr>
              <a:t>Câu hỏi </a:t>
            </a:r>
            <a:r>
              <a:rPr lang="en-US" sz="4800" b="1" kern="1200" noProof="1">
                <a:solidFill>
                  <a:prstClr val="black"/>
                </a:solidFill>
                <a:latin typeface="Arial" panose="020B0604020202020204" pitchFamily="34" charset="0"/>
                <a:cs typeface="Arial" panose="020B0604020202020204" pitchFamily="34" charset="0"/>
              </a:rPr>
              <a:t>3: </a:t>
            </a:r>
            <a:r>
              <a:rPr lang="en-US" sz="4800" kern="1200" noProof="1">
                <a:solidFill>
                  <a:prstClr val="black"/>
                </a:solidFill>
                <a:latin typeface="Arial" panose="020B0604020202020204" pitchFamily="34" charset="0"/>
                <a:cs typeface="Arial" panose="020B0604020202020204" pitchFamily="34" charset="0"/>
              </a:rPr>
              <a:t>Để phòng tránh bệnh thiếu máu thiếu sắt, em nên</a:t>
            </a:r>
            <a:endParaRPr lang="vi-VN" sz="4800" kern="1200" noProof="1">
              <a:solidFill>
                <a:prstClr val="black"/>
              </a:solidFill>
              <a:cs typeface="Arial" panose="020B0604020202020204" pitchFamily="34" charset="0"/>
            </a:endParaRPr>
          </a:p>
        </p:txBody>
      </p:sp>
      <p:sp>
        <p:nvSpPr>
          <p:cNvPr id="18" name="Đáp án đúng">
            <a:extLst>
              <a:ext uri="{FF2B5EF4-FFF2-40B4-BE49-F238E27FC236}">
                <a16:creationId xmlns="" xmlns:a16="http://schemas.microsoft.com/office/drawing/2014/main" id="{2FB644CA-CB55-3594-B5C2-C9F8A867CDF0}"/>
              </a:ext>
            </a:extLst>
          </p:cNvPr>
          <p:cNvSpPr/>
          <p:nvPr/>
        </p:nvSpPr>
        <p:spPr>
          <a:xfrm>
            <a:off x="1821874"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300" kern="1200" noProof="1">
                <a:solidFill>
                  <a:prstClr val="black"/>
                </a:solidFill>
                <a:latin typeface="Arial" panose="020B0604020202020204" pitchFamily="34" charset="0"/>
                <a:cs typeface="Arial" panose="020B0604020202020204" pitchFamily="34" charset="0"/>
              </a:rPr>
              <a:t>A. </a:t>
            </a:r>
            <a:r>
              <a:rPr lang="vi-VN" sz="4300" kern="1200" noProof="1">
                <a:solidFill>
                  <a:prstClr val="black"/>
                </a:solidFill>
                <a:latin typeface="Arial" panose="020B0604020202020204" pitchFamily="34" charset="0"/>
                <a:cs typeface="Arial" panose="020B0604020202020204" pitchFamily="34" charset="0"/>
              </a:rPr>
              <a:t>Ăn nhiều thức ăn chứa chất béo, chất bột đường</a:t>
            </a:r>
            <a:endParaRPr lang="vi-VN" sz="4300" kern="1200" noProof="1">
              <a:solidFill>
                <a:prstClr val="black"/>
              </a:solidFill>
              <a:cs typeface="Arial" panose="020B0604020202020204" pitchFamily="34" charset="0"/>
            </a:endParaRPr>
          </a:p>
        </p:txBody>
      </p:sp>
      <p:sp>
        <p:nvSpPr>
          <p:cNvPr id="19" name="Đáp án sai 1">
            <a:extLst>
              <a:ext uri="{FF2B5EF4-FFF2-40B4-BE49-F238E27FC236}">
                <a16:creationId xmlns="" xmlns:a16="http://schemas.microsoft.com/office/drawing/2014/main" id="{30828281-61AD-7A62-0775-C0E24C9C1DEB}"/>
              </a:ext>
            </a:extLst>
          </p:cNvPr>
          <p:cNvSpPr/>
          <p:nvPr/>
        </p:nvSpPr>
        <p:spPr>
          <a:xfrm>
            <a:off x="1821874"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3800" kern="1200" noProof="1">
                <a:solidFill>
                  <a:prstClr val="black"/>
                </a:solidFill>
                <a:latin typeface="Arial" panose="020B0604020202020204" pitchFamily="34" charset="0"/>
                <a:cs typeface="Arial" panose="020B0604020202020204" pitchFamily="34" charset="0"/>
              </a:rPr>
              <a:t>B. </a:t>
            </a:r>
            <a:r>
              <a:rPr lang="vi-VN" sz="3800" kern="1200" noProof="1">
                <a:solidFill>
                  <a:prstClr val="black"/>
                </a:solidFill>
                <a:latin typeface="Arial" panose="020B0604020202020204" pitchFamily="34" charset="0"/>
                <a:cs typeface="Arial" panose="020B0604020202020204" pitchFamily="34" charset="0"/>
              </a:rPr>
              <a:t>Bổ sung viên sắt, thuốc chứa sắt theo đơn của bác sĩ</a:t>
            </a:r>
            <a:endParaRPr lang="vi-VN" sz="3800" kern="1200" noProof="1">
              <a:solidFill>
                <a:prstClr val="black"/>
              </a:solidFill>
              <a:cs typeface="Arial" panose="020B0604020202020204" pitchFamily="34" charset="0"/>
            </a:endParaRPr>
          </a:p>
        </p:txBody>
      </p:sp>
      <p:sp>
        <p:nvSpPr>
          <p:cNvPr id="20" name="Đáp án sai 2">
            <a:extLst>
              <a:ext uri="{FF2B5EF4-FFF2-40B4-BE49-F238E27FC236}">
                <a16:creationId xmlns="" xmlns:a16="http://schemas.microsoft.com/office/drawing/2014/main" id="{E6A889FC-D3A7-FA7C-0DE3-0EA076B22F62}"/>
              </a:ext>
            </a:extLst>
          </p:cNvPr>
          <p:cNvSpPr/>
          <p:nvPr/>
        </p:nvSpPr>
        <p:spPr>
          <a:xfrm>
            <a:off x="9663547"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200" kern="1200" noProof="1">
                <a:solidFill>
                  <a:prstClr val="black"/>
                </a:solidFill>
                <a:latin typeface="Arial" panose="020B0604020202020204" pitchFamily="34" charset="0"/>
                <a:cs typeface="Arial" panose="020B0604020202020204" pitchFamily="34" charset="0"/>
              </a:rPr>
              <a:t>C. </a:t>
            </a:r>
            <a:r>
              <a:rPr lang="vi-VN" sz="4200" kern="1200" noProof="1">
                <a:solidFill>
                  <a:prstClr val="black"/>
                </a:solidFill>
                <a:latin typeface="Arial" panose="020B0604020202020204" pitchFamily="34" charset="0"/>
                <a:cs typeface="Arial" panose="020B0604020202020204" pitchFamily="34" charset="0"/>
              </a:rPr>
              <a:t>Ăn các loại thức ăn theo lời khuyên trên mạng</a:t>
            </a:r>
            <a:endParaRPr lang="vi-VN" sz="4200" kern="1200" noProof="1">
              <a:solidFill>
                <a:prstClr val="black"/>
              </a:solidFill>
              <a:cs typeface="Arial" panose="020B0604020202020204" pitchFamily="34" charset="0"/>
            </a:endParaRPr>
          </a:p>
        </p:txBody>
      </p:sp>
      <p:sp>
        <p:nvSpPr>
          <p:cNvPr id="21" name="Đáp án sai 3">
            <a:extLst>
              <a:ext uri="{FF2B5EF4-FFF2-40B4-BE49-F238E27FC236}">
                <a16:creationId xmlns="" xmlns:a16="http://schemas.microsoft.com/office/drawing/2014/main" id="{39170EEF-8452-D761-9524-3629836006CB}"/>
              </a:ext>
            </a:extLst>
          </p:cNvPr>
          <p:cNvSpPr/>
          <p:nvPr/>
        </p:nvSpPr>
        <p:spPr>
          <a:xfrm>
            <a:off x="9663545"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300" kern="1200" noProof="1">
                <a:solidFill>
                  <a:prstClr val="black"/>
                </a:solidFill>
                <a:latin typeface="Arial" panose="020B0604020202020204" pitchFamily="34" charset="0"/>
                <a:cs typeface="Arial" panose="020B0604020202020204" pitchFamily="34" charset="0"/>
              </a:rPr>
              <a:t>D. </a:t>
            </a:r>
            <a:r>
              <a:rPr lang="vi-VN" sz="4300" kern="1200" noProof="1">
                <a:solidFill>
                  <a:prstClr val="black"/>
                </a:solidFill>
                <a:latin typeface="Arial" panose="020B0604020202020204" pitchFamily="34" charset="0"/>
                <a:cs typeface="Arial" panose="020B0604020202020204" pitchFamily="34" charset="0"/>
              </a:rPr>
              <a:t>Hạn chế vận động</a:t>
            </a:r>
            <a:endParaRPr lang="vi-VN" sz="4300" kern="1200" noProof="1">
              <a:solidFill>
                <a:prstClr val="black"/>
              </a:solidFill>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5" y="-955899"/>
            <a:ext cx="731045" cy="731045"/>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40" y="-955899"/>
            <a:ext cx="731045" cy="731045"/>
          </a:xfrm>
          <a:prstGeom prst="rect">
            <a:avLst/>
          </a:prstGeom>
        </p:spPr>
      </p:pic>
      <p:sp>
        <p:nvSpPr>
          <p:cNvPr id="16" name="Đáp án đúng">
            <a:extLst>
              <a:ext uri="{FF2B5EF4-FFF2-40B4-BE49-F238E27FC236}">
                <a16:creationId xmlns="" xmlns:a16="http://schemas.microsoft.com/office/drawing/2014/main" id="{73F5B725-A6FC-F5A2-F2A4-6047B0B0A3CC}"/>
              </a:ext>
            </a:extLst>
          </p:cNvPr>
          <p:cNvSpPr/>
          <p:nvPr/>
        </p:nvSpPr>
        <p:spPr>
          <a:xfrm>
            <a:off x="1821873" y="7070905"/>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3800" kern="1200" noProof="1">
                <a:solidFill>
                  <a:prstClr val="black"/>
                </a:solidFill>
                <a:latin typeface="Arial" panose="020B0604020202020204" pitchFamily="34" charset="0"/>
                <a:cs typeface="Arial" panose="020B0604020202020204" pitchFamily="34" charset="0"/>
              </a:rPr>
              <a:t>B. Bổ sung viên sắt, thuốc chứa sắt theo đơn của bác sĩ</a:t>
            </a:r>
          </a:p>
        </p:txBody>
      </p:sp>
      <p:pic>
        <p:nvPicPr>
          <p:cNvPr id="13" name="Picture 12">
            <a:hlinkClick r:id="rId7" action="ppaction://hlinksldjump"/>
            <a:extLst>
              <a:ext uri="{FF2B5EF4-FFF2-40B4-BE49-F238E27FC236}">
                <a16:creationId xmlns="" xmlns:a16="http://schemas.microsoft.com/office/drawing/2014/main" id="{3C74F9A2-12D1-0508-978B-6FD1F6CA50E4}"/>
              </a:ext>
            </a:extLst>
          </p:cNvPr>
          <p:cNvPicPr>
            <a:picLocks noChangeAspect="1"/>
          </p:cNvPicPr>
          <p:nvPr/>
        </p:nvPicPr>
        <p:blipFill>
          <a:blip r:embed="rId8"/>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253858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464">
              <a:lnSpc>
                <a:spcPct val="150000"/>
              </a:lnSpc>
              <a:buClrTx/>
              <a:defRPr/>
            </a:pPr>
            <a:endParaRPr lang="en-US">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endParaRPr lang="en-US" sz="2700" kern="1200">
              <a:solidFill>
                <a:prstClr val="white"/>
              </a:solidFill>
            </a:endParaRPr>
          </a:p>
        </p:txBody>
      </p:sp>
      <p:sp>
        <p:nvSpPr>
          <p:cNvPr id="17" name="Câu hỏi">
            <a:extLst>
              <a:ext uri="{FF2B5EF4-FFF2-40B4-BE49-F238E27FC236}">
                <a16:creationId xmlns="" xmlns:a16="http://schemas.microsoft.com/office/drawing/2014/main" id="{1AB69979-1D5C-6D4F-6590-E0650E70A5B4}"/>
              </a:ext>
            </a:extLst>
          </p:cNvPr>
          <p:cNvSpPr/>
          <p:nvPr/>
        </p:nvSpPr>
        <p:spPr>
          <a:xfrm>
            <a:off x="1821874" y="116887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800" b="1" kern="1200" noProof="1">
                <a:solidFill>
                  <a:prstClr val="black"/>
                </a:solidFill>
                <a:cs typeface="Arial" panose="020B0604020202020204" pitchFamily="34" charset="0"/>
              </a:rPr>
              <a:t>Câu hỏi </a:t>
            </a:r>
            <a:r>
              <a:rPr lang="en-US" sz="4800" b="1" kern="1200" noProof="1" smtClean="0">
                <a:solidFill>
                  <a:prstClr val="black"/>
                </a:solidFill>
                <a:latin typeface="Arial" panose="020B0604020202020204" pitchFamily="34" charset="0"/>
                <a:cs typeface="Arial" panose="020B0604020202020204" pitchFamily="34" charset="0"/>
              </a:rPr>
              <a:t>4: </a:t>
            </a:r>
            <a:r>
              <a:rPr lang="vi-VN" sz="4800" kern="1200" noProof="1">
                <a:solidFill>
                  <a:prstClr val="black"/>
                </a:solidFill>
                <a:latin typeface="Arial" panose="020B0604020202020204" pitchFamily="34" charset="0"/>
                <a:cs typeface="Arial" panose="020B0604020202020204" pitchFamily="34" charset="0"/>
              </a:rPr>
              <a:t>Ăn uống thiếu chất bột đường, chất đạm, chất béo, chất khoáng và vi-ta-min là nguyên nhân dẫn </a:t>
            </a:r>
            <a:r>
              <a:rPr lang="vi-VN" sz="4800" kern="1200" noProof="1" smtClean="0">
                <a:solidFill>
                  <a:prstClr val="black"/>
                </a:solidFill>
                <a:latin typeface="Arial" panose="020B0604020202020204" pitchFamily="34" charset="0"/>
                <a:cs typeface="Arial" panose="020B0604020202020204" pitchFamily="34" charset="0"/>
              </a:rPr>
              <a:t>đến</a:t>
            </a:r>
            <a:r>
              <a:rPr lang="en-US" sz="4800" kern="1200" noProof="1" smtClean="0">
                <a:solidFill>
                  <a:prstClr val="black"/>
                </a:solidFill>
                <a:latin typeface="Arial" panose="020B0604020202020204" pitchFamily="34" charset="0"/>
                <a:cs typeface="Arial" panose="020B0604020202020204" pitchFamily="34" charset="0"/>
              </a:rPr>
              <a:t>:</a:t>
            </a:r>
            <a:endParaRPr lang="vi-VN" sz="4800" kern="1200" noProof="1">
              <a:solidFill>
                <a:prstClr val="black"/>
              </a:solidFill>
              <a:cs typeface="Arial" panose="020B0604020202020204" pitchFamily="34" charset="0"/>
            </a:endParaRPr>
          </a:p>
        </p:txBody>
      </p:sp>
      <p:sp>
        <p:nvSpPr>
          <p:cNvPr id="18" name="Đáp án đúng">
            <a:extLst>
              <a:ext uri="{FF2B5EF4-FFF2-40B4-BE49-F238E27FC236}">
                <a16:creationId xmlns="" xmlns:a16="http://schemas.microsoft.com/office/drawing/2014/main" id="{2FB644CA-CB55-3594-B5C2-C9F8A867CDF0}"/>
              </a:ext>
            </a:extLst>
          </p:cNvPr>
          <p:cNvSpPr/>
          <p:nvPr/>
        </p:nvSpPr>
        <p:spPr>
          <a:xfrm>
            <a:off x="1821874"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A. </a:t>
            </a:r>
            <a:r>
              <a:rPr lang="vi-VN" sz="4800" kern="1200" noProof="1">
                <a:solidFill>
                  <a:prstClr val="black"/>
                </a:solidFill>
                <a:latin typeface="Arial" panose="020B0604020202020204" pitchFamily="34" charset="0"/>
                <a:cs typeface="Arial" panose="020B0604020202020204" pitchFamily="34" charset="0"/>
              </a:rPr>
              <a:t>Bệnh suy dinh dưỡng thấp còi</a:t>
            </a:r>
            <a:endParaRPr lang="vi-VN" sz="4800" kern="1200" noProof="1">
              <a:solidFill>
                <a:prstClr val="black"/>
              </a:solidFill>
              <a:cs typeface="Arial" panose="020B0604020202020204" pitchFamily="34" charset="0"/>
            </a:endParaRPr>
          </a:p>
        </p:txBody>
      </p:sp>
      <p:sp>
        <p:nvSpPr>
          <p:cNvPr id="19" name="Đáp án sai 1">
            <a:extLst>
              <a:ext uri="{FF2B5EF4-FFF2-40B4-BE49-F238E27FC236}">
                <a16:creationId xmlns="" xmlns:a16="http://schemas.microsoft.com/office/drawing/2014/main" id="{30828281-61AD-7A62-0775-C0E24C9C1DEB}"/>
              </a:ext>
            </a:extLst>
          </p:cNvPr>
          <p:cNvSpPr/>
          <p:nvPr/>
        </p:nvSpPr>
        <p:spPr>
          <a:xfrm>
            <a:off x="1821874"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B. Bệnh thừa cân béo phì</a:t>
            </a:r>
            <a:endParaRPr lang="vi-VN" sz="4800" kern="1200" noProof="1">
              <a:solidFill>
                <a:prstClr val="black"/>
              </a:solidFill>
              <a:cs typeface="Arial" panose="020B0604020202020204" pitchFamily="34" charset="0"/>
            </a:endParaRPr>
          </a:p>
        </p:txBody>
      </p:sp>
      <p:sp>
        <p:nvSpPr>
          <p:cNvPr id="20" name="Đáp án sai 2">
            <a:extLst>
              <a:ext uri="{FF2B5EF4-FFF2-40B4-BE49-F238E27FC236}">
                <a16:creationId xmlns="" xmlns:a16="http://schemas.microsoft.com/office/drawing/2014/main" id="{E6A889FC-D3A7-FA7C-0DE3-0EA076B22F62}"/>
              </a:ext>
            </a:extLst>
          </p:cNvPr>
          <p:cNvSpPr/>
          <p:nvPr/>
        </p:nvSpPr>
        <p:spPr>
          <a:xfrm>
            <a:off x="9663547"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C. Bệnh thiếu máu thiếu sắt</a:t>
            </a:r>
            <a:endParaRPr lang="vi-VN" sz="4800" kern="1200" noProof="1">
              <a:solidFill>
                <a:prstClr val="black"/>
              </a:solidFill>
              <a:cs typeface="Arial" panose="020B0604020202020204" pitchFamily="34" charset="0"/>
            </a:endParaRPr>
          </a:p>
        </p:txBody>
      </p:sp>
      <p:sp>
        <p:nvSpPr>
          <p:cNvPr id="21" name="Đáp án sai 3">
            <a:extLst>
              <a:ext uri="{FF2B5EF4-FFF2-40B4-BE49-F238E27FC236}">
                <a16:creationId xmlns="" xmlns:a16="http://schemas.microsoft.com/office/drawing/2014/main" id="{39170EEF-8452-D761-9524-3629836006CB}"/>
              </a:ext>
            </a:extLst>
          </p:cNvPr>
          <p:cNvSpPr/>
          <p:nvPr/>
        </p:nvSpPr>
        <p:spPr>
          <a:xfrm>
            <a:off x="9663545"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D. Bệnh về tim mạch</a:t>
            </a:r>
            <a:endParaRPr lang="vi-VN" sz="4800" kern="1200" noProof="1">
              <a:solidFill>
                <a:prstClr val="black"/>
              </a:solidFill>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5" y="-955899"/>
            <a:ext cx="731045" cy="731045"/>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40" y="-955899"/>
            <a:ext cx="731045" cy="731045"/>
          </a:xfrm>
          <a:prstGeom prst="rect">
            <a:avLst/>
          </a:prstGeom>
        </p:spPr>
      </p:pic>
      <p:sp>
        <p:nvSpPr>
          <p:cNvPr id="16" name="Đáp án đúng">
            <a:extLst>
              <a:ext uri="{FF2B5EF4-FFF2-40B4-BE49-F238E27FC236}">
                <a16:creationId xmlns="" xmlns:a16="http://schemas.microsoft.com/office/drawing/2014/main" id="{73F5B725-A6FC-F5A2-F2A4-6047B0B0A3CC}"/>
              </a:ext>
            </a:extLst>
          </p:cNvPr>
          <p:cNvSpPr/>
          <p:nvPr/>
        </p:nvSpPr>
        <p:spPr>
          <a:xfrm>
            <a:off x="1821874" y="4618654"/>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A. </a:t>
            </a:r>
            <a:r>
              <a:rPr lang="vi-VN" sz="4800" kern="1200" noProof="1">
                <a:solidFill>
                  <a:prstClr val="black"/>
                </a:solidFill>
                <a:latin typeface="Arial" panose="020B0604020202020204" pitchFamily="34" charset="0"/>
                <a:cs typeface="Arial" panose="020B0604020202020204" pitchFamily="34" charset="0"/>
              </a:rPr>
              <a:t>Bệnh suy dinh dưỡng thấp còi</a:t>
            </a:r>
            <a:endParaRPr lang="vi-VN" sz="4800" kern="1200" noProof="1">
              <a:solidFill>
                <a:prstClr val="black"/>
              </a:solidFill>
              <a:cs typeface="Arial" panose="020B0604020202020204" pitchFamily="34" charset="0"/>
            </a:endParaRPr>
          </a:p>
        </p:txBody>
      </p:sp>
      <p:pic>
        <p:nvPicPr>
          <p:cNvPr id="13" name="Picture 12">
            <a:hlinkClick r:id="rId7" action="ppaction://hlinksldjump"/>
            <a:extLst>
              <a:ext uri="{FF2B5EF4-FFF2-40B4-BE49-F238E27FC236}">
                <a16:creationId xmlns="" xmlns:a16="http://schemas.microsoft.com/office/drawing/2014/main" id="{63F3B7F2-00D8-1259-3285-4CB4B0E15A0F}"/>
              </a:ext>
            </a:extLst>
          </p:cNvPr>
          <p:cNvPicPr>
            <a:picLocks noChangeAspect="1"/>
          </p:cNvPicPr>
          <p:nvPr/>
        </p:nvPicPr>
        <p:blipFill>
          <a:blip r:embed="rId8"/>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236962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464">
              <a:lnSpc>
                <a:spcPct val="150000"/>
              </a:lnSpc>
              <a:buClrTx/>
              <a:defRPr/>
            </a:pPr>
            <a:endParaRPr lang="en-US">
              <a:solidFill>
                <a:prstClr val="white"/>
              </a:solidFill>
            </a:endParaRPr>
          </a:p>
        </p:txBody>
      </p:sp>
      <p:sp>
        <p:nvSpPr>
          <p:cNvPr id="5" name="Rectangle 4">
            <a:extLst>
              <a:ext uri="{FF2B5EF4-FFF2-40B4-BE49-F238E27FC236}">
                <a16:creationId xmlns="" xmlns:a16="http://schemas.microsoft.com/office/drawing/2014/main" id="{A8F0ABDA-19D7-E199-C2CF-DD08C35D7229}"/>
              </a:ext>
            </a:extLst>
          </p:cNvPr>
          <p:cNvSpPr/>
          <p:nvPr/>
        </p:nvSpPr>
        <p:spPr>
          <a:xfrm>
            <a:off x="0" y="8368147"/>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endParaRPr lang="en-US" sz="2700" kern="1200">
              <a:solidFill>
                <a:prstClr val="white"/>
              </a:solidFill>
            </a:endParaRPr>
          </a:p>
        </p:txBody>
      </p:sp>
      <p:sp>
        <p:nvSpPr>
          <p:cNvPr id="17" name="Câu hỏi">
            <a:extLst>
              <a:ext uri="{FF2B5EF4-FFF2-40B4-BE49-F238E27FC236}">
                <a16:creationId xmlns="" xmlns:a16="http://schemas.microsoft.com/office/drawing/2014/main" id="{1AB69979-1D5C-6D4F-6590-E0650E70A5B4}"/>
              </a:ext>
            </a:extLst>
          </p:cNvPr>
          <p:cNvSpPr/>
          <p:nvPr/>
        </p:nvSpPr>
        <p:spPr>
          <a:xfrm>
            <a:off x="1821874" y="116887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vi-VN" sz="4800" b="1" kern="1200" noProof="1">
                <a:solidFill>
                  <a:prstClr val="black"/>
                </a:solidFill>
                <a:cs typeface="Arial" panose="020B0604020202020204" pitchFamily="34" charset="0"/>
              </a:rPr>
              <a:t>Câu hỏi </a:t>
            </a:r>
            <a:r>
              <a:rPr lang="en-US" sz="4800" b="1" kern="1200" noProof="1" smtClean="0">
                <a:solidFill>
                  <a:prstClr val="black"/>
                </a:solidFill>
                <a:latin typeface="Arial" panose="020B0604020202020204" pitchFamily="34" charset="0"/>
                <a:cs typeface="Arial" panose="020B0604020202020204" pitchFamily="34" charset="0"/>
              </a:rPr>
              <a:t>5: </a:t>
            </a:r>
            <a:r>
              <a:rPr lang="vi-VN" sz="4800" kern="1200" noProof="1">
                <a:solidFill>
                  <a:prstClr val="black"/>
                </a:solidFill>
                <a:latin typeface="Arial" panose="020B0604020202020204" pitchFamily="34" charset="0"/>
                <a:cs typeface="Arial" panose="020B0604020202020204" pitchFamily="34" charset="0"/>
              </a:rPr>
              <a:t>Ăn các thức ăn như các loại thịt, hải sản, gan, trứng, sữa,… giúp phòng tránh </a:t>
            </a:r>
            <a:r>
              <a:rPr lang="vi-VN" sz="4800" kern="1200" noProof="1" smtClean="0">
                <a:solidFill>
                  <a:prstClr val="black"/>
                </a:solidFill>
                <a:latin typeface="Arial" panose="020B0604020202020204" pitchFamily="34" charset="0"/>
                <a:cs typeface="Arial" panose="020B0604020202020204" pitchFamily="34" charset="0"/>
              </a:rPr>
              <a:t>bệnh</a:t>
            </a:r>
            <a:r>
              <a:rPr lang="en-US" sz="4800" kern="1200" noProof="1" smtClean="0">
                <a:solidFill>
                  <a:prstClr val="black"/>
                </a:solidFill>
                <a:latin typeface="Arial" panose="020B0604020202020204" pitchFamily="34" charset="0"/>
                <a:cs typeface="Arial" panose="020B0604020202020204" pitchFamily="34" charset="0"/>
              </a:rPr>
              <a:t>:</a:t>
            </a:r>
            <a:endParaRPr lang="vi-VN" sz="4800" kern="1200" noProof="1">
              <a:solidFill>
                <a:prstClr val="black"/>
              </a:solidFill>
              <a:cs typeface="Arial" panose="020B0604020202020204" pitchFamily="34" charset="0"/>
            </a:endParaRPr>
          </a:p>
        </p:txBody>
      </p:sp>
      <p:sp>
        <p:nvSpPr>
          <p:cNvPr id="18" name="Đáp án đúng">
            <a:extLst>
              <a:ext uri="{FF2B5EF4-FFF2-40B4-BE49-F238E27FC236}">
                <a16:creationId xmlns="" xmlns:a16="http://schemas.microsoft.com/office/drawing/2014/main" id="{2FB644CA-CB55-3594-B5C2-C9F8A867CDF0}"/>
              </a:ext>
            </a:extLst>
          </p:cNvPr>
          <p:cNvSpPr/>
          <p:nvPr/>
        </p:nvSpPr>
        <p:spPr>
          <a:xfrm>
            <a:off x="1821874"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A. Rối loạn tiêu hóa</a:t>
            </a:r>
            <a:endParaRPr lang="vi-VN" sz="4800" kern="1200" noProof="1">
              <a:solidFill>
                <a:prstClr val="black"/>
              </a:solidFill>
              <a:cs typeface="Arial" panose="020B0604020202020204" pitchFamily="34" charset="0"/>
            </a:endParaRPr>
          </a:p>
        </p:txBody>
      </p:sp>
      <p:sp>
        <p:nvSpPr>
          <p:cNvPr id="19" name="Đáp án sai 1">
            <a:extLst>
              <a:ext uri="{FF2B5EF4-FFF2-40B4-BE49-F238E27FC236}">
                <a16:creationId xmlns="" xmlns:a16="http://schemas.microsoft.com/office/drawing/2014/main" id="{30828281-61AD-7A62-0775-C0E24C9C1DEB}"/>
              </a:ext>
            </a:extLst>
          </p:cNvPr>
          <p:cNvSpPr/>
          <p:nvPr/>
        </p:nvSpPr>
        <p:spPr>
          <a:xfrm>
            <a:off x="1821874"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B. </a:t>
            </a:r>
            <a:r>
              <a:rPr lang="vi-VN" sz="4800" kern="1200" noProof="1">
                <a:solidFill>
                  <a:prstClr val="black"/>
                </a:solidFill>
                <a:latin typeface="Arial" panose="020B0604020202020204" pitchFamily="34" charset="0"/>
                <a:cs typeface="Arial" panose="020B0604020202020204" pitchFamily="34" charset="0"/>
              </a:rPr>
              <a:t>Suy dinh dưỡng thấp còi</a:t>
            </a:r>
            <a:endParaRPr lang="vi-VN" sz="4800" kern="1200" noProof="1">
              <a:solidFill>
                <a:prstClr val="black"/>
              </a:solidFill>
              <a:cs typeface="Arial" panose="020B0604020202020204" pitchFamily="34" charset="0"/>
            </a:endParaRPr>
          </a:p>
        </p:txBody>
      </p:sp>
      <p:sp>
        <p:nvSpPr>
          <p:cNvPr id="20" name="Đáp án sai 2">
            <a:extLst>
              <a:ext uri="{FF2B5EF4-FFF2-40B4-BE49-F238E27FC236}">
                <a16:creationId xmlns="" xmlns:a16="http://schemas.microsoft.com/office/drawing/2014/main" id="{E6A889FC-D3A7-FA7C-0DE3-0EA076B22F62}"/>
              </a:ext>
            </a:extLst>
          </p:cNvPr>
          <p:cNvSpPr/>
          <p:nvPr/>
        </p:nvSpPr>
        <p:spPr>
          <a:xfrm>
            <a:off x="9663547" y="461865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C. Thiếu máu thiếu sắt</a:t>
            </a:r>
            <a:endParaRPr lang="vi-VN" sz="4800" kern="1200" noProof="1">
              <a:solidFill>
                <a:prstClr val="black"/>
              </a:solidFill>
              <a:cs typeface="Arial" panose="020B0604020202020204" pitchFamily="34" charset="0"/>
            </a:endParaRPr>
          </a:p>
        </p:txBody>
      </p:sp>
      <p:sp>
        <p:nvSpPr>
          <p:cNvPr id="21" name="Đáp án sai 3">
            <a:extLst>
              <a:ext uri="{FF2B5EF4-FFF2-40B4-BE49-F238E27FC236}">
                <a16:creationId xmlns="" xmlns:a16="http://schemas.microsoft.com/office/drawing/2014/main" id="{39170EEF-8452-D761-9524-3629836006CB}"/>
              </a:ext>
            </a:extLst>
          </p:cNvPr>
          <p:cNvSpPr/>
          <p:nvPr/>
        </p:nvSpPr>
        <p:spPr>
          <a:xfrm>
            <a:off x="9663545" y="707090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D. Thừa cân béo phì</a:t>
            </a:r>
            <a:endParaRPr lang="vi-VN" sz="4800" kern="1200" noProof="1">
              <a:solidFill>
                <a:prstClr val="black"/>
              </a:solidFill>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5" y="-955899"/>
            <a:ext cx="731045" cy="731045"/>
          </a:xfrm>
          <a:prstGeom prst="rect">
            <a:avLst/>
          </a:prstGeom>
        </p:spPr>
      </p:pic>
      <p:pic>
        <p:nvPicPr>
          <p:cNvPr id="27" name="Correct sound effect and wrong sound effect (mp3cut.net) (1)">
            <a:hlinkClick r:id="" action="ppaction://media"/>
            <a:extLst>
              <a:ext uri="{FF2B5EF4-FFF2-40B4-BE49-F238E27FC236}">
                <a16:creationId xmlns=""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40" y="-955899"/>
            <a:ext cx="731045" cy="731045"/>
          </a:xfrm>
          <a:prstGeom prst="rect">
            <a:avLst/>
          </a:prstGeom>
        </p:spPr>
      </p:pic>
      <p:sp>
        <p:nvSpPr>
          <p:cNvPr id="16" name="Đáp án đúng">
            <a:extLst>
              <a:ext uri="{FF2B5EF4-FFF2-40B4-BE49-F238E27FC236}">
                <a16:creationId xmlns="" xmlns:a16="http://schemas.microsoft.com/office/drawing/2014/main" id="{73F5B725-A6FC-F5A2-F2A4-6047B0B0A3CC}"/>
              </a:ext>
            </a:extLst>
          </p:cNvPr>
          <p:cNvSpPr/>
          <p:nvPr/>
        </p:nvSpPr>
        <p:spPr>
          <a:xfrm>
            <a:off x="9663545" y="4618654"/>
            <a:ext cx="6802583" cy="19950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1464">
              <a:lnSpc>
                <a:spcPct val="150000"/>
              </a:lnSpc>
              <a:buClrTx/>
              <a:defRPr/>
            </a:pPr>
            <a:r>
              <a:rPr lang="en-US" sz="4800" kern="1200" noProof="1">
                <a:solidFill>
                  <a:prstClr val="black"/>
                </a:solidFill>
                <a:latin typeface="Arial" panose="020B0604020202020204" pitchFamily="34" charset="0"/>
                <a:cs typeface="Arial" panose="020B0604020202020204" pitchFamily="34" charset="0"/>
              </a:rPr>
              <a:t>C. Thiếu máu thiếu sắt</a:t>
            </a:r>
            <a:endParaRPr lang="vi-VN" sz="4800" kern="1200" noProof="1">
              <a:solidFill>
                <a:prstClr val="black"/>
              </a:solidFill>
              <a:cs typeface="Arial" panose="020B0604020202020204" pitchFamily="34" charset="0"/>
            </a:endParaRPr>
          </a:p>
        </p:txBody>
      </p:sp>
      <p:pic>
        <p:nvPicPr>
          <p:cNvPr id="13" name="Picture 12">
            <a:hlinkClick r:id="rId7" action="ppaction://hlinksldjump"/>
            <a:extLst>
              <a:ext uri="{FF2B5EF4-FFF2-40B4-BE49-F238E27FC236}">
                <a16:creationId xmlns="" xmlns:a16="http://schemas.microsoft.com/office/drawing/2014/main" id="{11E59D2F-835D-D87D-597C-C8D785F55BE9}"/>
              </a:ext>
            </a:extLst>
          </p:cNvPr>
          <p:cNvPicPr>
            <a:picLocks noChangeAspect="1"/>
          </p:cNvPicPr>
          <p:nvPr/>
        </p:nvPicPr>
        <p:blipFill>
          <a:blip r:embed="rId8"/>
          <a:stretch>
            <a:fillRect/>
          </a:stretch>
        </p:blipFill>
        <p:spPr>
          <a:xfrm>
            <a:off x="16365097" y="8405941"/>
            <a:ext cx="2019365" cy="1875125"/>
          </a:xfrm>
          <a:prstGeom prst="rect">
            <a:avLst/>
          </a:prstGeom>
        </p:spPr>
      </p:pic>
    </p:spTree>
    <p:extLst>
      <p:ext uri="{BB962C8B-B14F-4D97-AF65-F5344CB8AC3E}">
        <p14:creationId xmlns:p14="http://schemas.microsoft.com/office/powerpoint/2010/main" val="13965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grpSp>
        <p:nvGrpSpPr>
          <p:cNvPr id="1902" name="Google Shape;1902;p40"/>
          <p:cNvGrpSpPr/>
          <p:nvPr/>
        </p:nvGrpSpPr>
        <p:grpSpPr>
          <a:xfrm>
            <a:off x="11740259" y="4562210"/>
            <a:ext cx="7084469" cy="4580051"/>
            <a:chOff x="5554913" y="2146575"/>
            <a:chExt cx="3542234" cy="2290025"/>
          </a:xfrm>
        </p:grpSpPr>
        <p:grpSp>
          <p:nvGrpSpPr>
            <p:cNvPr id="1903" name="Google Shape;1903;p40"/>
            <p:cNvGrpSpPr/>
            <p:nvPr/>
          </p:nvGrpSpPr>
          <p:grpSpPr>
            <a:xfrm>
              <a:off x="6881238" y="2146575"/>
              <a:ext cx="1287225" cy="1316042"/>
              <a:chOff x="7858696" y="2591327"/>
              <a:chExt cx="1360847" cy="1391312"/>
            </a:xfrm>
          </p:grpSpPr>
          <p:sp>
            <p:nvSpPr>
              <p:cNvPr id="1904" name="Google Shape;1904;p40"/>
              <p:cNvSpPr/>
              <p:nvPr/>
            </p:nvSpPr>
            <p:spPr>
              <a:xfrm>
                <a:off x="7858696" y="2974804"/>
                <a:ext cx="782303" cy="1007835"/>
              </a:xfrm>
              <a:custGeom>
                <a:avLst/>
                <a:gdLst/>
                <a:ahLst/>
                <a:cxnLst/>
                <a:rect l="l" t="t" r="r" b="b"/>
                <a:pathLst>
                  <a:path w="116198" h="149697" extrusionOk="0">
                    <a:moveTo>
                      <a:pt x="63009" y="1"/>
                    </a:moveTo>
                    <a:cubicBezTo>
                      <a:pt x="60993" y="1"/>
                      <a:pt x="58976" y="243"/>
                      <a:pt x="57464" y="747"/>
                    </a:cubicBezTo>
                    <a:cubicBezTo>
                      <a:pt x="34035" y="5041"/>
                      <a:pt x="17401" y="43854"/>
                      <a:pt x="12864" y="55690"/>
                    </a:cubicBezTo>
                    <a:cubicBezTo>
                      <a:pt x="8328" y="67041"/>
                      <a:pt x="1" y="92487"/>
                      <a:pt x="4295" y="114161"/>
                    </a:cubicBezTo>
                    <a:cubicBezTo>
                      <a:pt x="5303" y="119202"/>
                      <a:pt x="7058" y="124243"/>
                      <a:pt x="9840" y="128537"/>
                    </a:cubicBezTo>
                    <a:cubicBezTo>
                      <a:pt x="16635" y="139365"/>
                      <a:pt x="28228" y="146180"/>
                      <a:pt x="44862" y="148700"/>
                    </a:cubicBezTo>
                    <a:cubicBezTo>
                      <a:pt x="49275" y="149365"/>
                      <a:pt x="53499" y="149696"/>
                      <a:pt x="57530" y="149696"/>
                    </a:cubicBezTo>
                    <a:cubicBezTo>
                      <a:pt x="73296" y="149696"/>
                      <a:pt x="86089" y="144622"/>
                      <a:pt x="95531" y="134586"/>
                    </a:cubicBezTo>
                    <a:cubicBezTo>
                      <a:pt x="111399" y="117448"/>
                      <a:pt x="116198" y="86196"/>
                      <a:pt x="107629" y="54682"/>
                    </a:cubicBezTo>
                    <a:cubicBezTo>
                      <a:pt x="101580" y="32765"/>
                      <a:pt x="94019" y="19397"/>
                      <a:pt x="86458" y="11332"/>
                    </a:cubicBezTo>
                    <a:cubicBezTo>
                      <a:pt x="78131" y="2521"/>
                      <a:pt x="69824" y="1"/>
                      <a:pt x="6300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5" name="Google Shape;1905;p40"/>
              <p:cNvSpPr/>
              <p:nvPr/>
            </p:nvSpPr>
            <p:spPr>
              <a:xfrm>
                <a:off x="8043719" y="3165414"/>
                <a:ext cx="150956" cy="206971"/>
              </a:xfrm>
              <a:custGeom>
                <a:avLst/>
                <a:gdLst/>
                <a:ahLst/>
                <a:cxnLst/>
                <a:rect l="l" t="t" r="r" b="b"/>
                <a:pathLst>
                  <a:path w="22422" h="30742" extrusionOk="0">
                    <a:moveTo>
                      <a:pt x="11930" y="1"/>
                    </a:moveTo>
                    <a:cubicBezTo>
                      <a:pt x="11451" y="1"/>
                      <a:pt x="10998" y="59"/>
                      <a:pt x="10586" y="158"/>
                    </a:cubicBezTo>
                    <a:cubicBezTo>
                      <a:pt x="9819" y="420"/>
                      <a:pt x="9073" y="1166"/>
                      <a:pt x="8307" y="1933"/>
                    </a:cubicBezTo>
                    <a:cubicBezTo>
                      <a:pt x="3267" y="7215"/>
                      <a:pt x="242" y="14272"/>
                      <a:pt x="0" y="21329"/>
                    </a:cubicBezTo>
                    <a:cubicBezTo>
                      <a:pt x="0" y="23345"/>
                      <a:pt x="242" y="25361"/>
                      <a:pt x="1250" y="27136"/>
                    </a:cubicBezTo>
                    <a:cubicBezTo>
                      <a:pt x="2715" y="29559"/>
                      <a:pt x="5629" y="30742"/>
                      <a:pt x="8530" y="30742"/>
                    </a:cubicBezTo>
                    <a:cubicBezTo>
                      <a:pt x="10143" y="30742"/>
                      <a:pt x="11752" y="30376"/>
                      <a:pt x="13106" y="29656"/>
                    </a:cubicBezTo>
                    <a:cubicBezTo>
                      <a:pt x="17139" y="27640"/>
                      <a:pt x="19397" y="23607"/>
                      <a:pt x="20667" y="19313"/>
                    </a:cubicBezTo>
                    <a:cubicBezTo>
                      <a:pt x="21917" y="15784"/>
                      <a:pt x="22421" y="12014"/>
                      <a:pt x="21413" y="8485"/>
                    </a:cubicBezTo>
                    <a:cubicBezTo>
                      <a:pt x="20405" y="4695"/>
                      <a:pt x="17643" y="1428"/>
                      <a:pt x="14114" y="420"/>
                    </a:cubicBezTo>
                    <a:cubicBezTo>
                      <a:pt x="13364" y="123"/>
                      <a:pt x="12620" y="1"/>
                      <a:pt x="1193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6" name="Google Shape;1906;p40"/>
              <p:cNvSpPr/>
              <p:nvPr/>
            </p:nvSpPr>
            <p:spPr>
              <a:xfrm>
                <a:off x="8318600" y="2591327"/>
                <a:ext cx="600674" cy="581944"/>
              </a:xfrm>
              <a:custGeom>
                <a:avLst/>
                <a:gdLst/>
                <a:ahLst/>
                <a:cxnLst/>
                <a:rect l="l" t="t" r="r" b="b"/>
                <a:pathLst>
                  <a:path w="89220" h="86438" extrusionOk="0">
                    <a:moveTo>
                      <a:pt x="44862" y="0"/>
                    </a:moveTo>
                    <a:cubicBezTo>
                      <a:pt x="13610" y="0"/>
                      <a:pt x="1755" y="47624"/>
                      <a:pt x="1" y="56698"/>
                    </a:cubicBezTo>
                    <a:cubicBezTo>
                      <a:pt x="9578" y="59722"/>
                      <a:pt x="20163" y="68049"/>
                      <a:pt x="29478" y="86437"/>
                    </a:cubicBezTo>
                    <a:cubicBezTo>
                      <a:pt x="35023" y="73836"/>
                      <a:pt x="49641" y="46878"/>
                      <a:pt x="71316" y="41576"/>
                    </a:cubicBezTo>
                    <a:cubicBezTo>
                      <a:pt x="73090" y="41334"/>
                      <a:pt x="75106" y="41071"/>
                      <a:pt x="77122" y="40830"/>
                    </a:cubicBezTo>
                    <a:cubicBezTo>
                      <a:pt x="81155" y="40830"/>
                      <a:pt x="85187" y="41334"/>
                      <a:pt x="89220" y="42584"/>
                    </a:cubicBezTo>
                    <a:cubicBezTo>
                      <a:pt x="86437" y="33006"/>
                      <a:pt x="79139" y="14356"/>
                      <a:pt x="64017" y="5041"/>
                    </a:cubicBezTo>
                    <a:cubicBezTo>
                      <a:pt x="58976" y="2017"/>
                      <a:pt x="52927" y="242"/>
                      <a:pt x="4611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7" name="Google Shape;1907;p40"/>
              <p:cNvSpPr/>
              <p:nvPr/>
            </p:nvSpPr>
            <p:spPr>
              <a:xfrm>
                <a:off x="8432218" y="2733551"/>
                <a:ext cx="151091" cy="206620"/>
              </a:xfrm>
              <a:custGeom>
                <a:avLst/>
                <a:gdLst/>
                <a:ahLst/>
                <a:cxnLst/>
                <a:rect l="l" t="t" r="r" b="b"/>
                <a:pathLst>
                  <a:path w="22442" h="30690" extrusionOk="0">
                    <a:moveTo>
                      <a:pt x="12156" y="0"/>
                    </a:moveTo>
                    <a:cubicBezTo>
                      <a:pt x="11647" y="0"/>
                      <a:pt x="11118" y="77"/>
                      <a:pt x="10586" y="288"/>
                    </a:cubicBezTo>
                    <a:cubicBezTo>
                      <a:pt x="9840" y="550"/>
                      <a:pt x="9074" y="1296"/>
                      <a:pt x="8328" y="1800"/>
                    </a:cubicBezTo>
                    <a:cubicBezTo>
                      <a:pt x="3287" y="7103"/>
                      <a:pt x="263" y="14160"/>
                      <a:pt x="263" y="21217"/>
                    </a:cubicBezTo>
                    <a:cubicBezTo>
                      <a:pt x="1" y="23233"/>
                      <a:pt x="263" y="25491"/>
                      <a:pt x="1513" y="27266"/>
                    </a:cubicBezTo>
                    <a:cubicBezTo>
                      <a:pt x="2928" y="29608"/>
                      <a:pt x="5604" y="30690"/>
                      <a:pt x="8395" y="30690"/>
                    </a:cubicBezTo>
                    <a:cubicBezTo>
                      <a:pt x="10097" y="30690"/>
                      <a:pt x="11841" y="30287"/>
                      <a:pt x="13368" y="29524"/>
                    </a:cubicBezTo>
                    <a:cubicBezTo>
                      <a:pt x="17139" y="27507"/>
                      <a:pt x="19659" y="23475"/>
                      <a:pt x="20929" y="19442"/>
                    </a:cubicBezTo>
                    <a:cubicBezTo>
                      <a:pt x="21937" y="15914"/>
                      <a:pt x="22442" y="11881"/>
                      <a:pt x="21433" y="8353"/>
                    </a:cubicBezTo>
                    <a:cubicBezTo>
                      <a:pt x="20425" y="4825"/>
                      <a:pt x="17905" y="1558"/>
                      <a:pt x="14114" y="288"/>
                    </a:cubicBezTo>
                    <a:cubicBezTo>
                      <a:pt x="13529" y="147"/>
                      <a:pt x="12861" y="0"/>
                      <a:pt x="121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8" name="Google Shape;1908;p40"/>
              <p:cNvSpPr/>
              <p:nvPr/>
            </p:nvSpPr>
            <p:spPr>
              <a:xfrm>
                <a:off x="8517060" y="2850811"/>
                <a:ext cx="702483" cy="1017052"/>
              </a:xfrm>
              <a:custGeom>
                <a:avLst/>
                <a:gdLst/>
                <a:ahLst/>
                <a:cxnLst/>
                <a:rect l="l" t="t" r="r" b="b"/>
                <a:pathLst>
                  <a:path w="104342" h="151066" extrusionOk="0">
                    <a:moveTo>
                      <a:pt x="45070" y="1"/>
                    </a:moveTo>
                    <a:cubicBezTo>
                      <a:pt x="44832" y="1"/>
                      <a:pt x="44595" y="4"/>
                      <a:pt x="44358" y="9"/>
                    </a:cubicBezTo>
                    <a:cubicBezTo>
                      <a:pt x="19155" y="1279"/>
                      <a:pt x="2521" y="41101"/>
                      <a:pt x="0" y="47391"/>
                    </a:cubicBezTo>
                    <a:cubicBezTo>
                      <a:pt x="2279" y="53198"/>
                      <a:pt x="4537" y="59489"/>
                      <a:pt x="6553" y="67050"/>
                    </a:cubicBezTo>
                    <a:cubicBezTo>
                      <a:pt x="10081" y="80418"/>
                      <a:pt x="11594" y="93523"/>
                      <a:pt x="10848" y="105621"/>
                    </a:cubicBezTo>
                    <a:cubicBezTo>
                      <a:pt x="10344" y="114190"/>
                      <a:pt x="11090" y="128304"/>
                      <a:pt x="8327" y="135865"/>
                    </a:cubicBezTo>
                    <a:cubicBezTo>
                      <a:pt x="8327" y="135865"/>
                      <a:pt x="8327" y="138123"/>
                      <a:pt x="23187" y="146450"/>
                    </a:cubicBezTo>
                    <a:cubicBezTo>
                      <a:pt x="27844" y="149108"/>
                      <a:pt x="36139" y="151065"/>
                      <a:pt x="45528" y="151065"/>
                    </a:cubicBezTo>
                    <a:cubicBezTo>
                      <a:pt x="53944" y="151065"/>
                      <a:pt x="63238" y="149493"/>
                      <a:pt x="71577" y="145442"/>
                    </a:cubicBezTo>
                    <a:cubicBezTo>
                      <a:pt x="87969" y="137377"/>
                      <a:pt x="98051" y="121489"/>
                      <a:pt x="100571" y="99068"/>
                    </a:cubicBezTo>
                    <a:cubicBezTo>
                      <a:pt x="104341" y="66042"/>
                      <a:pt x="95026" y="34548"/>
                      <a:pt x="75872" y="15131"/>
                    </a:cubicBezTo>
                    <a:lnTo>
                      <a:pt x="75368" y="14627"/>
                    </a:lnTo>
                    <a:cubicBezTo>
                      <a:pt x="66010" y="5033"/>
                      <a:pt x="55209" y="1"/>
                      <a:pt x="4507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9" name="Google Shape;1909;p40"/>
              <p:cNvSpPr/>
              <p:nvPr/>
            </p:nvSpPr>
            <p:spPr>
              <a:xfrm>
                <a:off x="8586695" y="3052551"/>
                <a:ext cx="150956" cy="207395"/>
              </a:xfrm>
              <a:custGeom>
                <a:avLst/>
                <a:gdLst/>
                <a:ahLst/>
                <a:cxnLst/>
                <a:rect l="l" t="t" r="r" b="b"/>
                <a:pathLst>
                  <a:path w="22422" h="30805" extrusionOk="0">
                    <a:moveTo>
                      <a:pt x="12195" y="0"/>
                    </a:moveTo>
                    <a:cubicBezTo>
                      <a:pt x="11719" y="0"/>
                      <a:pt x="11250" y="77"/>
                      <a:pt x="10828" y="288"/>
                    </a:cubicBezTo>
                    <a:cubicBezTo>
                      <a:pt x="9820" y="550"/>
                      <a:pt x="9074" y="1296"/>
                      <a:pt x="8570" y="1800"/>
                    </a:cubicBezTo>
                    <a:cubicBezTo>
                      <a:pt x="3267" y="7103"/>
                      <a:pt x="505" y="14160"/>
                      <a:pt x="243" y="21459"/>
                    </a:cubicBezTo>
                    <a:cubicBezTo>
                      <a:pt x="1" y="23475"/>
                      <a:pt x="243" y="25491"/>
                      <a:pt x="1513" y="27266"/>
                    </a:cubicBezTo>
                    <a:cubicBezTo>
                      <a:pt x="2924" y="29622"/>
                      <a:pt x="5618" y="30805"/>
                      <a:pt x="8425" y="30805"/>
                    </a:cubicBezTo>
                    <a:cubicBezTo>
                      <a:pt x="10110" y="30805"/>
                      <a:pt x="11836" y="30378"/>
                      <a:pt x="13348" y="29524"/>
                    </a:cubicBezTo>
                    <a:cubicBezTo>
                      <a:pt x="17139" y="27508"/>
                      <a:pt x="19659" y="23475"/>
                      <a:pt x="20909" y="19443"/>
                    </a:cubicBezTo>
                    <a:cubicBezTo>
                      <a:pt x="21917" y="15914"/>
                      <a:pt x="22421" y="12144"/>
                      <a:pt x="21413" y="8353"/>
                    </a:cubicBezTo>
                    <a:cubicBezTo>
                      <a:pt x="20405" y="4825"/>
                      <a:pt x="17885" y="1558"/>
                      <a:pt x="14114" y="288"/>
                    </a:cubicBezTo>
                    <a:cubicBezTo>
                      <a:pt x="13529" y="148"/>
                      <a:pt x="12855" y="0"/>
                      <a:pt x="12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910" name="Google Shape;1910;p40"/>
            <p:cNvSpPr/>
            <p:nvPr/>
          </p:nvSpPr>
          <p:spPr>
            <a:xfrm rot="-1955334">
              <a:off x="5834925" y="2991336"/>
              <a:ext cx="904838" cy="1304261"/>
            </a:xfrm>
            <a:custGeom>
              <a:avLst/>
              <a:gdLst/>
              <a:ahLst/>
              <a:cxnLst/>
              <a:rect l="l" t="t" r="r" b="b"/>
              <a:pathLst>
                <a:path w="20241" h="29176" extrusionOk="0">
                  <a:moveTo>
                    <a:pt x="8621" y="0"/>
                  </a:moveTo>
                  <a:lnTo>
                    <a:pt x="8621" y="0"/>
                  </a:lnTo>
                  <a:cubicBezTo>
                    <a:pt x="6936" y="4648"/>
                    <a:pt x="7347" y="9971"/>
                    <a:pt x="9596" y="14319"/>
                  </a:cubicBezTo>
                  <a:cubicBezTo>
                    <a:pt x="9785" y="14844"/>
                    <a:pt x="9935" y="15368"/>
                    <a:pt x="10120" y="15929"/>
                  </a:cubicBezTo>
                  <a:cubicBezTo>
                    <a:pt x="10195" y="16154"/>
                    <a:pt x="10645" y="17242"/>
                    <a:pt x="10759" y="17467"/>
                  </a:cubicBezTo>
                  <a:cubicBezTo>
                    <a:pt x="8285" y="14094"/>
                    <a:pt x="4123" y="10756"/>
                    <a:pt x="0" y="9857"/>
                  </a:cubicBezTo>
                  <a:lnTo>
                    <a:pt x="0" y="9857"/>
                  </a:lnTo>
                  <a:cubicBezTo>
                    <a:pt x="900" y="11245"/>
                    <a:pt x="1913" y="12556"/>
                    <a:pt x="2963" y="13755"/>
                  </a:cubicBezTo>
                  <a:cubicBezTo>
                    <a:pt x="4048" y="15029"/>
                    <a:pt x="5248" y="16229"/>
                    <a:pt x="6672" y="17093"/>
                  </a:cubicBezTo>
                  <a:cubicBezTo>
                    <a:pt x="7897" y="17825"/>
                    <a:pt x="9283" y="18300"/>
                    <a:pt x="10709" y="18300"/>
                  </a:cubicBezTo>
                  <a:cubicBezTo>
                    <a:pt x="10813" y="18300"/>
                    <a:pt x="10916" y="18297"/>
                    <a:pt x="11020" y="18292"/>
                  </a:cubicBezTo>
                  <a:cubicBezTo>
                    <a:pt x="11470" y="19452"/>
                    <a:pt x="11995" y="20541"/>
                    <a:pt x="12558" y="21626"/>
                  </a:cubicBezTo>
                  <a:cubicBezTo>
                    <a:pt x="9797" y="19269"/>
                    <a:pt x="6189" y="17941"/>
                    <a:pt x="2575" y="17941"/>
                  </a:cubicBezTo>
                  <a:cubicBezTo>
                    <a:pt x="2166" y="17941"/>
                    <a:pt x="1757" y="17958"/>
                    <a:pt x="1349" y="17992"/>
                  </a:cubicBezTo>
                  <a:cubicBezTo>
                    <a:pt x="3074" y="19303"/>
                    <a:pt x="4798" y="20616"/>
                    <a:pt x="6786" y="21477"/>
                  </a:cubicBezTo>
                  <a:cubicBezTo>
                    <a:pt x="7347" y="21740"/>
                    <a:pt x="7946" y="21965"/>
                    <a:pt x="8585" y="22115"/>
                  </a:cubicBezTo>
                  <a:cubicBezTo>
                    <a:pt x="9367" y="22327"/>
                    <a:pt x="10174" y="22443"/>
                    <a:pt x="10985" y="22443"/>
                  </a:cubicBezTo>
                  <a:cubicBezTo>
                    <a:pt x="11610" y="22443"/>
                    <a:pt x="12238" y="22374"/>
                    <a:pt x="12858" y="22226"/>
                  </a:cubicBezTo>
                  <a:cubicBezTo>
                    <a:pt x="12933" y="22415"/>
                    <a:pt x="13083" y="22640"/>
                    <a:pt x="13194" y="22826"/>
                  </a:cubicBezTo>
                  <a:cubicBezTo>
                    <a:pt x="13833" y="23989"/>
                    <a:pt x="14283" y="24850"/>
                    <a:pt x="15068" y="25900"/>
                  </a:cubicBezTo>
                  <a:cubicBezTo>
                    <a:pt x="12969" y="24550"/>
                    <a:pt x="10795" y="23765"/>
                    <a:pt x="8321" y="23240"/>
                  </a:cubicBezTo>
                  <a:cubicBezTo>
                    <a:pt x="7267" y="23029"/>
                    <a:pt x="6214" y="22910"/>
                    <a:pt x="5160" y="22910"/>
                  </a:cubicBezTo>
                  <a:cubicBezTo>
                    <a:pt x="4714" y="22910"/>
                    <a:pt x="4269" y="22931"/>
                    <a:pt x="3823" y="22976"/>
                  </a:cubicBezTo>
                  <a:cubicBezTo>
                    <a:pt x="6324" y="25232"/>
                    <a:pt x="9693" y="26473"/>
                    <a:pt x="13042" y="26473"/>
                  </a:cubicBezTo>
                  <a:cubicBezTo>
                    <a:pt x="13810" y="26473"/>
                    <a:pt x="14577" y="26407"/>
                    <a:pt x="15332" y="26274"/>
                  </a:cubicBezTo>
                  <a:cubicBezTo>
                    <a:pt x="16007" y="27213"/>
                    <a:pt x="16718" y="28149"/>
                    <a:pt x="17467" y="29048"/>
                  </a:cubicBezTo>
                  <a:cubicBezTo>
                    <a:pt x="17538" y="29137"/>
                    <a:pt x="17642" y="29176"/>
                    <a:pt x="17748" y="29176"/>
                  </a:cubicBezTo>
                  <a:cubicBezTo>
                    <a:pt x="17867" y="29176"/>
                    <a:pt x="17988" y="29127"/>
                    <a:pt x="18067" y="29048"/>
                  </a:cubicBezTo>
                  <a:cubicBezTo>
                    <a:pt x="18256" y="28898"/>
                    <a:pt x="18217" y="28637"/>
                    <a:pt x="18067" y="28448"/>
                  </a:cubicBezTo>
                  <a:cubicBezTo>
                    <a:pt x="17431" y="27699"/>
                    <a:pt x="16831" y="26913"/>
                    <a:pt x="16268" y="26088"/>
                  </a:cubicBezTo>
                  <a:cubicBezTo>
                    <a:pt x="17767" y="25300"/>
                    <a:pt x="18817" y="23765"/>
                    <a:pt x="19380" y="22151"/>
                  </a:cubicBezTo>
                  <a:cubicBezTo>
                    <a:pt x="20055" y="20316"/>
                    <a:pt x="20130" y="18328"/>
                    <a:pt x="20241" y="16343"/>
                  </a:cubicBezTo>
                  <a:lnTo>
                    <a:pt x="20241" y="16343"/>
                  </a:lnTo>
                  <a:cubicBezTo>
                    <a:pt x="19191" y="17428"/>
                    <a:pt x="18292" y="18667"/>
                    <a:pt x="17581" y="19977"/>
                  </a:cubicBezTo>
                  <a:cubicBezTo>
                    <a:pt x="16682" y="21626"/>
                    <a:pt x="16043" y="23465"/>
                    <a:pt x="15707" y="25300"/>
                  </a:cubicBezTo>
                  <a:cubicBezTo>
                    <a:pt x="15668" y="25264"/>
                    <a:pt x="15632" y="25189"/>
                    <a:pt x="15593" y="25114"/>
                  </a:cubicBezTo>
                  <a:cubicBezTo>
                    <a:pt x="14957" y="24139"/>
                    <a:pt x="14319" y="23126"/>
                    <a:pt x="13758" y="22115"/>
                  </a:cubicBezTo>
                  <a:cubicBezTo>
                    <a:pt x="14843" y="21626"/>
                    <a:pt x="15743" y="20766"/>
                    <a:pt x="16382" y="19716"/>
                  </a:cubicBezTo>
                  <a:cubicBezTo>
                    <a:pt x="16682" y="19228"/>
                    <a:pt x="16906" y="18703"/>
                    <a:pt x="17092" y="18178"/>
                  </a:cubicBezTo>
                  <a:cubicBezTo>
                    <a:pt x="17731" y="16268"/>
                    <a:pt x="17731" y="14244"/>
                    <a:pt x="17731" y="12256"/>
                  </a:cubicBezTo>
                  <a:lnTo>
                    <a:pt x="17731" y="12256"/>
                  </a:lnTo>
                  <a:cubicBezTo>
                    <a:pt x="15407" y="14655"/>
                    <a:pt x="13794" y="17767"/>
                    <a:pt x="13233" y="21102"/>
                  </a:cubicBezTo>
                  <a:cubicBezTo>
                    <a:pt x="12819" y="20277"/>
                    <a:pt x="12408" y="19452"/>
                    <a:pt x="12070" y="18592"/>
                  </a:cubicBezTo>
                  <a:cubicBezTo>
                    <a:pt x="11920" y="18328"/>
                    <a:pt x="11809" y="18028"/>
                    <a:pt x="11695" y="17728"/>
                  </a:cubicBezTo>
                  <a:cubicBezTo>
                    <a:pt x="13233" y="16604"/>
                    <a:pt x="14469" y="14993"/>
                    <a:pt x="15143" y="13230"/>
                  </a:cubicBezTo>
                  <a:cubicBezTo>
                    <a:pt x="15968" y="11170"/>
                    <a:pt x="16082" y="8846"/>
                    <a:pt x="15482" y="6708"/>
                  </a:cubicBezTo>
                  <a:lnTo>
                    <a:pt x="15482" y="6708"/>
                  </a:lnTo>
                  <a:cubicBezTo>
                    <a:pt x="13344" y="9857"/>
                    <a:pt x="11959" y="13530"/>
                    <a:pt x="11545" y="17317"/>
                  </a:cubicBezTo>
                  <a:cubicBezTo>
                    <a:pt x="11209" y="16529"/>
                    <a:pt x="10945" y="15704"/>
                    <a:pt x="10684" y="14880"/>
                  </a:cubicBezTo>
                  <a:cubicBezTo>
                    <a:pt x="10759" y="12631"/>
                    <a:pt x="11359" y="10382"/>
                    <a:pt x="11395" y="8133"/>
                  </a:cubicBezTo>
                  <a:cubicBezTo>
                    <a:pt x="11395" y="5209"/>
                    <a:pt x="10420" y="2285"/>
                    <a:pt x="8621" y="0"/>
                  </a:cubicBezTo>
                  <a:close/>
                </a:path>
              </a:pathLst>
            </a:custGeom>
            <a:solidFill>
              <a:schemeClr val="accent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grpSp>
          <p:nvGrpSpPr>
            <p:cNvPr id="1911" name="Google Shape;1911;p40"/>
            <p:cNvGrpSpPr/>
            <p:nvPr/>
          </p:nvGrpSpPr>
          <p:grpSpPr>
            <a:xfrm rot="1373992">
              <a:off x="7586194" y="3096373"/>
              <a:ext cx="1438980" cy="661308"/>
              <a:chOff x="5081848" y="648018"/>
              <a:chExt cx="1680488" cy="772380"/>
            </a:xfrm>
          </p:grpSpPr>
          <p:sp>
            <p:nvSpPr>
              <p:cNvPr id="1912" name="Google Shape;1912;p40"/>
              <p:cNvSpPr/>
              <p:nvPr/>
            </p:nvSpPr>
            <p:spPr>
              <a:xfrm>
                <a:off x="5169743" y="915286"/>
                <a:ext cx="1592593" cy="505113"/>
              </a:xfrm>
              <a:custGeom>
                <a:avLst/>
                <a:gdLst/>
                <a:ahLst/>
                <a:cxnLst/>
                <a:rect l="l" t="t" r="r" b="b"/>
                <a:pathLst>
                  <a:path w="68854" h="21838" extrusionOk="0">
                    <a:moveTo>
                      <a:pt x="765" y="0"/>
                    </a:moveTo>
                    <a:lnTo>
                      <a:pt x="765" y="6725"/>
                    </a:lnTo>
                    <a:cubicBezTo>
                      <a:pt x="0" y="13729"/>
                      <a:pt x="9576" y="21838"/>
                      <a:pt x="23908" y="21838"/>
                    </a:cubicBezTo>
                    <a:cubicBezTo>
                      <a:pt x="26863" y="21838"/>
                      <a:pt x="30020" y="21493"/>
                      <a:pt x="33329" y="20723"/>
                    </a:cubicBezTo>
                    <a:cubicBezTo>
                      <a:pt x="56026" y="15419"/>
                      <a:pt x="68854" y="18444"/>
                      <a:pt x="68854" y="9375"/>
                    </a:cubicBezTo>
                    <a:lnTo>
                      <a:pt x="68854" y="1051"/>
                    </a:lnTo>
                    <a:cubicBezTo>
                      <a:pt x="68854" y="10115"/>
                      <a:pt x="56026" y="7095"/>
                      <a:pt x="33329" y="12399"/>
                    </a:cubicBezTo>
                    <a:cubicBezTo>
                      <a:pt x="30006" y="13179"/>
                      <a:pt x="26837" y="13528"/>
                      <a:pt x="23870" y="13528"/>
                    </a:cubicBezTo>
                    <a:cubicBezTo>
                      <a:pt x="10651" y="13528"/>
                      <a:pt x="1471" y="6601"/>
                      <a:pt x="765" y="0"/>
                    </a:cubicBezTo>
                    <a:close/>
                  </a:path>
                </a:pathLst>
              </a:custGeom>
              <a:solidFill>
                <a:schemeClr val="accent1"/>
              </a:solidFill>
              <a:ln w="9525" cap="flat" cmpd="sng">
                <a:solidFill>
                  <a:schemeClr val="dk1"/>
                </a:solidFill>
                <a:prstDash val="solid"/>
                <a:miter lim="4933"/>
                <a:headEnd type="none" w="sm" len="sm"/>
                <a:tailEnd type="none" w="sm" len="sm"/>
              </a:ln>
            </p:spPr>
            <p:txBody>
              <a:bodyPr spcFirstLastPara="1" wrap="square" lIns="91425" tIns="91425" rIns="91425" bIns="91425" anchor="ctr" anchorCtr="0">
                <a:noAutofit/>
              </a:bodyPr>
              <a:lstStyle/>
              <a:p>
                <a:endParaRPr/>
              </a:p>
            </p:txBody>
          </p:sp>
          <p:sp>
            <p:nvSpPr>
              <p:cNvPr id="1913" name="Google Shape;1913;p40"/>
              <p:cNvSpPr/>
              <p:nvPr/>
            </p:nvSpPr>
            <p:spPr>
              <a:xfrm>
                <a:off x="5081848" y="648018"/>
                <a:ext cx="1680487" cy="580031"/>
              </a:xfrm>
              <a:custGeom>
                <a:avLst/>
                <a:gdLst/>
                <a:ahLst/>
                <a:cxnLst/>
                <a:rect l="l" t="t" r="r" b="b"/>
                <a:pathLst>
                  <a:path w="72654" h="25077" extrusionOk="0">
                    <a:moveTo>
                      <a:pt x="52339" y="0"/>
                    </a:moveTo>
                    <a:cubicBezTo>
                      <a:pt x="46790" y="0"/>
                      <a:pt x="40775" y="1645"/>
                      <a:pt x="35220" y="5822"/>
                    </a:cubicBezTo>
                    <a:cubicBezTo>
                      <a:pt x="34232" y="6559"/>
                      <a:pt x="33032" y="6849"/>
                      <a:pt x="31682" y="6849"/>
                    </a:cubicBezTo>
                    <a:cubicBezTo>
                      <a:pt x="26647" y="6849"/>
                      <a:pt x="19523" y="2810"/>
                      <a:pt x="13500" y="2810"/>
                    </a:cubicBezTo>
                    <a:cubicBezTo>
                      <a:pt x="10858" y="2810"/>
                      <a:pt x="8428" y="3587"/>
                      <a:pt x="6480" y="5822"/>
                    </a:cubicBezTo>
                    <a:cubicBezTo>
                      <a:pt x="1" y="13245"/>
                      <a:pt x="10383" y="25077"/>
                      <a:pt x="27683" y="25077"/>
                    </a:cubicBezTo>
                    <a:cubicBezTo>
                      <a:pt x="30646" y="25077"/>
                      <a:pt x="33811" y="24730"/>
                      <a:pt x="37129" y="23954"/>
                    </a:cubicBezTo>
                    <a:cubicBezTo>
                      <a:pt x="59826" y="18650"/>
                      <a:pt x="72654" y="21670"/>
                      <a:pt x="72654" y="12606"/>
                    </a:cubicBezTo>
                    <a:cubicBezTo>
                      <a:pt x="72654" y="6563"/>
                      <a:pt x="63425" y="0"/>
                      <a:pt x="5233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4" name="Google Shape;1914;p40"/>
              <p:cNvSpPr/>
              <p:nvPr/>
            </p:nvSpPr>
            <p:spPr>
              <a:xfrm>
                <a:off x="5407128" y="799289"/>
                <a:ext cx="1171257" cy="218717"/>
              </a:xfrm>
              <a:custGeom>
                <a:avLst/>
                <a:gdLst/>
                <a:ahLst/>
                <a:cxnLst/>
                <a:rect l="l" t="t" r="r" b="b"/>
                <a:pathLst>
                  <a:path w="50638" h="9456" extrusionOk="0">
                    <a:moveTo>
                      <a:pt x="36773" y="0"/>
                    </a:moveTo>
                    <a:cubicBezTo>
                      <a:pt x="36502" y="0"/>
                      <a:pt x="35881" y="120"/>
                      <a:pt x="34785" y="392"/>
                    </a:cubicBezTo>
                    <a:cubicBezTo>
                      <a:pt x="27432" y="2270"/>
                      <a:pt x="19811" y="5560"/>
                      <a:pt x="14948" y="5560"/>
                    </a:cubicBezTo>
                    <a:cubicBezTo>
                      <a:pt x="14062" y="5560"/>
                      <a:pt x="13267" y="5450"/>
                      <a:pt x="12582" y="5203"/>
                    </a:cubicBezTo>
                    <a:cubicBezTo>
                      <a:pt x="11412" y="4399"/>
                      <a:pt x="9251" y="3846"/>
                      <a:pt x="6784" y="3846"/>
                    </a:cubicBezTo>
                    <a:cubicBezTo>
                      <a:pt x="3025" y="3846"/>
                      <a:pt x="0" y="5080"/>
                      <a:pt x="0" y="6683"/>
                    </a:cubicBezTo>
                    <a:cubicBezTo>
                      <a:pt x="0" y="8223"/>
                      <a:pt x="3025" y="9456"/>
                      <a:pt x="6784" y="9456"/>
                    </a:cubicBezTo>
                    <a:cubicBezTo>
                      <a:pt x="7959" y="9456"/>
                      <a:pt x="9069" y="9333"/>
                      <a:pt x="10056" y="9150"/>
                    </a:cubicBezTo>
                    <a:cubicBezTo>
                      <a:pt x="10361" y="9027"/>
                      <a:pt x="10672" y="8963"/>
                      <a:pt x="10919" y="8903"/>
                    </a:cubicBezTo>
                    <a:cubicBezTo>
                      <a:pt x="11472" y="8716"/>
                      <a:pt x="12088" y="8533"/>
                      <a:pt x="12646" y="8410"/>
                    </a:cubicBezTo>
                    <a:cubicBezTo>
                      <a:pt x="15504" y="7822"/>
                      <a:pt x="19031" y="7630"/>
                      <a:pt x="22716" y="7630"/>
                    </a:cubicBezTo>
                    <a:cubicBezTo>
                      <a:pt x="29663" y="7630"/>
                      <a:pt x="37174" y="8313"/>
                      <a:pt x="41827" y="8313"/>
                    </a:cubicBezTo>
                    <a:cubicBezTo>
                      <a:pt x="42746" y="8313"/>
                      <a:pt x="43553" y="8286"/>
                      <a:pt x="44223" y="8223"/>
                    </a:cubicBezTo>
                    <a:cubicBezTo>
                      <a:pt x="50637" y="7606"/>
                      <a:pt x="44963" y="6372"/>
                      <a:pt x="33615" y="6066"/>
                    </a:cubicBezTo>
                    <a:cubicBezTo>
                      <a:pt x="23697" y="5743"/>
                      <a:pt x="38652" y="0"/>
                      <a:pt x="36773"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5" name="Google Shape;1915;p40"/>
              <p:cNvSpPr/>
              <p:nvPr/>
            </p:nvSpPr>
            <p:spPr>
              <a:xfrm>
                <a:off x="5467035" y="913921"/>
                <a:ext cx="192650" cy="69853"/>
              </a:xfrm>
              <a:custGeom>
                <a:avLst/>
                <a:gdLst/>
                <a:ahLst/>
                <a:cxnLst/>
                <a:rect l="l" t="t" r="r" b="b"/>
                <a:pathLst>
                  <a:path w="8329" h="3020" extrusionOk="0">
                    <a:moveTo>
                      <a:pt x="4194" y="0"/>
                    </a:moveTo>
                    <a:cubicBezTo>
                      <a:pt x="1915" y="0"/>
                      <a:pt x="0" y="676"/>
                      <a:pt x="0" y="1480"/>
                    </a:cubicBezTo>
                    <a:cubicBezTo>
                      <a:pt x="0" y="2344"/>
                      <a:pt x="1915" y="3020"/>
                      <a:pt x="4194" y="3020"/>
                    </a:cubicBezTo>
                    <a:cubicBezTo>
                      <a:pt x="6479" y="3020"/>
                      <a:pt x="8329" y="2344"/>
                      <a:pt x="8329" y="1480"/>
                    </a:cubicBezTo>
                    <a:cubicBezTo>
                      <a:pt x="8329" y="676"/>
                      <a:pt x="6479" y="0"/>
                      <a:pt x="419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916" name="Google Shape;1916;p40"/>
            <p:cNvSpPr/>
            <p:nvPr/>
          </p:nvSpPr>
          <p:spPr>
            <a:xfrm rot="1692157">
              <a:off x="7745152" y="3629536"/>
              <a:ext cx="206315" cy="266145"/>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grpSp>
      <p:cxnSp>
        <p:nvCxnSpPr>
          <p:cNvPr id="1917" name="Google Shape;1917;p40"/>
          <p:cNvCxnSpPr/>
          <p:nvPr/>
        </p:nvCxnSpPr>
        <p:spPr>
          <a:xfrm rot="10800000">
            <a:off x="1624250" y="3424301"/>
            <a:ext cx="0" cy="6894000"/>
          </a:xfrm>
          <a:prstGeom prst="straightConnector1">
            <a:avLst/>
          </a:prstGeom>
          <a:noFill/>
          <a:ln w="9525" cap="flat" cmpd="sng">
            <a:solidFill>
              <a:schemeClr val="dk1"/>
            </a:solidFill>
            <a:prstDash val="solid"/>
            <a:round/>
            <a:headEnd type="none" w="med" len="med"/>
            <a:tailEnd type="diamond" w="med" len="med"/>
          </a:ln>
        </p:spPr>
      </p:cxnSp>
      <p:sp>
        <p:nvSpPr>
          <p:cNvPr id="22" name="TextBox 21">
            <a:extLst>
              <a:ext uri="{FF2B5EF4-FFF2-40B4-BE49-F238E27FC236}">
                <a16:creationId xmlns="" xmlns:a16="http://schemas.microsoft.com/office/drawing/2014/main" id="{B8E6F4B6-0E5E-220A-24AC-2DAA87F4A56D}"/>
              </a:ext>
            </a:extLst>
          </p:cNvPr>
          <p:cNvSpPr txBox="1"/>
          <p:nvPr/>
        </p:nvSpPr>
        <p:spPr>
          <a:xfrm>
            <a:off x="1624247" y="913398"/>
            <a:ext cx="10116009" cy="8748549"/>
          </a:xfrm>
          <a:prstGeom prst="rect">
            <a:avLst/>
          </a:prstGeom>
          <a:noFill/>
        </p:spPr>
        <p:txBody>
          <a:bodyPr wrap="square" lIns="91431" tIns="45716" rIns="91431" bIns="45716">
            <a:spAutoFit/>
          </a:bodyPr>
          <a:lstStyle/>
          <a:p>
            <a:pPr algn="ctr" defTabSz="914309">
              <a:lnSpc>
                <a:spcPct val="150000"/>
              </a:lnSpc>
              <a:buClrTx/>
              <a:defRPr/>
            </a:pPr>
            <a:r>
              <a:rPr lang="en-US" sz="7500" b="1"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BÀI 20 – TIẾT 3.</a:t>
            </a:r>
          </a:p>
          <a:p>
            <a:pPr algn="ctr" defTabSz="914309">
              <a:lnSpc>
                <a:spcPct val="150000"/>
              </a:lnSpc>
              <a:buClrTx/>
              <a:defRPr/>
            </a:pPr>
            <a:r>
              <a:rPr lang="en-US" sz="7500" b="1"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MỘT SỐ BỆNH LIÊN QUAN ĐẾN DINH DƯỠNG VÀ CÁCH PHÒNG TRÁNH</a:t>
            </a:r>
          </a:p>
        </p:txBody>
      </p:sp>
    </p:spTree>
    <p:extLst>
      <p:ext uri="{BB962C8B-B14F-4D97-AF65-F5344CB8AC3E}">
        <p14:creationId xmlns:p14="http://schemas.microsoft.com/office/powerpoint/2010/main" val="2690796980"/>
      </p:ext>
    </p:extLst>
  </p:cSld>
  <p:clrMapOvr>
    <a:masterClrMapping/>
  </p:clrMapOvr>
  <p:transition>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grpSp>
        <p:nvGrpSpPr>
          <p:cNvPr id="4" name="Group 3"/>
          <p:cNvGrpSpPr/>
          <p:nvPr/>
        </p:nvGrpSpPr>
        <p:grpSpPr>
          <a:xfrm>
            <a:off x="6553637" y="309916"/>
            <a:ext cx="5637926" cy="1339483"/>
            <a:chOff x="3506074" y="743317"/>
            <a:chExt cx="5637926" cy="1339483"/>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6074" y="743317"/>
              <a:ext cx="1339483" cy="1339483"/>
            </a:xfrm>
            <a:prstGeom prst="rect">
              <a:avLst/>
            </a:prstGeom>
          </p:spPr>
        </p:pic>
        <p:sp>
          <p:nvSpPr>
            <p:cNvPr id="3" name="Rectangle 2"/>
            <p:cNvSpPr/>
            <p:nvPr/>
          </p:nvSpPr>
          <p:spPr>
            <a:xfrm>
              <a:off x="5113730" y="962261"/>
              <a:ext cx="4030270" cy="901593"/>
            </a:xfrm>
            <a:prstGeom prst="rect">
              <a:avLst/>
            </a:prstGeom>
          </p:spPr>
          <p:txBody>
            <a:bodyPr wrap="none">
              <a:spAutoFit/>
            </a:bodyPr>
            <a:lstStyle/>
            <a:p>
              <a:pPr algn="just">
                <a:lnSpc>
                  <a:spcPct val="150000"/>
                </a:lnSpc>
              </a:pPr>
              <a:r>
                <a:rPr lang="vi-VN" sz="4000" b="1" dirty="0"/>
                <a:t>“Chọn thức ăn”</a:t>
              </a:r>
              <a:endParaRPr lang="en-US" sz="4000" b="1" dirty="0"/>
            </a:p>
          </p:txBody>
        </p:sp>
      </p:grpSp>
      <p:sp>
        <p:nvSpPr>
          <p:cNvPr id="5" name="Rectangle 4"/>
          <p:cNvSpPr/>
          <p:nvPr/>
        </p:nvSpPr>
        <p:spPr>
          <a:xfrm>
            <a:off x="1009720" y="1950921"/>
            <a:ext cx="16135280" cy="4708981"/>
          </a:xfrm>
          <a:prstGeom prst="rect">
            <a:avLst/>
          </a:prstGeom>
          <a:solidFill>
            <a:srgbClr val="FCE4F0"/>
          </a:solidFill>
          <a:ln w="38100">
            <a:solidFill>
              <a:srgbClr val="000000"/>
            </a:solidFill>
            <a:prstDash val="dash"/>
          </a:ln>
        </p:spPr>
        <p:txBody>
          <a:bodyPr wrap="square">
            <a:spAutoFit/>
          </a:bodyPr>
          <a:lstStyle/>
          <a:p>
            <a:pPr marL="571500" indent="-571500" algn="just">
              <a:lnSpc>
                <a:spcPct val="150000"/>
              </a:lnSpc>
              <a:buFont typeface="Arial" pitchFamily="34" charset="0"/>
              <a:buChar char="•"/>
            </a:pPr>
            <a:r>
              <a:rPr lang="vi-VN" sz="4000" dirty="0"/>
              <a:t>Khi có bạn nên tên một bệnh do thiếu dinh dưỡng, các bạn của đội khác sẽ kể tên những loại thức ăn có chứa chất dinh dưỡng giúp phòng tránh bệnh </a:t>
            </a:r>
            <a:r>
              <a:rPr lang="vi-VN" sz="4000" dirty="0" smtClean="0"/>
              <a:t>đó</a:t>
            </a:r>
            <a:endParaRPr lang="en-US" sz="4000" dirty="0" smtClean="0"/>
          </a:p>
          <a:p>
            <a:pPr marL="571500" indent="-571500" algn="just">
              <a:lnSpc>
                <a:spcPct val="150000"/>
              </a:lnSpc>
              <a:buFont typeface="Arial" pitchFamily="34" charset="0"/>
              <a:buChar char="•"/>
            </a:pPr>
            <a:r>
              <a:rPr lang="vi-VN" sz="4000" dirty="0" smtClean="0"/>
              <a:t>Trong </a:t>
            </a:r>
            <a:r>
              <a:rPr lang="vi-VN" sz="4000" dirty="0"/>
              <a:t>thời gian 10 phút, đội nào trả lời đúng nhiều câu hơn sẽ là đội chiến thắng</a:t>
            </a:r>
            <a:endParaRPr lang="en-US" sz="4000" dirty="0"/>
          </a:p>
        </p:txBody>
      </p:sp>
      <p:grpSp>
        <p:nvGrpSpPr>
          <p:cNvPr id="8" name="Group 7"/>
          <p:cNvGrpSpPr/>
          <p:nvPr/>
        </p:nvGrpSpPr>
        <p:grpSpPr>
          <a:xfrm>
            <a:off x="4007840" y="6877545"/>
            <a:ext cx="9867095" cy="3390567"/>
            <a:chOff x="4925931" y="7546090"/>
            <a:chExt cx="9198137" cy="288061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5931" y="7546090"/>
              <a:ext cx="9198137" cy="2880610"/>
            </a:xfrm>
            <a:prstGeom prst="rect">
              <a:avLst/>
            </a:prstGeom>
          </p:spPr>
        </p:pic>
        <p:sp>
          <p:nvSpPr>
            <p:cNvPr id="7" name="Rectangle 6"/>
            <p:cNvSpPr/>
            <p:nvPr/>
          </p:nvSpPr>
          <p:spPr>
            <a:xfrm>
              <a:off x="5283200" y="7546090"/>
              <a:ext cx="1676400" cy="4295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7127892"/>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3" name="Rectangle 2"/>
          <p:cNvSpPr/>
          <p:nvPr/>
        </p:nvSpPr>
        <p:spPr>
          <a:xfrm>
            <a:off x="1388049" y="2298846"/>
            <a:ext cx="15849600" cy="7986802"/>
          </a:xfrm>
          <a:prstGeom prst="rect">
            <a:avLst/>
          </a:prstGeom>
          <a:ln w="38100">
            <a:solidFill>
              <a:srgbClr val="0070C0"/>
            </a:solidFill>
            <a:prstDash val="dash"/>
          </a:ln>
        </p:spPr>
        <p:txBody>
          <a:bodyPr wrap="square">
            <a:spAutoFit/>
          </a:bodyPr>
          <a:lstStyle/>
          <a:p>
            <a:pPr marL="571500" indent="-571500" algn="just">
              <a:lnSpc>
                <a:spcPct val="150000"/>
              </a:lnSpc>
              <a:buFont typeface="Wingdings" pitchFamily="2" charset="2"/>
              <a:buChar char="v"/>
            </a:pPr>
            <a:r>
              <a:rPr lang="vi-VN" sz="3800" dirty="0"/>
              <a:t>Chọn một bệnh do thiếu hoặc thừa chất dinh </a:t>
            </a:r>
            <a:r>
              <a:rPr lang="vi-VN" sz="3800" dirty="0" smtClean="0"/>
              <a:t>dưỡng</a:t>
            </a:r>
            <a:endParaRPr lang="vi-VN" sz="3800" dirty="0"/>
          </a:p>
          <a:p>
            <a:pPr marL="571500" indent="-571500" algn="just">
              <a:lnSpc>
                <a:spcPct val="150000"/>
              </a:lnSpc>
              <a:buFont typeface="Wingdings" pitchFamily="2" charset="2"/>
              <a:buChar char="v"/>
            </a:pPr>
            <a:r>
              <a:rPr lang="vi-VN" sz="3800" dirty="0" smtClean="0"/>
              <a:t>Chuẩn </a:t>
            </a:r>
            <a:r>
              <a:rPr lang="vi-VN" sz="3800" dirty="0"/>
              <a:t>bị các thông tin về bệnh đó theo gợi ý:</a:t>
            </a:r>
          </a:p>
          <a:p>
            <a:pPr marL="571500" indent="-571500" algn="just">
              <a:lnSpc>
                <a:spcPct val="150000"/>
              </a:lnSpc>
              <a:buFont typeface="Arial" pitchFamily="34" charset="0"/>
              <a:buChar char="-"/>
            </a:pPr>
            <a:r>
              <a:rPr lang="vi-VN" sz="3800" dirty="0" smtClean="0"/>
              <a:t>Tên bệnh</a:t>
            </a:r>
            <a:endParaRPr lang="vi-VN" sz="3800" dirty="0"/>
          </a:p>
          <a:p>
            <a:pPr marL="571500" indent="-571500" algn="just">
              <a:lnSpc>
                <a:spcPct val="150000"/>
              </a:lnSpc>
              <a:buFont typeface="Arial" pitchFamily="34" charset="0"/>
              <a:buChar char="-"/>
            </a:pPr>
            <a:r>
              <a:rPr lang="vi-VN" sz="3800" dirty="0" smtClean="0"/>
              <a:t>Dấu </a:t>
            </a:r>
            <a:r>
              <a:rPr lang="vi-VN" sz="3800" dirty="0"/>
              <a:t>hiệu </a:t>
            </a:r>
            <a:r>
              <a:rPr lang="vi-VN" sz="3800" dirty="0" smtClean="0"/>
              <a:t>chính</a:t>
            </a:r>
            <a:endParaRPr lang="vi-VN" sz="3800" dirty="0"/>
          </a:p>
          <a:p>
            <a:pPr marL="571500" indent="-571500" algn="just">
              <a:lnSpc>
                <a:spcPct val="150000"/>
              </a:lnSpc>
              <a:buFont typeface="Arial" pitchFamily="34" charset="0"/>
              <a:buChar char="-"/>
            </a:pPr>
            <a:r>
              <a:rPr lang="vi-VN" sz="3800" dirty="0" smtClean="0"/>
              <a:t>Nguyên </a:t>
            </a:r>
            <a:r>
              <a:rPr lang="vi-VN" sz="3800" dirty="0"/>
              <a:t>nhân gây </a:t>
            </a:r>
            <a:r>
              <a:rPr lang="vi-VN" sz="3800" dirty="0" smtClean="0"/>
              <a:t>bệnh</a:t>
            </a:r>
            <a:endParaRPr lang="vi-VN" sz="3800" dirty="0"/>
          </a:p>
          <a:p>
            <a:pPr marL="571500" indent="-571500" algn="just">
              <a:lnSpc>
                <a:spcPct val="150000"/>
              </a:lnSpc>
              <a:buFont typeface="Arial" pitchFamily="34" charset="0"/>
              <a:buChar char="-"/>
            </a:pPr>
            <a:r>
              <a:rPr lang="vi-VN" sz="3800" dirty="0" smtClean="0"/>
              <a:t>Cách </a:t>
            </a:r>
            <a:r>
              <a:rPr lang="vi-VN" sz="3800" dirty="0"/>
              <a:t>phòng </a:t>
            </a:r>
            <a:r>
              <a:rPr lang="vi-VN" sz="3800" dirty="0" smtClean="0"/>
              <a:t>tránh</a:t>
            </a:r>
            <a:endParaRPr lang="vi-VN" sz="3800" dirty="0"/>
          </a:p>
          <a:p>
            <a:pPr marL="571500" indent="-571500" algn="just">
              <a:lnSpc>
                <a:spcPct val="150000"/>
              </a:lnSpc>
              <a:buFont typeface="Arial" pitchFamily="34" charset="0"/>
              <a:buChar char="-"/>
            </a:pPr>
            <a:r>
              <a:rPr lang="vi-VN" sz="3800" dirty="0" smtClean="0"/>
              <a:t>Thói </a:t>
            </a:r>
            <a:r>
              <a:rPr lang="vi-VN" sz="3800" dirty="0"/>
              <a:t>quen ăn uống, làm việc, nghỉ ngơi cần thay đổi của các thành viên trong gia </a:t>
            </a:r>
            <a:r>
              <a:rPr lang="vi-VN" sz="3800" dirty="0" smtClean="0"/>
              <a:t>đình</a:t>
            </a:r>
            <a:endParaRPr lang="en-US" sz="3800" dirty="0" smtClean="0"/>
          </a:p>
          <a:p>
            <a:pPr marL="571500" indent="-571500" algn="just">
              <a:lnSpc>
                <a:spcPct val="150000"/>
              </a:lnSpc>
              <a:buFont typeface="Wingdings" pitchFamily="2" charset="2"/>
              <a:buChar char="v"/>
            </a:pPr>
            <a:r>
              <a:rPr lang="en-US" sz="3800" dirty="0" err="1" smtClean="0"/>
              <a:t>Tuyên</a:t>
            </a:r>
            <a:r>
              <a:rPr lang="en-US" sz="3800" dirty="0" smtClean="0"/>
              <a:t> </a:t>
            </a:r>
            <a:r>
              <a:rPr lang="en-US" sz="3800" dirty="0" err="1" smtClean="0"/>
              <a:t>truyền</a:t>
            </a:r>
            <a:r>
              <a:rPr lang="en-US" sz="3800" dirty="0" smtClean="0"/>
              <a:t> </a:t>
            </a:r>
            <a:r>
              <a:rPr lang="en-US" sz="3800" dirty="0" err="1" smtClean="0"/>
              <a:t>các</a:t>
            </a:r>
            <a:r>
              <a:rPr lang="en-US" sz="3800" dirty="0" smtClean="0"/>
              <a:t> </a:t>
            </a:r>
            <a:r>
              <a:rPr lang="en-US" sz="3800" dirty="0" err="1" smtClean="0"/>
              <a:t>thông</a:t>
            </a:r>
            <a:r>
              <a:rPr lang="en-US" sz="3800" dirty="0" smtClean="0"/>
              <a:t> tin </a:t>
            </a:r>
            <a:r>
              <a:rPr lang="en-US" sz="3800" dirty="0" err="1" smtClean="0"/>
              <a:t>đã</a:t>
            </a:r>
            <a:r>
              <a:rPr lang="en-US" sz="3800" dirty="0" smtClean="0"/>
              <a:t> </a:t>
            </a:r>
            <a:r>
              <a:rPr lang="en-US" sz="3800" dirty="0" err="1" smtClean="0"/>
              <a:t>chuẩn</a:t>
            </a:r>
            <a:r>
              <a:rPr lang="en-US" sz="3800" dirty="0" smtClean="0"/>
              <a:t> </a:t>
            </a:r>
            <a:r>
              <a:rPr lang="en-US" sz="3800" dirty="0" err="1" smtClean="0"/>
              <a:t>bị</a:t>
            </a:r>
            <a:r>
              <a:rPr lang="en-US" sz="3800" dirty="0" smtClean="0"/>
              <a:t> </a:t>
            </a:r>
            <a:r>
              <a:rPr lang="en-US" sz="3800" dirty="0" err="1" smtClean="0"/>
              <a:t>đến</a:t>
            </a:r>
            <a:r>
              <a:rPr lang="en-US" sz="3800" dirty="0" smtClean="0"/>
              <a:t> </a:t>
            </a:r>
            <a:r>
              <a:rPr lang="en-US" sz="3800" dirty="0" err="1" smtClean="0"/>
              <a:t>người</a:t>
            </a:r>
            <a:r>
              <a:rPr lang="en-US" sz="3800" dirty="0" smtClean="0"/>
              <a:t> </a:t>
            </a:r>
            <a:r>
              <a:rPr lang="en-US" sz="3800" dirty="0" err="1" smtClean="0"/>
              <a:t>thân</a:t>
            </a:r>
            <a:r>
              <a:rPr lang="en-US" sz="3800" dirty="0" smtClean="0"/>
              <a:t> </a:t>
            </a:r>
            <a:r>
              <a:rPr lang="en-US" sz="3800" dirty="0" err="1" smtClean="0"/>
              <a:t>trong</a:t>
            </a:r>
            <a:r>
              <a:rPr lang="en-US" sz="3800" dirty="0" smtClean="0"/>
              <a:t> </a:t>
            </a:r>
            <a:r>
              <a:rPr lang="en-US" sz="3800" dirty="0" err="1" smtClean="0"/>
              <a:t>gia</a:t>
            </a:r>
            <a:r>
              <a:rPr lang="en-US" sz="3800" dirty="0" smtClean="0"/>
              <a:t> </a:t>
            </a:r>
            <a:r>
              <a:rPr lang="en-US" sz="3800" dirty="0" err="1" smtClean="0"/>
              <a:t>đình</a:t>
            </a:r>
            <a:endParaRPr lang="vi-VN" sz="3800" dirty="0"/>
          </a:p>
        </p:txBody>
      </p:sp>
      <p:grpSp>
        <p:nvGrpSpPr>
          <p:cNvPr id="10" name="Group 9"/>
          <p:cNvGrpSpPr/>
          <p:nvPr/>
        </p:nvGrpSpPr>
        <p:grpSpPr>
          <a:xfrm>
            <a:off x="285488" y="375188"/>
            <a:ext cx="16461784" cy="1846659"/>
            <a:chOff x="276816" y="680787"/>
            <a:chExt cx="16461784" cy="1846659"/>
          </a:xfrm>
        </p:grpSpPr>
        <p:sp>
          <p:nvSpPr>
            <p:cNvPr id="2" name="Rectangle 1"/>
            <p:cNvSpPr/>
            <p:nvPr/>
          </p:nvSpPr>
          <p:spPr>
            <a:xfrm>
              <a:off x="1778000" y="680787"/>
              <a:ext cx="14960600" cy="1846659"/>
            </a:xfrm>
            <a:prstGeom prst="rect">
              <a:avLst/>
            </a:prstGeom>
          </p:spPr>
          <p:txBody>
            <a:bodyPr wrap="square">
              <a:spAutoFit/>
            </a:bodyPr>
            <a:lstStyle/>
            <a:p>
              <a:pPr algn="just">
                <a:lnSpc>
                  <a:spcPct val="150000"/>
                </a:lnSpc>
              </a:pPr>
              <a:r>
                <a:rPr lang="en-US" sz="3800" dirty="0" err="1" smtClean="0"/>
                <a:t>Vận</a:t>
              </a:r>
              <a:r>
                <a:rPr lang="en-US" sz="3800" dirty="0" smtClean="0"/>
                <a:t> </a:t>
              </a:r>
              <a:r>
                <a:rPr lang="en-US" sz="3800" dirty="0" err="1" smtClean="0"/>
                <a:t>động</a:t>
              </a:r>
              <a:r>
                <a:rPr lang="en-US" sz="3800" dirty="0" smtClean="0"/>
                <a:t> </a:t>
              </a:r>
              <a:r>
                <a:rPr lang="en-US" sz="3800" dirty="0" err="1" smtClean="0"/>
                <a:t>mọi</a:t>
              </a:r>
              <a:r>
                <a:rPr lang="en-US" sz="3800" dirty="0" smtClean="0"/>
                <a:t> </a:t>
              </a:r>
              <a:r>
                <a:rPr lang="en-US" sz="3800" dirty="0" err="1" smtClean="0"/>
                <a:t>người</a:t>
              </a:r>
              <a:r>
                <a:rPr lang="en-US" sz="3800" dirty="0" smtClean="0"/>
                <a:t> </a:t>
              </a:r>
              <a:r>
                <a:rPr lang="en-US" sz="3800" dirty="0" err="1" smtClean="0"/>
                <a:t>trong</a:t>
              </a:r>
              <a:r>
                <a:rPr lang="en-US" sz="3800" dirty="0" smtClean="0"/>
                <a:t> </a:t>
              </a:r>
              <a:r>
                <a:rPr lang="en-US" sz="3800" dirty="0" err="1" smtClean="0"/>
                <a:t>gia</a:t>
              </a:r>
              <a:r>
                <a:rPr lang="en-US" sz="3800" dirty="0" smtClean="0"/>
                <a:t> </a:t>
              </a:r>
              <a:r>
                <a:rPr lang="en-US" sz="3800" dirty="0" err="1" smtClean="0"/>
                <a:t>đình</a:t>
              </a:r>
              <a:r>
                <a:rPr lang="en-US" sz="3800" dirty="0" smtClean="0"/>
                <a:t> </a:t>
              </a:r>
              <a:r>
                <a:rPr lang="en-US" sz="3800" dirty="0" err="1" smtClean="0"/>
                <a:t>cùng</a:t>
              </a:r>
              <a:r>
                <a:rPr lang="en-US" sz="3800" dirty="0" smtClean="0"/>
                <a:t> </a:t>
              </a:r>
              <a:r>
                <a:rPr lang="en-US" sz="3800" dirty="0" err="1" smtClean="0"/>
                <a:t>thực</a:t>
              </a:r>
              <a:r>
                <a:rPr lang="en-US" sz="3800" dirty="0" smtClean="0"/>
                <a:t> </a:t>
              </a:r>
              <a:r>
                <a:rPr lang="en-US" sz="3800" dirty="0" err="1" smtClean="0"/>
                <a:t>hiện</a:t>
              </a:r>
              <a:r>
                <a:rPr lang="en-US" sz="3800" dirty="0" smtClean="0"/>
                <a:t> </a:t>
              </a:r>
              <a:r>
                <a:rPr lang="en-US" sz="3800" dirty="0" err="1" smtClean="0"/>
                <a:t>phòng</a:t>
              </a:r>
              <a:r>
                <a:rPr lang="en-US" sz="3800" dirty="0" smtClean="0"/>
                <a:t> </a:t>
              </a:r>
              <a:r>
                <a:rPr lang="en-US" sz="3800" dirty="0" err="1" smtClean="0"/>
                <a:t>tránh</a:t>
              </a:r>
              <a:r>
                <a:rPr lang="en-US" sz="3800" dirty="0" smtClean="0"/>
                <a:t> </a:t>
              </a:r>
              <a:r>
                <a:rPr lang="en-US" sz="3800" dirty="0" err="1" smtClean="0"/>
                <a:t>những</a:t>
              </a:r>
              <a:r>
                <a:rPr lang="en-US" sz="3800" dirty="0" smtClean="0"/>
                <a:t> </a:t>
              </a:r>
              <a:r>
                <a:rPr lang="en-US" sz="3800" dirty="0" err="1" smtClean="0"/>
                <a:t>bệnh</a:t>
              </a:r>
              <a:r>
                <a:rPr lang="en-US" sz="3800" dirty="0" smtClean="0"/>
                <a:t> do </a:t>
              </a:r>
              <a:r>
                <a:rPr lang="en-US" sz="3800" dirty="0" err="1" smtClean="0"/>
                <a:t>thiếu</a:t>
              </a:r>
              <a:r>
                <a:rPr lang="en-US" sz="3800" dirty="0" smtClean="0"/>
                <a:t> </a:t>
              </a:r>
              <a:r>
                <a:rPr lang="en-US" sz="3800" dirty="0" err="1" smtClean="0"/>
                <a:t>hoặc</a:t>
              </a:r>
              <a:r>
                <a:rPr lang="en-US" sz="3800" dirty="0" smtClean="0"/>
                <a:t> </a:t>
              </a:r>
              <a:r>
                <a:rPr lang="en-US" sz="3800" dirty="0" err="1" smtClean="0"/>
                <a:t>thừa</a:t>
              </a:r>
              <a:r>
                <a:rPr lang="en-US" sz="3800" dirty="0" smtClean="0"/>
                <a:t> </a:t>
              </a:r>
              <a:r>
                <a:rPr lang="en-US" sz="3800" dirty="0" err="1" smtClean="0"/>
                <a:t>chất</a:t>
              </a:r>
              <a:r>
                <a:rPr lang="en-US" sz="3800" dirty="0" smtClean="0"/>
                <a:t> </a:t>
              </a:r>
              <a:r>
                <a:rPr lang="en-US" sz="3800" dirty="0" err="1" smtClean="0"/>
                <a:t>dinh</a:t>
              </a:r>
              <a:r>
                <a:rPr lang="en-US" sz="3800" dirty="0" smtClean="0"/>
                <a:t> </a:t>
              </a:r>
              <a:r>
                <a:rPr lang="en-US" sz="3800" dirty="0" err="1" smtClean="0"/>
                <a:t>dưỡng</a:t>
              </a:r>
              <a:r>
                <a:rPr lang="en-US" sz="3800" dirty="0" smtClean="0"/>
                <a:t> </a:t>
              </a:r>
              <a:r>
                <a:rPr lang="en-US" sz="3800" dirty="0" err="1" smtClean="0"/>
                <a:t>theo</a:t>
              </a:r>
              <a:r>
                <a:rPr lang="en-US" sz="3800" dirty="0" smtClean="0"/>
                <a:t> </a:t>
              </a:r>
              <a:r>
                <a:rPr lang="en-US" sz="3800" dirty="0" err="1" smtClean="0"/>
                <a:t>các</a:t>
              </a:r>
              <a:r>
                <a:rPr lang="en-US" sz="3800" dirty="0" smtClean="0"/>
                <a:t> </a:t>
              </a:r>
              <a:r>
                <a:rPr lang="en-US" sz="3800" dirty="0" err="1" smtClean="0"/>
                <a:t>bước</a:t>
              </a:r>
              <a:r>
                <a:rPr lang="en-US" sz="3800" dirty="0" smtClean="0"/>
                <a:t> </a:t>
              </a:r>
              <a:r>
                <a:rPr lang="en-US" sz="3800" dirty="0" err="1" smtClean="0"/>
                <a:t>sau</a:t>
              </a:r>
              <a:r>
                <a:rPr lang="en-US" sz="3800" dirty="0" smtClean="0"/>
                <a:t>:</a:t>
              </a:r>
              <a:endParaRPr lang="en-US" sz="3800" dirty="0"/>
            </a:p>
          </p:txBody>
        </p:sp>
        <p:grpSp>
          <p:nvGrpSpPr>
            <p:cNvPr id="4" name="Google Shape;3751;p98"/>
            <p:cNvGrpSpPr/>
            <p:nvPr/>
          </p:nvGrpSpPr>
          <p:grpSpPr>
            <a:xfrm rot="19531116">
              <a:off x="276816" y="1196128"/>
              <a:ext cx="1328105" cy="1023588"/>
              <a:chOff x="2262250" y="3536075"/>
              <a:chExt cx="658350" cy="431200"/>
            </a:xfrm>
          </p:grpSpPr>
          <p:sp>
            <p:nvSpPr>
              <p:cNvPr id="5" name="Google Shape;3752;p98"/>
              <p:cNvSpPr/>
              <p:nvPr/>
            </p:nvSpPr>
            <p:spPr>
              <a:xfrm>
                <a:off x="2830275" y="3688950"/>
                <a:ext cx="90325" cy="57000"/>
              </a:xfrm>
              <a:custGeom>
                <a:avLst/>
                <a:gdLst/>
                <a:ahLst/>
                <a:cxnLst/>
                <a:rect l="l" t="t" r="r" b="b"/>
                <a:pathLst>
                  <a:path w="3613" h="2280" extrusionOk="0">
                    <a:moveTo>
                      <a:pt x="2825" y="474"/>
                    </a:moveTo>
                    <a:cubicBezTo>
                      <a:pt x="2843" y="474"/>
                      <a:pt x="2860" y="475"/>
                      <a:pt x="2875" y="479"/>
                    </a:cubicBezTo>
                    <a:cubicBezTo>
                      <a:pt x="3114" y="546"/>
                      <a:pt x="3066" y="709"/>
                      <a:pt x="3095" y="881"/>
                    </a:cubicBezTo>
                    <a:cubicBezTo>
                      <a:pt x="3143" y="1198"/>
                      <a:pt x="3152" y="1523"/>
                      <a:pt x="3124" y="1839"/>
                    </a:cubicBezTo>
                    <a:lnTo>
                      <a:pt x="3124" y="1830"/>
                    </a:lnTo>
                    <a:cubicBezTo>
                      <a:pt x="2673" y="1734"/>
                      <a:pt x="2223" y="1619"/>
                      <a:pt x="1782" y="1475"/>
                    </a:cubicBezTo>
                    <a:cubicBezTo>
                      <a:pt x="1370" y="1341"/>
                      <a:pt x="958" y="1140"/>
                      <a:pt x="537" y="1016"/>
                    </a:cubicBezTo>
                    <a:cubicBezTo>
                      <a:pt x="1160" y="853"/>
                      <a:pt x="1782" y="699"/>
                      <a:pt x="2405" y="575"/>
                    </a:cubicBezTo>
                    <a:cubicBezTo>
                      <a:pt x="2505" y="550"/>
                      <a:pt x="2700" y="474"/>
                      <a:pt x="2825" y="474"/>
                    </a:cubicBezTo>
                    <a:close/>
                    <a:moveTo>
                      <a:pt x="3023" y="0"/>
                    </a:moveTo>
                    <a:cubicBezTo>
                      <a:pt x="2679" y="0"/>
                      <a:pt x="2237" y="173"/>
                      <a:pt x="1945" y="230"/>
                    </a:cubicBezTo>
                    <a:cubicBezTo>
                      <a:pt x="1361" y="355"/>
                      <a:pt x="776" y="498"/>
                      <a:pt x="211" y="661"/>
                    </a:cubicBezTo>
                    <a:cubicBezTo>
                      <a:pt x="48" y="699"/>
                      <a:pt x="0" y="910"/>
                      <a:pt x="115" y="1016"/>
                    </a:cubicBezTo>
                    <a:cubicBezTo>
                      <a:pt x="115" y="1044"/>
                      <a:pt x="135" y="1063"/>
                      <a:pt x="144" y="1073"/>
                    </a:cubicBezTo>
                    <a:cubicBezTo>
                      <a:pt x="997" y="1734"/>
                      <a:pt x="2252" y="2012"/>
                      <a:pt x="3277" y="2271"/>
                    </a:cubicBezTo>
                    <a:cubicBezTo>
                      <a:pt x="3296" y="2276"/>
                      <a:pt x="3314" y="2279"/>
                      <a:pt x="3333" y="2279"/>
                    </a:cubicBezTo>
                    <a:cubicBezTo>
                      <a:pt x="3436" y="2279"/>
                      <a:pt x="3526" y="2193"/>
                      <a:pt x="3526" y="2079"/>
                    </a:cubicBezTo>
                    <a:cubicBezTo>
                      <a:pt x="3526" y="1552"/>
                      <a:pt x="3612" y="920"/>
                      <a:pt x="3507" y="402"/>
                    </a:cubicBezTo>
                    <a:cubicBezTo>
                      <a:pt x="3468" y="182"/>
                      <a:pt x="3430" y="77"/>
                      <a:pt x="3200" y="19"/>
                    </a:cubicBezTo>
                    <a:cubicBezTo>
                      <a:pt x="3145" y="6"/>
                      <a:pt x="3086" y="0"/>
                      <a:pt x="3023"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3753;p98"/>
              <p:cNvSpPr/>
              <p:nvPr/>
            </p:nvSpPr>
            <p:spPr>
              <a:xfrm>
                <a:off x="2843675" y="3541900"/>
                <a:ext cx="59900" cy="72700"/>
              </a:xfrm>
              <a:custGeom>
                <a:avLst/>
                <a:gdLst/>
                <a:ahLst/>
                <a:cxnLst/>
                <a:rect l="l" t="t" r="r" b="b"/>
                <a:pathLst>
                  <a:path w="2396" h="2908" extrusionOk="0">
                    <a:moveTo>
                      <a:pt x="1208" y="584"/>
                    </a:moveTo>
                    <a:cubicBezTo>
                      <a:pt x="1371" y="747"/>
                      <a:pt x="1524" y="910"/>
                      <a:pt x="1687" y="1073"/>
                    </a:cubicBezTo>
                    <a:cubicBezTo>
                      <a:pt x="1725" y="1121"/>
                      <a:pt x="1773" y="1169"/>
                      <a:pt x="1821" y="1216"/>
                    </a:cubicBezTo>
                    <a:cubicBezTo>
                      <a:pt x="1994" y="1303"/>
                      <a:pt x="2013" y="1370"/>
                      <a:pt x="1888" y="1427"/>
                    </a:cubicBezTo>
                    <a:cubicBezTo>
                      <a:pt x="1840" y="1523"/>
                      <a:pt x="1553" y="1676"/>
                      <a:pt x="1486" y="1734"/>
                    </a:cubicBezTo>
                    <a:cubicBezTo>
                      <a:pt x="1170" y="1964"/>
                      <a:pt x="796" y="2194"/>
                      <a:pt x="490" y="2462"/>
                    </a:cubicBezTo>
                    <a:cubicBezTo>
                      <a:pt x="777" y="1858"/>
                      <a:pt x="1016" y="1226"/>
                      <a:pt x="1208" y="584"/>
                    </a:cubicBezTo>
                    <a:close/>
                    <a:moveTo>
                      <a:pt x="1121" y="0"/>
                    </a:moveTo>
                    <a:cubicBezTo>
                      <a:pt x="1034" y="0"/>
                      <a:pt x="951" y="53"/>
                      <a:pt x="921" y="143"/>
                    </a:cubicBezTo>
                    <a:cubicBezTo>
                      <a:pt x="672" y="939"/>
                      <a:pt x="375" y="1724"/>
                      <a:pt x="49" y="2500"/>
                    </a:cubicBezTo>
                    <a:cubicBezTo>
                      <a:pt x="1" y="2625"/>
                      <a:pt x="116" y="2730"/>
                      <a:pt x="240" y="2740"/>
                    </a:cubicBezTo>
                    <a:cubicBezTo>
                      <a:pt x="221" y="2749"/>
                      <a:pt x="212" y="2759"/>
                      <a:pt x="202" y="2768"/>
                    </a:cubicBezTo>
                    <a:cubicBezTo>
                      <a:pt x="160" y="2827"/>
                      <a:pt x="214" y="2908"/>
                      <a:pt x="279" y="2908"/>
                    </a:cubicBezTo>
                    <a:cubicBezTo>
                      <a:pt x="288" y="2908"/>
                      <a:pt x="298" y="2906"/>
                      <a:pt x="307" y="2903"/>
                    </a:cubicBezTo>
                    <a:cubicBezTo>
                      <a:pt x="748" y="2759"/>
                      <a:pt x="1122" y="2424"/>
                      <a:pt x="1505" y="2165"/>
                    </a:cubicBezTo>
                    <a:cubicBezTo>
                      <a:pt x="1754" y="1992"/>
                      <a:pt x="2156" y="1820"/>
                      <a:pt x="2319" y="1561"/>
                    </a:cubicBezTo>
                    <a:cubicBezTo>
                      <a:pt x="2396" y="1437"/>
                      <a:pt x="2396" y="1274"/>
                      <a:pt x="2300" y="1149"/>
                    </a:cubicBezTo>
                    <a:cubicBezTo>
                      <a:pt x="2061" y="747"/>
                      <a:pt x="1582" y="393"/>
                      <a:pt x="1266" y="57"/>
                    </a:cubicBezTo>
                    <a:cubicBezTo>
                      <a:pt x="1223" y="18"/>
                      <a:pt x="1171" y="0"/>
                      <a:pt x="1121"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3754;p98"/>
              <p:cNvSpPr/>
              <p:nvPr/>
            </p:nvSpPr>
            <p:spPr>
              <a:xfrm>
                <a:off x="2813750" y="3809325"/>
                <a:ext cx="77150" cy="57925"/>
              </a:xfrm>
              <a:custGeom>
                <a:avLst/>
                <a:gdLst/>
                <a:ahLst/>
                <a:cxnLst/>
                <a:rect l="l" t="t" r="r" b="b"/>
                <a:pathLst>
                  <a:path w="3086" h="2317" extrusionOk="0">
                    <a:moveTo>
                      <a:pt x="2606" y="416"/>
                    </a:moveTo>
                    <a:lnTo>
                      <a:pt x="2606" y="416"/>
                    </a:lnTo>
                    <a:cubicBezTo>
                      <a:pt x="2520" y="876"/>
                      <a:pt x="2472" y="1336"/>
                      <a:pt x="2453" y="1805"/>
                    </a:cubicBezTo>
                    <a:cubicBezTo>
                      <a:pt x="1801" y="1470"/>
                      <a:pt x="1160" y="1106"/>
                      <a:pt x="508" y="770"/>
                    </a:cubicBezTo>
                    <a:cubicBezTo>
                      <a:pt x="1188" y="569"/>
                      <a:pt x="1897" y="445"/>
                      <a:pt x="2606" y="416"/>
                    </a:cubicBezTo>
                    <a:close/>
                    <a:moveTo>
                      <a:pt x="2639" y="1"/>
                    </a:moveTo>
                    <a:cubicBezTo>
                      <a:pt x="1802" y="1"/>
                      <a:pt x="977" y="153"/>
                      <a:pt x="192" y="435"/>
                    </a:cubicBezTo>
                    <a:cubicBezTo>
                      <a:pt x="29" y="493"/>
                      <a:pt x="0" y="703"/>
                      <a:pt x="135" y="809"/>
                    </a:cubicBezTo>
                    <a:cubicBezTo>
                      <a:pt x="144" y="837"/>
                      <a:pt x="163" y="866"/>
                      <a:pt x="192" y="885"/>
                    </a:cubicBezTo>
                    <a:cubicBezTo>
                      <a:pt x="978" y="1364"/>
                      <a:pt x="1773" y="1805"/>
                      <a:pt x="2549" y="2294"/>
                    </a:cubicBezTo>
                    <a:cubicBezTo>
                      <a:pt x="2580" y="2309"/>
                      <a:pt x="2613" y="2317"/>
                      <a:pt x="2645" y="2317"/>
                    </a:cubicBezTo>
                    <a:cubicBezTo>
                      <a:pt x="2750" y="2317"/>
                      <a:pt x="2846" y="2239"/>
                      <a:pt x="2846" y="2121"/>
                    </a:cubicBezTo>
                    <a:cubicBezTo>
                      <a:pt x="2846" y="1498"/>
                      <a:pt x="2913" y="876"/>
                      <a:pt x="3056" y="263"/>
                    </a:cubicBezTo>
                    <a:cubicBezTo>
                      <a:pt x="3085" y="138"/>
                      <a:pt x="2989" y="4"/>
                      <a:pt x="2855" y="4"/>
                    </a:cubicBezTo>
                    <a:cubicBezTo>
                      <a:pt x="2783" y="2"/>
                      <a:pt x="2711" y="1"/>
                      <a:pt x="2639"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3755;p98"/>
              <p:cNvSpPr/>
              <p:nvPr/>
            </p:nvSpPr>
            <p:spPr>
              <a:xfrm>
                <a:off x="2262250" y="3536075"/>
                <a:ext cx="535225" cy="431200"/>
              </a:xfrm>
              <a:custGeom>
                <a:avLst/>
                <a:gdLst/>
                <a:ahLst/>
                <a:cxnLst/>
                <a:rect l="l" t="t" r="r" b="b"/>
                <a:pathLst>
                  <a:path w="21409" h="17248" extrusionOk="0">
                    <a:moveTo>
                      <a:pt x="17404" y="6345"/>
                    </a:moveTo>
                    <a:cubicBezTo>
                      <a:pt x="17424" y="6364"/>
                      <a:pt x="17452" y="6364"/>
                      <a:pt x="17481" y="6364"/>
                    </a:cubicBezTo>
                    <a:cubicBezTo>
                      <a:pt x="17522" y="6360"/>
                      <a:pt x="17564" y="6357"/>
                      <a:pt x="17606" y="6357"/>
                    </a:cubicBezTo>
                    <a:cubicBezTo>
                      <a:pt x="18263" y="6357"/>
                      <a:pt x="18953" y="6909"/>
                      <a:pt x="18746" y="7638"/>
                    </a:cubicBezTo>
                    <a:lnTo>
                      <a:pt x="18746" y="7629"/>
                    </a:lnTo>
                    <a:cubicBezTo>
                      <a:pt x="18588" y="8157"/>
                      <a:pt x="18073" y="8400"/>
                      <a:pt x="17570" y="8400"/>
                    </a:cubicBezTo>
                    <a:cubicBezTo>
                      <a:pt x="17462" y="8400"/>
                      <a:pt x="17355" y="8388"/>
                      <a:pt x="17251" y="8366"/>
                    </a:cubicBezTo>
                    <a:cubicBezTo>
                      <a:pt x="17261" y="8079"/>
                      <a:pt x="17280" y="7782"/>
                      <a:pt x="17299" y="7495"/>
                    </a:cubicBezTo>
                    <a:cubicBezTo>
                      <a:pt x="17318" y="7111"/>
                      <a:pt x="17356" y="6728"/>
                      <a:pt x="17404" y="6345"/>
                    </a:cubicBezTo>
                    <a:close/>
                    <a:moveTo>
                      <a:pt x="1834" y="6287"/>
                    </a:moveTo>
                    <a:cubicBezTo>
                      <a:pt x="1888" y="6287"/>
                      <a:pt x="1941" y="6290"/>
                      <a:pt x="1994" y="6296"/>
                    </a:cubicBezTo>
                    <a:lnTo>
                      <a:pt x="1994" y="6296"/>
                    </a:lnTo>
                    <a:cubicBezTo>
                      <a:pt x="1529" y="7100"/>
                      <a:pt x="1417" y="8111"/>
                      <a:pt x="1875" y="8960"/>
                    </a:cubicBezTo>
                    <a:cubicBezTo>
                      <a:pt x="1616" y="8845"/>
                      <a:pt x="1338" y="8807"/>
                      <a:pt x="1099" y="8644"/>
                    </a:cubicBezTo>
                    <a:cubicBezTo>
                      <a:pt x="716" y="8386"/>
                      <a:pt x="476" y="7974"/>
                      <a:pt x="457" y="7514"/>
                    </a:cubicBezTo>
                    <a:cubicBezTo>
                      <a:pt x="466" y="6769"/>
                      <a:pt x="1155" y="6287"/>
                      <a:pt x="1834" y="6287"/>
                    </a:cubicBezTo>
                    <a:close/>
                    <a:moveTo>
                      <a:pt x="7968" y="5004"/>
                    </a:moveTo>
                    <a:lnTo>
                      <a:pt x="7968" y="5004"/>
                    </a:lnTo>
                    <a:cubicBezTo>
                      <a:pt x="7499" y="6754"/>
                      <a:pt x="7537" y="8589"/>
                      <a:pt x="8061" y="10320"/>
                    </a:cubicBezTo>
                    <a:lnTo>
                      <a:pt x="8061" y="10320"/>
                    </a:lnTo>
                    <a:cubicBezTo>
                      <a:pt x="6931" y="10206"/>
                      <a:pt x="5802" y="10177"/>
                      <a:pt x="4682" y="10043"/>
                    </a:cubicBezTo>
                    <a:cubicBezTo>
                      <a:pt x="3973" y="9957"/>
                      <a:pt x="3168" y="9803"/>
                      <a:pt x="2632" y="9296"/>
                    </a:cubicBezTo>
                    <a:cubicBezTo>
                      <a:pt x="1884" y="8596"/>
                      <a:pt x="1856" y="7303"/>
                      <a:pt x="2306" y="6441"/>
                    </a:cubicBezTo>
                    <a:cubicBezTo>
                      <a:pt x="3101" y="4917"/>
                      <a:pt x="5142" y="5176"/>
                      <a:pt x="6579" y="5109"/>
                    </a:cubicBezTo>
                    <a:cubicBezTo>
                      <a:pt x="7048" y="5090"/>
                      <a:pt x="7508" y="5052"/>
                      <a:pt x="7968" y="5004"/>
                    </a:cubicBezTo>
                    <a:close/>
                    <a:moveTo>
                      <a:pt x="18535" y="1162"/>
                    </a:moveTo>
                    <a:lnTo>
                      <a:pt x="18535" y="1162"/>
                    </a:lnTo>
                    <a:cubicBezTo>
                      <a:pt x="18401" y="1392"/>
                      <a:pt x="18286" y="1612"/>
                      <a:pt x="18209" y="1775"/>
                    </a:cubicBezTo>
                    <a:lnTo>
                      <a:pt x="18209" y="1766"/>
                    </a:lnTo>
                    <a:cubicBezTo>
                      <a:pt x="17586" y="2992"/>
                      <a:pt x="17299" y="4371"/>
                      <a:pt x="17107" y="5722"/>
                    </a:cubicBezTo>
                    <a:cubicBezTo>
                      <a:pt x="16868" y="7341"/>
                      <a:pt x="16810" y="8989"/>
                      <a:pt x="16935" y="10618"/>
                    </a:cubicBezTo>
                    <a:cubicBezTo>
                      <a:pt x="17012" y="11643"/>
                      <a:pt x="17174" y="12649"/>
                      <a:pt x="17634" y="13559"/>
                    </a:cubicBezTo>
                    <a:cubicBezTo>
                      <a:pt x="15076" y="11969"/>
                      <a:pt x="12116" y="10972"/>
                      <a:pt x="9156" y="10474"/>
                    </a:cubicBezTo>
                    <a:cubicBezTo>
                      <a:pt x="8888" y="10426"/>
                      <a:pt x="8619" y="10388"/>
                      <a:pt x="8341" y="10359"/>
                    </a:cubicBezTo>
                    <a:cubicBezTo>
                      <a:pt x="8226" y="9449"/>
                      <a:pt x="8092" y="8558"/>
                      <a:pt x="8083" y="7648"/>
                    </a:cubicBezTo>
                    <a:cubicBezTo>
                      <a:pt x="8083" y="6738"/>
                      <a:pt x="8246" y="5856"/>
                      <a:pt x="8361" y="4965"/>
                    </a:cubicBezTo>
                    <a:cubicBezTo>
                      <a:pt x="9319" y="4841"/>
                      <a:pt x="10277" y="4668"/>
                      <a:pt x="11216" y="4429"/>
                    </a:cubicBezTo>
                    <a:cubicBezTo>
                      <a:pt x="13831" y="3768"/>
                      <a:pt x="16303" y="2666"/>
                      <a:pt x="18535" y="1162"/>
                    </a:cubicBezTo>
                    <a:close/>
                    <a:moveTo>
                      <a:pt x="19673" y="784"/>
                    </a:moveTo>
                    <a:cubicBezTo>
                      <a:pt x="19710" y="784"/>
                      <a:pt x="19749" y="786"/>
                      <a:pt x="19790" y="788"/>
                    </a:cubicBezTo>
                    <a:cubicBezTo>
                      <a:pt x="20393" y="827"/>
                      <a:pt x="20346" y="990"/>
                      <a:pt x="20508" y="1516"/>
                    </a:cubicBezTo>
                    <a:cubicBezTo>
                      <a:pt x="20595" y="1775"/>
                      <a:pt x="20643" y="2043"/>
                      <a:pt x="20700" y="2312"/>
                    </a:cubicBezTo>
                    <a:cubicBezTo>
                      <a:pt x="20825" y="2934"/>
                      <a:pt x="20911" y="3567"/>
                      <a:pt x="20940" y="4199"/>
                    </a:cubicBezTo>
                    <a:cubicBezTo>
                      <a:pt x="20997" y="5291"/>
                      <a:pt x="20959" y="6383"/>
                      <a:pt x="20834" y="7475"/>
                    </a:cubicBezTo>
                    <a:cubicBezTo>
                      <a:pt x="20700" y="8654"/>
                      <a:pt x="20489" y="9832"/>
                      <a:pt x="20240" y="11001"/>
                    </a:cubicBezTo>
                    <a:cubicBezTo>
                      <a:pt x="19981" y="12237"/>
                      <a:pt x="19560" y="13607"/>
                      <a:pt x="18219" y="14009"/>
                    </a:cubicBezTo>
                    <a:cubicBezTo>
                      <a:pt x="17289" y="12419"/>
                      <a:pt x="17174" y="10436"/>
                      <a:pt x="17242" y="8587"/>
                    </a:cubicBezTo>
                    <a:lnTo>
                      <a:pt x="17242" y="8587"/>
                    </a:lnTo>
                    <a:cubicBezTo>
                      <a:pt x="17405" y="8677"/>
                      <a:pt x="17581" y="8718"/>
                      <a:pt x="17759" y="8718"/>
                    </a:cubicBezTo>
                    <a:cubicBezTo>
                      <a:pt x="18374" y="8718"/>
                      <a:pt x="19000" y="8231"/>
                      <a:pt x="19119" y="7629"/>
                    </a:cubicBezTo>
                    <a:cubicBezTo>
                      <a:pt x="19302" y="6775"/>
                      <a:pt x="18519" y="5985"/>
                      <a:pt x="17692" y="5985"/>
                    </a:cubicBezTo>
                    <a:cubicBezTo>
                      <a:pt x="17609" y="5985"/>
                      <a:pt x="17526" y="5993"/>
                      <a:pt x="17443" y="6010"/>
                    </a:cubicBezTo>
                    <a:cubicBezTo>
                      <a:pt x="17539" y="5301"/>
                      <a:pt x="17673" y="4601"/>
                      <a:pt x="17845" y="3912"/>
                    </a:cubicBezTo>
                    <a:cubicBezTo>
                      <a:pt x="17979" y="3337"/>
                      <a:pt x="18171" y="2772"/>
                      <a:pt x="18410" y="2235"/>
                    </a:cubicBezTo>
                    <a:cubicBezTo>
                      <a:pt x="18535" y="1957"/>
                      <a:pt x="18669" y="1699"/>
                      <a:pt x="18832" y="1440"/>
                    </a:cubicBezTo>
                    <a:cubicBezTo>
                      <a:pt x="19099" y="1021"/>
                      <a:pt x="19184" y="784"/>
                      <a:pt x="19673" y="784"/>
                    </a:cubicBezTo>
                    <a:close/>
                    <a:moveTo>
                      <a:pt x="4049" y="10369"/>
                    </a:moveTo>
                    <a:cubicBezTo>
                      <a:pt x="4203" y="10407"/>
                      <a:pt x="4346" y="10426"/>
                      <a:pt x="4500" y="10445"/>
                    </a:cubicBezTo>
                    <a:cubicBezTo>
                      <a:pt x="4969" y="10512"/>
                      <a:pt x="5439" y="10551"/>
                      <a:pt x="5918" y="10579"/>
                    </a:cubicBezTo>
                    <a:cubicBezTo>
                      <a:pt x="5659" y="11336"/>
                      <a:pt x="5678" y="12189"/>
                      <a:pt x="5851" y="12955"/>
                    </a:cubicBezTo>
                    <a:cubicBezTo>
                      <a:pt x="6052" y="13875"/>
                      <a:pt x="7153" y="15245"/>
                      <a:pt x="6655" y="16165"/>
                    </a:cubicBezTo>
                    <a:lnTo>
                      <a:pt x="5803" y="16855"/>
                    </a:lnTo>
                    <a:lnTo>
                      <a:pt x="5170" y="16673"/>
                    </a:lnTo>
                    <a:cubicBezTo>
                      <a:pt x="4711" y="16414"/>
                      <a:pt x="4471" y="15897"/>
                      <a:pt x="4327" y="15418"/>
                    </a:cubicBezTo>
                    <a:cubicBezTo>
                      <a:pt x="4174" y="14871"/>
                      <a:pt x="4069" y="14297"/>
                      <a:pt x="4021" y="13722"/>
                    </a:cubicBezTo>
                    <a:cubicBezTo>
                      <a:pt x="3906" y="12610"/>
                      <a:pt x="3925" y="11490"/>
                      <a:pt x="4049" y="10369"/>
                    </a:cubicBezTo>
                    <a:close/>
                    <a:moveTo>
                      <a:pt x="19486" y="1"/>
                    </a:moveTo>
                    <a:cubicBezTo>
                      <a:pt x="19448" y="1"/>
                      <a:pt x="19409" y="14"/>
                      <a:pt x="19378" y="41"/>
                    </a:cubicBezTo>
                    <a:cubicBezTo>
                      <a:pt x="17031" y="1804"/>
                      <a:pt x="14387" y="3107"/>
                      <a:pt x="11560" y="3902"/>
                    </a:cubicBezTo>
                    <a:cubicBezTo>
                      <a:pt x="10133" y="4295"/>
                      <a:pt x="8677" y="4563"/>
                      <a:pt x="7201" y="4678"/>
                    </a:cubicBezTo>
                    <a:cubicBezTo>
                      <a:pt x="6061" y="4764"/>
                      <a:pt x="4864" y="4659"/>
                      <a:pt x="3743" y="4946"/>
                    </a:cubicBezTo>
                    <a:cubicBezTo>
                      <a:pt x="3149" y="5109"/>
                      <a:pt x="2622" y="5454"/>
                      <a:pt x="2248" y="5943"/>
                    </a:cubicBezTo>
                    <a:cubicBezTo>
                      <a:pt x="2105" y="5902"/>
                      <a:pt x="1957" y="5883"/>
                      <a:pt x="1810" y="5883"/>
                    </a:cubicBezTo>
                    <a:cubicBezTo>
                      <a:pt x="984" y="5883"/>
                      <a:pt x="163" y="6489"/>
                      <a:pt x="74" y="7351"/>
                    </a:cubicBezTo>
                    <a:cubicBezTo>
                      <a:pt x="1" y="8046"/>
                      <a:pt x="698" y="9184"/>
                      <a:pt x="1482" y="9184"/>
                    </a:cubicBezTo>
                    <a:cubicBezTo>
                      <a:pt x="1627" y="9184"/>
                      <a:pt x="1776" y="9145"/>
                      <a:pt x="1923" y="9056"/>
                    </a:cubicBezTo>
                    <a:cubicBezTo>
                      <a:pt x="1923" y="9056"/>
                      <a:pt x="1923" y="9056"/>
                      <a:pt x="1932" y="9047"/>
                    </a:cubicBezTo>
                    <a:cubicBezTo>
                      <a:pt x="1999" y="9162"/>
                      <a:pt x="2076" y="9277"/>
                      <a:pt x="2162" y="9372"/>
                    </a:cubicBezTo>
                    <a:cubicBezTo>
                      <a:pt x="2574" y="9880"/>
                      <a:pt x="3168" y="10148"/>
                      <a:pt x="3791" y="10311"/>
                    </a:cubicBezTo>
                    <a:cubicBezTo>
                      <a:pt x="3503" y="11844"/>
                      <a:pt x="3513" y="13415"/>
                      <a:pt x="3820" y="14938"/>
                    </a:cubicBezTo>
                    <a:cubicBezTo>
                      <a:pt x="4019" y="15943"/>
                      <a:pt x="4546" y="17248"/>
                      <a:pt x="5763" y="17248"/>
                    </a:cubicBezTo>
                    <a:cubicBezTo>
                      <a:pt x="5776" y="17248"/>
                      <a:pt x="5789" y="17248"/>
                      <a:pt x="5803" y="17247"/>
                    </a:cubicBezTo>
                    <a:cubicBezTo>
                      <a:pt x="6837" y="17219"/>
                      <a:pt x="7249" y="16155"/>
                      <a:pt x="7106" y="15264"/>
                    </a:cubicBezTo>
                    <a:cubicBezTo>
                      <a:pt x="6991" y="14507"/>
                      <a:pt x="6540" y="13856"/>
                      <a:pt x="6339" y="13137"/>
                    </a:cubicBezTo>
                    <a:cubicBezTo>
                      <a:pt x="6081" y="12256"/>
                      <a:pt x="6176" y="11480"/>
                      <a:pt x="6291" y="10599"/>
                    </a:cubicBezTo>
                    <a:lnTo>
                      <a:pt x="6291" y="10599"/>
                    </a:lnTo>
                    <a:cubicBezTo>
                      <a:pt x="7000" y="10647"/>
                      <a:pt x="7709" y="10685"/>
                      <a:pt x="8418" y="10781"/>
                    </a:cubicBezTo>
                    <a:cubicBezTo>
                      <a:pt x="11819" y="11269"/>
                      <a:pt x="14942" y="12515"/>
                      <a:pt x="17970" y="14105"/>
                    </a:cubicBezTo>
                    <a:cubicBezTo>
                      <a:pt x="17989" y="14134"/>
                      <a:pt x="18008" y="14162"/>
                      <a:pt x="18037" y="14191"/>
                    </a:cubicBezTo>
                    <a:cubicBezTo>
                      <a:pt x="18020" y="14310"/>
                      <a:pt x="18124" y="14407"/>
                      <a:pt x="18234" y="14407"/>
                    </a:cubicBezTo>
                    <a:cubicBezTo>
                      <a:pt x="18248" y="14407"/>
                      <a:pt x="18262" y="14405"/>
                      <a:pt x="18276" y="14402"/>
                    </a:cubicBezTo>
                    <a:cubicBezTo>
                      <a:pt x="19397" y="14086"/>
                      <a:pt x="20029" y="13185"/>
                      <a:pt x="20374" y="12131"/>
                    </a:cubicBezTo>
                    <a:cubicBezTo>
                      <a:pt x="20834" y="10704"/>
                      <a:pt x="21035" y="9123"/>
                      <a:pt x="21208" y="7638"/>
                    </a:cubicBezTo>
                    <a:cubicBezTo>
                      <a:pt x="21409" y="6115"/>
                      <a:pt x="21409" y="4582"/>
                      <a:pt x="21217" y="3059"/>
                    </a:cubicBezTo>
                    <a:cubicBezTo>
                      <a:pt x="21112" y="2302"/>
                      <a:pt x="20978" y="415"/>
                      <a:pt x="20010" y="127"/>
                    </a:cubicBezTo>
                    <a:cubicBezTo>
                      <a:pt x="19943" y="105"/>
                      <a:pt x="19872" y="96"/>
                      <a:pt x="19802" y="96"/>
                    </a:cubicBezTo>
                    <a:cubicBezTo>
                      <a:pt x="19753" y="96"/>
                      <a:pt x="19703" y="100"/>
                      <a:pt x="19656" y="108"/>
                    </a:cubicBezTo>
                    <a:cubicBezTo>
                      <a:pt x="19625" y="41"/>
                      <a:pt x="19555" y="1"/>
                      <a:pt x="19486"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3756;p98"/>
              <p:cNvSpPr/>
              <p:nvPr/>
            </p:nvSpPr>
            <p:spPr>
              <a:xfrm>
                <a:off x="2308625" y="3659000"/>
                <a:ext cx="155225" cy="135100"/>
              </a:xfrm>
              <a:custGeom>
                <a:avLst/>
                <a:gdLst/>
                <a:ahLst/>
                <a:cxnLst/>
                <a:rect l="l" t="t" r="r" b="b"/>
                <a:pathLst>
                  <a:path w="6209" h="5404" extrusionOk="0">
                    <a:moveTo>
                      <a:pt x="6113" y="87"/>
                    </a:moveTo>
                    <a:lnTo>
                      <a:pt x="6113" y="87"/>
                    </a:lnTo>
                    <a:cubicBezTo>
                      <a:pt x="5653" y="135"/>
                      <a:pt x="5193" y="173"/>
                      <a:pt x="4724" y="192"/>
                    </a:cubicBezTo>
                    <a:cubicBezTo>
                      <a:pt x="3287" y="259"/>
                      <a:pt x="1246" y="0"/>
                      <a:pt x="451" y="1514"/>
                    </a:cubicBezTo>
                    <a:cubicBezTo>
                      <a:pt x="1" y="2386"/>
                      <a:pt x="29" y="3679"/>
                      <a:pt x="777" y="4379"/>
                    </a:cubicBezTo>
                    <a:cubicBezTo>
                      <a:pt x="1313" y="4886"/>
                      <a:pt x="2118" y="5040"/>
                      <a:pt x="2827" y="5126"/>
                    </a:cubicBezTo>
                    <a:cubicBezTo>
                      <a:pt x="3948" y="5260"/>
                      <a:pt x="5078" y="5289"/>
                      <a:pt x="6209" y="5404"/>
                    </a:cubicBezTo>
                    <a:cubicBezTo>
                      <a:pt x="5682" y="3679"/>
                      <a:pt x="5643" y="1830"/>
                      <a:pt x="6113" y="87"/>
                    </a:cubicBezTo>
                    <a:close/>
                  </a:path>
                </a:pathLst>
              </a:custGeom>
              <a:solidFill>
                <a:srgbClr val="67C6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1872795991"/>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grpSp>
        <p:nvGrpSpPr>
          <p:cNvPr id="2" name="Group 1"/>
          <p:cNvGrpSpPr/>
          <p:nvPr/>
        </p:nvGrpSpPr>
        <p:grpSpPr>
          <a:xfrm>
            <a:off x="6947892" y="371117"/>
            <a:ext cx="5719450" cy="1184976"/>
            <a:chOff x="7801186" y="345054"/>
            <a:chExt cx="5719450" cy="1184976"/>
          </a:xfrm>
        </p:grpSpPr>
        <p:grpSp>
          <p:nvGrpSpPr>
            <p:cNvPr id="3" name="Google Shape;1467;p52"/>
            <p:cNvGrpSpPr/>
            <p:nvPr/>
          </p:nvGrpSpPr>
          <p:grpSpPr>
            <a:xfrm>
              <a:off x="7801186" y="345054"/>
              <a:ext cx="1190261" cy="1173635"/>
              <a:chOff x="4478800" y="4423725"/>
              <a:chExt cx="375300" cy="463975"/>
            </a:xfrm>
          </p:grpSpPr>
          <p:sp>
            <p:nvSpPr>
              <p:cNvPr id="5"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 name="Rectangle 3"/>
            <p:cNvSpPr/>
            <p:nvPr/>
          </p:nvSpPr>
          <p:spPr>
            <a:xfrm>
              <a:off x="9068821" y="514367"/>
              <a:ext cx="4451815" cy="1015663"/>
            </a:xfrm>
            <a:prstGeom prst="rect">
              <a:avLst/>
            </a:prstGeom>
          </p:spPr>
          <p:txBody>
            <a:bodyPr wrap="square">
              <a:spAutoFit/>
            </a:bodyPr>
            <a:lstStyle/>
            <a:p>
              <a:pPr algn="just">
                <a:lnSpc>
                  <a:spcPct val="150000"/>
                </a:lnSpc>
              </a:pPr>
              <a:r>
                <a:rPr lang="en-US" sz="4000" b="1" dirty="0" err="1" smtClean="0">
                  <a:solidFill>
                    <a:srgbClr val="C00000"/>
                  </a:solidFill>
                  <a:latin typeface="Arial" pitchFamily="34" charset="0"/>
                  <a:cs typeface="Arial" pitchFamily="34" charset="0"/>
                </a:rPr>
                <a:t>Gợi</a:t>
              </a:r>
              <a:r>
                <a:rPr lang="en-US" sz="4000" b="1" dirty="0" smtClean="0">
                  <a:solidFill>
                    <a:srgbClr val="C00000"/>
                  </a:solidFill>
                  <a:latin typeface="Arial" pitchFamily="34" charset="0"/>
                  <a:cs typeface="Arial" pitchFamily="34" charset="0"/>
                </a:rPr>
                <a:t> ý </a:t>
              </a:r>
              <a:r>
                <a:rPr lang="en-US" sz="4000" b="1" dirty="0" err="1" smtClean="0">
                  <a:solidFill>
                    <a:srgbClr val="C00000"/>
                  </a:solidFill>
                  <a:latin typeface="Arial" pitchFamily="34" charset="0"/>
                  <a:cs typeface="Arial" pitchFamily="34" charset="0"/>
                </a:rPr>
                <a:t>trả</a:t>
              </a:r>
              <a:r>
                <a:rPr lang="en-US" sz="4000" b="1" dirty="0" smtClean="0">
                  <a:solidFill>
                    <a:srgbClr val="C00000"/>
                  </a:solidFill>
                  <a:latin typeface="Arial" pitchFamily="34" charset="0"/>
                  <a:cs typeface="Arial" pitchFamily="34" charset="0"/>
                </a:rPr>
                <a:t> </a:t>
              </a:r>
              <a:r>
                <a:rPr lang="en-US" sz="4000" b="1" dirty="0" err="1" smtClean="0">
                  <a:solidFill>
                    <a:srgbClr val="C00000"/>
                  </a:solidFill>
                  <a:latin typeface="Arial" pitchFamily="34" charset="0"/>
                  <a:cs typeface="Arial" pitchFamily="34" charset="0"/>
                </a:rPr>
                <a:t>lời</a:t>
              </a:r>
              <a:endParaRPr lang="en-US" sz="4000" b="1" dirty="0">
                <a:solidFill>
                  <a:srgbClr val="C00000"/>
                </a:solidFill>
                <a:latin typeface="Arial" pitchFamily="34" charset="0"/>
                <a:cs typeface="Arial" pitchFamily="34" charset="0"/>
              </a:endParaRPr>
            </a:p>
          </p:txBody>
        </p:sp>
      </p:grpSp>
      <p:sp>
        <p:nvSpPr>
          <p:cNvPr id="20" name="Rectangle 19"/>
          <p:cNvSpPr/>
          <p:nvPr/>
        </p:nvSpPr>
        <p:spPr>
          <a:xfrm>
            <a:off x="5982585" y="1626873"/>
            <a:ext cx="7071167" cy="1015663"/>
          </a:xfrm>
          <a:prstGeom prst="rect">
            <a:avLst/>
          </a:prstGeom>
        </p:spPr>
        <p:txBody>
          <a:bodyPr wrap="none">
            <a:spAutoFit/>
          </a:bodyPr>
          <a:lstStyle/>
          <a:p>
            <a:pPr algn="ctr">
              <a:lnSpc>
                <a:spcPct val="150000"/>
              </a:lnSpc>
            </a:pPr>
            <a:r>
              <a:rPr lang="vi-VN" sz="4000" b="1" dirty="0"/>
              <a:t>Bệnh thiếu chất dinh dưỡng</a:t>
            </a:r>
            <a:endParaRPr lang="en-US" sz="4000" b="1" dirty="0"/>
          </a:p>
        </p:txBody>
      </p:sp>
      <p:sp>
        <p:nvSpPr>
          <p:cNvPr id="21" name="Rounded Rectangle 20"/>
          <p:cNvSpPr/>
          <p:nvPr/>
        </p:nvSpPr>
        <p:spPr>
          <a:xfrm>
            <a:off x="796080" y="3202732"/>
            <a:ext cx="3902920" cy="1074338"/>
          </a:xfrm>
          <a:prstGeom prst="roundRect">
            <a:avLst/>
          </a:prstGeom>
          <a:solidFill>
            <a:srgbClr val="CDCBF9"/>
          </a:solidFill>
          <a:ln w="25400" cap="flat" cmpd="sng" algn="ctr">
            <a:noFill/>
            <a:prstDash val="solid"/>
          </a:ln>
          <a:effectLst/>
        </p:spPr>
        <p:txBody>
          <a:bodyPr lIns="91431" tIns="45716" rIns="91431" bIns="45716" rtlCol="0" anchor="ctr"/>
          <a:lstStyle/>
          <a:p>
            <a:pPr algn="ctr" defTabSz="914309">
              <a:lnSpc>
                <a:spcPct val="150000"/>
              </a:lnSpc>
              <a:buClrTx/>
              <a:defRPr/>
            </a:pPr>
            <a:r>
              <a:rPr lang="en-US" sz="4000" dirty="0" err="1" smtClean="0">
                <a:solidFill>
                  <a:srgbClr val="555555">
                    <a:lumMod val="50000"/>
                  </a:srgbClr>
                </a:solidFill>
                <a:ea typeface="+mn-ea"/>
                <a:cs typeface="+mn-cs"/>
              </a:rPr>
              <a:t>Tên</a:t>
            </a:r>
            <a:r>
              <a:rPr lang="en-US" sz="4000" dirty="0" smtClean="0">
                <a:solidFill>
                  <a:srgbClr val="555555">
                    <a:lumMod val="50000"/>
                  </a:srgbClr>
                </a:solidFill>
                <a:ea typeface="+mn-ea"/>
                <a:cs typeface="+mn-cs"/>
              </a:rPr>
              <a:t> </a:t>
            </a:r>
            <a:r>
              <a:rPr lang="en-US" sz="4000" dirty="0" err="1" smtClean="0">
                <a:solidFill>
                  <a:srgbClr val="555555">
                    <a:lumMod val="50000"/>
                  </a:srgbClr>
                </a:solidFill>
                <a:ea typeface="+mn-ea"/>
                <a:cs typeface="+mn-cs"/>
              </a:rPr>
              <a:t>bệnh</a:t>
            </a:r>
            <a:endParaRPr lang="en-US" sz="4000" dirty="0">
              <a:solidFill>
                <a:srgbClr val="555555">
                  <a:lumMod val="50000"/>
                </a:srgbClr>
              </a:solidFill>
              <a:ea typeface="+mn-ea"/>
              <a:cs typeface="+mn-cs"/>
            </a:endParaRPr>
          </a:p>
        </p:txBody>
      </p:sp>
      <p:sp>
        <p:nvSpPr>
          <p:cNvPr id="22" name="Rounded Rectangle 21"/>
          <p:cNvSpPr/>
          <p:nvPr/>
        </p:nvSpPr>
        <p:spPr>
          <a:xfrm>
            <a:off x="796080" y="5461002"/>
            <a:ext cx="3902920" cy="1074338"/>
          </a:xfrm>
          <a:prstGeom prst="roundRect">
            <a:avLst/>
          </a:prstGeom>
          <a:solidFill>
            <a:srgbClr val="FFFFCC"/>
          </a:solidFill>
          <a:ln w="25400" cap="flat" cmpd="sng" algn="ctr">
            <a:noFill/>
            <a:prstDash val="solid"/>
          </a:ln>
          <a:effectLst/>
        </p:spPr>
        <p:txBody>
          <a:bodyPr lIns="91431" tIns="45716" rIns="91431" bIns="45716" rtlCol="0" anchor="ctr"/>
          <a:lstStyle/>
          <a:p>
            <a:pPr algn="ctr" defTabSz="914309">
              <a:lnSpc>
                <a:spcPct val="150000"/>
              </a:lnSpc>
              <a:buClrTx/>
              <a:defRPr/>
            </a:pPr>
            <a:r>
              <a:rPr lang="en-US" sz="4000" dirty="0" err="1" smtClean="0">
                <a:solidFill>
                  <a:srgbClr val="555555">
                    <a:lumMod val="50000"/>
                  </a:srgbClr>
                </a:solidFill>
                <a:ea typeface="+mn-ea"/>
                <a:cs typeface="+mn-cs"/>
              </a:rPr>
              <a:t>Dấu</a:t>
            </a:r>
            <a:r>
              <a:rPr lang="en-US" sz="4000" dirty="0" smtClean="0">
                <a:solidFill>
                  <a:srgbClr val="555555">
                    <a:lumMod val="50000"/>
                  </a:srgbClr>
                </a:solidFill>
                <a:ea typeface="+mn-ea"/>
                <a:cs typeface="+mn-cs"/>
              </a:rPr>
              <a:t> </a:t>
            </a:r>
            <a:r>
              <a:rPr lang="en-US" sz="4000" dirty="0" err="1" smtClean="0">
                <a:solidFill>
                  <a:srgbClr val="555555">
                    <a:lumMod val="50000"/>
                  </a:srgbClr>
                </a:solidFill>
                <a:ea typeface="+mn-ea"/>
                <a:cs typeface="+mn-cs"/>
              </a:rPr>
              <a:t>hiệu</a:t>
            </a:r>
            <a:r>
              <a:rPr lang="en-US" sz="4000" dirty="0" smtClean="0">
                <a:solidFill>
                  <a:srgbClr val="555555">
                    <a:lumMod val="50000"/>
                  </a:srgbClr>
                </a:solidFill>
                <a:ea typeface="+mn-ea"/>
                <a:cs typeface="+mn-cs"/>
              </a:rPr>
              <a:t> </a:t>
            </a:r>
            <a:r>
              <a:rPr lang="en-US" sz="4000" dirty="0" err="1" smtClean="0">
                <a:solidFill>
                  <a:srgbClr val="555555">
                    <a:lumMod val="50000"/>
                  </a:srgbClr>
                </a:solidFill>
                <a:ea typeface="+mn-ea"/>
                <a:cs typeface="+mn-cs"/>
              </a:rPr>
              <a:t>chính</a:t>
            </a:r>
            <a:endParaRPr lang="en-US" sz="4000" dirty="0">
              <a:solidFill>
                <a:srgbClr val="555555">
                  <a:lumMod val="50000"/>
                </a:srgbClr>
              </a:solidFill>
              <a:ea typeface="+mn-ea"/>
              <a:cs typeface="+mn-cs"/>
            </a:endParaRPr>
          </a:p>
        </p:txBody>
      </p:sp>
      <p:sp>
        <p:nvSpPr>
          <p:cNvPr id="23" name="Rounded Rectangle 22"/>
          <p:cNvSpPr/>
          <p:nvPr/>
        </p:nvSpPr>
        <p:spPr>
          <a:xfrm>
            <a:off x="796080" y="7663264"/>
            <a:ext cx="3902920" cy="1074338"/>
          </a:xfrm>
          <a:prstGeom prst="roundRect">
            <a:avLst/>
          </a:prstGeom>
          <a:solidFill>
            <a:srgbClr val="F9B9DF"/>
          </a:solidFill>
          <a:ln w="25400" cap="flat" cmpd="sng" algn="ctr">
            <a:noFill/>
            <a:prstDash val="solid"/>
          </a:ln>
          <a:effectLst/>
        </p:spPr>
        <p:txBody>
          <a:bodyPr lIns="91431" tIns="45716" rIns="91431" bIns="45716" rtlCol="0" anchor="ctr"/>
          <a:lstStyle/>
          <a:p>
            <a:pPr algn="ctr" defTabSz="914309">
              <a:lnSpc>
                <a:spcPct val="150000"/>
              </a:lnSpc>
              <a:buClrTx/>
              <a:defRPr/>
            </a:pPr>
            <a:r>
              <a:rPr lang="en-US" sz="4000" dirty="0" err="1" smtClean="0">
                <a:solidFill>
                  <a:srgbClr val="555555">
                    <a:lumMod val="50000"/>
                  </a:srgbClr>
                </a:solidFill>
                <a:ea typeface="+mn-ea"/>
                <a:cs typeface="+mn-cs"/>
              </a:rPr>
              <a:t>Nguyên</a:t>
            </a:r>
            <a:r>
              <a:rPr lang="en-US" sz="4000" dirty="0" smtClean="0">
                <a:solidFill>
                  <a:srgbClr val="555555">
                    <a:lumMod val="50000"/>
                  </a:srgbClr>
                </a:solidFill>
                <a:ea typeface="+mn-ea"/>
                <a:cs typeface="+mn-cs"/>
              </a:rPr>
              <a:t> </a:t>
            </a:r>
            <a:r>
              <a:rPr lang="en-US" sz="4000" dirty="0" err="1" smtClean="0">
                <a:solidFill>
                  <a:srgbClr val="555555">
                    <a:lumMod val="50000"/>
                  </a:srgbClr>
                </a:solidFill>
                <a:ea typeface="+mn-ea"/>
                <a:cs typeface="+mn-cs"/>
              </a:rPr>
              <a:t>nhân</a:t>
            </a:r>
            <a:endParaRPr lang="en-US" sz="4000" dirty="0">
              <a:solidFill>
                <a:srgbClr val="555555">
                  <a:lumMod val="50000"/>
                </a:srgbClr>
              </a:solidFill>
              <a:ea typeface="+mn-ea"/>
              <a:cs typeface="+mn-cs"/>
            </a:endParaRPr>
          </a:p>
        </p:txBody>
      </p:sp>
      <p:sp>
        <p:nvSpPr>
          <p:cNvPr id="24" name="Rectangle 23"/>
          <p:cNvSpPr/>
          <p:nvPr/>
        </p:nvSpPr>
        <p:spPr>
          <a:xfrm>
            <a:off x="5202103" y="3202732"/>
            <a:ext cx="3459601" cy="1015663"/>
          </a:xfrm>
          <a:prstGeom prst="rect">
            <a:avLst/>
          </a:prstGeom>
        </p:spPr>
        <p:txBody>
          <a:bodyPr wrap="none">
            <a:spAutoFit/>
          </a:bodyPr>
          <a:lstStyle/>
          <a:p>
            <a:pPr algn="just">
              <a:lnSpc>
                <a:spcPct val="150000"/>
              </a:lnSpc>
            </a:pPr>
            <a:r>
              <a:rPr lang="vi-VN" sz="4000" dirty="0"/>
              <a:t>Bệnh bướu cổ</a:t>
            </a:r>
            <a:endParaRPr lang="en-US" sz="4000" dirty="0"/>
          </a:p>
        </p:txBody>
      </p:sp>
      <p:sp>
        <p:nvSpPr>
          <p:cNvPr id="25" name="Rectangle 24"/>
          <p:cNvSpPr/>
          <p:nvPr/>
        </p:nvSpPr>
        <p:spPr>
          <a:xfrm>
            <a:off x="5189974" y="5258868"/>
            <a:ext cx="12456036" cy="1938992"/>
          </a:xfrm>
          <a:prstGeom prst="rect">
            <a:avLst/>
          </a:prstGeom>
        </p:spPr>
        <p:txBody>
          <a:bodyPr wrap="square">
            <a:spAutoFit/>
          </a:bodyPr>
          <a:lstStyle/>
          <a:p>
            <a:pPr marL="571500" indent="-571500" algn="just">
              <a:lnSpc>
                <a:spcPct val="150000"/>
              </a:lnSpc>
              <a:buFont typeface="Arial" pitchFamily="34" charset="0"/>
              <a:buChar char="•"/>
            </a:pPr>
            <a:r>
              <a:rPr lang="en-US" sz="4000" dirty="0" smtClean="0"/>
              <a:t>T</a:t>
            </a:r>
            <a:r>
              <a:rPr lang="vi-VN" sz="4000" dirty="0" smtClean="0"/>
              <a:t>uyến </a:t>
            </a:r>
            <a:r>
              <a:rPr lang="vi-VN" sz="4000" dirty="0"/>
              <a:t>giáp tăng lên về kích thước, lồi ra phía </a:t>
            </a:r>
            <a:r>
              <a:rPr lang="vi-VN" sz="4000" dirty="0" smtClean="0"/>
              <a:t>trước</a:t>
            </a:r>
            <a:endParaRPr lang="en-US" sz="4000" dirty="0" smtClean="0"/>
          </a:p>
          <a:p>
            <a:pPr marL="571500" indent="-571500" algn="just">
              <a:lnSpc>
                <a:spcPct val="150000"/>
              </a:lnSpc>
              <a:buFont typeface="Arial" pitchFamily="34" charset="0"/>
              <a:buChar char="•"/>
            </a:pPr>
            <a:r>
              <a:rPr lang="en-US" sz="4000" dirty="0"/>
              <a:t>N</a:t>
            </a:r>
            <a:r>
              <a:rPr lang="vi-VN" sz="4000" dirty="0" smtClean="0"/>
              <a:t>ếu </a:t>
            </a:r>
            <a:r>
              <a:rPr lang="vi-VN" sz="4000" dirty="0"/>
              <a:t>quá to sẽ gây nuốt vướng ở cổ, khó thở</a:t>
            </a:r>
            <a:endParaRPr lang="en-US" sz="4000" dirty="0"/>
          </a:p>
        </p:txBody>
      </p:sp>
      <p:sp>
        <p:nvSpPr>
          <p:cNvPr id="26" name="Rectangle 25"/>
          <p:cNvSpPr/>
          <p:nvPr/>
        </p:nvSpPr>
        <p:spPr>
          <a:xfrm>
            <a:off x="5188221" y="7484466"/>
            <a:ext cx="5120312" cy="1938992"/>
          </a:xfrm>
          <a:prstGeom prst="rect">
            <a:avLst/>
          </a:prstGeom>
        </p:spPr>
        <p:txBody>
          <a:bodyPr wrap="none">
            <a:spAutoFit/>
          </a:bodyPr>
          <a:lstStyle/>
          <a:p>
            <a:pPr marL="571500" indent="-571500" algn="just">
              <a:lnSpc>
                <a:spcPct val="150000"/>
              </a:lnSpc>
              <a:buFont typeface="Arial" pitchFamily="34" charset="0"/>
              <a:buChar char="•"/>
            </a:pPr>
            <a:r>
              <a:rPr lang="en-US" sz="4000" dirty="0"/>
              <a:t>D</a:t>
            </a:r>
            <a:r>
              <a:rPr lang="vi-VN" sz="4000" dirty="0" smtClean="0"/>
              <a:t>o </a:t>
            </a:r>
            <a:r>
              <a:rPr lang="vi-VN" sz="4000" dirty="0"/>
              <a:t>bẩm </a:t>
            </a:r>
            <a:r>
              <a:rPr lang="vi-VN" sz="4000" dirty="0" smtClean="0"/>
              <a:t>sinh</a:t>
            </a:r>
            <a:endParaRPr lang="en-US" sz="4000" dirty="0" smtClean="0"/>
          </a:p>
          <a:p>
            <a:pPr marL="571500" indent="-571500" algn="just">
              <a:lnSpc>
                <a:spcPct val="150000"/>
              </a:lnSpc>
              <a:buFont typeface="Arial" pitchFamily="34" charset="0"/>
              <a:buChar char="•"/>
            </a:pPr>
            <a:r>
              <a:rPr lang="en-US" sz="4000" dirty="0"/>
              <a:t>D</a:t>
            </a:r>
            <a:r>
              <a:rPr lang="vi-VN" sz="4000" dirty="0" smtClean="0"/>
              <a:t>o </a:t>
            </a:r>
            <a:r>
              <a:rPr lang="vi-VN" sz="4000" dirty="0"/>
              <a:t>cơ thể thiếu i-ốt</a:t>
            </a:r>
            <a:endParaRPr lang="en-US" sz="4000"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579" y="2567562"/>
            <a:ext cx="4463763" cy="2512437"/>
          </a:xfrm>
          <a:prstGeom prst="rect">
            <a:avLst/>
          </a:prstGeom>
        </p:spPr>
      </p:pic>
    </p:spTree>
    <p:extLst>
      <p:ext uri="{BB962C8B-B14F-4D97-AF65-F5344CB8AC3E}">
        <p14:creationId xmlns:p14="http://schemas.microsoft.com/office/powerpoint/2010/main" val="67816640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grpSp>
        <p:nvGrpSpPr>
          <p:cNvPr id="1902" name="Google Shape;1902;p40"/>
          <p:cNvGrpSpPr/>
          <p:nvPr/>
        </p:nvGrpSpPr>
        <p:grpSpPr>
          <a:xfrm>
            <a:off x="11740259" y="4562210"/>
            <a:ext cx="7084469" cy="4580051"/>
            <a:chOff x="5554913" y="2146575"/>
            <a:chExt cx="3542234" cy="2290025"/>
          </a:xfrm>
        </p:grpSpPr>
        <p:grpSp>
          <p:nvGrpSpPr>
            <p:cNvPr id="1903" name="Google Shape;1903;p40"/>
            <p:cNvGrpSpPr/>
            <p:nvPr/>
          </p:nvGrpSpPr>
          <p:grpSpPr>
            <a:xfrm>
              <a:off x="6881238" y="2146575"/>
              <a:ext cx="1287225" cy="1316042"/>
              <a:chOff x="7858696" y="2591327"/>
              <a:chExt cx="1360847" cy="1391312"/>
            </a:xfrm>
          </p:grpSpPr>
          <p:sp>
            <p:nvSpPr>
              <p:cNvPr id="1904" name="Google Shape;1904;p40"/>
              <p:cNvSpPr/>
              <p:nvPr/>
            </p:nvSpPr>
            <p:spPr>
              <a:xfrm>
                <a:off x="7858696" y="2974804"/>
                <a:ext cx="782303" cy="1007835"/>
              </a:xfrm>
              <a:custGeom>
                <a:avLst/>
                <a:gdLst/>
                <a:ahLst/>
                <a:cxnLst/>
                <a:rect l="l" t="t" r="r" b="b"/>
                <a:pathLst>
                  <a:path w="116198" h="149697" extrusionOk="0">
                    <a:moveTo>
                      <a:pt x="63009" y="1"/>
                    </a:moveTo>
                    <a:cubicBezTo>
                      <a:pt x="60993" y="1"/>
                      <a:pt x="58976" y="243"/>
                      <a:pt x="57464" y="747"/>
                    </a:cubicBezTo>
                    <a:cubicBezTo>
                      <a:pt x="34035" y="5041"/>
                      <a:pt x="17401" y="43854"/>
                      <a:pt x="12864" y="55690"/>
                    </a:cubicBezTo>
                    <a:cubicBezTo>
                      <a:pt x="8328" y="67041"/>
                      <a:pt x="1" y="92487"/>
                      <a:pt x="4295" y="114161"/>
                    </a:cubicBezTo>
                    <a:cubicBezTo>
                      <a:pt x="5303" y="119202"/>
                      <a:pt x="7058" y="124243"/>
                      <a:pt x="9840" y="128537"/>
                    </a:cubicBezTo>
                    <a:cubicBezTo>
                      <a:pt x="16635" y="139365"/>
                      <a:pt x="28228" y="146180"/>
                      <a:pt x="44862" y="148700"/>
                    </a:cubicBezTo>
                    <a:cubicBezTo>
                      <a:pt x="49275" y="149365"/>
                      <a:pt x="53499" y="149696"/>
                      <a:pt x="57530" y="149696"/>
                    </a:cubicBezTo>
                    <a:cubicBezTo>
                      <a:pt x="73296" y="149696"/>
                      <a:pt x="86089" y="144622"/>
                      <a:pt x="95531" y="134586"/>
                    </a:cubicBezTo>
                    <a:cubicBezTo>
                      <a:pt x="111399" y="117448"/>
                      <a:pt x="116198" y="86196"/>
                      <a:pt x="107629" y="54682"/>
                    </a:cubicBezTo>
                    <a:cubicBezTo>
                      <a:pt x="101580" y="32765"/>
                      <a:pt x="94019" y="19397"/>
                      <a:pt x="86458" y="11332"/>
                    </a:cubicBezTo>
                    <a:cubicBezTo>
                      <a:pt x="78131" y="2521"/>
                      <a:pt x="69824" y="1"/>
                      <a:pt x="6300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5" name="Google Shape;1905;p40"/>
              <p:cNvSpPr/>
              <p:nvPr/>
            </p:nvSpPr>
            <p:spPr>
              <a:xfrm>
                <a:off x="8043719" y="3165414"/>
                <a:ext cx="150956" cy="206971"/>
              </a:xfrm>
              <a:custGeom>
                <a:avLst/>
                <a:gdLst/>
                <a:ahLst/>
                <a:cxnLst/>
                <a:rect l="l" t="t" r="r" b="b"/>
                <a:pathLst>
                  <a:path w="22422" h="30742" extrusionOk="0">
                    <a:moveTo>
                      <a:pt x="11930" y="1"/>
                    </a:moveTo>
                    <a:cubicBezTo>
                      <a:pt x="11451" y="1"/>
                      <a:pt x="10998" y="59"/>
                      <a:pt x="10586" y="158"/>
                    </a:cubicBezTo>
                    <a:cubicBezTo>
                      <a:pt x="9819" y="420"/>
                      <a:pt x="9073" y="1166"/>
                      <a:pt x="8307" y="1933"/>
                    </a:cubicBezTo>
                    <a:cubicBezTo>
                      <a:pt x="3267" y="7215"/>
                      <a:pt x="242" y="14272"/>
                      <a:pt x="0" y="21329"/>
                    </a:cubicBezTo>
                    <a:cubicBezTo>
                      <a:pt x="0" y="23345"/>
                      <a:pt x="242" y="25361"/>
                      <a:pt x="1250" y="27136"/>
                    </a:cubicBezTo>
                    <a:cubicBezTo>
                      <a:pt x="2715" y="29559"/>
                      <a:pt x="5629" y="30742"/>
                      <a:pt x="8530" y="30742"/>
                    </a:cubicBezTo>
                    <a:cubicBezTo>
                      <a:pt x="10143" y="30742"/>
                      <a:pt x="11752" y="30376"/>
                      <a:pt x="13106" y="29656"/>
                    </a:cubicBezTo>
                    <a:cubicBezTo>
                      <a:pt x="17139" y="27640"/>
                      <a:pt x="19397" y="23607"/>
                      <a:pt x="20667" y="19313"/>
                    </a:cubicBezTo>
                    <a:cubicBezTo>
                      <a:pt x="21917" y="15784"/>
                      <a:pt x="22421" y="12014"/>
                      <a:pt x="21413" y="8485"/>
                    </a:cubicBezTo>
                    <a:cubicBezTo>
                      <a:pt x="20405" y="4695"/>
                      <a:pt x="17643" y="1428"/>
                      <a:pt x="14114" y="420"/>
                    </a:cubicBezTo>
                    <a:cubicBezTo>
                      <a:pt x="13364" y="123"/>
                      <a:pt x="12620" y="1"/>
                      <a:pt x="1193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6" name="Google Shape;1906;p40"/>
              <p:cNvSpPr/>
              <p:nvPr/>
            </p:nvSpPr>
            <p:spPr>
              <a:xfrm>
                <a:off x="8318600" y="2591327"/>
                <a:ext cx="600674" cy="581944"/>
              </a:xfrm>
              <a:custGeom>
                <a:avLst/>
                <a:gdLst/>
                <a:ahLst/>
                <a:cxnLst/>
                <a:rect l="l" t="t" r="r" b="b"/>
                <a:pathLst>
                  <a:path w="89220" h="86438" extrusionOk="0">
                    <a:moveTo>
                      <a:pt x="44862" y="0"/>
                    </a:moveTo>
                    <a:cubicBezTo>
                      <a:pt x="13610" y="0"/>
                      <a:pt x="1755" y="47624"/>
                      <a:pt x="1" y="56698"/>
                    </a:cubicBezTo>
                    <a:cubicBezTo>
                      <a:pt x="9578" y="59722"/>
                      <a:pt x="20163" y="68049"/>
                      <a:pt x="29478" y="86437"/>
                    </a:cubicBezTo>
                    <a:cubicBezTo>
                      <a:pt x="35023" y="73836"/>
                      <a:pt x="49641" y="46878"/>
                      <a:pt x="71316" y="41576"/>
                    </a:cubicBezTo>
                    <a:cubicBezTo>
                      <a:pt x="73090" y="41334"/>
                      <a:pt x="75106" y="41071"/>
                      <a:pt x="77122" y="40830"/>
                    </a:cubicBezTo>
                    <a:cubicBezTo>
                      <a:pt x="81155" y="40830"/>
                      <a:pt x="85187" y="41334"/>
                      <a:pt x="89220" y="42584"/>
                    </a:cubicBezTo>
                    <a:cubicBezTo>
                      <a:pt x="86437" y="33006"/>
                      <a:pt x="79139" y="14356"/>
                      <a:pt x="64017" y="5041"/>
                    </a:cubicBezTo>
                    <a:cubicBezTo>
                      <a:pt x="58976" y="2017"/>
                      <a:pt x="52927" y="242"/>
                      <a:pt x="4611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7" name="Google Shape;1907;p40"/>
              <p:cNvSpPr/>
              <p:nvPr/>
            </p:nvSpPr>
            <p:spPr>
              <a:xfrm>
                <a:off x="8432218" y="2733551"/>
                <a:ext cx="151091" cy="206620"/>
              </a:xfrm>
              <a:custGeom>
                <a:avLst/>
                <a:gdLst/>
                <a:ahLst/>
                <a:cxnLst/>
                <a:rect l="l" t="t" r="r" b="b"/>
                <a:pathLst>
                  <a:path w="22442" h="30690" extrusionOk="0">
                    <a:moveTo>
                      <a:pt x="12156" y="0"/>
                    </a:moveTo>
                    <a:cubicBezTo>
                      <a:pt x="11647" y="0"/>
                      <a:pt x="11118" y="77"/>
                      <a:pt x="10586" y="288"/>
                    </a:cubicBezTo>
                    <a:cubicBezTo>
                      <a:pt x="9840" y="550"/>
                      <a:pt x="9074" y="1296"/>
                      <a:pt x="8328" y="1800"/>
                    </a:cubicBezTo>
                    <a:cubicBezTo>
                      <a:pt x="3287" y="7103"/>
                      <a:pt x="263" y="14160"/>
                      <a:pt x="263" y="21217"/>
                    </a:cubicBezTo>
                    <a:cubicBezTo>
                      <a:pt x="1" y="23233"/>
                      <a:pt x="263" y="25491"/>
                      <a:pt x="1513" y="27266"/>
                    </a:cubicBezTo>
                    <a:cubicBezTo>
                      <a:pt x="2928" y="29608"/>
                      <a:pt x="5604" y="30690"/>
                      <a:pt x="8395" y="30690"/>
                    </a:cubicBezTo>
                    <a:cubicBezTo>
                      <a:pt x="10097" y="30690"/>
                      <a:pt x="11841" y="30287"/>
                      <a:pt x="13368" y="29524"/>
                    </a:cubicBezTo>
                    <a:cubicBezTo>
                      <a:pt x="17139" y="27507"/>
                      <a:pt x="19659" y="23475"/>
                      <a:pt x="20929" y="19442"/>
                    </a:cubicBezTo>
                    <a:cubicBezTo>
                      <a:pt x="21937" y="15914"/>
                      <a:pt x="22442" y="11881"/>
                      <a:pt x="21433" y="8353"/>
                    </a:cubicBezTo>
                    <a:cubicBezTo>
                      <a:pt x="20425" y="4825"/>
                      <a:pt x="17905" y="1558"/>
                      <a:pt x="14114" y="288"/>
                    </a:cubicBezTo>
                    <a:cubicBezTo>
                      <a:pt x="13529" y="147"/>
                      <a:pt x="12861" y="0"/>
                      <a:pt x="121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8" name="Google Shape;1908;p40"/>
              <p:cNvSpPr/>
              <p:nvPr/>
            </p:nvSpPr>
            <p:spPr>
              <a:xfrm>
                <a:off x="8517060" y="2850811"/>
                <a:ext cx="702483" cy="1017052"/>
              </a:xfrm>
              <a:custGeom>
                <a:avLst/>
                <a:gdLst/>
                <a:ahLst/>
                <a:cxnLst/>
                <a:rect l="l" t="t" r="r" b="b"/>
                <a:pathLst>
                  <a:path w="104342" h="151066" extrusionOk="0">
                    <a:moveTo>
                      <a:pt x="45070" y="1"/>
                    </a:moveTo>
                    <a:cubicBezTo>
                      <a:pt x="44832" y="1"/>
                      <a:pt x="44595" y="4"/>
                      <a:pt x="44358" y="9"/>
                    </a:cubicBezTo>
                    <a:cubicBezTo>
                      <a:pt x="19155" y="1279"/>
                      <a:pt x="2521" y="41101"/>
                      <a:pt x="0" y="47391"/>
                    </a:cubicBezTo>
                    <a:cubicBezTo>
                      <a:pt x="2279" y="53198"/>
                      <a:pt x="4537" y="59489"/>
                      <a:pt x="6553" y="67050"/>
                    </a:cubicBezTo>
                    <a:cubicBezTo>
                      <a:pt x="10081" y="80418"/>
                      <a:pt x="11594" y="93523"/>
                      <a:pt x="10848" y="105621"/>
                    </a:cubicBezTo>
                    <a:cubicBezTo>
                      <a:pt x="10344" y="114190"/>
                      <a:pt x="11090" y="128304"/>
                      <a:pt x="8327" y="135865"/>
                    </a:cubicBezTo>
                    <a:cubicBezTo>
                      <a:pt x="8327" y="135865"/>
                      <a:pt x="8327" y="138123"/>
                      <a:pt x="23187" y="146450"/>
                    </a:cubicBezTo>
                    <a:cubicBezTo>
                      <a:pt x="27844" y="149108"/>
                      <a:pt x="36139" y="151065"/>
                      <a:pt x="45528" y="151065"/>
                    </a:cubicBezTo>
                    <a:cubicBezTo>
                      <a:pt x="53944" y="151065"/>
                      <a:pt x="63238" y="149493"/>
                      <a:pt x="71577" y="145442"/>
                    </a:cubicBezTo>
                    <a:cubicBezTo>
                      <a:pt x="87969" y="137377"/>
                      <a:pt x="98051" y="121489"/>
                      <a:pt x="100571" y="99068"/>
                    </a:cubicBezTo>
                    <a:cubicBezTo>
                      <a:pt x="104341" y="66042"/>
                      <a:pt x="95026" y="34548"/>
                      <a:pt x="75872" y="15131"/>
                    </a:cubicBezTo>
                    <a:lnTo>
                      <a:pt x="75368" y="14627"/>
                    </a:lnTo>
                    <a:cubicBezTo>
                      <a:pt x="66010" y="5033"/>
                      <a:pt x="55209" y="1"/>
                      <a:pt x="4507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9" name="Google Shape;1909;p40"/>
              <p:cNvSpPr/>
              <p:nvPr/>
            </p:nvSpPr>
            <p:spPr>
              <a:xfrm>
                <a:off x="8586695" y="3052551"/>
                <a:ext cx="150956" cy="207395"/>
              </a:xfrm>
              <a:custGeom>
                <a:avLst/>
                <a:gdLst/>
                <a:ahLst/>
                <a:cxnLst/>
                <a:rect l="l" t="t" r="r" b="b"/>
                <a:pathLst>
                  <a:path w="22422" h="30805" extrusionOk="0">
                    <a:moveTo>
                      <a:pt x="12195" y="0"/>
                    </a:moveTo>
                    <a:cubicBezTo>
                      <a:pt x="11719" y="0"/>
                      <a:pt x="11250" y="77"/>
                      <a:pt x="10828" y="288"/>
                    </a:cubicBezTo>
                    <a:cubicBezTo>
                      <a:pt x="9820" y="550"/>
                      <a:pt x="9074" y="1296"/>
                      <a:pt x="8570" y="1800"/>
                    </a:cubicBezTo>
                    <a:cubicBezTo>
                      <a:pt x="3267" y="7103"/>
                      <a:pt x="505" y="14160"/>
                      <a:pt x="243" y="21459"/>
                    </a:cubicBezTo>
                    <a:cubicBezTo>
                      <a:pt x="1" y="23475"/>
                      <a:pt x="243" y="25491"/>
                      <a:pt x="1513" y="27266"/>
                    </a:cubicBezTo>
                    <a:cubicBezTo>
                      <a:pt x="2924" y="29622"/>
                      <a:pt x="5618" y="30805"/>
                      <a:pt x="8425" y="30805"/>
                    </a:cubicBezTo>
                    <a:cubicBezTo>
                      <a:pt x="10110" y="30805"/>
                      <a:pt x="11836" y="30378"/>
                      <a:pt x="13348" y="29524"/>
                    </a:cubicBezTo>
                    <a:cubicBezTo>
                      <a:pt x="17139" y="27508"/>
                      <a:pt x="19659" y="23475"/>
                      <a:pt x="20909" y="19443"/>
                    </a:cubicBezTo>
                    <a:cubicBezTo>
                      <a:pt x="21917" y="15914"/>
                      <a:pt x="22421" y="12144"/>
                      <a:pt x="21413" y="8353"/>
                    </a:cubicBezTo>
                    <a:cubicBezTo>
                      <a:pt x="20405" y="4825"/>
                      <a:pt x="17885" y="1558"/>
                      <a:pt x="14114" y="288"/>
                    </a:cubicBezTo>
                    <a:cubicBezTo>
                      <a:pt x="13529" y="148"/>
                      <a:pt x="12855" y="0"/>
                      <a:pt x="12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910" name="Google Shape;1910;p40"/>
            <p:cNvSpPr/>
            <p:nvPr/>
          </p:nvSpPr>
          <p:spPr>
            <a:xfrm rot="-1955334">
              <a:off x="5834925" y="2991336"/>
              <a:ext cx="904838" cy="1304261"/>
            </a:xfrm>
            <a:custGeom>
              <a:avLst/>
              <a:gdLst/>
              <a:ahLst/>
              <a:cxnLst/>
              <a:rect l="l" t="t" r="r" b="b"/>
              <a:pathLst>
                <a:path w="20241" h="29176" extrusionOk="0">
                  <a:moveTo>
                    <a:pt x="8621" y="0"/>
                  </a:moveTo>
                  <a:lnTo>
                    <a:pt x="8621" y="0"/>
                  </a:lnTo>
                  <a:cubicBezTo>
                    <a:pt x="6936" y="4648"/>
                    <a:pt x="7347" y="9971"/>
                    <a:pt x="9596" y="14319"/>
                  </a:cubicBezTo>
                  <a:cubicBezTo>
                    <a:pt x="9785" y="14844"/>
                    <a:pt x="9935" y="15368"/>
                    <a:pt x="10120" y="15929"/>
                  </a:cubicBezTo>
                  <a:cubicBezTo>
                    <a:pt x="10195" y="16154"/>
                    <a:pt x="10645" y="17242"/>
                    <a:pt x="10759" y="17467"/>
                  </a:cubicBezTo>
                  <a:cubicBezTo>
                    <a:pt x="8285" y="14094"/>
                    <a:pt x="4123" y="10756"/>
                    <a:pt x="0" y="9857"/>
                  </a:cubicBezTo>
                  <a:lnTo>
                    <a:pt x="0" y="9857"/>
                  </a:lnTo>
                  <a:cubicBezTo>
                    <a:pt x="900" y="11245"/>
                    <a:pt x="1913" y="12556"/>
                    <a:pt x="2963" y="13755"/>
                  </a:cubicBezTo>
                  <a:cubicBezTo>
                    <a:pt x="4048" y="15029"/>
                    <a:pt x="5248" y="16229"/>
                    <a:pt x="6672" y="17093"/>
                  </a:cubicBezTo>
                  <a:cubicBezTo>
                    <a:pt x="7897" y="17825"/>
                    <a:pt x="9283" y="18300"/>
                    <a:pt x="10709" y="18300"/>
                  </a:cubicBezTo>
                  <a:cubicBezTo>
                    <a:pt x="10813" y="18300"/>
                    <a:pt x="10916" y="18297"/>
                    <a:pt x="11020" y="18292"/>
                  </a:cubicBezTo>
                  <a:cubicBezTo>
                    <a:pt x="11470" y="19452"/>
                    <a:pt x="11995" y="20541"/>
                    <a:pt x="12558" y="21626"/>
                  </a:cubicBezTo>
                  <a:cubicBezTo>
                    <a:pt x="9797" y="19269"/>
                    <a:pt x="6189" y="17941"/>
                    <a:pt x="2575" y="17941"/>
                  </a:cubicBezTo>
                  <a:cubicBezTo>
                    <a:pt x="2166" y="17941"/>
                    <a:pt x="1757" y="17958"/>
                    <a:pt x="1349" y="17992"/>
                  </a:cubicBezTo>
                  <a:cubicBezTo>
                    <a:pt x="3074" y="19303"/>
                    <a:pt x="4798" y="20616"/>
                    <a:pt x="6786" y="21477"/>
                  </a:cubicBezTo>
                  <a:cubicBezTo>
                    <a:pt x="7347" y="21740"/>
                    <a:pt x="7946" y="21965"/>
                    <a:pt x="8585" y="22115"/>
                  </a:cubicBezTo>
                  <a:cubicBezTo>
                    <a:pt x="9367" y="22327"/>
                    <a:pt x="10174" y="22443"/>
                    <a:pt x="10985" y="22443"/>
                  </a:cubicBezTo>
                  <a:cubicBezTo>
                    <a:pt x="11610" y="22443"/>
                    <a:pt x="12238" y="22374"/>
                    <a:pt x="12858" y="22226"/>
                  </a:cubicBezTo>
                  <a:cubicBezTo>
                    <a:pt x="12933" y="22415"/>
                    <a:pt x="13083" y="22640"/>
                    <a:pt x="13194" y="22826"/>
                  </a:cubicBezTo>
                  <a:cubicBezTo>
                    <a:pt x="13833" y="23989"/>
                    <a:pt x="14283" y="24850"/>
                    <a:pt x="15068" y="25900"/>
                  </a:cubicBezTo>
                  <a:cubicBezTo>
                    <a:pt x="12969" y="24550"/>
                    <a:pt x="10795" y="23765"/>
                    <a:pt x="8321" y="23240"/>
                  </a:cubicBezTo>
                  <a:cubicBezTo>
                    <a:pt x="7267" y="23029"/>
                    <a:pt x="6214" y="22910"/>
                    <a:pt x="5160" y="22910"/>
                  </a:cubicBezTo>
                  <a:cubicBezTo>
                    <a:pt x="4714" y="22910"/>
                    <a:pt x="4269" y="22931"/>
                    <a:pt x="3823" y="22976"/>
                  </a:cubicBezTo>
                  <a:cubicBezTo>
                    <a:pt x="6324" y="25232"/>
                    <a:pt x="9693" y="26473"/>
                    <a:pt x="13042" y="26473"/>
                  </a:cubicBezTo>
                  <a:cubicBezTo>
                    <a:pt x="13810" y="26473"/>
                    <a:pt x="14577" y="26407"/>
                    <a:pt x="15332" y="26274"/>
                  </a:cubicBezTo>
                  <a:cubicBezTo>
                    <a:pt x="16007" y="27213"/>
                    <a:pt x="16718" y="28149"/>
                    <a:pt x="17467" y="29048"/>
                  </a:cubicBezTo>
                  <a:cubicBezTo>
                    <a:pt x="17538" y="29137"/>
                    <a:pt x="17642" y="29176"/>
                    <a:pt x="17748" y="29176"/>
                  </a:cubicBezTo>
                  <a:cubicBezTo>
                    <a:pt x="17867" y="29176"/>
                    <a:pt x="17988" y="29127"/>
                    <a:pt x="18067" y="29048"/>
                  </a:cubicBezTo>
                  <a:cubicBezTo>
                    <a:pt x="18256" y="28898"/>
                    <a:pt x="18217" y="28637"/>
                    <a:pt x="18067" y="28448"/>
                  </a:cubicBezTo>
                  <a:cubicBezTo>
                    <a:pt x="17431" y="27699"/>
                    <a:pt x="16831" y="26913"/>
                    <a:pt x="16268" y="26088"/>
                  </a:cubicBezTo>
                  <a:cubicBezTo>
                    <a:pt x="17767" y="25300"/>
                    <a:pt x="18817" y="23765"/>
                    <a:pt x="19380" y="22151"/>
                  </a:cubicBezTo>
                  <a:cubicBezTo>
                    <a:pt x="20055" y="20316"/>
                    <a:pt x="20130" y="18328"/>
                    <a:pt x="20241" y="16343"/>
                  </a:cubicBezTo>
                  <a:lnTo>
                    <a:pt x="20241" y="16343"/>
                  </a:lnTo>
                  <a:cubicBezTo>
                    <a:pt x="19191" y="17428"/>
                    <a:pt x="18292" y="18667"/>
                    <a:pt x="17581" y="19977"/>
                  </a:cubicBezTo>
                  <a:cubicBezTo>
                    <a:pt x="16682" y="21626"/>
                    <a:pt x="16043" y="23465"/>
                    <a:pt x="15707" y="25300"/>
                  </a:cubicBezTo>
                  <a:cubicBezTo>
                    <a:pt x="15668" y="25264"/>
                    <a:pt x="15632" y="25189"/>
                    <a:pt x="15593" y="25114"/>
                  </a:cubicBezTo>
                  <a:cubicBezTo>
                    <a:pt x="14957" y="24139"/>
                    <a:pt x="14319" y="23126"/>
                    <a:pt x="13758" y="22115"/>
                  </a:cubicBezTo>
                  <a:cubicBezTo>
                    <a:pt x="14843" y="21626"/>
                    <a:pt x="15743" y="20766"/>
                    <a:pt x="16382" y="19716"/>
                  </a:cubicBezTo>
                  <a:cubicBezTo>
                    <a:pt x="16682" y="19228"/>
                    <a:pt x="16906" y="18703"/>
                    <a:pt x="17092" y="18178"/>
                  </a:cubicBezTo>
                  <a:cubicBezTo>
                    <a:pt x="17731" y="16268"/>
                    <a:pt x="17731" y="14244"/>
                    <a:pt x="17731" y="12256"/>
                  </a:cubicBezTo>
                  <a:lnTo>
                    <a:pt x="17731" y="12256"/>
                  </a:lnTo>
                  <a:cubicBezTo>
                    <a:pt x="15407" y="14655"/>
                    <a:pt x="13794" y="17767"/>
                    <a:pt x="13233" y="21102"/>
                  </a:cubicBezTo>
                  <a:cubicBezTo>
                    <a:pt x="12819" y="20277"/>
                    <a:pt x="12408" y="19452"/>
                    <a:pt x="12070" y="18592"/>
                  </a:cubicBezTo>
                  <a:cubicBezTo>
                    <a:pt x="11920" y="18328"/>
                    <a:pt x="11809" y="18028"/>
                    <a:pt x="11695" y="17728"/>
                  </a:cubicBezTo>
                  <a:cubicBezTo>
                    <a:pt x="13233" y="16604"/>
                    <a:pt x="14469" y="14993"/>
                    <a:pt x="15143" y="13230"/>
                  </a:cubicBezTo>
                  <a:cubicBezTo>
                    <a:pt x="15968" y="11170"/>
                    <a:pt x="16082" y="8846"/>
                    <a:pt x="15482" y="6708"/>
                  </a:cubicBezTo>
                  <a:lnTo>
                    <a:pt x="15482" y="6708"/>
                  </a:lnTo>
                  <a:cubicBezTo>
                    <a:pt x="13344" y="9857"/>
                    <a:pt x="11959" y="13530"/>
                    <a:pt x="11545" y="17317"/>
                  </a:cubicBezTo>
                  <a:cubicBezTo>
                    <a:pt x="11209" y="16529"/>
                    <a:pt x="10945" y="15704"/>
                    <a:pt x="10684" y="14880"/>
                  </a:cubicBezTo>
                  <a:cubicBezTo>
                    <a:pt x="10759" y="12631"/>
                    <a:pt x="11359" y="10382"/>
                    <a:pt x="11395" y="8133"/>
                  </a:cubicBezTo>
                  <a:cubicBezTo>
                    <a:pt x="11395" y="5209"/>
                    <a:pt x="10420" y="2285"/>
                    <a:pt x="8621" y="0"/>
                  </a:cubicBezTo>
                  <a:close/>
                </a:path>
              </a:pathLst>
            </a:custGeom>
            <a:solidFill>
              <a:schemeClr val="accent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grpSp>
          <p:nvGrpSpPr>
            <p:cNvPr id="1911" name="Google Shape;1911;p40"/>
            <p:cNvGrpSpPr/>
            <p:nvPr/>
          </p:nvGrpSpPr>
          <p:grpSpPr>
            <a:xfrm rot="1373992">
              <a:off x="7586194" y="3096373"/>
              <a:ext cx="1438980" cy="661308"/>
              <a:chOff x="5081848" y="648018"/>
              <a:chExt cx="1680488" cy="772380"/>
            </a:xfrm>
          </p:grpSpPr>
          <p:sp>
            <p:nvSpPr>
              <p:cNvPr id="1912" name="Google Shape;1912;p40"/>
              <p:cNvSpPr/>
              <p:nvPr/>
            </p:nvSpPr>
            <p:spPr>
              <a:xfrm>
                <a:off x="5169743" y="915286"/>
                <a:ext cx="1592593" cy="505113"/>
              </a:xfrm>
              <a:custGeom>
                <a:avLst/>
                <a:gdLst/>
                <a:ahLst/>
                <a:cxnLst/>
                <a:rect l="l" t="t" r="r" b="b"/>
                <a:pathLst>
                  <a:path w="68854" h="21838" extrusionOk="0">
                    <a:moveTo>
                      <a:pt x="765" y="0"/>
                    </a:moveTo>
                    <a:lnTo>
                      <a:pt x="765" y="6725"/>
                    </a:lnTo>
                    <a:cubicBezTo>
                      <a:pt x="0" y="13729"/>
                      <a:pt x="9576" y="21838"/>
                      <a:pt x="23908" y="21838"/>
                    </a:cubicBezTo>
                    <a:cubicBezTo>
                      <a:pt x="26863" y="21838"/>
                      <a:pt x="30020" y="21493"/>
                      <a:pt x="33329" y="20723"/>
                    </a:cubicBezTo>
                    <a:cubicBezTo>
                      <a:pt x="56026" y="15419"/>
                      <a:pt x="68854" y="18444"/>
                      <a:pt x="68854" y="9375"/>
                    </a:cubicBezTo>
                    <a:lnTo>
                      <a:pt x="68854" y="1051"/>
                    </a:lnTo>
                    <a:cubicBezTo>
                      <a:pt x="68854" y="10115"/>
                      <a:pt x="56026" y="7095"/>
                      <a:pt x="33329" y="12399"/>
                    </a:cubicBezTo>
                    <a:cubicBezTo>
                      <a:pt x="30006" y="13179"/>
                      <a:pt x="26837" y="13528"/>
                      <a:pt x="23870" y="13528"/>
                    </a:cubicBezTo>
                    <a:cubicBezTo>
                      <a:pt x="10651" y="13528"/>
                      <a:pt x="1471" y="6601"/>
                      <a:pt x="765" y="0"/>
                    </a:cubicBezTo>
                    <a:close/>
                  </a:path>
                </a:pathLst>
              </a:custGeom>
              <a:solidFill>
                <a:schemeClr val="accent1"/>
              </a:solidFill>
              <a:ln w="9525" cap="flat" cmpd="sng">
                <a:solidFill>
                  <a:schemeClr val="dk1"/>
                </a:solidFill>
                <a:prstDash val="solid"/>
                <a:miter lim="4933"/>
                <a:headEnd type="none" w="sm" len="sm"/>
                <a:tailEnd type="none" w="sm" len="sm"/>
              </a:ln>
            </p:spPr>
            <p:txBody>
              <a:bodyPr spcFirstLastPara="1" wrap="square" lIns="91425" tIns="91425" rIns="91425" bIns="91425" anchor="ctr" anchorCtr="0">
                <a:noAutofit/>
              </a:bodyPr>
              <a:lstStyle/>
              <a:p>
                <a:endParaRPr/>
              </a:p>
            </p:txBody>
          </p:sp>
          <p:sp>
            <p:nvSpPr>
              <p:cNvPr id="1913" name="Google Shape;1913;p40"/>
              <p:cNvSpPr/>
              <p:nvPr/>
            </p:nvSpPr>
            <p:spPr>
              <a:xfrm>
                <a:off x="5081848" y="648018"/>
                <a:ext cx="1680487" cy="580031"/>
              </a:xfrm>
              <a:custGeom>
                <a:avLst/>
                <a:gdLst/>
                <a:ahLst/>
                <a:cxnLst/>
                <a:rect l="l" t="t" r="r" b="b"/>
                <a:pathLst>
                  <a:path w="72654" h="25077" extrusionOk="0">
                    <a:moveTo>
                      <a:pt x="52339" y="0"/>
                    </a:moveTo>
                    <a:cubicBezTo>
                      <a:pt x="46790" y="0"/>
                      <a:pt x="40775" y="1645"/>
                      <a:pt x="35220" y="5822"/>
                    </a:cubicBezTo>
                    <a:cubicBezTo>
                      <a:pt x="34232" y="6559"/>
                      <a:pt x="33032" y="6849"/>
                      <a:pt x="31682" y="6849"/>
                    </a:cubicBezTo>
                    <a:cubicBezTo>
                      <a:pt x="26647" y="6849"/>
                      <a:pt x="19523" y="2810"/>
                      <a:pt x="13500" y="2810"/>
                    </a:cubicBezTo>
                    <a:cubicBezTo>
                      <a:pt x="10858" y="2810"/>
                      <a:pt x="8428" y="3587"/>
                      <a:pt x="6480" y="5822"/>
                    </a:cubicBezTo>
                    <a:cubicBezTo>
                      <a:pt x="1" y="13245"/>
                      <a:pt x="10383" y="25077"/>
                      <a:pt x="27683" y="25077"/>
                    </a:cubicBezTo>
                    <a:cubicBezTo>
                      <a:pt x="30646" y="25077"/>
                      <a:pt x="33811" y="24730"/>
                      <a:pt x="37129" y="23954"/>
                    </a:cubicBezTo>
                    <a:cubicBezTo>
                      <a:pt x="59826" y="18650"/>
                      <a:pt x="72654" y="21670"/>
                      <a:pt x="72654" y="12606"/>
                    </a:cubicBezTo>
                    <a:cubicBezTo>
                      <a:pt x="72654" y="6563"/>
                      <a:pt x="63425" y="0"/>
                      <a:pt x="5233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4" name="Google Shape;1914;p40"/>
              <p:cNvSpPr/>
              <p:nvPr/>
            </p:nvSpPr>
            <p:spPr>
              <a:xfrm>
                <a:off x="5407128" y="799289"/>
                <a:ext cx="1171257" cy="218717"/>
              </a:xfrm>
              <a:custGeom>
                <a:avLst/>
                <a:gdLst/>
                <a:ahLst/>
                <a:cxnLst/>
                <a:rect l="l" t="t" r="r" b="b"/>
                <a:pathLst>
                  <a:path w="50638" h="9456" extrusionOk="0">
                    <a:moveTo>
                      <a:pt x="36773" y="0"/>
                    </a:moveTo>
                    <a:cubicBezTo>
                      <a:pt x="36502" y="0"/>
                      <a:pt x="35881" y="120"/>
                      <a:pt x="34785" y="392"/>
                    </a:cubicBezTo>
                    <a:cubicBezTo>
                      <a:pt x="27432" y="2270"/>
                      <a:pt x="19811" y="5560"/>
                      <a:pt x="14948" y="5560"/>
                    </a:cubicBezTo>
                    <a:cubicBezTo>
                      <a:pt x="14062" y="5560"/>
                      <a:pt x="13267" y="5450"/>
                      <a:pt x="12582" y="5203"/>
                    </a:cubicBezTo>
                    <a:cubicBezTo>
                      <a:pt x="11412" y="4399"/>
                      <a:pt x="9251" y="3846"/>
                      <a:pt x="6784" y="3846"/>
                    </a:cubicBezTo>
                    <a:cubicBezTo>
                      <a:pt x="3025" y="3846"/>
                      <a:pt x="0" y="5080"/>
                      <a:pt x="0" y="6683"/>
                    </a:cubicBezTo>
                    <a:cubicBezTo>
                      <a:pt x="0" y="8223"/>
                      <a:pt x="3025" y="9456"/>
                      <a:pt x="6784" y="9456"/>
                    </a:cubicBezTo>
                    <a:cubicBezTo>
                      <a:pt x="7959" y="9456"/>
                      <a:pt x="9069" y="9333"/>
                      <a:pt x="10056" y="9150"/>
                    </a:cubicBezTo>
                    <a:cubicBezTo>
                      <a:pt x="10361" y="9027"/>
                      <a:pt x="10672" y="8963"/>
                      <a:pt x="10919" y="8903"/>
                    </a:cubicBezTo>
                    <a:cubicBezTo>
                      <a:pt x="11472" y="8716"/>
                      <a:pt x="12088" y="8533"/>
                      <a:pt x="12646" y="8410"/>
                    </a:cubicBezTo>
                    <a:cubicBezTo>
                      <a:pt x="15504" y="7822"/>
                      <a:pt x="19031" y="7630"/>
                      <a:pt x="22716" y="7630"/>
                    </a:cubicBezTo>
                    <a:cubicBezTo>
                      <a:pt x="29663" y="7630"/>
                      <a:pt x="37174" y="8313"/>
                      <a:pt x="41827" y="8313"/>
                    </a:cubicBezTo>
                    <a:cubicBezTo>
                      <a:pt x="42746" y="8313"/>
                      <a:pt x="43553" y="8286"/>
                      <a:pt x="44223" y="8223"/>
                    </a:cubicBezTo>
                    <a:cubicBezTo>
                      <a:pt x="50637" y="7606"/>
                      <a:pt x="44963" y="6372"/>
                      <a:pt x="33615" y="6066"/>
                    </a:cubicBezTo>
                    <a:cubicBezTo>
                      <a:pt x="23697" y="5743"/>
                      <a:pt x="38652" y="0"/>
                      <a:pt x="36773"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5" name="Google Shape;1915;p40"/>
              <p:cNvSpPr/>
              <p:nvPr/>
            </p:nvSpPr>
            <p:spPr>
              <a:xfrm>
                <a:off x="5467035" y="913921"/>
                <a:ext cx="192650" cy="69853"/>
              </a:xfrm>
              <a:custGeom>
                <a:avLst/>
                <a:gdLst/>
                <a:ahLst/>
                <a:cxnLst/>
                <a:rect l="l" t="t" r="r" b="b"/>
                <a:pathLst>
                  <a:path w="8329" h="3020" extrusionOk="0">
                    <a:moveTo>
                      <a:pt x="4194" y="0"/>
                    </a:moveTo>
                    <a:cubicBezTo>
                      <a:pt x="1915" y="0"/>
                      <a:pt x="0" y="676"/>
                      <a:pt x="0" y="1480"/>
                    </a:cubicBezTo>
                    <a:cubicBezTo>
                      <a:pt x="0" y="2344"/>
                      <a:pt x="1915" y="3020"/>
                      <a:pt x="4194" y="3020"/>
                    </a:cubicBezTo>
                    <a:cubicBezTo>
                      <a:pt x="6479" y="3020"/>
                      <a:pt x="8329" y="2344"/>
                      <a:pt x="8329" y="1480"/>
                    </a:cubicBezTo>
                    <a:cubicBezTo>
                      <a:pt x="8329" y="676"/>
                      <a:pt x="6479" y="0"/>
                      <a:pt x="419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916" name="Google Shape;1916;p40"/>
            <p:cNvSpPr/>
            <p:nvPr/>
          </p:nvSpPr>
          <p:spPr>
            <a:xfrm rot="1692157">
              <a:off x="7745152" y="3629536"/>
              <a:ext cx="206315" cy="266145"/>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grpSp>
      <p:cxnSp>
        <p:nvCxnSpPr>
          <p:cNvPr id="1917" name="Google Shape;1917;p40"/>
          <p:cNvCxnSpPr/>
          <p:nvPr/>
        </p:nvCxnSpPr>
        <p:spPr>
          <a:xfrm rot="10800000">
            <a:off x="1624250" y="3424301"/>
            <a:ext cx="0" cy="6894000"/>
          </a:xfrm>
          <a:prstGeom prst="straightConnector1">
            <a:avLst/>
          </a:prstGeom>
          <a:noFill/>
          <a:ln w="9525" cap="flat" cmpd="sng">
            <a:solidFill>
              <a:schemeClr val="dk1"/>
            </a:solidFill>
            <a:prstDash val="solid"/>
            <a:round/>
            <a:headEnd type="none" w="med" len="med"/>
            <a:tailEnd type="diamond" w="med" len="med"/>
          </a:ln>
        </p:spPr>
      </p:cxnSp>
      <p:sp>
        <p:nvSpPr>
          <p:cNvPr id="22" name="TextBox 21">
            <a:extLst>
              <a:ext uri="{FF2B5EF4-FFF2-40B4-BE49-F238E27FC236}">
                <a16:creationId xmlns="" xmlns:a16="http://schemas.microsoft.com/office/drawing/2014/main" id="{B8E6F4B6-0E5E-220A-24AC-2DAA87F4A56D}"/>
              </a:ext>
            </a:extLst>
          </p:cNvPr>
          <p:cNvSpPr txBox="1"/>
          <p:nvPr/>
        </p:nvSpPr>
        <p:spPr>
          <a:xfrm>
            <a:off x="1624247" y="913398"/>
            <a:ext cx="10116009" cy="8748549"/>
          </a:xfrm>
          <a:prstGeom prst="rect">
            <a:avLst/>
          </a:prstGeom>
          <a:noFill/>
        </p:spPr>
        <p:txBody>
          <a:bodyPr wrap="square" lIns="91431" tIns="45716" rIns="91431" bIns="45716">
            <a:spAutoFit/>
          </a:bodyPr>
          <a:lstStyle/>
          <a:p>
            <a:pPr algn="ctr" defTabSz="914309">
              <a:lnSpc>
                <a:spcPct val="150000"/>
              </a:lnSpc>
              <a:buClrTx/>
              <a:defRPr/>
            </a:pPr>
            <a:r>
              <a:rPr lang="en-US" sz="7500" b="1"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BÀI 20 – TIẾT 1.</a:t>
            </a:r>
          </a:p>
          <a:p>
            <a:pPr algn="ctr" defTabSz="914309">
              <a:lnSpc>
                <a:spcPct val="150000"/>
              </a:lnSpc>
              <a:buClrTx/>
              <a:defRPr/>
            </a:pPr>
            <a:r>
              <a:rPr lang="en-US" sz="7500" b="1"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MỘT SỐ BỆNH LIÊN QUAN ĐẾN DINH DƯỠNG VÀ CÁCH PHÒNG TRÁNH</a:t>
            </a:r>
          </a:p>
        </p:txBody>
      </p:sp>
    </p:spTree>
  </p:cSld>
  <p:clrMapOvr>
    <a:masterClrMapping/>
  </p:clrMapOvr>
  <p:transition>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 name="Rounded Rectangle 1"/>
          <p:cNvSpPr/>
          <p:nvPr/>
        </p:nvSpPr>
        <p:spPr>
          <a:xfrm>
            <a:off x="939800" y="501530"/>
            <a:ext cx="4732774" cy="1074338"/>
          </a:xfrm>
          <a:prstGeom prst="roundRect">
            <a:avLst/>
          </a:prstGeom>
          <a:solidFill>
            <a:schemeClr val="tx1">
              <a:lumMod val="20000"/>
              <a:lumOff val="80000"/>
            </a:schemeClr>
          </a:solidFill>
          <a:ln w="25400" cap="flat" cmpd="sng" algn="ctr">
            <a:noFill/>
            <a:prstDash val="solid"/>
          </a:ln>
          <a:effectLst/>
        </p:spPr>
        <p:txBody>
          <a:bodyPr lIns="91431" tIns="45716" rIns="91431" bIns="45716" rtlCol="0" anchor="ctr"/>
          <a:lstStyle/>
          <a:p>
            <a:pPr algn="ctr" defTabSz="914309">
              <a:lnSpc>
                <a:spcPct val="150000"/>
              </a:lnSpc>
              <a:buClrTx/>
              <a:defRPr/>
            </a:pPr>
            <a:r>
              <a:rPr lang="en-US" sz="4000" dirty="0" err="1" smtClean="0">
                <a:solidFill>
                  <a:srgbClr val="555555">
                    <a:lumMod val="50000"/>
                  </a:srgbClr>
                </a:solidFill>
                <a:ea typeface="+mn-ea"/>
                <a:cs typeface="+mn-cs"/>
              </a:rPr>
              <a:t>Cách</a:t>
            </a:r>
            <a:r>
              <a:rPr lang="en-US" sz="4000" dirty="0" smtClean="0">
                <a:solidFill>
                  <a:srgbClr val="555555">
                    <a:lumMod val="50000"/>
                  </a:srgbClr>
                </a:solidFill>
                <a:ea typeface="+mn-ea"/>
                <a:cs typeface="+mn-cs"/>
              </a:rPr>
              <a:t> </a:t>
            </a:r>
            <a:r>
              <a:rPr lang="en-US" sz="4000" dirty="0" err="1" smtClean="0">
                <a:solidFill>
                  <a:srgbClr val="555555">
                    <a:lumMod val="50000"/>
                  </a:srgbClr>
                </a:solidFill>
                <a:ea typeface="+mn-ea"/>
                <a:cs typeface="+mn-cs"/>
              </a:rPr>
              <a:t>phòng</a:t>
            </a:r>
            <a:r>
              <a:rPr lang="en-US" sz="4000" dirty="0" smtClean="0">
                <a:solidFill>
                  <a:srgbClr val="555555">
                    <a:lumMod val="50000"/>
                  </a:srgbClr>
                </a:solidFill>
                <a:ea typeface="+mn-ea"/>
                <a:cs typeface="+mn-cs"/>
              </a:rPr>
              <a:t> </a:t>
            </a:r>
            <a:r>
              <a:rPr lang="en-US" sz="4000" dirty="0" err="1" smtClean="0">
                <a:solidFill>
                  <a:srgbClr val="555555">
                    <a:lumMod val="50000"/>
                  </a:srgbClr>
                </a:solidFill>
                <a:ea typeface="+mn-ea"/>
                <a:cs typeface="+mn-cs"/>
              </a:rPr>
              <a:t>tránh</a:t>
            </a:r>
            <a:endParaRPr lang="en-US" sz="4000" dirty="0">
              <a:solidFill>
                <a:srgbClr val="555555">
                  <a:lumMod val="50000"/>
                </a:srgbClr>
              </a:solidFill>
              <a:ea typeface="+mn-ea"/>
              <a:cs typeface="+mn-cs"/>
            </a:endParaRPr>
          </a:p>
        </p:txBody>
      </p:sp>
      <p:sp>
        <p:nvSpPr>
          <p:cNvPr id="3" name="Rectangle 2"/>
          <p:cNvSpPr/>
          <p:nvPr/>
        </p:nvSpPr>
        <p:spPr>
          <a:xfrm>
            <a:off x="939800" y="1663117"/>
            <a:ext cx="12598400" cy="4708981"/>
          </a:xfrm>
          <a:prstGeom prst="rect">
            <a:avLst/>
          </a:prstGeom>
        </p:spPr>
        <p:txBody>
          <a:bodyPr wrap="square">
            <a:spAutoFit/>
          </a:bodyPr>
          <a:lstStyle/>
          <a:p>
            <a:pPr marL="571500" indent="-571500" algn="just">
              <a:lnSpc>
                <a:spcPct val="150000"/>
              </a:lnSpc>
              <a:buFont typeface="Arial" pitchFamily="34" charset="0"/>
              <a:buChar char="•"/>
            </a:pPr>
            <a:r>
              <a:rPr lang="vi-VN" sz="4000" dirty="0"/>
              <a:t>Đảm bảo cung cấp đầy đủ i-ốt cho cơ thể bằng cách ăn các thức ăn giàu i-ốt  như: cá biển, mắm tôm, nước </a:t>
            </a:r>
            <a:r>
              <a:rPr lang="vi-VN" sz="4000" dirty="0" smtClean="0"/>
              <a:t>mắm</a:t>
            </a:r>
            <a:endParaRPr lang="en-US" sz="4000" dirty="0" smtClean="0"/>
          </a:p>
          <a:p>
            <a:pPr marL="571500" indent="-571500" algn="just">
              <a:lnSpc>
                <a:spcPct val="150000"/>
              </a:lnSpc>
              <a:buFont typeface="Arial" pitchFamily="34" charset="0"/>
              <a:buChar char="•"/>
            </a:pPr>
            <a:r>
              <a:rPr lang="en-US" sz="4000" dirty="0"/>
              <a:t>S</a:t>
            </a:r>
            <a:r>
              <a:rPr lang="vi-VN" sz="4000" dirty="0" smtClean="0"/>
              <a:t>ử </a:t>
            </a:r>
            <a:r>
              <a:rPr lang="vi-VN" sz="4000" dirty="0"/>
              <a:t>dụng muối i-ốt là cách đơn giản dễ thực hiện để làm giảm nguy cơ thiếu i-ốt</a:t>
            </a:r>
            <a:endParaRPr lang="en-US" sz="4000" dirty="0"/>
          </a:p>
        </p:txBody>
      </p:sp>
      <p:grpSp>
        <p:nvGrpSpPr>
          <p:cNvPr id="5" name="Group 4"/>
          <p:cNvGrpSpPr/>
          <p:nvPr/>
        </p:nvGrpSpPr>
        <p:grpSpPr>
          <a:xfrm>
            <a:off x="939800" y="6372098"/>
            <a:ext cx="16484600" cy="2179728"/>
            <a:chOff x="1586780" y="7847367"/>
            <a:chExt cx="16484600" cy="2179728"/>
          </a:xfrm>
        </p:grpSpPr>
        <p:pic>
          <p:nvPicPr>
            <p:cNvPr id="6"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586780" y="7847367"/>
              <a:ext cx="1041924" cy="1150719"/>
            </a:xfrm>
            <a:prstGeom prst="rect">
              <a:avLst/>
            </a:prstGeom>
          </p:spPr>
        </p:pic>
        <p:sp>
          <p:nvSpPr>
            <p:cNvPr id="7" name="Rectangle 6"/>
            <p:cNvSpPr/>
            <p:nvPr/>
          </p:nvSpPr>
          <p:spPr>
            <a:xfrm>
              <a:off x="3034524" y="8088103"/>
              <a:ext cx="15036856" cy="1938992"/>
            </a:xfrm>
            <a:prstGeom prst="rect">
              <a:avLst/>
            </a:prstGeom>
          </p:spPr>
          <p:txBody>
            <a:bodyPr wrap="square">
              <a:spAutoFit/>
            </a:bodyPr>
            <a:lstStyle/>
            <a:p>
              <a:pPr algn="just">
                <a:lnSpc>
                  <a:spcPct val="150000"/>
                </a:lnSpc>
              </a:pPr>
              <a:r>
                <a:rPr lang="vi-VN" sz="4000" dirty="0"/>
                <a:t>Thói quen ăn uống, làm việc, nghỉ ngơi cần thay đổi của các thành viên trong gia </a:t>
              </a:r>
              <a:r>
                <a:rPr lang="vi-VN" sz="4000" dirty="0" smtClean="0"/>
                <a:t>đình</a:t>
              </a:r>
              <a:r>
                <a:rPr lang="en-US" sz="4000" dirty="0" smtClean="0"/>
                <a:t>:</a:t>
              </a:r>
              <a:endParaRPr lang="en-US" sz="4000" dirty="0"/>
            </a:p>
          </p:txBody>
        </p:sp>
      </p:grpSp>
      <p:pic>
        <p:nvPicPr>
          <p:cNvPr id="8" name="Picture 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1238455">
            <a:off x="14800723" y="1584056"/>
            <a:ext cx="2369944" cy="2369944"/>
          </a:xfrm>
          <a:prstGeom prst="rect">
            <a:avLst/>
          </a:prstGeom>
        </p:spPr>
      </p:pic>
      <p:pic>
        <p:nvPicPr>
          <p:cNvPr id="9" name="Picture 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934425" y="4295649"/>
            <a:ext cx="1455700" cy="2076449"/>
          </a:xfrm>
          <a:prstGeom prst="rect">
            <a:avLst/>
          </a:prstGeom>
        </p:spPr>
      </p:pic>
      <p:sp>
        <p:nvSpPr>
          <p:cNvPr id="10" name="Rectangle 9"/>
          <p:cNvSpPr/>
          <p:nvPr/>
        </p:nvSpPr>
        <p:spPr>
          <a:xfrm>
            <a:off x="2997200" y="8653426"/>
            <a:ext cx="13208000" cy="1015663"/>
          </a:xfrm>
          <a:prstGeom prst="rect">
            <a:avLst/>
          </a:prstGeom>
          <a:solidFill>
            <a:srgbClr val="FCE4F0"/>
          </a:solidFill>
        </p:spPr>
        <p:txBody>
          <a:bodyPr wrap="square">
            <a:spAutoFit/>
          </a:bodyPr>
          <a:lstStyle/>
          <a:p>
            <a:pPr algn="just">
              <a:lnSpc>
                <a:spcPct val="150000"/>
              </a:lnSpc>
            </a:pPr>
            <a:r>
              <a:rPr lang="en-US" sz="4000" dirty="0" smtClean="0"/>
              <a:t>C</a:t>
            </a:r>
            <a:r>
              <a:rPr lang="vi-VN" sz="4000" dirty="0" smtClean="0"/>
              <a:t>ần </a:t>
            </a:r>
            <a:r>
              <a:rPr lang="vi-VN" sz="4000" dirty="0"/>
              <a:t>nghỉ ngơi, bổ sung đầy đủ lượng i-ốt mà cơ thể cần</a:t>
            </a:r>
            <a:endParaRPr lang="en-US" sz="4000" dirty="0"/>
          </a:p>
        </p:txBody>
      </p:sp>
    </p:spTree>
    <p:extLst>
      <p:ext uri="{BB962C8B-B14F-4D97-AF65-F5344CB8AC3E}">
        <p14:creationId xmlns:p14="http://schemas.microsoft.com/office/powerpoint/2010/main" val="302731350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grpSp>
        <p:nvGrpSpPr>
          <p:cNvPr id="1902" name="Google Shape;1902;p40"/>
          <p:cNvGrpSpPr/>
          <p:nvPr/>
        </p:nvGrpSpPr>
        <p:grpSpPr>
          <a:xfrm>
            <a:off x="11740259" y="4562210"/>
            <a:ext cx="7084469" cy="4580051"/>
            <a:chOff x="5554913" y="2146575"/>
            <a:chExt cx="3542234" cy="2290025"/>
          </a:xfrm>
        </p:grpSpPr>
        <p:grpSp>
          <p:nvGrpSpPr>
            <p:cNvPr id="1903" name="Google Shape;1903;p40"/>
            <p:cNvGrpSpPr/>
            <p:nvPr/>
          </p:nvGrpSpPr>
          <p:grpSpPr>
            <a:xfrm>
              <a:off x="6881238" y="2146575"/>
              <a:ext cx="1287225" cy="1316042"/>
              <a:chOff x="7858696" y="2591327"/>
              <a:chExt cx="1360847" cy="1391312"/>
            </a:xfrm>
          </p:grpSpPr>
          <p:sp>
            <p:nvSpPr>
              <p:cNvPr id="1904" name="Google Shape;1904;p40"/>
              <p:cNvSpPr/>
              <p:nvPr/>
            </p:nvSpPr>
            <p:spPr>
              <a:xfrm>
                <a:off x="7858696" y="2974804"/>
                <a:ext cx="782303" cy="1007835"/>
              </a:xfrm>
              <a:custGeom>
                <a:avLst/>
                <a:gdLst/>
                <a:ahLst/>
                <a:cxnLst/>
                <a:rect l="l" t="t" r="r" b="b"/>
                <a:pathLst>
                  <a:path w="116198" h="149697" extrusionOk="0">
                    <a:moveTo>
                      <a:pt x="63009" y="1"/>
                    </a:moveTo>
                    <a:cubicBezTo>
                      <a:pt x="60993" y="1"/>
                      <a:pt x="58976" y="243"/>
                      <a:pt x="57464" y="747"/>
                    </a:cubicBezTo>
                    <a:cubicBezTo>
                      <a:pt x="34035" y="5041"/>
                      <a:pt x="17401" y="43854"/>
                      <a:pt x="12864" y="55690"/>
                    </a:cubicBezTo>
                    <a:cubicBezTo>
                      <a:pt x="8328" y="67041"/>
                      <a:pt x="1" y="92487"/>
                      <a:pt x="4295" y="114161"/>
                    </a:cubicBezTo>
                    <a:cubicBezTo>
                      <a:pt x="5303" y="119202"/>
                      <a:pt x="7058" y="124243"/>
                      <a:pt x="9840" y="128537"/>
                    </a:cubicBezTo>
                    <a:cubicBezTo>
                      <a:pt x="16635" y="139365"/>
                      <a:pt x="28228" y="146180"/>
                      <a:pt x="44862" y="148700"/>
                    </a:cubicBezTo>
                    <a:cubicBezTo>
                      <a:pt x="49275" y="149365"/>
                      <a:pt x="53499" y="149696"/>
                      <a:pt x="57530" y="149696"/>
                    </a:cubicBezTo>
                    <a:cubicBezTo>
                      <a:pt x="73296" y="149696"/>
                      <a:pt x="86089" y="144622"/>
                      <a:pt x="95531" y="134586"/>
                    </a:cubicBezTo>
                    <a:cubicBezTo>
                      <a:pt x="111399" y="117448"/>
                      <a:pt x="116198" y="86196"/>
                      <a:pt x="107629" y="54682"/>
                    </a:cubicBezTo>
                    <a:cubicBezTo>
                      <a:pt x="101580" y="32765"/>
                      <a:pt x="94019" y="19397"/>
                      <a:pt x="86458" y="11332"/>
                    </a:cubicBezTo>
                    <a:cubicBezTo>
                      <a:pt x="78131" y="2521"/>
                      <a:pt x="69824" y="1"/>
                      <a:pt x="6300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5" name="Google Shape;1905;p40"/>
              <p:cNvSpPr/>
              <p:nvPr/>
            </p:nvSpPr>
            <p:spPr>
              <a:xfrm>
                <a:off x="8043719" y="3165414"/>
                <a:ext cx="150956" cy="206971"/>
              </a:xfrm>
              <a:custGeom>
                <a:avLst/>
                <a:gdLst/>
                <a:ahLst/>
                <a:cxnLst/>
                <a:rect l="l" t="t" r="r" b="b"/>
                <a:pathLst>
                  <a:path w="22422" h="30742" extrusionOk="0">
                    <a:moveTo>
                      <a:pt x="11930" y="1"/>
                    </a:moveTo>
                    <a:cubicBezTo>
                      <a:pt x="11451" y="1"/>
                      <a:pt x="10998" y="59"/>
                      <a:pt x="10586" y="158"/>
                    </a:cubicBezTo>
                    <a:cubicBezTo>
                      <a:pt x="9819" y="420"/>
                      <a:pt x="9073" y="1166"/>
                      <a:pt x="8307" y="1933"/>
                    </a:cubicBezTo>
                    <a:cubicBezTo>
                      <a:pt x="3267" y="7215"/>
                      <a:pt x="242" y="14272"/>
                      <a:pt x="0" y="21329"/>
                    </a:cubicBezTo>
                    <a:cubicBezTo>
                      <a:pt x="0" y="23345"/>
                      <a:pt x="242" y="25361"/>
                      <a:pt x="1250" y="27136"/>
                    </a:cubicBezTo>
                    <a:cubicBezTo>
                      <a:pt x="2715" y="29559"/>
                      <a:pt x="5629" y="30742"/>
                      <a:pt x="8530" y="30742"/>
                    </a:cubicBezTo>
                    <a:cubicBezTo>
                      <a:pt x="10143" y="30742"/>
                      <a:pt x="11752" y="30376"/>
                      <a:pt x="13106" y="29656"/>
                    </a:cubicBezTo>
                    <a:cubicBezTo>
                      <a:pt x="17139" y="27640"/>
                      <a:pt x="19397" y="23607"/>
                      <a:pt x="20667" y="19313"/>
                    </a:cubicBezTo>
                    <a:cubicBezTo>
                      <a:pt x="21917" y="15784"/>
                      <a:pt x="22421" y="12014"/>
                      <a:pt x="21413" y="8485"/>
                    </a:cubicBezTo>
                    <a:cubicBezTo>
                      <a:pt x="20405" y="4695"/>
                      <a:pt x="17643" y="1428"/>
                      <a:pt x="14114" y="420"/>
                    </a:cubicBezTo>
                    <a:cubicBezTo>
                      <a:pt x="13364" y="123"/>
                      <a:pt x="12620" y="1"/>
                      <a:pt x="1193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6" name="Google Shape;1906;p40"/>
              <p:cNvSpPr/>
              <p:nvPr/>
            </p:nvSpPr>
            <p:spPr>
              <a:xfrm>
                <a:off x="8318600" y="2591327"/>
                <a:ext cx="600674" cy="581944"/>
              </a:xfrm>
              <a:custGeom>
                <a:avLst/>
                <a:gdLst/>
                <a:ahLst/>
                <a:cxnLst/>
                <a:rect l="l" t="t" r="r" b="b"/>
                <a:pathLst>
                  <a:path w="89220" h="86438" extrusionOk="0">
                    <a:moveTo>
                      <a:pt x="44862" y="0"/>
                    </a:moveTo>
                    <a:cubicBezTo>
                      <a:pt x="13610" y="0"/>
                      <a:pt x="1755" y="47624"/>
                      <a:pt x="1" y="56698"/>
                    </a:cubicBezTo>
                    <a:cubicBezTo>
                      <a:pt x="9578" y="59722"/>
                      <a:pt x="20163" y="68049"/>
                      <a:pt x="29478" y="86437"/>
                    </a:cubicBezTo>
                    <a:cubicBezTo>
                      <a:pt x="35023" y="73836"/>
                      <a:pt x="49641" y="46878"/>
                      <a:pt x="71316" y="41576"/>
                    </a:cubicBezTo>
                    <a:cubicBezTo>
                      <a:pt x="73090" y="41334"/>
                      <a:pt x="75106" y="41071"/>
                      <a:pt x="77122" y="40830"/>
                    </a:cubicBezTo>
                    <a:cubicBezTo>
                      <a:pt x="81155" y="40830"/>
                      <a:pt x="85187" y="41334"/>
                      <a:pt x="89220" y="42584"/>
                    </a:cubicBezTo>
                    <a:cubicBezTo>
                      <a:pt x="86437" y="33006"/>
                      <a:pt x="79139" y="14356"/>
                      <a:pt x="64017" y="5041"/>
                    </a:cubicBezTo>
                    <a:cubicBezTo>
                      <a:pt x="58976" y="2017"/>
                      <a:pt x="52927" y="242"/>
                      <a:pt x="4611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7" name="Google Shape;1907;p40"/>
              <p:cNvSpPr/>
              <p:nvPr/>
            </p:nvSpPr>
            <p:spPr>
              <a:xfrm>
                <a:off x="8432218" y="2733551"/>
                <a:ext cx="151091" cy="206620"/>
              </a:xfrm>
              <a:custGeom>
                <a:avLst/>
                <a:gdLst/>
                <a:ahLst/>
                <a:cxnLst/>
                <a:rect l="l" t="t" r="r" b="b"/>
                <a:pathLst>
                  <a:path w="22442" h="30690" extrusionOk="0">
                    <a:moveTo>
                      <a:pt x="12156" y="0"/>
                    </a:moveTo>
                    <a:cubicBezTo>
                      <a:pt x="11647" y="0"/>
                      <a:pt x="11118" y="77"/>
                      <a:pt x="10586" y="288"/>
                    </a:cubicBezTo>
                    <a:cubicBezTo>
                      <a:pt x="9840" y="550"/>
                      <a:pt x="9074" y="1296"/>
                      <a:pt x="8328" y="1800"/>
                    </a:cubicBezTo>
                    <a:cubicBezTo>
                      <a:pt x="3287" y="7103"/>
                      <a:pt x="263" y="14160"/>
                      <a:pt x="263" y="21217"/>
                    </a:cubicBezTo>
                    <a:cubicBezTo>
                      <a:pt x="1" y="23233"/>
                      <a:pt x="263" y="25491"/>
                      <a:pt x="1513" y="27266"/>
                    </a:cubicBezTo>
                    <a:cubicBezTo>
                      <a:pt x="2928" y="29608"/>
                      <a:pt x="5604" y="30690"/>
                      <a:pt x="8395" y="30690"/>
                    </a:cubicBezTo>
                    <a:cubicBezTo>
                      <a:pt x="10097" y="30690"/>
                      <a:pt x="11841" y="30287"/>
                      <a:pt x="13368" y="29524"/>
                    </a:cubicBezTo>
                    <a:cubicBezTo>
                      <a:pt x="17139" y="27507"/>
                      <a:pt x="19659" y="23475"/>
                      <a:pt x="20929" y="19442"/>
                    </a:cubicBezTo>
                    <a:cubicBezTo>
                      <a:pt x="21937" y="15914"/>
                      <a:pt x="22442" y="11881"/>
                      <a:pt x="21433" y="8353"/>
                    </a:cubicBezTo>
                    <a:cubicBezTo>
                      <a:pt x="20425" y="4825"/>
                      <a:pt x="17905" y="1558"/>
                      <a:pt x="14114" y="288"/>
                    </a:cubicBezTo>
                    <a:cubicBezTo>
                      <a:pt x="13529" y="147"/>
                      <a:pt x="12861" y="0"/>
                      <a:pt x="121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08" name="Google Shape;1908;p40"/>
              <p:cNvSpPr/>
              <p:nvPr/>
            </p:nvSpPr>
            <p:spPr>
              <a:xfrm>
                <a:off x="8517060" y="2850811"/>
                <a:ext cx="702483" cy="1017052"/>
              </a:xfrm>
              <a:custGeom>
                <a:avLst/>
                <a:gdLst/>
                <a:ahLst/>
                <a:cxnLst/>
                <a:rect l="l" t="t" r="r" b="b"/>
                <a:pathLst>
                  <a:path w="104342" h="151066" extrusionOk="0">
                    <a:moveTo>
                      <a:pt x="45070" y="1"/>
                    </a:moveTo>
                    <a:cubicBezTo>
                      <a:pt x="44832" y="1"/>
                      <a:pt x="44595" y="4"/>
                      <a:pt x="44358" y="9"/>
                    </a:cubicBezTo>
                    <a:cubicBezTo>
                      <a:pt x="19155" y="1279"/>
                      <a:pt x="2521" y="41101"/>
                      <a:pt x="0" y="47391"/>
                    </a:cubicBezTo>
                    <a:cubicBezTo>
                      <a:pt x="2279" y="53198"/>
                      <a:pt x="4537" y="59489"/>
                      <a:pt x="6553" y="67050"/>
                    </a:cubicBezTo>
                    <a:cubicBezTo>
                      <a:pt x="10081" y="80418"/>
                      <a:pt x="11594" y="93523"/>
                      <a:pt x="10848" y="105621"/>
                    </a:cubicBezTo>
                    <a:cubicBezTo>
                      <a:pt x="10344" y="114190"/>
                      <a:pt x="11090" y="128304"/>
                      <a:pt x="8327" y="135865"/>
                    </a:cubicBezTo>
                    <a:cubicBezTo>
                      <a:pt x="8327" y="135865"/>
                      <a:pt x="8327" y="138123"/>
                      <a:pt x="23187" y="146450"/>
                    </a:cubicBezTo>
                    <a:cubicBezTo>
                      <a:pt x="27844" y="149108"/>
                      <a:pt x="36139" y="151065"/>
                      <a:pt x="45528" y="151065"/>
                    </a:cubicBezTo>
                    <a:cubicBezTo>
                      <a:pt x="53944" y="151065"/>
                      <a:pt x="63238" y="149493"/>
                      <a:pt x="71577" y="145442"/>
                    </a:cubicBezTo>
                    <a:cubicBezTo>
                      <a:pt x="87969" y="137377"/>
                      <a:pt x="98051" y="121489"/>
                      <a:pt x="100571" y="99068"/>
                    </a:cubicBezTo>
                    <a:cubicBezTo>
                      <a:pt x="104341" y="66042"/>
                      <a:pt x="95026" y="34548"/>
                      <a:pt x="75872" y="15131"/>
                    </a:cubicBezTo>
                    <a:lnTo>
                      <a:pt x="75368" y="14627"/>
                    </a:lnTo>
                    <a:cubicBezTo>
                      <a:pt x="66010" y="5033"/>
                      <a:pt x="55209" y="1"/>
                      <a:pt x="4507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9" name="Google Shape;1909;p40"/>
              <p:cNvSpPr/>
              <p:nvPr/>
            </p:nvSpPr>
            <p:spPr>
              <a:xfrm>
                <a:off x="8586695" y="3052551"/>
                <a:ext cx="150956" cy="207395"/>
              </a:xfrm>
              <a:custGeom>
                <a:avLst/>
                <a:gdLst/>
                <a:ahLst/>
                <a:cxnLst/>
                <a:rect l="l" t="t" r="r" b="b"/>
                <a:pathLst>
                  <a:path w="22422" h="30805" extrusionOk="0">
                    <a:moveTo>
                      <a:pt x="12195" y="0"/>
                    </a:moveTo>
                    <a:cubicBezTo>
                      <a:pt x="11719" y="0"/>
                      <a:pt x="11250" y="77"/>
                      <a:pt x="10828" y="288"/>
                    </a:cubicBezTo>
                    <a:cubicBezTo>
                      <a:pt x="9820" y="550"/>
                      <a:pt x="9074" y="1296"/>
                      <a:pt x="8570" y="1800"/>
                    </a:cubicBezTo>
                    <a:cubicBezTo>
                      <a:pt x="3267" y="7103"/>
                      <a:pt x="505" y="14160"/>
                      <a:pt x="243" y="21459"/>
                    </a:cubicBezTo>
                    <a:cubicBezTo>
                      <a:pt x="1" y="23475"/>
                      <a:pt x="243" y="25491"/>
                      <a:pt x="1513" y="27266"/>
                    </a:cubicBezTo>
                    <a:cubicBezTo>
                      <a:pt x="2924" y="29622"/>
                      <a:pt x="5618" y="30805"/>
                      <a:pt x="8425" y="30805"/>
                    </a:cubicBezTo>
                    <a:cubicBezTo>
                      <a:pt x="10110" y="30805"/>
                      <a:pt x="11836" y="30378"/>
                      <a:pt x="13348" y="29524"/>
                    </a:cubicBezTo>
                    <a:cubicBezTo>
                      <a:pt x="17139" y="27508"/>
                      <a:pt x="19659" y="23475"/>
                      <a:pt x="20909" y="19443"/>
                    </a:cubicBezTo>
                    <a:cubicBezTo>
                      <a:pt x="21917" y="15914"/>
                      <a:pt x="22421" y="12144"/>
                      <a:pt x="21413" y="8353"/>
                    </a:cubicBezTo>
                    <a:cubicBezTo>
                      <a:pt x="20405" y="4825"/>
                      <a:pt x="17885" y="1558"/>
                      <a:pt x="14114" y="288"/>
                    </a:cubicBezTo>
                    <a:cubicBezTo>
                      <a:pt x="13529" y="148"/>
                      <a:pt x="12855" y="0"/>
                      <a:pt x="12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910" name="Google Shape;1910;p40"/>
            <p:cNvSpPr/>
            <p:nvPr/>
          </p:nvSpPr>
          <p:spPr>
            <a:xfrm rot="-1955334">
              <a:off x="5834925" y="2991336"/>
              <a:ext cx="904838" cy="1304261"/>
            </a:xfrm>
            <a:custGeom>
              <a:avLst/>
              <a:gdLst/>
              <a:ahLst/>
              <a:cxnLst/>
              <a:rect l="l" t="t" r="r" b="b"/>
              <a:pathLst>
                <a:path w="20241" h="29176" extrusionOk="0">
                  <a:moveTo>
                    <a:pt x="8621" y="0"/>
                  </a:moveTo>
                  <a:lnTo>
                    <a:pt x="8621" y="0"/>
                  </a:lnTo>
                  <a:cubicBezTo>
                    <a:pt x="6936" y="4648"/>
                    <a:pt x="7347" y="9971"/>
                    <a:pt x="9596" y="14319"/>
                  </a:cubicBezTo>
                  <a:cubicBezTo>
                    <a:pt x="9785" y="14844"/>
                    <a:pt x="9935" y="15368"/>
                    <a:pt x="10120" y="15929"/>
                  </a:cubicBezTo>
                  <a:cubicBezTo>
                    <a:pt x="10195" y="16154"/>
                    <a:pt x="10645" y="17242"/>
                    <a:pt x="10759" y="17467"/>
                  </a:cubicBezTo>
                  <a:cubicBezTo>
                    <a:pt x="8285" y="14094"/>
                    <a:pt x="4123" y="10756"/>
                    <a:pt x="0" y="9857"/>
                  </a:cubicBezTo>
                  <a:lnTo>
                    <a:pt x="0" y="9857"/>
                  </a:lnTo>
                  <a:cubicBezTo>
                    <a:pt x="900" y="11245"/>
                    <a:pt x="1913" y="12556"/>
                    <a:pt x="2963" y="13755"/>
                  </a:cubicBezTo>
                  <a:cubicBezTo>
                    <a:pt x="4048" y="15029"/>
                    <a:pt x="5248" y="16229"/>
                    <a:pt x="6672" y="17093"/>
                  </a:cubicBezTo>
                  <a:cubicBezTo>
                    <a:pt x="7897" y="17825"/>
                    <a:pt x="9283" y="18300"/>
                    <a:pt x="10709" y="18300"/>
                  </a:cubicBezTo>
                  <a:cubicBezTo>
                    <a:pt x="10813" y="18300"/>
                    <a:pt x="10916" y="18297"/>
                    <a:pt x="11020" y="18292"/>
                  </a:cubicBezTo>
                  <a:cubicBezTo>
                    <a:pt x="11470" y="19452"/>
                    <a:pt x="11995" y="20541"/>
                    <a:pt x="12558" y="21626"/>
                  </a:cubicBezTo>
                  <a:cubicBezTo>
                    <a:pt x="9797" y="19269"/>
                    <a:pt x="6189" y="17941"/>
                    <a:pt x="2575" y="17941"/>
                  </a:cubicBezTo>
                  <a:cubicBezTo>
                    <a:pt x="2166" y="17941"/>
                    <a:pt x="1757" y="17958"/>
                    <a:pt x="1349" y="17992"/>
                  </a:cubicBezTo>
                  <a:cubicBezTo>
                    <a:pt x="3074" y="19303"/>
                    <a:pt x="4798" y="20616"/>
                    <a:pt x="6786" y="21477"/>
                  </a:cubicBezTo>
                  <a:cubicBezTo>
                    <a:pt x="7347" y="21740"/>
                    <a:pt x="7946" y="21965"/>
                    <a:pt x="8585" y="22115"/>
                  </a:cubicBezTo>
                  <a:cubicBezTo>
                    <a:pt x="9367" y="22327"/>
                    <a:pt x="10174" y="22443"/>
                    <a:pt x="10985" y="22443"/>
                  </a:cubicBezTo>
                  <a:cubicBezTo>
                    <a:pt x="11610" y="22443"/>
                    <a:pt x="12238" y="22374"/>
                    <a:pt x="12858" y="22226"/>
                  </a:cubicBezTo>
                  <a:cubicBezTo>
                    <a:pt x="12933" y="22415"/>
                    <a:pt x="13083" y="22640"/>
                    <a:pt x="13194" y="22826"/>
                  </a:cubicBezTo>
                  <a:cubicBezTo>
                    <a:pt x="13833" y="23989"/>
                    <a:pt x="14283" y="24850"/>
                    <a:pt x="15068" y="25900"/>
                  </a:cubicBezTo>
                  <a:cubicBezTo>
                    <a:pt x="12969" y="24550"/>
                    <a:pt x="10795" y="23765"/>
                    <a:pt x="8321" y="23240"/>
                  </a:cubicBezTo>
                  <a:cubicBezTo>
                    <a:pt x="7267" y="23029"/>
                    <a:pt x="6214" y="22910"/>
                    <a:pt x="5160" y="22910"/>
                  </a:cubicBezTo>
                  <a:cubicBezTo>
                    <a:pt x="4714" y="22910"/>
                    <a:pt x="4269" y="22931"/>
                    <a:pt x="3823" y="22976"/>
                  </a:cubicBezTo>
                  <a:cubicBezTo>
                    <a:pt x="6324" y="25232"/>
                    <a:pt x="9693" y="26473"/>
                    <a:pt x="13042" y="26473"/>
                  </a:cubicBezTo>
                  <a:cubicBezTo>
                    <a:pt x="13810" y="26473"/>
                    <a:pt x="14577" y="26407"/>
                    <a:pt x="15332" y="26274"/>
                  </a:cubicBezTo>
                  <a:cubicBezTo>
                    <a:pt x="16007" y="27213"/>
                    <a:pt x="16718" y="28149"/>
                    <a:pt x="17467" y="29048"/>
                  </a:cubicBezTo>
                  <a:cubicBezTo>
                    <a:pt x="17538" y="29137"/>
                    <a:pt x="17642" y="29176"/>
                    <a:pt x="17748" y="29176"/>
                  </a:cubicBezTo>
                  <a:cubicBezTo>
                    <a:pt x="17867" y="29176"/>
                    <a:pt x="17988" y="29127"/>
                    <a:pt x="18067" y="29048"/>
                  </a:cubicBezTo>
                  <a:cubicBezTo>
                    <a:pt x="18256" y="28898"/>
                    <a:pt x="18217" y="28637"/>
                    <a:pt x="18067" y="28448"/>
                  </a:cubicBezTo>
                  <a:cubicBezTo>
                    <a:pt x="17431" y="27699"/>
                    <a:pt x="16831" y="26913"/>
                    <a:pt x="16268" y="26088"/>
                  </a:cubicBezTo>
                  <a:cubicBezTo>
                    <a:pt x="17767" y="25300"/>
                    <a:pt x="18817" y="23765"/>
                    <a:pt x="19380" y="22151"/>
                  </a:cubicBezTo>
                  <a:cubicBezTo>
                    <a:pt x="20055" y="20316"/>
                    <a:pt x="20130" y="18328"/>
                    <a:pt x="20241" y="16343"/>
                  </a:cubicBezTo>
                  <a:lnTo>
                    <a:pt x="20241" y="16343"/>
                  </a:lnTo>
                  <a:cubicBezTo>
                    <a:pt x="19191" y="17428"/>
                    <a:pt x="18292" y="18667"/>
                    <a:pt x="17581" y="19977"/>
                  </a:cubicBezTo>
                  <a:cubicBezTo>
                    <a:pt x="16682" y="21626"/>
                    <a:pt x="16043" y="23465"/>
                    <a:pt x="15707" y="25300"/>
                  </a:cubicBezTo>
                  <a:cubicBezTo>
                    <a:pt x="15668" y="25264"/>
                    <a:pt x="15632" y="25189"/>
                    <a:pt x="15593" y="25114"/>
                  </a:cubicBezTo>
                  <a:cubicBezTo>
                    <a:pt x="14957" y="24139"/>
                    <a:pt x="14319" y="23126"/>
                    <a:pt x="13758" y="22115"/>
                  </a:cubicBezTo>
                  <a:cubicBezTo>
                    <a:pt x="14843" y="21626"/>
                    <a:pt x="15743" y="20766"/>
                    <a:pt x="16382" y="19716"/>
                  </a:cubicBezTo>
                  <a:cubicBezTo>
                    <a:pt x="16682" y="19228"/>
                    <a:pt x="16906" y="18703"/>
                    <a:pt x="17092" y="18178"/>
                  </a:cubicBezTo>
                  <a:cubicBezTo>
                    <a:pt x="17731" y="16268"/>
                    <a:pt x="17731" y="14244"/>
                    <a:pt x="17731" y="12256"/>
                  </a:cubicBezTo>
                  <a:lnTo>
                    <a:pt x="17731" y="12256"/>
                  </a:lnTo>
                  <a:cubicBezTo>
                    <a:pt x="15407" y="14655"/>
                    <a:pt x="13794" y="17767"/>
                    <a:pt x="13233" y="21102"/>
                  </a:cubicBezTo>
                  <a:cubicBezTo>
                    <a:pt x="12819" y="20277"/>
                    <a:pt x="12408" y="19452"/>
                    <a:pt x="12070" y="18592"/>
                  </a:cubicBezTo>
                  <a:cubicBezTo>
                    <a:pt x="11920" y="18328"/>
                    <a:pt x="11809" y="18028"/>
                    <a:pt x="11695" y="17728"/>
                  </a:cubicBezTo>
                  <a:cubicBezTo>
                    <a:pt x="13233" y="16604"/>
                    <a:pt x="14469" y="14993"/>
                    <a:pt x="15143" y="13230"/>
                  </a:cubicBezTo>
                  <a:cubicBezTo>
                    <a:pt x="15968" y="11170"/>
                    <a:pt x="16082" y="8846"/>
                    <a:pt x="15482" y="6708"/>
                  </a:cubicBezTo>
                  <a:lnTo>
                    <a:pt x="15482" y="6708"/>
                  </a:lnTo>
                  <a:cubicBezTo>
                    <a:pt x="13344" y="9857"/>
                    <a:pt x="11959" y="13530"/>
                    <a:pt x="11545" y="17317"/>
                  </a:cubicBezTo>
                  <a:cubicBezTo>
                    <a:pt x="11209" y="16529"/>
                    <a:pt x="10945" y="15704"/>
                    <a:pt x="10684" y="14880"/>
                  </a:cubicBezTo>
                  <a:cubicBezTo>
                    <a:pt x="10759" y="12631"/>
                    <a:pt x="11359" y="10382"/>
                    <a:pt x="11395" y="8133"/>
                  </a:cubicBezTo>
                  <a:cubicBezTo>
                    <a:pt x="11395" y="5209"/>
                    <a:pt x="10420" y="2285"/>
                    <a:pt x="8621" y="0"/>
                  </a:cubicBezTo>
                  <a:close/>
                </a:path>
              </a:pathLst>
            </a:custGeom>
            <a:solidFill>
              <a:schemeClr val="accent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grpSp>
          <p:nvGrpSpPr>
            <p:cNvPr id="1911" name="Google Shape;1911;p40"/>
            <p:cNvGrpSpPr/>
            <p:nvPr/>
          </p:nvGrpSpPr>
          <p:grpSpPr>
            <a:xfrm rot="1373992">
              <a:off x="7586194" y="3096373"/>
              <a:ext cx="1438980" cy="661308"/>
              <a:chOff x="5081848" y="648018"/>
              <a:chExt cx="1680488" cy="772380"/>
            </a:xfrm>
          </p:grpSpPr>
          <p:sp>
            <p:nvSpPr>
              <p:cNvPr id="1912" name="Google Shape;1912;p40"/>
              <p:cNvSpPr/>
              <p:nvPr/>
            </p:nvSpPr>
            <p:spPr>
              <a:xfrm>
                <a:off x="5169743" y="915286"/>
                <a:ext cx="1592593" cy="505113"/>
              </a:xfrm>
              <a:custGeom>
                <a:avLst/>
                <a:gdLst/>
                <a:ahLst/>
                <a:cxnLst/>
                <a:rect l="l" t="t" r="r" b="b"/>
                <a:pathLst>
                  <a:path w="68854" h="21838" extrusionOk="0">
                    <a:moveTo>
                      <a:pt x="765" y="0"/>
                    </a:moveTo>
                    <a:lnTo>
                      <a:pt x="765" y="6725"/>
                    </a:lnTo>
                    <a:cubicBezTo>
                      <a:pt x="0" y="13729"/>
                      <a:pt x="9576" y="21838"/>
                      <a:pt x="23908" y="21838"/>
                    </a:cubicBezTo>
                    <a:cubicBezTo>
                      <a:pt x="26863" y="21838"/>
                      <a:pt x="30020" y="21493"/>
                      <a:pt x="33329" y="20723"/>
                    </a:cubicBezTo>
                    <a:cubicBezTo>
                      <a:pt x="56026" y="15419"/>
                      <a:pt x="68854" y="18444"/>
                      <a:pt x="68854" y="9375"/>
                    </a:cubicBezTo>
                    <a:lnTo>
                      <a:pt x="68854" y="1051"/>
                    </a:lnTo>
                    <a:cubicBezTo>
                      <a:pt x="68854" y="10115"/>
                      <a:pt x="56026" y="7095"/>
                      <a:pt x="33329" y="12399"/>
                    </a:cubicBezTo>
                    <a:cubicBezTo>
                      <a:pt x="30006" y="13179"/>
                      <a:pt x="26837" y="13528"/>
                      <a:pt x="23870" y="13528"/>
                    </a:cubicBezTo>
                    <a:cubicBezTo>
                      <a:pt x="10651" y="13528"/>
                      <a:pt x="1471" y="6601"/>
                      <a:pt x="765" y="0"/>
                    </a:cubicBezTo>
                    <a:close/>
                  </a:path>
                </a:pathLst>
              </a:custGeom>
              <a:solidFill>
                <a:schemeClr val="accent1"/>
              </a:solidFill>
              <a:ln w="9525" cap="flat" cmpd="sng">
                <a:solidFill>
                  <a:schemeClr val="dk1"/>
                </a:solidFill>
                <a:prstDash val="solid"/>
                <a:miter lim="4933"/>
                <a:headEnd type="none" w="sm" len="sm"/>
                <a:tailEnd type="none" w="sm" len="sm"/>
              </a:ln>
            </p:spPr>
            <p:txBody>
              <a:bodyPr spcFirstLastPara="1" wrap="square" lIns="91425" tIns="91425" rIns="91425" bIns="91425" anchor="ctr" anchorCtr="0">
                <a:noAutofit/>
              </a:bodyPr>
              <a:lstStyle/>
              <a:p>
                <a:endParaRPr/>
              </a:p>
            </p:txBody>
          </p:sp>
          <p:sp>
            <p:nvSpPr>
              <p:cNvPr id="1913" name="Google Shape;1913;p40"/>
              <p:cNvSpPr/>
              <p:nvPr/>
            </p:nvSpPr>
            <p:spPr>
              <a:xfrm>
                <a:off x="5081848" y="648018"/>
                <a:ext cx="1680487" cy="580031"/>
              </a:xfrm>
              <a:custGeom>
                <a:avLst/>
                <a:gdLst/>
                <a:ahLst/>
                <a:cxnLst/>
                <a:rect l="l" t="t" r="r" b="b"/>
                <a:pathLst>
                  <a:path w="72654" h="25077" extrusionOk="0">
                    <a:moveTo>
                      <a:pt x="52339" y="0"/>
                    </a:moveTo>
                    <a:cubicBezTo>
                      <a:pt x="46790" y="0"/>
                      <a:pt x="40775" y="1645"/>
                      <a:pt x="35220" y="5822"/>
                    </a:cubicBezTo>
                    <a:cubicBezTo>
                      <a:pt x="34232" y="6559"/>
                      <a:pt x="33032" y="6849"/>
                      <a:pt x="31682" y="6849"/>
                    </a:cubicBezTo>
                    <a:cubicBezTo>
                      <a:pt x="26647" y="6849"/>
                      <a:pt x="19523" y="2810"/>
                      <a:pt x="13500" y="2810"/>
                    </a:cubicBezTo>
                    <a:cubicBezTo>
                      <a:pt x="10858" y="2810"/>
                      <a:pt x="8428" y="3587"/>
                      <a:pt x="6480" y="5822"/>
                    </a:cubicBezTo>
                    <a:cubicBezTo>
                      <a:pt x="1" y="13245"/>
                      <a:pt x="10383" y="25077"/>
                      <a:pt x="27683" y="25077"/>
                    </a:cubicBezTo>
                    <a:cubicBezTo>
                      <a:pt x="30646" y="25077"/>
                      <a:pt x="33811" y="24730"/>
                      <a:pt x="37129" y="23954"/>
                    </a:cubicBezTo>
                    <a:cubicBezTo>
                      <a:pt x="59826" y="18650"/>
                      <a:pt x="72654" y="21670"/>
                      <a:pt x="72654" y="12606"/>
                    </a:cubicBezTo>
                    <a:cubicBezTo>
                      <a:pt x="72654" y="6563"/>
                      <a:pt x="63425" y="0"/>
                      <a:pt x="5233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4" name="Google Shape;1914;p40"/>
              <p:cNvSpPr/>
              <p:nvPr/>
            </p:nvSpPr>
            <p:spPr>
              <a:xfrm>
                <a:off x="5407128" y="799289"/>
                <a:ext cx="1171257" cy="218717"/>
              </a:xfrm>
              <a:custGeom>
                <a:avLst/>
                <a:gdLst/>
                <a:ahLst/>
                <a:cxnLst/>
                <a:rect l="l" t="t" r="r" b="b"/>
                <a:pathLst>
                  <a:path w="50638" h="9456" extrusionOk="0">
                    <a:moveTo>
                      <a:pt x="36773" y="0"/>
                    </a:moveTo>
                    <a:cubicBezTo>
                      <a:pt x="36502" y="0"/>
                      <a:pt x="35881" y="120"/>
                      <a:pt x="34785" y="392"/>
                    </a:cubicBezTo>
                    <a:cubicBezTo>
                      <a:pt x="27432" y="2270"/>
                      <a:pt x="19811" y="5560"/>
                      <a:pt x="14948" y="5560"/>
                    </a:cubicBezTo>
                    <a:cubicBezTo>
                      <a:pt x="14062" y="5560"/>
                      <a:pt x="13267" y="5450"/>
                      <a:pt x="12582" y="5203"/>
                    </a:cubicBezTo>
                    <a:cubicBezTo>
                      <a:pt x="11412" y="4399"/>
                      <a:pt x="9251" y="3846"/>
                      <a:pt x="6784" y="3846"/>
                    </a:cubicBezTo>
                    <a:cubicBezTo>
                      <a:pt x="3025" y="3846"/>
                      <a:pt x="0" y="5080"/>
                      <a:pt x="0" y="6683"/>
                    </a:cubicBezTo>
                    <a:cubicBezTo>
                      <a:pt x="0" y="8223"/>
                      <a:pt x="3025" y="9456"/>
                      <a:pt x="6784" y="9456"/>
                    </a:cubicBezTo>
                    <a:cubicBezTo>
                      <a:pt x="7959" y="9456"/>
                      <a:pt x="9069" y="9333"/>
                      <a:pt x="10056" y="9150"/>
                    </a:cubicBezTo>
                    <a:cubicBezTo>
                      <a:pt x="10361" y="9027"/>
                      <a:pt x="10672" y="8963"/>
                      <a:pt x="10919" y="8903"/>
                    </a:cubicBezTo>
                    <a:cubicBezTo>
                      <a:pt x="11472" y="8716"/>
                      <a:pt x="12088" y="8533"/>
                      <a:pt x="12646" y="8410"/>
                    </a:cubicBezTo>
                    <a:cubicBezTo>
                      <a:pt x="15504" y="7822"/>
                      <a:pt x="19031" y="7630"/>
                      <a:pt x="22716" y="7630"/>
                    </a:cubicBezTo>
                    <a:cubicBezTo>
                      <a:pt x="29663" y="7630"/>
                      <a:pt x="37174" y="8313"/>
                      <a:pt x="41827" y="8313"/>
                    </a:cubicBezTo>
                    <a:cubicBezTo>
                      <a:pt x="42746" y="8313"/>
                      <a:pt x="43553" y="8286"/>
                      <a:pt x="44223" y="8223"/>
                    </a:cubicBezTo>
                    <a:cubicBezTo>
                      <a:pt x="50637" y="7606"/>
                      <a:pt x="44963" y="6372"/>
                      <a:pt x="33615" y="6066"/>
                    </a:cubicBezTo>
                    <a:cubicBezTo>
                      <a:pt x="23697" y="5743"/>
                      <a:pt x="38652" y="0"/>
                      <a:pt x="36773"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5" name="Google Shape;1915;p40"/>
              <p:cNvSpPr/>
              <p:nvPr/>
            </p:nvSpPr>
            <p:spPr>
              <a:xfrm>
                <a:off x="5467035" y="913921"/>
                <a:ext cx="192650" cy="69853"/>
              </a:xfrm>
              <a:custGeom>
                <a:avLst/>
                <a:gdLst/>
                <a:ahLst/>
                <a:cxnLst/>
                <a:rect l="l" t="t" r="r" b="b"/>
                <a:pathLst>
                  <a:path w="8329" h="3020" extrusionOk="0">
                    <a:moveTo>
                      <a:pt x="4194" y="0"/>
                    </a:moveTo>
                    <a:cubicBezTo>
                      <a:pt x="1915" y="0"/>
                      <a:pt x="0" y="676"/>
                      <a:pt x="0" y="1480"/>
                    </a:cubicBezTo>
                    <a:cubicBezTo>
                      <a:pt x="0" y="2344"/>
                      <a:pt x="1915" y="3020"/>
                      <a:pt x="4194" y="3020"/>
                    </a:cubicBezTo>
                    <a:cubicBezTo>
                      <a:pt x="6479" y="3020"/>
                      <a:pt x="8329" y="2344"/>
                      <a:pt x="8329" y="1480"/>
                    </a:cubicBezTo>
                    <a:cubicBezTo>
                      <a:pt x="8329" y="676"/>
                      <a:pt x="6479" y="0"/>
                      <a:pt x="419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916" name="Google Shape;1916;p40"/>
            <p:cNvSpPr/>
            <p:nvPr/>
          </p:nvSpPr>
          <p:spPr>
            <a:xfrm rot="1692157">
              <a:off x="7745152" y="3629536"/>
              <a:ext cx="206315" cy="266145"/>
            </a:xfrm>
            <a:custGeom>
              <a:avLst/>
              <a:gdLst/>
              <a:ahLst/>
              <a:cxnLst/>
              <a:rect l="l" t="t" r="r" b="b"/>
              <a:pathLst>
                <a:path w="10083" h="13007" fill="none" extrusionOk="0">
                  <a:moveTo>
                    <a:pt x="1" y="6148"/>
                  </a:moveTo>
                  <a:cubicBezTo>
                    <a:pt x="1" y="6148"/>
                    <a:pt x="4798" y="5848"/>
                    <a:pt x="5209" y="1"/>
                  </a:cubicBezTo>
                  <a:cubicBezTo>
                    <a:pt x="5209" y="1"/>
                    <a:pt x="5884" y="5399"/>
                    <a:pt x="10082" y="6148"/>
                  </a:cubicBezTo>
                  <a:cubicBezTo>
                    <a:pt x="10082" y="6148"/>
                    <a:pt x="5209" y="7159"/>
                    <a:pt x="5509" y="13006"/>
                  </a:cubicBezTo>
                  <a:cubicBezTo>
                    <a:pt x="5509" y="13006"/>
                    <a:pt x="5023" y="5923"/>
                    <a:pt x="1" y="6148"/>
                  </a:cubicBezTo>
                  <a:close/>
                </a:path>
              </a:pathLst>
            </a:custGeom>
            <a:no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grpSp>
      <p:cxnSp>
        <p:nvCxnSpPr>
          <p:cNvPr id="1917" name="Google Shape;1917;p40"/>
          <p:cNvCxnSpPr/>
          <p:nvPr/>
        </p:nvCxnSpPr>
        <p:spPr>
          <a:xfrm rot="10800000">
            <a:off x="1624250" y="3424301"/>
            <a:ext cx="0" cy="6894000"/>
          </a:xfrm>
          <a:prstGeom prst="straightConnector1">
            <a:avLst/>
          </a:prstGeom>
          <a:noFill/>
          <a:ln w="9525" cap="flat" cmpd="sng">
            <a:solidFill>
              <a:schemeClr val="dk1"/>
            </a:solidFill>
            <a:prstDash val="solid"/>
            <a:round/>
            <a:headEnd type="none" w="med" len="med"/>
            <a:tailEnd type="diamond" w="med" len="med"/>
          </a:ln>
        </p:spPr>
      </p:cxnSp>
      <p:sp>
        <p:nvSpPr>
          <p:cNvPr id="22" name="TextBox 21">
            <a:extLst>
              <a:ext uri="{FF2B5EF4-FFF2-40B4-BE49-F238E27FC236}">
                <a16:creationId xmlns="" xmlns:a16="http://schemas.microsoft.com/office/drawing/2014/main" id="{B8E6F4B6-0E5E-220A-24AC-2DAA87F4A56D}"/>
              </a:ext>
            </a:extLst>
          </p:cNvPr>
          <p:cNvSpPr txBox="1"/>
          <p:nvPr/>
        </p:nvSpPr>
        <p:spPr>
          <a:xfrm>
            <a:off x="1624247" y="913398"/>
            <a:ext cx="10116009" cy="8748549"/>
          </a:xfrm>
          <a:prstGeom prst="rect">
            <a:avLst/>
          </a:prstGeom>
          <a:noFill/>
        </p:spPr>
        <p:txBody>
          <a:bodyPr wrap="square" lIns="91431" tIns="45716" rIns="91431" bIns="45716">
            <a:spAutoFit/>
          </a:bodyPr>
          <a:lstStyle/>
          <a:p>
            <a:pPr algn="ctr" defTabSz="914309">
              <a:lnSpc>
                <a:spcPct val="150000"/>
              </a:lnSpc>
              <a:buClrTx/>
              <a:defRPr/>
            </a:pPr>
            <a:r>
              <a:rPr lang="en-US" sz="7500" b="1"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BÀI 20 – TIẾT 4.</a:t>
            </a:r>
          </a:p>
          <a:p>
            <a:pPr algn="ctr" defTabSz="914309">
              <a:lnSpc>
                <a:spcPct val="150000"/>
              </a:lnSpc>
              <a:buClrTx/>
              <a:defRPr/>
            </a:pPr>
            <a:r>
              <a:rPr lang="en-US" sz="7500" b="1"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MỘT SỐ BỆNH LIÊN QUAN ĐẾN DINH DƯỠNG VÀ CÁCH PHÒNG TRÁNH</a:t>
            </a:r>
          </a:p>
        </p:txBody>
      </p:sp>
    </p:spTree>
    <p:extLst>
      <p:ext uri="{BB962C8B-B14F-4D97-AF65-F5344CB8AC3E}">
        <p14:creationId xmlns:p14="http://schemas.microsoft.com/office/powerpoint/2010/main" val="3496678499"/>
      </p:ext>
    </p:extLst>
  </p:cSld>
  <p:clrMapOvr>
    <a:masterClrMapping/>
  </p:clrMapOvr>
  <p:transition>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grpSp>
        <p:nvGrpSpPr>
          <p:cNvPr id="4" name="Group 3"/>
          <p:cNvGrpSpPr/>
          <p:nvPr/>
        </p:nvGrpSpPr>
        <p:grpSpPr>
          <a:xfrm>
            <a:off x="863600" y="700736"/>
            <a:ext cx="4648200" cy="1701514"/>
            <a:chOff x="4495800" y="2401347"/>
            <a:chExt cx="4648200" cy="1701514"/>
          </a:xfrm>
        </p:grpSpPr>
        <p:pic>
          <p:nvPicPr>
            <p:cNvPr id="2"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4495800" y="2401347"/>
              <a:ext cx="1961400" cy="1701514"/>
            </a:xfrm>
            <a:prstGeom prst="rect">
              <a:avLst/>
            </a:prstGeom>
          </p:spPr>
        </p:pic>
        <p:sp>
          <p:nvSpPr>
            <p:cNvPr id="3" name="Rectangle 2"/>
            <p:cNvSpPr/>
            <p:nvPr/>
          </p:nvSpPr>
          <p:spPr>
            <a:xfrm>
              <a:off x="6795280" y="2801307"/>
              <a:ext cx="2348720" cy="901593"/>
            </a:xfrm>
            <a:prstGeom prst="rect">
              <a:avLst/>
            </a:prstGeom>
          </p:spPr>
          <p:txBody>
            <a:bodyPr wrap="none">
              <a:spAutoFit/>
            </a:bodyPr>
            <a:lstStyle/>
            <a:p>
              <a:pPr algn="just">
                <a:lnSpc>
                  <a:spcPct val="150000"/>
                </a:lnSpc>
              </a:pPr>
              <a:r>
                <a:rPr lang="en-US" sz="4000" b="1" dirty="0" err="1"/>
                <a:t>Đóng</a:t>
              </a:r>
              <a:r>
                <a:rPr lang="en-US" sz="4000" b="1" dirty="0"/>
                <a:t> </a:t>
              </a:r>
              <a:r>
                <a:rPr lang="en-US" sz="4000" b="1" dirty="0" err="1"/>
                <a:t>vai</a:t>
              </a:r>
              <a:endParaRPr lang="en-US" sz="4000" b="1" dirty="0"/>
            </a:p>
          </p:txBody>
        </p:sp>
      </p:grpSp>
      <p:sp>
        <p:nvSpPr>
          <p:cNvPr id="5" name="Rectangle 4"/>
          <p:cNvSpPr/>
          <p:nvPr/>
        </p:nvSpPr>
        <p:spPr>
          <a:xfrm>
            <a:off x="1371544" y="4631634"/>
            <a:ext cx="15519456" cy="3785652"/>
          </a:xfrm>
          <a:prstGeom prst="rect">
            <a:avLst/>
          </a:prstGeom>
        </p:spPr>
        <p:txBody>
          <a:bodyPr wrap="square">
            <a:spAutoFit/>
          </a:bodyPr>
          <a:lstStyle/>
          <a:p>
            <a:pPr algn="just">
              <a:lnSpc>
                <a:spcPct val="150000"/>
              </a:lnSpc>
            </a:pPr>
            <a:r>
              <a:rPr lang="en-US" sz="4000" dirty="0" err="1" smtClean="0"/>
              <a:t>Em</a:t>
            </a:r>
            <a:r>
              <a:rPr lang="en-US" sz="4000" dirty="0" smtClean="0"/>
              <a:t> </a:t>
            </a:r>
            <a:r>
              <a:rPr lang="en-US" sz="4000" dirty="0" err="1" smtClean="0"/>
              <a:t>của</a:t>
            </a:r>
            <a:r>
              <a:rPr lang="en-US" sz="4000" dirty="0" smtClean="0"/>
              <a:t> </a:t>
            </a:r>
            <a:r>
              <a:rPr lang="en-US" sz="4000" dirty="0" err="1" smtClean="0"/>
              <a:t>Lan</a:t>
            </a:r>
            <a:r>
              <a:rPr lang="en-US" sz="4000" dirty="0" smtClean="0"/>
              <a:t> hay </a:t>
            </a:r>
            <a:r>
              <a:rPr lang="en-US" sz="4000" dirty="0" err="1" smtClean="0"/>
              <a:t>dậy</a:t>
            </a:r>
            <a:r>
              <a:rPr lang="en-US" sz="4000" dirty="0" smtClean="0"/>
              <a:t> </a:t>
            </a:r>
            <a:r>
              <a:rPr lang="en-US" sz="4000" dirty="0" err="1" smtClean="0"/>
              <a:t>muộn</a:t>
            </a:r>
            <a:r>
              <a:rPr lang="en-US" sz="4000" dirty="0" smtClean="0"/>
              <a:t> </a:t>
            </a:r>
            <a:r>
              <a:rPr lang="en-US" sz="4000" dirty="0" err="1" smtClean="0"/>
              <a:t>nên</a:t>
            </a:r>
            <a:r>
              <a:rPr lang="en-US" sz="4000" dirty="0" smtClean="0"/>
              <a:t> </a:t>
            </a:r>
            <a:r>
              <a:rPr lang="en-US" sz="4000" dirty="0" err="1" smtClean="0"/>
              <a:t>không</a:t>
            </a:r>
            <a:r>
              <a:rPr lang="en-US" sz="4000" dirty="0" smtClean="0"/>
              <a:t> </a:t>
            </a:r>
            <a:r>
              <a:rPr lang="en-US" sz="4000" dirty="0" err="1" smtClean="0"/>
              <a:t>kịp</a:t>
            </a:r>
            <a:r>
              <a:rPr lang="en-US" sz="4000" dirty="0" smtClean="0"/>
              <a:t> </a:t>
            </a:r>
            <a:r>
              <a:rPr lang="en-US" sz="4000" dirty="0" err="1" smtClean="0"/>
              <a:t>ăn</a:t>
            </a:r>
            <a:r>
              <a:rPr lang="en-US" sz="4000" dirty="0" smtClean="0"/>
              <a:t> </a:t>
            </a:r>
            <a:r>
              <a:rPr lang="en-US" sz="4000" dirty="0" err="1" smtClean="0"/>
              <a:t>sáng</a:t>
            </a:r>
            <a:r>
              <a:rPr lang="en-US" sz="4000" dirty="0" smtClean="0"/>
              <a:t> </a:t>
            </a:r>
            <a:r>
              <a:rPr lang="en-US" sz="4000" dirty="0" err="1" smtClean="0"/>
              <a:t>trước</a:t>
            </a:r>
            <a:r>
              <a:rPr lang="en-US" sz="4000" dirty="0" smtClean="0"/>
              <a:t> </a:t>
            </a:r>
            <a:r>
              <a:rPr lang="en-US" sz="4000" dirty="0" err="1" smtClean="0"/>
              <a:t>khi</a:t>
            </a:r>
            <a:r>
              <a:rPr lang="en-US" sz="4000" dirty="0" smtClean="0"/>
              <a:t> </a:t>
            </a:r>
            <a:r>
              <a:rPr lang="en-US" sz="4000" dirty="0" err="1" smtClean="0"/>
              <a:t>đi</a:t>
            </a:r>
            <a:r>
              <a:rPr lang="en-US" sz="4000" dirty="0" smtClean="0"/>
              <a:t> </a:t>
            </a:r>
            <a:r>
              <a:rPr lang="en-US" sz="4000" dirty="0" err="1" smtClean="0"/>
              <a:t>học</a:t>
            </a:r>
            <a:r>
              <a:rPr lang="en-US" sz="4000" dirty="0" smtClean="0"/>
              <a:t>. </a:t>
            </a:r>
            <a:r>
              <a:rPr lang="en-US" sz="4000" dirty="0" err="1" smtClean="0"/>
              <a:t>Em</a:t>
            </a:r>
            <a:r>
              <a:rPr lang="en-US" sz="4000" dirty="0" smtClean="0"/>
              <a:t> </a:t>
            </a:r>
            <a:r>
              <a:rPr lang="en-US" sz="4000" dirty="0" err="1" smtClean="0"/>
              <a:t>ấy</a:t>
            </a:r>
            <a:r>
              <a:rPr lang="en-US" sz="4000" dirty="0" smtClean="0"/>
              <a:t> </a:t>
            </a:r>
            <a:r>
              <a:rPr lang="en-US" sz="4000" dirty="0" err="1" smtClean="0"/>
              <a:t>thường</a:t>
            </a:r>
            <a:r>
              <a:rPr lang="en-US" sz="4000" dirty="0" smtClean="0"/>
              <a:t> </a:t>
            </a:r>
            <a:r>
              <a:rPr lang="en-US" sz="4000" dirty="0" err="1" smtClean="0"/>
              <a:t>không</a:t>
            </a:r>
            <a:r>
              <a:rPr lang="en-US" sz="4000" dirty="0" smtClean="0"/>
              <a:t> </a:t>
            </a:r>
            <a:r>
              <a:rPr lang="en-US" sz="4000" dirty="0" err="1" smtClean="0"/>
              <a:t>ăn</a:t>
            </a:r>
            <a:r>
              <a:rPr lang="en-US" sz="4000" dirty="0" smtClean="0"/>
              <a:t> </a:t>
            </a:r>
            <a:r>
              <a:rPr lang="en-US" sz="4000" dirty="0" err="1" smtClean="0"/>
              <a:t>hết</a:t>
            </a:r>
            <a:r>
              <a:rPr lang="en-US" sz="4000" dirty="0" smtClean="0"/>
              <a:t> </a:t>
            </a:r>
            <a:r>
              <a:rPr lang="en-US" sz="4000" dirty="0" err="1" smtClean="0"/>
              <a:t>phần</a:t>
            </a:r>
            <a:r>
              <a:rPr lang="en-US" sz="4000" dirty="0" smtClean="0"/>
              <a:t> </a:t>
            </a:r>
            <a:r>
              <a:rPr lang="en-US" sz="4000" dirty="0" err="1" smtClean="0"/>
              <a:t>ăn</a:t>
            </a:r>
            <a:r>
              <a:rPr lang="en-US" sz="4000" dirty="0" smtClean="0"/>
              <a:t> </a:t>
            </a:r>
            <a:r>
              <a:rPr lang="en-US" sz="4000" dirty="0" err="1" smtClean="0"/>
              <a:t>bữa</a:t>
            </a:r>
            <a:r>
              <a:rPr lang="en-US" sz="4000" dirty="0" smtClean="0"/>
              <a:t> </a:t>
            </a:r>
            <a:r>
              <a:rPr lang="en-US" sz="4000" dirty="0" err="1" smtClean="0"/>
              <a:t>trưa</a:t>
            </a:r>
            <a:r>
              <a:rPr lang="en-US" sz="4000" dirty="0" smtClean="0"/>
              <a:t> </a:t>
            </a:r>
            <a:r>
              <a:rPr lang="en-US" sz="4000" dirty="0" err="1" smtClean="0"/>
              <a:t>và</a:t>
            </a:r>
            <a:r>
              <a:rPr lang="en-US" sz="4000" dirty="0" smtClean="0"/>
              <a:t> </a:t>
            </a:r>
            <a:r>
              <a:rPr lang="en-US" sz="4000" dirty="0" err="1" smtClean="0"/>
              <a:t>bữa</a:t>
            </a:r>
            <a:r>
              <a:rPr lang="en-US" sz="4000" dirty="0" smtClean="0"/>
              <a:t> </a:t>
            </a:r>
            <a:r>
              <a:rPr lang="en-US" sz="4000" dirty="0" err="1" smtClean="0"/>
              <a:t>tối</a:t>
            </a:r>
            <a:r>
              <a:rPr lang="en-US" sz="4000" dirty="0" smtClean="0"/>
              <a:t>.</a:t>
            </a:r>
          </a:p>
          <a:p>
            <a:pPr marL="571500" indent="-571500" algn="just">
              <a:lnSpc>
                <a:spcPct val="150000"/>
              </a:lnSpc>
              <a:buFont typeface="Arial" pitchFamily="34" charset="0"/>
              <a:buChar char="•"/>
            </a:pPr>
            <a:r>
              <a:rPr lang="en-US" sz="4000" dirty="0" err="1" smtClean="0"/>
              <a:t>Điều</a:t>
            </a:r>
            <a:r>
              <a:rPr lang="en-US" sz="4000" dirty="0" smtClean="0"/>
              <a:t> </a:t>
            </a:r>
            <a:r>
              <a:rPr lang="en-US" sz="4000" dirty="0" err="1" smtClean="0"/>
              <a:t>gì</a:t>
            </a:r>
            <a:r>
              <a:rPr lang="en-US" sz="4000" dirty="0" smtClean="0"/>
              <a:t> </a:t>
            </a:r>
            <a:r>
              <a:rPr lang="en-US" sz="4000" dirty="0" err="1" smtClean="0"/>
              <a:t>có</a:t>
            </a:r>
            <a:r>
              <a:rPr lang="en-US" sz="4000" dirty="0" smtClean="0"/>
              <a:t> </a:t>
            </a:r>
            <a:r>
              <a:rPr lang="en-US" sz="4000" dirty="0" err="1" smtClean="0"/>
              <a:t>thể</a:t>
            </a:r>
            <a:r>
              <a:rPr lang="en-US" sz="4000" dirty="0" smtClean="0"/>
              <a:t> </a:t>
            </a:r>
            <a:r>
              <a:rPr lang="en-US" sz="4000" dirty="0" err="1" smtClean="0"/>
              <a:t>xảy</a:t>
            </a:r>
            <a:r>
              <a:rPr lang="en-US" sz="4000" dirty="0" smtClean="0"/>
              <a:t> </a:t>
            </a:r>
            <a:r>
              <a:rPr lang="en-US" sz="4000" dirty="0" err="1" smtClean="0"/>
              <a:t>ra</a:t>
            </a:r>
            <a:r>
              <a:rPr lang="en-US" sz="4000" dirty="0" smtClean="0"/>
              <a:t> </a:t>
            </a:r>
            <a:r>
              <a:rPr lang="en-US" sz="4000" dirty="0" err="1" smtClean="0"/>
              <a:t>với</a:t>
            </a:r>
            <a:r>
              <a:rPr lang="en-US" sz="4000" dirty="0" smtClean="0"/>
              <a:t> </a:t>
            </a:r>
            <a:r>
              <a:rPr lang="en-US" sz="4000" dirty="0" err="1" smtClean="0"/>
              <a:t>em</a:t>
            </a:r>
            <a:r>
              <a:rPr lang="en-US" sz="4000" dirty="0" smtClean="0"/>
              <a:t> </a:t>
            </a:r>
            <a:r>
              <a:rPr lang="en-US" sz="4000" dirty="0" err="1" smtClean="0"/>
              <a:t>của</a:t>
            </a:r>
            <a:r>
              <a:rPr lang="en-US" sz="4000" dirty="0" smtClean="0"/>
              <a:t> </a:t>
            </a:r>
            <a:r>
              <a:rPr lang="en-US" sz="4000" dirty="0" err="1" smtClean="0"/>
              <a:t>Lan</a:t>
            </a:r>
            <a:r>
              <a:rPr lang="en-US" sz="4000" dirty="0" smtClean="0"/>
              <a:t> </a:t>
            </a:r>
            <a:r>
              <a:rPr lang="en-US" sz="4000" dirty="0" err="1" smtClean="0"/>
              <a:t>nếu</a:t>
            </a:r>
            <a:r>
              <a:rPr lang="en-US" sz="4000" dirty="0" smtClean="0"/>
              <a:t> </a:t>
            </a:r>
            <a:r>
              <a:rPr lang="en-US" sz="4000" dirty="0" err="1" smtClean="0"/>
              <a:t>tình</a:t>
            </a:r>
            <a:r>
              <a:rPr lang="en-US" sz="4000" dirty="0" smtClean="0"/>
              <a:t> </a:t>
            </a:r>
            <a:r>
              <a:rPr lang="en-US" sz="4000" dirty="0" err="1" smtClean="0"/>
              <a:t>trạng</a:t>
            </a:r>
            <a:r>
              <a:rPr lang="en-US" sz="4000" dirty="0" smtClean="0"/>
              <a:t> </a:t>
            </a:r>
            <a:r>
              <a:rPr lang="en-US" sz="4000" dirty="0" err="1" smtClean="0"/>
              <a:t>này</a:t>
            </a:r>
            <a:r>
              <a:rPr lang="en-US" sz="4000" dirty="0" smtClean="0"/>
              <a:t> </a:t>
            </a:r>
            <a:r>
              <a:rPr lang="en-US" sz="4000" dirty="0" err="1" smtClean="0"/>
              <a:t>kéo</a:t>
            </a:r>
            <a:r>
              <a:rPr lang="en-US" sz="4000" dirty="0" smtClean="0"/>
              <a:t> </a:t>
            </a:r>
            <a:r>
              <a:rPr lang="en-US" sz="4000" dirty="0" err="1" smtClean="0"/>
              <a:t>dài</a:t>
            </a:r>
            <a:r>
              <a:rPr lang="en-US" sz="4000" dirty="0" smtClean="0"/>
              <a:t>?</a:t>
            </a:r>
          </a:p>
          <a:p>
            <a:pPr marL="571500" indent="-571500" algn="just">
              <a:lnSpc>
                <a:spcPct val="150000"/>
              </a:lnSpc>
              <a:buFont typeface="Arial" pitchFamily="34" charset="0"/>
              <a:buChar char="•"/>
            </a:pPr>
            <a:r>
              <a:rPr lang="en-US" sz="4000" dirty="0" err="1" smtClean="0"/>
              <a:t>Nếu</a:t>
            </a:r>
            <a:r>
              <a:rPr lang="en-US" sz="4000" dirty="0" smtClean="0"/>
              <a:t> </a:t>
            </a:r>
            <a:r>
              <a:rPr lang="en-US" sz="4000" dirty="0" err="1" smtClean="0"/>
              <a:t>là</a:t>
            </a:r>
            <a:r>
              <a:rPr lang="en-US" sz="4000" dirty="0" smtClean="0"/>
              <a:t> </a:t>
            </a:r>
            <a:r>
              <a:rPr lang="en-US" sz="4000" dirty="0" err="1" smtClean="0"/>
              <a:t>Lan</a:t>
            </a:r>
            <a:r>
              <a:rPr lang="en-US" sz="4000" dirty="0" smtClean="0"/>
              <a:t>, </a:t>
            </a:r>
            <a:r>
              <a:rPr lang="en-US" sz="4000" dirty="0" err="1" smtClean="0"/>
              <a:t>em</a:t>
            </a:r>
            <a:r>
              <a:rPr lang="en-US" sz="4000" dirty="0" smtClean="0"/>
              <a:t> </a:t>
            </a:r>
            <a:r>
              <a:rPr lang="en-US" sz="4000" dirty="0" err="1" smtClean="0"/>
              <a:t>sẽ</a:t>
            </a:r>
            <a:r>
              <a:rPr lang="en-US" sz="4000" dirty="0" smtClean="0"/>
              <a:t> </a:t>
            </a:r>
            <a:r>
              <a:rPr lang="en-US" sz="4000" dirty="0" err="1" smtClean="0"/>
              <a:t>làm</a:t>
            </a:r>
            <a:r>
              <a:rPr lang="en-US" sz="4000" dirty="0" smtClean="0"/>
              <a:t> </a:t>
            </a:r>
            <a:r>
              <a:rPr lang="en-US" sz="4000" dirty="0" err="1" smtClean="0"/>
              <a:t>gì</a:t>
            </a:r>
            <a:r>
              <a:rPr lang="en-US" sz="4000" dirty="0" smtClean="0"/>
              <a:t> </a:t>
            </a:r>
            <a:r>
              <a:rPr lang="en-US" sz="4000" dirty="0" err="1" smtClean="0"/>
              <a:t>để</a:t>
            </a:r>
            <a:r>
              <a:rPr lang="en-US" sz="4000" dirty="0" smtClean="0"/>
              <a:t> </a:t>
            </a:r>
            <a:r>
              <a:rPr lang="en-US" sz="4000" dirty="0" err="1" smtClean="0"/>
              <a:t>giúp</a:t>
            </a:r>
            <a:r>
              <a:rPr lang="en-US" sz="4000" dirty="0" smtClean="0"/>
              <a:t> </a:t>
            </a:r>
            <a:r>
              <a:rPr lang="en-US" sz="4000" dirty="0" err="1" smtClean="0"/>
              <a:t>đỡ</a:t>
            </a:r>
            <a:r>
              <a:rPr lang="en-US" sz="4000" dirty="0" smtClean="0"/>
              <a:t> </a:t>
            </a:r>
            <a:r>
              <a:rPr lang="en-US" sz="4000" dirty="0" err="1" smtClean="0"/>
              <a:t>em</a:t>
            </a:r>
            <a:r>
              <a:rPr lang="en-US" sz="4000" dirty="0" smtClean="0"/>
              <a:t> </a:t>
            </a:r>
            <a:r>
              <a:rPr lang="en-US" sz="4000" dirty="0" err="1" smtClean="0"/>
              <a:t>của</a:t>
            </a:r>
            <a:r>
              <a:rPr lang="en-US" sz="4000" dirty="0" smtClean="0"/>
              <a:t> </a:t>
            </a:r>
            <a:r>
              <a:rPr lang="en-US" sz="4000" dirty="0" err="1" smtClean="0"/>
              <a:t>mình</a:t>
            </a:r>
            <a:r>
              <a:rPr lang="en-US" sz="4000" dirty="0" smtClean="0"/>
              <a:t>?</a:t>
            </a:r>
            <a:endParaRPr lang="en-US" sz="4000" dirty="0"/>
          </a:p>
        </p:txBody>
      </p:sp>
      <p:sp>
        <p:nvSpPr>
          <p:cNvPr id="7" name="Pentagon 6"/>
          <p:cNvSpPr/>
          <p:nvPr/>
        </p:nvSpPr>
        <p:spPr>
          <a:xfrm>
            <a:off x="1004449" y="2937064"/>
            <a:ext cx="4317262" cy="1132164"/>
          </a:xfrm>
          <a:prstGeom prst="homePlate">
            <a:avLst/>
          </a:prstGeom>
          <a:solidFill>
            <a:srgbClr val="95A83D">
              <a:lumMod val="40000"/>
              <a:lumOff val="60000"/>
            </a:srgbClr>
          </a:solidFill>
          <a:ln w="38100" cap="flat" cmpd="sng" algn="ctr">
            <a:solidFill>
              <a:srgbClr val="95A83D"/>
            </a:solidFill>
            <a:prstDash val="dash"/>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err="1" smtClean="0">
                <a:ln>
                  <a:noFill/>
                </a:ln>
                <a:solidFill>
                  <a:srgbClr val="555555">
                    <a:lumMod val="50000"/>
                  </a:srgbClr>
                </a:solidFill>
                <a:effectLst/>
                <a:uLnTx/>
                <a:uFillTx/>
                <a:ea typeface="+mn-ea"/>
                <a:cs typeface="+mn-cs"/>
              </a:rPr>
              <a:t>Tình</a:t>
            </a:r>
            <a:r>
              <a:rPr kumimoji="0" lang="en-US" sz="4000" b="1" i="0" u="none" strike="noStrike" kern="0" cap="none" spc="0" normalizeH="0" noProof="0" dirty="0" smtClean="0">
                <a:ln>
                  <a:noFill/>
                </a:ln>
                <a:solidFill>
                  <a:srgbClr val="555555">
                    <a:lumMod val="50000"/>
                  </a:srgbClr>
                </a:solidFill>
                <a:effectLst/>
                <a:uLnTx/>
                <a:uFillTx/>
                <a:ea typeface="+mn-ea"/>
                <a:cs typeface="+mn-cs"/>
              </a:rPr>
              <a:t> </a:t>
            </a:r>
            <a:r>
              <a:rPr kumimoji="0" lang="en-US" sz="4000" b="1" i="0" u="none" strike="noStrike" kern="0" cap="none" spc="0" normalizeH="0" noProof="0" dirty="0" err="1" smtClean="0">
                <a:ln>
                  <a:noFill/>
                </a:ln>
                <a:solidFill>
                  <a:srgbClr val="555555">
                    <a:lumMod val="50000"/>
                  </a:srgbClr>
                </a:solidFill>
                <a:effectLst/>
                <a:uLnTx/>
                <a:uFillTx/>
                <a:ea typeface="+mn-ea"/>
                <a:cs typeface="+mn-cs"/>
              </a:rPr>
              <a:t>huống</a:t>
            </a:r>
            <a:r>
              <a:rPr kumimoji="0" lang="en-US" sz="4000" b="1" i="0" u="none" strike="noStrike" kern="0" cap="none" spc="0" normalizeH="0" noProof="0" dirty="0" smtClean="0">
                <a:ln>
                  <a:noFill/>
                </a:ln>
                <a:solidFill>
                  <a:srgbClr val="555555">
                    <a:lumMod val="50000"/>
                  </a:srgbClr>
                </a:solidFill>
                <a:effectLst/>
                <a:uLnTx/>
                <a:uFillTx/>
                <a:ea typeface="+mn-ea"/>
                <a:cs typeface="+mn-cs"/>
              </a:rPr>
              <a:t> 1</a:t>
            </a:r>
            <a:endParaRPr kumimoji="0" lang="en-US" sz="4000" b="1" i="0" u="none" strike="noStrike" kern="0" cap="none" spc="0" normalizeH="0" baseline="0" noProof="0" dirty="0">
              <a:ln>
                <a:noFill/>
              </a:ln>
              <a:solidFill>
                <a:srgbClr val="555555">
                  <a:lumMod val="50000"/>
                </a:srgbClr>
              </a:solidFill>
              <a:effectLst/>
              <a:uLnTx/>
              <a:uFillTx/>
              <a:ea typeface="+mn-ea"/>
              <a:cs typeface="+mn-cs"/>
            </a:endParaRPr>
          </a:p>
        </p:txBody>
      </p:sp>
      <p:grpSp>
        <p:nvGrpSpPr>
          <p:cNvPr id="8" name="Google Shape;4005;p102"/>
          <p:cNvGrpSpPr/>
          <p:nvPr/>
        </p:nvGrpSpPr>
        <p:grpSpPr>
          <a:xfrm rot="1120573">
            <a:off x="14952128" y="1370026"/>
            <a:ext cx="1083924" cy="1249234"/>
            <a:chOff x="1578725" y="1324950"/>
            <a:chExt cx="634750" cy="851875"/>
          </a:xfrm>
        </p:grpSpPr>
        <p:sp>
          <p:nvSpPr>
            <p:cNvPr id="9" name="Google Shape;4006;p102"/>
            <p:cNvSpPr/>
            <p:nvPr/>
          </p:nvSpPr>
          <p:spPr>
            <a:xfrm>
              <a:off x="1593850" y="1662275"/>
              <a:ext cx="595050" cy="494700"/>
            </a:xfrm>
            <a:custGeom>
              <a:avLst/>
              <a:gdLst/>
              <a:ahLst/>
              <a:cxnLst/>
              <a:rect l="l" t="t" r="r" b="b"/>
              <a:pathLst>
                <a:path w="23802" h="19788" extrusionOk="0">
                  <a:moveTo>
                    <a:pt x="11463" y="4810"/>
                  </a:moveTo>
                  <a:cubicBezTo>
                    <a:pt x="12077" y="4810"/>
                    <a:pt x="12690" y="4987"/>
                    <a:pt x="13221" y="5342"/>
                  </a:cubicBezTo>
                  <a:cubicBezTo>
                    <a:pt x="14291" y="6101"/>
                    <a:pt x="14757" y="7447"/>
                    <a:pt x="14395" y="8707"/>
                  </a:cubicBezTo>
                  <a:cubicBezTo>
                    <a:pt x="14239" y="9173"/>
                    <a:pt x="13980" y="9587"/>
                    <a:pt x="13911" y="10071"/>
                  </a:cubicBezTo>
                  <a:cubicBezTo>
                    <a:pt x="13791" y="10761"/>
                    <a:pt x="14067" y="11451"/>
                    <a:pt x="14222" y="12142"/>
                  </a:cubicBezTo>
                  <a:cubicBezTo>
                    <a:pt x="14377" y="12832"/>
                    <a:pt x="14360" y="13678"/>
                    <a:pt x="13808" y="14109"/>
                  </a:cubicBezTo>
                  <a:cubicBezTo>
                    <a:pt x="13581" y="14296"/>
                    <a:pt x="13316" y="14375"/>
                    <a:pt x="13039" y="14375"/>
                  </a:cubicBezTo>
                  <a:cubicBezTo>
                    <a:pt x="12473" y="14375"/>
                    <a:pt x="11861" y="14044"/>
                    <a:pt x="11443" y="13626"/>
                  </a:cubicBezTo>
                  <a:cubicBezTo>
                    <a:pt x="10667" y="12815"/>
                    <a:pt x="10235" y="11728"/>
                    <a:pt x="10252" y="10623"/>
                  </a:cubicBezTo>
                  <a:cubicBezTo>
                    <a:pt x="9320" y="10571"/>
                    <a:pt x="8595" y="9708"/>
                    <a:pt x="8371" y="8776"/>
                  </a:cubicBezTo>
                  <a:cubicBezTo>
                    <a:pt x="8095" y="7499"/>
                    <a:pt x="8578" y="6170"/>
                    <a:pt x="9631" y="5393"/>
                  </a:cubicBezTo>
                  <a:cubicBezTo>
                    <a:pt x="10178" y="5005"/>
                    <a:pt x="10821" y="4810"/>
                    <a:pt x="11463" y="4810"/>
                  </a:cubicBezTo>
                  <a:close/>
                  <a:moveTo>
                    <a:pt x="11806" y="0"/>
                  </a:moveTo>
                  <a:cubicBezTo>
                    <a:pt x="10251" y="0"/>
                    <a:pt x="8695" y="69"/>
                    <a:pt x="7146" y="198"/>
                  </a:cubicBezTo>
                  <a:cubicBezTo>
                    <a:pt x="5092" y="353"/>
                    <a:pt x="2813" y="664"/>
                    <a:pt x="1467" y="2235"/>
                  </a:cubicBezTo>
                  <a:cubicBezTo>
                    <a:pt x="363" y="3495"/>
                    <a:pt x="173" y="5307"/>
                    <a:pt x="104" y="6981"/>
                  </a:cubicBezTo>
                  <a:cubicBezTo>
                    <a:pt x="0" y="10071"/>
                    <a:pt x="207" y="13143"/>
                    <a:pt x="725" y="16181"/>
                  </a:cubicBezTo>
                  <a:cubicBezTo>
                    <a:pt x="880" y="17078"/>
                    <a:pt x="1105" y="18027"/>
                    <a:pt x="1761" y="18649"/>
                  </a:cubicBezTo>
                  <a:cubicBezTo>
                    <a:pt x="2434" y="19270"/>
                    <a:pt x="3366" y="19391"/>
                    <a:pt x="4246" y="19494"/>
                  </a:cubicBezTo>
                  <a:cubicBezTo>
                    <a:pt x="6084" y="19690"/>
                    <a:pt x="7932" y="19788"/>
                    <a:pt x="9782" y="19788"/>
                  </a:cubicBezTo>
                  <a:cubicBezTo>
                    <a:pt x="12169" y="19788"/>
                    <a:pt x="14559" y="19626"/>
                    <a:pt x="16932" y="19305"/>
                  </a:cubicBezTo>
                  <a:cubicBezTo>
                    <a:pt x="18658" y="19063"/>
                    <a:pt x="20487" y="18683"/>
                    <a:pt x="21782" y="17510"/>
                  </a:cubicBezTo>
                  <a:cubicBezTo>
                    <a:pt x="23370" y="16060"/>
                    <a:pt x="23801" y="13730"/>
                    <a:pt x="23767" y="11572"/>
                  </a:cubicBezTo>
                  <a:cubicBezTo>
                    <a:pt x="23715" y="9484"/>
                    <a:pt x="23301" y="7413"/>
                    <a:pt x="22541" y="5445"/>
                  </a:cubicBezTo>
                  <a:cubicBezTo>
                    <a:pt x="21972" y="3995"/>
                    <a:pt x="21178" y="2597"/>
                    <a:pt x="19952" y="1648"/>
                  </a:cubicBezTo>
                  <a:cubicBezTo>
                    <a:pt x="18451" y="509"/>
                    <a:pt x="16500" y="198"/>
                    <a:pt x="14619" y="77"/>
                  </a:cubicBezTo>
                  <a:cubicBezTo>
                    <a:pt x="13683" y="25"/>
                    <a:pt x="12745" y="0"/>
                    <a:pt x="11806" y="0"/>
                  </a:cubicBezTo>
                  <a:close/>
                </a:path>
              </a:pathLst>
            </a:custGeom>
            <a:solidFill>
              <a:srgbClr val="67C6E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007;p102"/>
            <p:cNvSpPr/>
            <p:nvPr/>
          </p:nvSpPr>
          <p:spPr>
            <a:xfrm>
              <a:off x="1578725" y="1647750"/>
              <a:ext cx="634750" cy="529075"/>
            </a:xfrm>
            <a:custGeom>
              <a:avLst/>
              <a:gdLst/>
              <a:ahLst/>
              <a:cxnLst/>
              <a:rect l="l" t="t" r="r" b="b"/>
              <a:pathLst>
                <a:path w="25390" h="21163" extrusionOk="0">
                  <a:moveTo>
                    <a:pt x="11899" y="684"/>
                  </a:moveTo>
                  <a:cubicBezTo>
                    <a:pt x="14942" y="684"/>
                    <a:pt x="17975" y="1258"/>
                    <a:pt x="20730" y="2505"/>
                  </a:cubicBezTo>
                  <a:cubicBezTo>
                    <a:pt x="22369" y="3247"/>
                    <a:pt x="22922" y="4783"/>
                    <a:pt x="23440" y="6389"/>
                  </a:cubicBezTo>
                  <a:cubicBezTo>
                    <a:pt x="23940" y="7959"/>
                    <a:pt x="24251" y="9582"/>
                    <a:pt x="24389" y="11221"/>
                  </a:cubicBezTo>
                  <a:cubicBezTo>
                    <a:pt x="24544" y="12688"/>
                    <a:pt x="24458" y="14190"/>
                    <a:pt x="24130" y="15622"/>
                  </a:cubicBezTo>
                  <a:cubicBezTo>
                    <a:pt x="23698" y="17366"/>
                    <a:pt x="22369" y="18349"/>
                    <a:pt x="20764" y="18936"/>
                  </a:cubicBezTo>
                  <a:cubicBezTo>
                    <a:pt x="17847" y="19972"/>
                    <a:pt x="14534" y="20265"/>
                    <a:pt x="11461" y="20403"/>
                  </a:cubicBezTo>
                  <a:cubicBezTo>
                    <a:pt x="10925" y="20421"/>
                    <a:pt x="10387" y="20431"/>
                    <a:pt x="9847" y="20431"/>
                  </a:cubicBezTo>
                  <a:cubicBezTo>
                    <a:pt x="8824" y="20431"/>
                    <a:pt x="7795" y="20396"/>
                    <a:pt x="6767" y="20317"/>
                  </a:cubicBezTo>
                  <a:cubicBezTo>
                    <a:pt x="5041" y="20196"/>
                    <a:pt x="3004" y="20214"/>
                    <a:pt x="1900" y="18660"/>
                  </a:cubicBezTo>
                  <a:cubicBezTo>
                    <a:pt x="1106" y="17521"/>
                    <a:pt x="1002" y="15830"/>
                    <a:pt x="829" y="14501"/>
                  </a:cubicBezTo>
                  <a:cubicBezTo>
                    <a:pt x="640" y="12895"/>
                    <a:pt x="553" y="11290"/>
                    <a:pt x="571" y="9685"/>
                  </a:cubicBezTo>
                  <a:cubicBezTo>
                    <a:pt x="538" y="7141"/>
                    <a:pt x="567" y="3821"/>
                    <a:pt x="2670" y="2053"/>
                  </a:cubicBezTo>
                  <a:lnTo>
                    <a:pt x="2670" y="2053"/>
                  </a:lnTo>
                  <a:cubicBezTo>
                    <a:pt x="2702" y="2190"/>
                    <a:pt x="2803" y="2304"/>
                    <a:pt x="2952" y="2304"/>
                  </a:cubicBezTo>
                  <a:cubicBezTo>
                    <a:pt x="2989" y="2304"/>
                    <a:pt x="3030" y="2297"/>
                    <a:pt x="3073" y="2281"/>
                  </a:cubicBezTo>
                  <a:cubicBezTo>
                    <a:pt x="5850" y="1249"/>
                    <a:pt x="8880" y="684"/>
                    <a:pt x="11899" y="684"/>
                  </a:cubicBezTo>
                  <a:close/>
                  <a:moveTo>
                    <a:pt x="11710" y="0"/>
                  </a:moveTo>
                  <a:cubicBezTo>
                    <a:pt x="9714" y="0"/>
                    <a:pt x="7715" y="241"/>
                    <a:pt x="5766" y="710"/>
                  </a:cubicBezTo>
                  <a:cubicBezTo>
                    <a:pt x="4874" y="933"/>
                    <a:pt x="3983" y="1214"/>
                    <a:pt x="3105" y="1541"/>
                  </a:cubicBezTo>
                  <a:lnTo>
                    <a:pt x="3105" y="1541"/>
                  </a:lnTo>
                  <a:cubicBezTo>
                    <a:pt x="3088" y="1530"/>
                    <a:pt x="3068" y="1524"/>
                    <a:pt x="3046" y="1524"/>
                  </a:cubicBezTo>
                  <a:cubicBezTo>
                    <a:pt x="3028" y="1524"/>
                    <a:pt x="3008" y="1528"/>
                    <a:pt x="2987" y="1539"/>
                  </a:cubicBezTo>
                  <a:cubicBezTo>
                    <a:pt x="743" y="2764"/>
                    <a:pt x="243" y="5387"/>
                    <a:pt x="105" y="7752"/>
                  </a:cubicBezTo>
                  <a:cubicBezTo>
                    <a:pt x="1" y="9685"/>
                    <a:pt x="36" y="11618"/>
                    <a:pt x="208" y="13534"/>
                  </a:cubicBezTo>
                  <a:cubicBezTo>
                    <a:pt x="346" y="15122"/>
                    <a:pt x="484" y="16813"/>
                    <a:pt x="1088" y="18298"/>
                  </a:cubicBezTo>
                  <a:cubicBezTo>
                    <a:pt x="2262" y="21163"/>
                    <a:pt x="6111" y="20904"/>
                    <a:pt x="8665" y="21007"/>
                  </a:cubicBezTo>
                  <a:cubicBezTo>
                    <a:pt x="9117" y="21022"/>
                    <a:pt x="9570" y="21029"/>
                    <a:pt x="10022" y="21029"/>
                  </a:cubicBezTo>
                  <a:cubicBezTo>
                    <a:pt x="13317" y="21029"/>
                    <a:pt x="16615" y="20642"/>
                    <a:pt x="19832" y="19868"/>
                  </a:cubicBezTo>
                  <a:cubicBezTo>
                    <a:pt x="22663" y="19195"/>
                    <a:pt x="24682" y="17590"/>
                    <a:pt x="25010" y="14587"/>
                  </a:cubicBezTo>
                  <a:cubicBezTo>
                    <a:pt x="25390" y="11135"/>
                    <a:pt x="24855" y="7631"/>
                    <a:pt x="23474" y="4438"/>
                  </a:cubicBezTo>
                  <a:cubicBezTo>
                    <a:pt x="22180" y="1539"/>
                    <a:pt x="18710" y="865"/>
                    <a:pt x="15828" y="348"/>
                  </a:cubicBezTo>
                  <a:cubicBezTo>
                    <a:pt x="14467" y="115"/>
                    <a:pt x="13089" y="0"/>
                    <a:pt x="11710"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008;p102"/>
            <p:cNvSpPr/>
            <p:nvPr/>
          </p:nvSpPr>
          <p:spPr>
            <a:xfrm>
              <a:off x="1785425" y="1769775"/>
              <a:ext cx="185125" cy="148600"/>
            </a:xfrm>
            <a:custGeom>
              <a:avLst/>
              <a:gdLst/>
              <a:ahLst/>
              <a:cxnLst/>
              <a:rect l="l" t="t" r="r" b="b"/>
              <a:pathLst>
                <a:path w="7405" h="5944" extrusionOk="0">
                  <a:moveTo>
                    <a:pt x="4113" y="1"/>
                  </a:moveTo>
                  <a:cubicBezTo>
                    <a:pt x="2484" y="1"/>
                    <a:pt x="1219" y="1000"/>
                    <a:pt x="639" y="2509"/>
                  </a:cubicBezTo>
                  <a:cubicBezTo>
                    <a:pt x="104" y="3924"/>
                    <a:pt x="967" y="5771"/>
                    <a:pt x="2538" y="5943"/>
                  </a:cubicBezTo>
                  <a:cubicBezTo>
                    <a:pt x="2658" y="5943"/>
                    <a:pt x="2693" y="5788"/>
                    <a:pt x="2589" y="5719"/>
                  </a:cubicBezTo>
                  <a:cubicBezTo>
                    <a:pt x="0" y="4286"/>
                    <a:pt x="1157" y="714"/>
                    <a:pt x="3987" y="593"/>
                  </a:cubicBezTo>
                  <a:cubicBezTo>
                    <a:pt x="4014" y="592"/>
                    <a:pt x="4040" y="592"/>
                    <a:pt x="4066" y="592"/>
                  </a:cubicBezTo>
                  <a:cubicBezTo>
                    <a:pt x="5260" y="592"/>
                    <a:pt x="6326" y="1360"/>
                    <a:pt x="6697" y="2491"/>
                  </a:cubicBezTo>
                  <a:cubicBezTo>
                    <a:pt x="7111" y="3786"/>
                    <a:pt x="6058" y="4770"/>
                    <a:pt x="5040" y="5305"/>
                  </a:cubicBezTo>
                  <a:cubicBezTo>
                    <a:pt x="4902" y="5408"/>
                    <a:pt x="4971" y="5650"/>
                    <a:pt x="5144" y="5684"/>
                  </a:cubicBezTo>
                  <a:cubicBezTo>
                    <a:pt x="6628" y="5667"/>
                    <a:pt x="7405" y="3993"/>
                    <a:pt x="7336" y="2698"/>
                  </a:cubicBezTo>
                  <a:cubicBezTo>
                    <a:pt x="7249" y="1231"/>
                    <a:pt x="5679" y="75"/>
                    <a:pt x="4315" y="6"/>
                  </a:cubicBezTo>
                  <a:cubicBezTo>
                    <a:pt x="4247" y="3"/>
                    <a:pt x="4180" y="1"/>
                    <a:pt x="4113"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009;p102"/>
            <p:cNvSpPr/>
            <p:nvPr/>
          </p:nvSpPr>
          <p:spPr>
            <a:xfrm>
              <a:off x="1848125" y="1892725"/>
              <a:ext cx="103025" cy="119775"/>
            </a:xfrm>
            <a:custGeom>
              <a:avLst/>
              <a:gdLst/>
              <a:ahLst/>
              <a:cxnLst/>
              <a:rect l="l" t="t" r="r" b="b"/>
              <a:pathLst>
                <a:path w="4121" h="4791" extrusionOk="0">
                  <a:moveTo>
                    <a:pt x="3229" y="1"/>
                  </a:moveTo>
                  <a:cubicBezTo>
                    <a:pt x="3130" y="1"/>
                    <a:pt x="3031" y="63"/>
                    <a:pt x="3015" y="197"/>
                  </a:cubicBezTo>
                  <a:cubicBezTo>
                    <a:pt x="2618" y="1353"/>
                    <a:pt x="3740" y="2423"/>
                    <a:pt x="3499" y="3614"/>
                  </a:cubicBezTo>
                  <a:cubicBezTo>
                    <a:pt x="3401" y="4127"/>
                    <a:pt x="2984" y="4286"/>
                    <a:pt x="2577" y="4286"/>
                  </a:cubicBezTo>
                  <a:cubicBezTo>
                    <a:pt x="2408" y="4286"/>
                    <a:pt x="2242" y="4259"/>
                    <a:pt x="2101" y="4218"/>
                  </a:cubicBezTo>
                  <a:cubicBezTo>
                    <a:pt x="1704" y="4132"/>
                    <a:pt x="1393" y="3770"/>
                    <a:pt x="1169" y="3459"/>
                  </a:cubicBezTo>
                  <a:cubicBezTo>
                    <a:pt x="685" y="2803"/>
                    <a:pt x="565" y="1992"/>
                    <a:pt x="565" y="1181"/>
                  </a:cubicBezTo>
                  <a:cubicBezTo>
                    <a:pt x="565" y="1093"/>
                    <a:pt x="477" y="1038"/>
                    <a:pt x="394" y="1038"/>
                  </a:cubicBezTo>
                  <a:cubicBezTo>
                    <a:pt x="330" y="1038"/>
                    <a:pt x="269" y="1071"/>
                    <a:pt x="254" y="1146"/>
                  </a:cubicBezTo>
                  <a:lnTo>
                    <a:pt x="271" y="1146"/>
                  </a:lnTo>
                  <a:cubicBezTo>
                    <a:pt x="0" y="2686"/>
                    <a:pt x="858" y="4790"/>
                    <a:pt x="2632" y="4790"/>
                  </a:cubicBezTo>
                  <a:cubicBezTo>
                    <a:pt x="2668" y="4790"/>
                    <a:pt x="2703" y="4790"/>
                    <a:pt x="2739" y="4788"/>
                  </a:cubicBezTo>
                  <a:cubicBezTo>
                    <a:pt x="3464" y="4753"/>
                    <a:pt x="3930" y="4184"/>
                    <a:pt x="4068" y="3528"/>
                  </a:cubicBezTo>
                  <a:cubicBezTo>
                    <a:pt x="4120" y="3131"/>
                    <a:pt x="4086" y="2734"/>
                    <a:pt x="3965" y="2372"/>
                  </a:cubicBezTo>
                  <a:cubicBezTo>
                    <a:pt x="3792" y="1629"/>
                    <a:pt x="3533" y="1025"/>
                    <a:pt x="3447" y="249"/>
                  </a:cubicBezTo>
                  <a:cubicBezTo>
                    <a:pt x="3466" y="89"/>
                    <a:pt x="3347" y="1"/>
                    <a:pt x="3229"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010;p102"/>
            <p:cNvSpPr/>
            <p:nvPr/>
          </p:nvSpPr>
          <p:spPr>
            <a:xfrm>
              <a:off x="1644325" y="1324950"/>
              <a:ext cx="498400" cy="391700"/>
            </a:xfrm>
            <a:custGeom>
              <a:avLst/>
              <a:gdLst/>
              <a:ahLst/>
              <a:cxnLst/>
              <a:rect l="l" t="t" r="r" b="b"/>
              <a:pathLst>
                <a:path w="19936" h="15668" extrusionOk="0">
                  <a:moveTo>
                    <a:pt x="11421" y="0"/>
                  </a:moveTo>
                  <a:cubicBezTo>
                    <a:pt x="11155" y="0"/>
                    <a:pt x="10892" y="8"/>
                    <a:pt x="10632" y="21"/>
                  </a:cubicBezTo>
                  <a:cubicBezTo>
                    <a:pt x="7353" y="194"/>
                    <a:pt x="4074" y="1281"/>
                    <a:pt x="2106" y="4026"/>
                  </a:cubicBezTo>
                  <a:cubicBezTo>
                    <a:pt x="0" y="6960"/>
                    <a:pt x="70" y="11275"/>
                    <a:pt x="691" y="14658"/>
                  </a:cubicBezTo>
                  <a:cubicBezTo>
                    <a:pt x="698" y="14703"/>
                    <a:pt x="740" y="14726"/>
                    <a:pt x="784" y="14726"/>
                  </a:cubicBezTo>
                  <a:cubicBezTo>
                    <a:pt x="839" y="14726"/>
                    <a:pt x="898" y="14690"/>
                    <a:pt x="898" y="14623"/>
                  </a:cubicBezTo>
                  <a:cubicBezTo>
                    <a:pt x="812" y="11292"/>
                    <a:pt x="553" y="8030"/>
                    <a:pt x="2210" y="4992"/>
                  </a:cubicBezTo>
                  <a:cubicBezTo>
                    <a:pt x="3849" y="1955"/>
                    <a:pt x="7388" y="884"/>
                    <a:pt x="10632" y="660"/>
                  </a:cubicBezTo>
                  <a:cubicBezTo>
                    <a:pt x="10918" y="635"/>
                    <a:pt x="11205" y="622"/>
                    <a:pt x="11492" y="622"/>
                  </a:cubicBezTo>
                  <a:cubicBezTo>
                    <a:pt x="12571" y="622"/>
                    <a:pt x="13648" y="799"/>
                    <a:pt x="14671" y="1126"/>
                  </a:cubicBezTo>
                  <a:cubicBezTo>
                    <a:pt x="16501" y="1730"/>
                    <a:pt x="17312" y="3232"/>
                    <a:pt x="17812" y="4992"/>
                  </a:cubicBezTo>
                  <a:cubicBezTo>
                    <a:pt x="18278" y="6735"/>
                    <a:pt x="18606" y="8530"/>
                    <a:pt x="18779" y="10343"/>
                  </a:cubicBezTo>
                  <a:cubicBezTo>
                    <a:pt x="18934" y="12051"/>
                    <a:pt x="18693" y="13812"/>
                    <a:pt x="18952" y="15486"/>
                  </a:cubicBezTo>
                  <a:cubicBezTo>
                    <a:pt x="18968" y="15611"/>
                    <a:pt x="19061" y="15668"/>
                    <a:pt x="19161" y="15668"/>
                  </a:cubicBezTo>
                  <a:cubicBezTo>
                    <a:pt x="19267" y="15668"/>
                    <a:pt x="19382" y="15602"/>
                    <a:pt x="19418" y="15486"/>
                  </a:cubicBezTo>
                  <a:cubicBezTo>
                    <a:pt x="19935" y="13622"/>
                    <a:pt x="19573" y="11327"/>
                    <a:pt x="19366" y="9428"/>
                  </a:cubicBezTo>
                  <a:cubicBezTo>
                    <a:pt x="19159" y="7443"/>
                    <a:pt x="18727" y="5493"/>
                    <a:pt x="18071" y="3594"/>
                  </a:cubicBezTo>
                  <a:cubicBezTo>
                    <a:pt x="17050" y="781"/>
                    <a:pt x="14125" y="0"/>
                    <a:pt x="11421"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011;p102"/>
            <p:cNvSpPr/>
            <p:nvPr/>
          </p:nvSpPr>
          <p:spPr>
            <a:xfrm>
              <a:off x="1741400" y="1444575"/>
              <a:ext cx="320625" cy="238200"/>
            </a:xfrm>
            <a:custGeom>
              <a:avLst/>
              <a:gdLst/>
              <a:ahLst/>
              <a:cxnLst/>
              <a:rect l="l" t="t" r="r" b="b"/>
              <a:pathLst>
                <a:path w="12825" h="9528" extrusionOk="0">
                  <a:moveTo>
                    <a:pt x="6101" y="63"/>
                  </a:moveTo>
                  <a:cubicBezTo>
                    <a:pt x="4291" y="63"/>
                    <a:pt x="2126" y="412"/>
                    <a:pt x="1019" y="1968"/>
                  </a:cubicBezTo>
                  <a:cubicBezTo>
                    <a:pt x="432" y="2796"/>
                    <a:pt x="260" y="3694"/>
                    <a:pt x="173" y="4695"/>
                  </a:cubicBezTo>
                  <a:cubicBezTo>
                    <a:pt x="53" y="6058"/>
                    <a:pt x="1" y="7456"/>
                    <a:pt x="18" y="8837"/>
                  </a:cubicBezTo>
                  <a:cubicBezTo>
                    <a:pt x="18" y="8933"/>
                    <a:pt x="104" y="8992"/>
                    <a:pt x="183" y="8992"/>
                  </a:cubicBezTo>
                  <a:cubicBezTo>
                    <a:pt x="246" y="8992"/>
                    <a:pt x="304" y="8955"/>
                    <a:pt x="312" y="8872"/>
                  </a:cubicBezTo>
                  <a:cubicBezTo>
                    <a:pt x="570" y="7128"/>
                    <a:pt x="536" y="5316"/>
                    <a:pt x="898" y="3573"/>
                  </a:cubicBezTo>
                  <a:cubicBezTo>
                    <a:pt x="1399" y="1226"/>
                    <a:pt x="4040" y="708"/>
                    <a:pt x="6042" y="673"/>
                  </a:cubicBezTo>
                  <a:cubicBezTo>
                    <a:pt x="6227" y="673"/>
                    <a:pt x="6418" y="672"/>
                    <a:pt x="6612" y="672"/>
                  </a:cubicBezTo>
                  <a:cubicBezTo>
                    <a:pt x="7484" y="672"/>
                    <a:pt x="8417" y="706"/>
                    <a:pt x="9166" y="1087"/>
                  </a:cubicBezTo>
                  <a:cubicBezTo>
                    <a:pt x="9960" y="1484"/>
                    <a:pt x="10408" y="2468"/>
                    <a:pt x="10771" y="3228"/>
                  </a:cubicBezTo>
                  <a:cubicBezTo>
                    <a:pt x="11651" y="5092"/>
                    <a:pt x="12134" y="7146"/>
                    <a:pt x="12186" y="9217"/>
                  </a:cubicBezTo>
                  <a:cubicBezTo>
                    <a:pt x="12186" y="9424"/>
                    <a:pt x="12346" y="9527"/>
                    <a:pt x="12505" y="9527"/>
                  </a:cubicBezTo>
                  <a:cubicBezTo>
                    <a:pt x="12665" y="9527"/>
                    <a:pt x="12825" y="9424"/>
                    <a:pt x="12825" y="9217"/>
                  </a:cubicBezTo>
                  <a:cubicBezTo>
                    <a:pt x="12738" y="6887"/>
                    <a:pt x="12152" y="4608"/>
                    <a:pt x="11116" y="2520"/>
                  </a:cubicBezTo>
                  <a:cubicBezTo>
                    <a:pt x="10754" y="1743"/>
                    <a:pt x="10184" y="1070"/>
                    <a:pt x="9494" y="552"/>
                  </a:cubicBezTo>
                  <a:cubicBezTo>
                    <a:pt x="8682" y="0"/>
                    <a:pt x="7423" y="104"/>
                    <a:pt x="6508" y="69"/>
                  </a:cubicBezTo>
                  <a:cubicBezTo>
                    <a:pt x="6375" y="65"/>
                    <a:pt x="6239" y="63"/>
                    <a:pt x="6101" y="63"/>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012;p102"/>
            <p:cNvSpPr/>
            <p:nvPr/>
          </p:nvSpPr>
          <p:spPr>
            <a:xfrm>
              <a:off x="2011200" y="2026525"/>
              <a:ext cx="121975" cy="69225"/>
            </a:xfrm>
            <a:custGeom>
              <a:avLst/>
              <a:gdLst/>
              <a:ahLst/>
              <a:cxnLst/>
              <a:rect l="l" t="t" r="r" b="b"/>
              <a:pathLst>
                <a:path w="4879" h="2769" extrusionOk="0">
                  <a:moveTo>
                    <a:pt x="4578" y="0"/>
                  </a:moveTo>
                  <a:cubicBezTo>
                    <a:pt x="4520" y="0"/>
                    <a:pt x="4462" y="22"/>
                    <a:pt x="4415" y="74"/>
                  </a:cubicBezTo>
                  <a:cubicBezTo>
                    <a:pt x="3811" y="782"/>
                    <a:pt x="3500" y="1542"/>
                    <a:pt x="2568" y="1921"/>
                  </a:cubicBezTo>
                  <a:cubicBezTo>
                    <a:pt x="1774" y="2232"/>
                    <a:pt x="911" y="2318"/>
                    <a:pt x="100" y="2560"/>
                  </a:cubicBezTo>
                  <a:cubicBezTo>
                    <a:pt x="1" y="2593"/>
                    <a:pt x="12" y="2768"/>
                    <a:pt x="119" y="2768"/>
                  </a:cubicBezTo>
                  <a:cubicBezTo>
                    <a:pt x="124" y="2768"/>
                    <a:pt x="129" y="2768"/>
                    <a:pt x="134" y="2767"/>
                  </a:cubicBezTo>
                  <a:cubicBezTo>
                    <a:pt x="1981" y="2646"/>
                    <a:pt x="4259" y="2422"/>
                    <a:pt x="4829" y="316"/>
                  </a:cubicBezTo>
                  <a:cubicBezTo>
                    <a:pt x="4879" y="154"/>
                    <a:pt x="4730" y="0"/>
                    <a:pt x="4578"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013;p102"/>
            <p:cNvSpPr/>
            <p:nvPr/>
          </p:nvSpPr>
          <p:spPr>
            <a:xfrm>
              <a:off x="2126200" y="1975650"/>
              <a:ext cx="15225" cy="32450"/>
            </a:xfrm>
            <a:custGeom>
              <a:avLst/>
              <a:gdLst/>
              <a:ahLst/>
              <a:cxnLst/>
              <a:rect l="l" t="t" r="r" b="b"/>
              <a:pathLst>
                <a:path w="609" h="1298" extrusionOk="0">
                  <a:moveTo>
                    <a:pt x="363" y="1"/>
                  </a:moveTo>
                  <a:cubicBezTo>
                    <a:pt x="311" y="1"/>
                    <a:pt x="261" y="27"/>
                    <a:pt x="229" y="90"/>
                  </a:cubicBezTo>
                  <a:cubicBezTo>
                    <a:pt x="108" y="401"/>
                    <a:pt x="22" y="729"/>
                    <a:pt x="22" y="1057"/>
                  </a:cubicBezTo>
                  <a:cubicBezTo>
                    <a:pt x="1" y="1202"/>
                    <a:pt x="112" y="1298"/>
                    <a:pt x="218" y="1298"/>
                  </a:cubicBezTo>
                  <a:cubicBezTo>
                    <a:pt x="288" y="1298"/>
                    <a:pt x="357" y="1256"/>
                    <a:pt x="384" y="1160"/>
                  </a:cubicBezTo>
                  <a:cubicBezTo>
                    <a:pt x="453" y="850"/>
                    <a:pt x="609" y="504"/>
                    <a:pt x="557" y="176"/>
                  </a:cubicBezTo>
                  <a:cubicBezTo>
                    <a:pt x="546" y="78"/>
                    <a:pt x="452" y="1"/>
                    <a:pt x="363"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014;p102"/>
            <p:cNvSpPr/>
            <p:nvPr/>
          </p:nvSpPr>
          <p:spPr>
            <a:xfrm>
              <a:off x="1835475" y="1820025"/>
              <a:ext cx="16950" cy="19075"/>
            </a:xfrm>
            <a:custGeom>
              <a:avLst/>
              <a:gdLst/>
              <a:ahLst/>
              <a:cxnLst/>
              <a:rect l="l" t="t" r="r" b="b"/>
              <a:pathLst>
                <a:path w="678" h="763" extrusionOk="0">
                  <a:moveTo>
                    <a:pt x="547" y="0"/>
                  </a:moveTo>
                  <a:cubicBezTo>
                    <a:pt x="525" y="0"/>
                    <a:pt x="502" y="10"/>
                    <a:pt x="484" y="33"/>
                  </a:cubicBezTo>
                  <a:cubicBezTo>
                    <a:pt x="259" y="205"/>
                    <a:pt x="87" y="447"/>
                    <a:pt x="0" y="706"/>
                  </a:cubicBezTo>
                  <a:cubicBezTo>
                    <a:pt x="0" y="734"/>
                    <a:pt x="12" y="762"/>
                    <a:pt x="35" y="762"/>
                  </a:cubicBezTo>
                  <a:cubicBezTo>
                    <a:pt x="40" y="762"/>
                    <a:pt x="46" y="761"/>
                    <a:pt x="52" y="757"/>
                  </a:cubicBezTo>
                  <a:cubicBezTo>
                    <a:pt x="311" y="619"/>
                    <a:pt x="501" y="412"/>
                    <a:pt x="639" y="153"/>
                  </a:cubicBezTo>
                  <a:cubicBezTo>
                    <a:pt x="677" y="77"/>
                    <a:pt x="612" y="0"/>
                    <a:pt x="547"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015;p102"/>
            <p:cNvSpPr/>
            <p:nvPr/>
          </p:nvSpPr>
          <p:spPr>
            <a:xfrm>
              <a:off x="1832850" y="1807050"/>
              <a:ext cx="70850" cy="61400"/>
            </a:xfrm>
            <a:custGeom>
              <a:avLst/>
              <a:gdLst/>
              <a:ahLst/>
              <a:cxnLst/>
              <a:rect l="l" t="t" r="r" b="b"/>
              <a:pathLst>
                <a:path w="2834" h="2456" extrusionOk="0">
                  <a:moveTo>
                    <a:pt x="2655" y="1"/>
                  </a:moveTo>
                  <a:cubicBezTo>
                    <a:pt x="2634" y="1"/>
                    <a:pt x="2613" y="6"/>
                    <a:pt x="2591" y="17"/>
                  </a:cubicBezTo>
                  <a:cubicBezTo>
                    <a:pt x="1659" y="672"/>
                    <a:pt x="796" y="1449"/>
                    <a:pt x="54" y="2312"/>
                  </a:cubicBezTo>
                  <a:cubicBezTo>
                    <a:pt x="0" y="2379"/>
                    <a:pt x="50" y="2455"/>
                    <a:pt x="115" y="2455"/>
                  </a:cubicBezTo>
                  <a:cubicBezTo>
                    <a:pt x="134" y="2455"/>
                    <a:pt x="155" y="2449"/>
                    <a:pt x="175" y="2433"/>
                  </a:cubicBezTo>
                  <a:lnTo>
                    <a:pt x="157" y="2433"/>
                  </a:lnTo>
                  <a:cubicBezTo>
                    <a:pt x="986" y="1656"/>
                    <a:pt x="1883" y="966"/>
                    <a:pt x="2746" y="224"/>
                  </a:cubicBezTo>
                  <a:cubicBezTo>
                    <a:pt x="2833" y="137"/>
                    <a:pt x="2762" y="1"/>
                    <a:pt x="2655"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016;p102"/>
            <p:cNvSpPr/>
            <p:nvPr/>
          </p:nvSpPr>
          <p:spPr>
            <a:xfrm>
              <a:off x="1855375" y="1832250"/>
              <a:ext cx="61775" cy="44100"/>
            </a:xfrm>
            <a:custGeom>
              <a:avLst/>
              <a:gdLst/>
              <a:ahLst/>
              <a:cxnLst/>
              <a:rect l="l" t="t" r="r" b="b"/>
              <a:pathLst>
                <a:path w="2471" h="1764" extrusionOk="0">
                  <a:moveTo>
                    <a:pt x="2292" y="0"/>
                  </a:moveTo>
                  <a:cubicBezTo>
                    <a:pt x="2276" y="0"/>
                    <a:pt x="2260" y="3"/>
                    <a:pt x="2242" y="10"/>
                  </a:cubicBezTo>
                  <a:cubicBezTo>
                    <a:pt x="1431" y="355"/>
                    <a:pt x="706" y="1011"/>
                    <a:pt x="67" y="1615"/>
                  </a:cubicBezTo>
                  <a:cubicBezTo>
                    <a:pt x="1" y="1668"/>
                    <a:pt x="58" y="1763"/>
                    <a:pt x="127" y="1763"/>
                  </a:cubicBezTo>
                  <a:cubicBezTo>
                    <a:pt x="148" y="1763"/>
                    <a:pt x="169" y="1755"/>
                    <a:pt x="188" y="1736"/>
                  </a:cubicBezTo>
                  <a:cubicBezTo>
                    <a:pt x="896" y="1183"/>
                    <a:pt x="1673" y="752"/>
                    <a:pt x="2380" y="234"/>
                  </a:cubicBezTo>
                  <a:cubicBezTo>
                    <a:pt x="2471" y="143"/>
                    <a:pt x="2403" y="0"/>
                    <a:pt x="229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4017;p102"/>
            <p:cNvSpPr/>
            <p:nvPr/>
          </p:nvSpPr>
          <p:spPr>
            <a:xfrm>
              <a:off x="1878550" y="1871300"/>
              <a:ext cx="39375" cy="28600"/>
            </a:xfrm>
            <a:custGeom>
              <a:avLst/>
              <a:gdLst/>
              <a:ahLst/>
              <a:cxnLst/>
              <a:rect l="l" t="t" r="r" b="b"/>
              <a:pathLst>
                <a:path w="1575" h="1144" extrusionOk="0">
                  <a:moveTo>
                    <a:pt x="1350" y="1"/>
                  </a:moveTo>
                  <a:cubicBezTo>
                    <a:pt x="832" y="105"/>
                    <a:pt x="366" y="588"/>
                    <a:pt x="55" y="985"/>
                  </a:cubicBezTo>
                  <a:cubicBezTo>
                    <a:pt x="0" y="1053"/>
                    <a:pt x="54" y="1143"/>
                    <a:pt x="130" y="1143"/>
                  </a:cubicBezTo>
                  <a:cubicBezTo>
                    <a:pt x="150" y="1143"/>
                    <a:pt x="172" y="1137"/>
                    <a:pt x="193" y="1123"/>
                  </a:cubicBezTo>
                  <a:lnTo>
                    <a:pt x="211" y="1123"/>
                  </a:lnTo>
                  <a:cubicBezTo>
                    <a:pt x="400" y="933"/>
                    <a:pt x="608" y="778"/>
                    <a:pt x="815" y="622"/>
                  </a:cubicBezTo>
                  <a:cubicBezTo>
                    <a:pt x="1039" y="484"/>
                    <a:pt x="1281" y="381"/>
                    <a:pt x="1471" y="225"/>
                  </a:cubicBezTo>
                  <a:cubicBezTo>
                    <a:pt x="1574" y="139"/>
                    <a:pt x="1453" y="1"/>
                    <a:pt x="13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018;p102"/>
            <p:cNvSpPr/>
            <p:nvPr/>
          </p:nvSpPr>
          <p:spPr>
            <a:xfrm>
              <a:off x="1882925" y="1916925"/>
              <a:ext cx="26550" cy="22025"/>
            </a:xfrm>
            <a:custGeom>
              <a:avLst/>
              <a:gdLst/>
              <a:ahLst/>
              <a:cxnLst/>
              <a:rect l="l" t="t" r="r" b="b"/>
              <a:pathLst>
                <a:path w="1062" h="881" extrusionOk="0">
                  <a:moveTo>
                    <a:pt x="914" y="0"/>
                  </a:moveTo>
                  <a:cubicBezTo>
                    <a:pt x="903" y="0"/>
                    <a:pt x="892" y="2"/>
                    <a:pt x="881" y="5"/>
                  </a:cubicBezTo>
                  <a:cubicBezTo>
                    <a:pt x="536" y="109"/>
                    <a:pt x="260" y="437"/>
                    <a:pt x="53" y="730"/>
                  </a:cubicBezTo>
                  <a:cubicBezTo>
                    <a:pt x="1" y="796"/>
                    <a:pt x="77" y="881"/>
                    <a:pt x="155" y="881"/>
                  </a:cubicBezTo>
                  <a:cubicBezTo>
                    <a:pt x="179" y="881"/>
                    <a:pt x="204" y="872"/>
                    <a:pt x="225" y="851"/>
                  </a:cubicBezTo>
                  <a:cubicBezTo>
                    <a:pt x="450" y="592"/>
                    <a:pt x="760" y="437"/>
                    <a:pt x="985" y="195"/>
                  </a:cubicBezTo>
                  <a:cubicBezTo>
                    <a:pt x="1062" y="118"/>
                    <a:pt x="1001" y="0"/>
                    <a:pt x="91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019;p102"/>
            <p:cNvSpPr/>
            <p:nvPr/>
          </p:nvSpPr>
          <p:spPr>
            <a:xfrm>
              <a:off x="1891350" y="1955300"/>
              <a:ext cx="22525" cy="20675"/>
            </a:xfrm>
            <a:custGeom>
              <a:avLst/>
              <a:gdLst/>
              <a:ahLst/>
              <a:cxnLst/>
              <a:rect l="l" t="t" r="r" b="b"/>
              <a:pathLst>
                <a:path w="901" h="827" extrusionOk="0">
                  <a:moveTo>
                    <a:pt x="753" y="1"/>
                  </a:moveTo>
                  <a:cubicBezTo>
                    <a:pt x="741" y="1"/>
                    <a:pt x="729" y="2"/>
                    <a:pt x="717" y="7"/>
                  </a:cubicBezTo>
                  <a:cubicBezTo>
                    <a:pt x="423" y="93"/>
                    <a:pt x="234" y="369"/>
                    <a:pt x="78" y="611"/>
                  </a:cubicBezTo>
                  <a:cubicBezTo>
                    <a:pt x="1" y="714"/>
                    <a:pt x="97" y="827"/>
                    <a:pt x="194" y="827"/>
                  </a:cubicBezTo>
                  <a:cubicBezTo>
                    <a:pt x="226" y="827"/>
                    <a:pt x="259" y="814"/>
                    <a:pt x="285" y="783"/>
                  </a:cubicBezTo>
                  <a:cubicBezTo>
                    <a:pt x="492" y="593"/>
                    <a:pt x="682" y="404"/>
                    <a:pt x="855" y="179"/>
                  </a:cubicBezTo>
                  <a:cubicBezTo>
                    <a:pt x="901" y="103"/>
                    <a:pt x="839" y="1"/>
                    <a:pt x="753"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020;p102"/>
            <p:cNvSpPr/>
            <p:nvPr/>
          </p:nvSpPr>
          <p:spPr>
            <a:xfrm>
              <a:off x="1903175" y="1982875"/>
              <a:ext cx="8700" cy="6575"/>
            </a:xfrm>
            <a:custGeom>
              <a:avLst/>
              <a:gdLst/>
              <a:ahLst/>
              <a:cxnLst/>
              <a:rect l="l" t="t" r="r" b="b"/>
              <a:pathLst>
                <a:path w="348" h="263" extrusionOk="0">
                  <a:moveTo>
                    <a:pt x="146" y="0"/>
                  </a:moveTo>
                  <a:cubicBezTo>
                    <a:pt x="4" y="0"/>
                    <a:pt x="0" y="262"/>
                    <a:pt x="137" y="262"/>
                  </a:cubicBezTo>
                  <a:cubicBezTo>
                    <a:pt x="153" y="262"/>
                    <a:pt x="172" y="258"/>
                    <a:pt x="192" y="250"/>
                  </a:cubicBezTo>
                  <a:lnTo>
                    <a:pt x="244" y="233"/>
                  </a:lnTo>
                  <a:cubicBezTo>
                    <a:pt x="347" y="198"/>
                    <a:pt x="347" y="60"/>
                    <a:pt x="244" y="25"/>
                  </a:cubicBezTo>
                  <a:lnTo>
                    <a:pt x="192" y="8"/>
                  </a:lnTo>
                  <a:cubicBezTo>
                    <a:pt x="175" y="3"/>
                    <a:pt x="160" y="0"/>
                    <a:pt x="14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021;p102"/>
            <p:cNvSpPr/>
            <p:nvPr/>
          </p:nvSpPr>
          <p:spPr>
            <a:xfrm>
              <a:off x="2071025" y="1635725"/>
              <a:ext cx="27675" cy="14050"/>
            </a:xfrm>
            <a:custGeom>
              <a:avLst/>
              <a:gdLst/>
              <a:ahLst/>
              <a:cxnLst/>
              <a:rect l="l" t="t" r="r" b="b"/>
              <a:pathLst>
                <a:path w="1107" h="562" extrusionOk="0">
                  <a:moveTo>
                    <a:pt x="969" y="0"/>
                  </a:moveTo>
                  <a:cubicBezTo>
                    <a:pt x="641" y="35"/>
                    <a:pt x="347" y="156"/>
                    <a:pt x="106" y="345"/>
                  </a:cubicBezTo>
                  <a:cubicBezTo>
                    <a:pt x="0" y="421"/>
                    <a:pt x="66" y="562"/>
                    <a:pt x="176" y="562"/>
                  </a:cubicBezTo>
                  <a:cubicBezTo>
                    <a:pt x="192" y="562"/>
                    <a:pt x="209" y="559"/>
                    <a:pt x="227" y="552"/>
                  </a:cubicBezTo>
                  <a:cubicBezTo>
                    <a:pt x="485" y="414"/>
                    <a:pt x="762" y="345"/>
                    <a:pt x="1003" y="190"/>
                  </a:cubicBezTo>
                  <a:cubicBezTo>
                    <a:pt x="1107" y="138"/>
                    <a:pt x="1072" y="0"/>
                    <a:pt x="96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022;p102"/>
            <p:cNvSpPr/>
            <p:nvPr/>
          </p:nvSpPr>
          <p:spPr>
            <a:xfrm>
              <a:off x="2085975" y="1655575"/>
              <a:ext cx="19200" cy="9200"/>
            </a:xfrm>
            <a:custGeom>
              <a:avLst/>
              <a:gdLst/>
              <a:ahLst/>
              <a:cxnLst/>
              <a:rect l="l" t="t" r="r" b="b"/>
              <a:pathLst>
                <a:path w="768" h="368" extrusionOk="0">
                  <a:moveTo>
                    <a:pt x="595" y="0"/>
                  </a:moveTo>
                  <a:cubicBezTo>
                    <a:pt x="423" y="52"/>
                    <a:pt x="250" y="104"/>
                    <a:pt x="95" y="190"/>
                  </a:cubicBezTo>
                  <a:cubicBezTo>
                    <a:pt x="0" y="221"/>
                    <a:pt x="20" y="367"/>
                    <a:pt x="116" y="367"/>
                  </a:cubicBezTo>
                  <a:cubicBezTo>
                    <a:pt x="125" y="367"/>
                    <a:pt x="136" y="366"/>
                    <a:pt x="146" y="363"/>
                  </a:cubicBezTo>
                  <a:cubicBezTo>
                    <a:pt x="336" y="328"/>
                    <a:pt x="509" y="259"/>
                    <a:pt x="681" y="190"/>
                  </a:cubicBezTo>
                  <a:cubicBezTo>
                    <a:pt x="768" y="121"/>
                    <a:pt x="699" y="0"/>
                    <a:pt x="59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023;p102"/>
            <p:cNvSpPr/>
            <p:nvPr/>
          </p:nvSpPr>
          <p:spPr>
            <a:xfrm>
              <a:off x="1626925" y="1729325"/>
              <a:ext cx="30150" cy="44300"/>
            </a:xfrm>
            <a:custGeom>
              <a:avLst/>
              <a:gdLst/>
              <a:ahLst/>
              <a:cxnLst/>
              <a:rect l="l" t="t" r="r" b="b"/>
              <a:pathLst>
                <a:path w="1206" h="1772" extrusionOk="0">
                  <a:moveTo>
                    <a:pt x="1118" y="1"/>
                  </a:moveTo>
                  <a:cubicBezTo>
                    <a:pt x="1104" y="1"/>
                    <a:pt x="1089" y="6"/>
                    <a:pt x="1076" y="19"/>
                  </a:cubicBezTo>
                  <a:cubicBezTo>
                    <a:pt x="835" y="260"/>
                    <a:pt x="645" y="519"/>
                    <a:pt x="489" y="795"/>
                  </a:cubicBezTo>
                  <a:cubicBezTo>
                    <a:pt x="299" y="1072"/>
                    <a:pt x="144" y="1348"/>
                    <a:pt x="23" y="1658"/>
                  </a:cubicBezTo>
                  <a:cubicBezTo>
                    <a:pt x="1" y="1726"/>
                    <a:pt x="58" y="1771"/>
                    <a:pt x="116" y="1771"/>
                  </a:cubicBezTo>
                  <a:cubicBezTo>
                    <a:pt x="147" y="1771"/>
                    <a:pt x="178" y="1758"/>
                    <a:pt x="196" y="1727"/>
                  </a:cubicBezTo>
                  <a:cubicBezTo>
                    <a:pt x="369" y="1469"/>
                    <a:pt x="524" y="1192"/>
                    <a:pt x="679" y="916"/>
                  </a:cubicBezTo>
                  <a:cubicBezTo>
                    <a:pt x="852" y="657"/>
                    <a:pt x="1024" y="381"/>
                    <a:pt x="1180" y="105"/>
                  </a:cubicBezTo>
                  <a:cubicBezTo>
                    <a:pt x="1206" y="53"/>
                    <a:pt x="1163" y="1"/>
                    <a:pt x="1118"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024;p102"/>
            <p:cNvSpPr/>
            <p:nvPr/>
          </p:nvSpPr>
          <p:spPr>
            <a:xfrm>
              <a:off x="1632875" y="1778650"/>
              <a:ext cx="10625" cy="16275"/>
            </a:xfrm>
            <a:custGeom>
              <a:avLst/>
              <a:gdLst/>
              <a:ahLst/>
              <a:cxnLst/>
              <a:rect l="l" t="t" r="r" b="b"/>
              <a:pathLst>
                <a:path w="425" h="651" extrusionOk="0">
                  <a:moveTo>
                    <a:pt x="308" y="1"/>
                  </a:moveTo>
                  <a:cubicBezTo>
                    <a:pt x="288" y="1"/>
                    <a:pt x="268" y="9"/>
                    <a:pt x="251" y="31"/>
                  </a:cubicBezTo>
                  <a:cubicBezTo>
                    <a:pt x="113" y="169"/>
                    <a:pt x="10" y="376"/>
                    <a:pt x="10" y="583"/>
                  </a:cubicBezTo>
                  <a:cubicBezTo>
                    <a:pt x="1" y="629"/>
                    <a:pt x="30" y="650"/>
                    <a:pt x="62" y="650"/>
                  </a:cubicBezTo>
                  <a:cubicBezTo>
                    <a:pt x="91" y="650"/>
                    <a:pt x="122" y="633"/>
                    <a:pt x="131" y="600"/>
                  </a:cubicBezTo>
                  <a:cubicBezTo>
                    <a:pt x="182" y="428"/>
                    <a:pt x="269" y="272"/>
                    <a:pt x="372" y="134"/>
                  </a:cubicBezTo>
                  <a:cubicBezTo>
                    <a:pt x="424" y="82"/>
                    <a:pt x="368" y="1"/>
                    <a:pt x="308"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825;p52"/>
          <p:cNvGrpSpPr/>
          <p:nvPr/>
        </p:nvGrpSpPr>
        <p:grpSpPr>
          <a:xfrm>
            <a:off x="15897481" y="8417285"/>
            <a:ext cx="1700550" cy="1426409"/>
            <a:chOff x="1481225" y="4240975"/>
            <a:chExt cx="965350" cy="823275"/>
          </a:xfrm>
        </p:grpSpPr>
        <p:sp>
          <p:nvSpPr>
            <p:cNvPr id="29" name="Google Shape;826;p52"/>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827;p52"/>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rgbClr val="FE7443"/>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828;p52"/>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829;p52"/>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rgbClr val="EDF6F7"/>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75899250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 name="Rectangle 1"/>
          <p:cNvSpPr/>
          <p:nvPr/>
        </p:nvSpPr>
        <p:spPr>
          <a:xfrm>
            <a:off x="1143000" y="1588394"/>
            <a:ext cx="10337800" cy="2862322"/>
          </a:xfrm>
          <a:prstGeom prst="rect">
            <a:avLst/>
          </a:prstGeom>
        </p:spPr>
        <p:txBody>
          <a:bodyPr wrap="square">
            <a:spAutoFit/>
          </a:bodyPr>
          <a:lstStyle/>
          <a:p>
            <a:pPr algn="just">
              <a:lnSpc>
                <a:spcPct val="150000"/>
              </a:lnSpc>
            </a:pPr>
            <a:r>
              <a:rPr lang="vi-VN" sz="4000" dirty="0"/>
              <a:t>Nếu tình trạng này kéo </a:t>
            </a:r>
            <a:r>
              <a:rPr lang="vi-VN" sz="4000" dirty="0" smtClean="0"/>
              <a:t>dài</a:t>
            </a:r>
            <a:r>
              <a:rPr lang="en-US" sz="4000" dirty="0" smtClean="0"/>
              <a:t>,</a:t>
            </a:r>
            <a:r>
              <a:rPr lang="vi-VN" sz="4000" dirty="0" smtClean="0"/>
              <a:t> </a:t>
            </a:r>
            <a:r>
              <a:rPr lang="vi-VN" sz="4000" dirty="0"/>
              <a:t>em của Lan có thể bị thiếu chất dinh dưỡng dẫn đến một số bệnh về suy dinh dưỡng thấp còi</a:t>
            </a:r>
            <a:endParaRPr lang="en-US" sz="4000" dirty="0"/>
          </a:p>
        </p:txBody>
      </p:sp>
      <p:sp>
        <p:nvSpPr>
          <p:cNvPr id="3" name="Rectangle 2"/>
          <p:cNvSpPr/>
          <p:nvPr/>
        </p:nvSpPr>
        <p:spPr>
          <a:xfrm>
            <a:off x="7239000" y="5796916"/>
            <a:ext cx="10287000" cy="2862322"/>
          </a:xfrm>
          <a:prstGeom prst="rect">
            <a:avLst/>
          </a:prstGeom>
        </p:spPr>
        <p:txBody>
          <a:bodyPr wrap="square">
            <a:spAutoFit/>
          </a:bodyPr>
          <a:lstStyle/>
          <a:p>
            <a:pPr algn="just">
              <a:lnSpc>
                <a:spcPct val="150000"/>
              </a:lnSpc>
            </a:pPr>
            <a:r>
              <a:rPr lang="vi-VN" sz="4000" dirty="0"/>
              <a:t>Nếu là </a:t>
            </a:r>
            <a:r>
              <a:rPr lang="vi-VN" sz="4000" dirty="0" smtClean="0"/>
              <a:t>Lan</a:t>
            </a:r>
            <a:r>
              <a:rPr lang="en-US" sz="4000" dirty="0" smtClean="0"/>
              <a:t>,</a:t>
            </a:r>
            <a:r>
              <a:rPr lang="vi-VN" sz="4000" dirty="0" smtClean="0"/>
              <a:t> </a:t>
            </a:r>
            <a:r>
              <a:rPr lang="vi-VN" sz="4000" dirty="0"/>
              <a:t>em sẽ gọi </a:t>
            </a:r>
            <a:r>
              <a:rPr lang="vi-VN" sz="4000" dirty="0" smtClean="0"/>
              <a:t>em</a:t>
            </a:r>
            <a:r>
              <a:rPr lang="en-US" sz="4000" dirty="0" smtClean="0"/>
              <a:t> </a:t>
            </a:r>
            <a:r>
              <a:rPr lang="en-US" sz="4000" dirty="0" err="1" smtClean="0"/>
              <a:t>gái</a:t>
            </a:r>
            <a:r>
              <a:rPr lang="vi-VN" sz="4000" dirty="0" smtClean="0"/>
              <a:t> </a:t>
            </a:r>
            <a:r>
              <a:rPr lang="vi-VN" sz="4000" dirty="0"/>
              <a:t>dậy sớm để ăn bữa sáng và động viên em ăn hết phần ăn bữa trưa và tối</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0" y="5005577"/>
            <a:ext cx="4445000" cy="4445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5689" y="781029"/>
            <a:ext cx="6644671" cy="3943371"/>
          </a:xfrm>
          <a:prstGeom prst="rect">
            <a:avLst/>
          </a:prstGeom>
        </p:spPr>
      </p:pic>
    </p:spTree>
    <p:extLst>
      <p:ext uri="{BB962C8B-B14F-4D97-AF65-F5344CB8AC3E}">
        <p14:creationId xmlns:p14="http://schemas.microsoft.com/office/powerpoint/2010/main" val="1503321602"/>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 name="Rectangle 1"/>
          <p:cNvSpPr/>
          <p:nvPr/>
        </p:nvSpPr>
        <p:spPr>
          <a:xfrm>
            <a:off x="1044258" y="1919036"/>
            <a:ext cx="15519456" cy="2862322"/>
          </a:xfrm>
          <a:prstGeom prst="rect">
            <a:avLst/>
          </a:prstGeom>
        </p:spPr>
        <p:txBody>
          <a:bodyPr wrap="square">
            <a:spAutoFit/>
          </a:bodyPr>
          <a:lstStyle/>
          <a:p>
            <a:pPr algn="just">
              <a:lnSpc>
                <a:spcPct val="150000"/>
              </a:lnSpc>
            </a:pPr>
            <a:r>
              <a:rPr lang="en-US" sz="4000" dirty="0" err="1" smtClean="0"/>
              <a:t>Em</a:t>
            </a:r>
            <a:r>
              <a:rPr lang="en-US" sz="4000" dirty="0" smtClean="0"/>
              <a:t> </a:t>
            </a:r>
            <a:r>
              <a:rPr lang="en-US" sz="4000" dirty="0" err="1" smtClean="0"/>
              <a:t>của</a:t>
            </a:r>
            <a:r>
              <a:rPr lang="en-US" sz="4000" dirty="0" smtClean="0"/>
              <a:t> An </a:t>
            </a:r>
            <a:r>
              <a:rPr lang="en-US" sz="4000" dirty="0" err="1" smtClean="0"/>
              <a:t>đang</a:t>
            </a:r>
            <a:r>
              <a:rPr lang="en-US" sz="4000" dirty="0" smtClean="0"/>
              <a:t> </a:t>
            </a:r>
            <a:r>
              <a:rPr lang="en-US" sz="4000" dirty="0" err="1" smtClean="0"/>
              <a:t>có</a:t>
            </a:r>
            <a:r>
              <a:rPr lang="en-US" sz="4000" dirty="0" smtClean="0"/>
              <a:t> </a:t>
            </a:r>
            <a:r>
              <a:rPr lang="en-US" sz="4000" dirty="0" err="1" smtClean="0"/>
              <a:t>dấu</a:t>
            </a:r>
            <a:r>
              <a:rPr lang="en-US" sz="4000" dirty="0" smtClean="0"/>
              <a:t> </a:t>
            </a:r>
            <a:r>
              <a:rPr lang="en-US" sz="4000" dirty="0" err="1" smtClean="0"/>
              <a:t>hiệu</a:t>
            </a:r>
            <a:r>
              <a:rPr lang="en-US" sz="4000" dirty="0" smtClean="0"/>
              <a:t> </a:t>
            </a:r>
            <a:r>
              <a:rPr lang="en-US" sz="4000" dirty="0" err="1" smtClean="0"/>
              <a:t>thừa</a:t>
            </a:r>
            <a:r>
              <a:rPr lang="en-US" sz="4000" dirty="0" smtClean="0"/>
              <a:t> </a:t>
            </a:r>
            <a:r>
              <a:rPr lang="en-US" sz="4000" dirty="0" err="1" smtClean="0"/>
              <a:t>cân</a:t>
            </a:r>
            <a:r>
              <a:rPr lang="en-US" sz="4000" dirty="0" smtClean="0"/>
              <a:t> </a:t>
            </a:r>
            <a:r>
              <a:rPr lang="en-US" sz="4000" dirty="0" err="1" smtClean="0"/>
              <a:t>béo</a:t>
            </a:r>
            <a:r>
              <a:rPr lang="en-US" sz="4000" dirty="0" smtClean="0"/>
              <a:t> </a:t>
            </a:r>
            <a:r>
              <a:rPr lang="en-US" sz="4000" dirty="0" err="1" smtClean="0"/>
              <a:t>phì</a:t>
            </a:r>
            <a:r>
              <a:rPr lang="en-US" sz="4000" dirty="0" smtClean="0"/>
              <a:t> </a:t>
            </a:r>
            <a:r>
              <a:rPr lang="en-US" sz="4000" dirty="0" err="1" smtClean="0"/>
              <a:t>nhưng</a:t>
            </a:r>
            <a:r>
              <a:rPr lang="en-US" sz="4000" dirty="0" smtClean="0"/>
              <a:t> </a:t>
            </a:r>
            <a:r>
              <a:rPr lang="en-US" sz="4000" dirty="0" err="1" smtClean="0"/>
              <a:t>lại</a:t>
            </a:r>
            <a:r>
              <a:rPr lang="en-US" sz="4000" dirty="0" smtClean="0"/>
              <a:t> </a:t>
            </a:r>
            <a:r>
              <a:rPr lang="en-US" sz="4000" dirty="0" err="1" smtClean="0"/>
              <a:t>rất</a:t>
            </a:r>
            <a:r>
              <a:rPr lang="en-US" sz="4000" dirty="0" smtClean="0"/>
              <a:t> </a:t>
            </a:r>
            <a:r>
              <a:rPr lang="en-US" sz="4000" dirty="0" err="1" smtClean="0"/>
              <a:t>thích</a:t>
            </a:r>
            <a:r>
              <a:rPr lang="en-US" sz="4000" dirty="0" smtClean="0"/>
              <a:t> </a:t>
            </a:r>
            <a:r>
              <a:rPr lang="en-US" sz="4000" dirty="0" err="1" smtClean="0"/>
              <a:t>ăn</a:t>
            </a:r>
            <a:r>
              <a:rPr lang="en-US" sz="4000" dirty="0" smtClean="0"/>
              <a:t> </a:t>
            </a:r>
            <a:r>
              <a:rPr lang="en-US" sz="4000" dirty="0" err="1" smtClean="0"/>
              <a:t>bánh</a:t>
            </a:r>
            <a:r>
              <a:rPr lang="en-US" sz="4000" dirty="0" smtClean="0"/>
              <a:t> </a:t>
            </a:r>
            <a:r>
              <a:rPr lang="en-US" sz="4000" dirty="0" err="1" smtClean="0"/>
              <a:t>kẹo</a:t>
            </a:r>
            <a:r>
              <a:rPr lang="en-US" sz="4000" dirty="0" smtClean="0"/>
              <a:t> </a:t>
            </a:r>
            <a:r>
              <a:rPr lang="en-US" sz="4000" dirty="0" err="1" smtClean="0"/>
              <a:t>và</a:t>
            </a:r>
            <a:r>
              <a:rPr lang="en-US" sz="4000" dirty="0" smtClean="0"/>
              <a:t> </a:t>
            </a:r>
            <a:r>
              <a:rPr lang="en-US" sz="4000" dirty="0" err="1" smtClean="0"/>
              <a:t>đồ</a:t>
            </a:r>
            <a:r>
              <a:rPr lang="en-US" sz="4000" dirty="0" smtClean="0"/>
              <a:t> </a:t>
            </a:r>
            <a:r>
              <a:rPr lang="en-US" sz="4000" dirty="0" err="1" smtClean="0"/>
              <a:t>ăn</a:t>
            </a:r>
            <a:r>
              <a:rPr lang="en-US" sz="4000" dirty="0" smtClean="0"/>
              <a:t> </a:t>
            </a:r>
            <a:r>
              <a:rPr lang="en-US" sz="4000" dirty="0" err="1" smtClean="0"/>
              <a:t>chiên</a:t>
            </a:r>
            <a:r>
              <a:rPr lang="en-US" sz="4000" dirty="0" smtClean="0"/>
              <a:t>, </a:t>
            </a:r>
            <a:r>
              <a:rPr lang="en-US" sz="4000" dirty="0" err="1" smtClean="0"/>
              <a:t>rán</a:t>
            </a:r>
            <a:r>
              <a:rPr lang="en-US" sz="4000" dirty="0" smtClean="0"/>
              <a:t>. </a:t>
            </a:r>
            <a:r>
              <a:rPr lang="en-US" sz="4000" dirty="0" err="1" smtClean="0"/>
              <a:t>Nếu</a:t>
            </a:r>
            <a:r>
              <a:rPr lang="en-US" sz="4000" dirty="0" smtClean="0"/>
              <a:t> </a:t>
            </a:r>
            <a:r>
              <a:rPr lang="en-US" sz="4000" dirty="0" err="1" smtClean="0"/>
              <a:t>là</a:t>
            </a:r>
            <a:r>
              <a:rPr lang="en-US" sz="4000" dirty="0" smtClean="0"/>
              <a:t> An, </a:t>
            </a:r>
            <a:r>
              <a:rPr lang="en-US" sz="4000" dirty="0" err="1" smtClean="0"/>
              <a:t>em</a:t>
            </a:r>
            <a:r>
              <a:rPr lang="en-US" sz="4000" dirty="0" smtClean="0"/>
              <a:t> </a:t>
            </a:r>
            <a:r>
              <a:rPr lang="en-US" sz="4000" dirty="0" err="1" smtClean="0"/>
              <a:t>cần</a:t>
            </a:r>
            <a:r>
              <a:rPr lang="en-US" sz="4000" dirty="0" smtClean="0"/>
              <a:t> </a:t>
            </a:r>
            <a:r>
              <a:rPr lang="en-US" sz="4000" dirty="0" err="1" smtClean="0"/>
              <a:t>làm</a:t>
            </a:r>
            <a:r>
              <a:rPr lang="en-US" sz="4000" dirty="0" smtClean="0"/>
              <a:t> </a:t>
            </a:r>
            <a:r>
              <a:rPr lang="en-US" sz="4000" dirty="0" err="1" smtClean="0"/>
              <a:t>gì</a:t>
            </a:r>
            <a:r>
              <a:rPr lang="en-US" sz="4000" dirty="0" smtClean="0"/>
              <a:t> </a:t>
            </a:r>
            <a:r>
              <a:rPr lang="en-US" sz="4000" dirty="0" err="1" smtClean="0"/>
              <a:t>để</a:t>
            </a:r>
            <a:r>
              <a:rPr lang="en-US" sz="4000" dirty="0" smtClean="0"/>
              <a:t> </a:t>
            </a:r>
            <a:r>
              <a:rPr lang="en-US" sz="4000" dirty="0" err="1" smtClean="0"/>
              <a:t>giúp</a:t>
            </a:r>
            <a:r>
              <a:rPr lang="en-US" sz="4000" dirty="0" smtClean="0"/>
              <a:t> </a:t>
            </a:r>
            <a:r>
              <a:rPr lang="en-US" sz="4000" dirty="0" err="1" smtClean="0"/>
              <a:t>em</a:t>
            </a:r>
            <a:r>
              <a:rPr lang="en-US" sz="4000" dirty="0" smtClean="0"/>
              <a:t> </a:t>
            </a:r>
            <a:r>
              <a:rPr lang="en-US" sz="4000" dirty="0" err="1" smtClean="0"/>
              <a:t>của</a:t>
            </a:r>
            <a:r>
              <a:rPr lang="en-US" sz="4000" dirty="0" smtClean="0"/>
              <a:t> </a:t>
            </a:r>
            <a:r>
              <a:rPr lang="en-US" sz="4000" dirty="0" err="1" smtClean="0"/>
              <a:t>mình</a:t>
            </a:r>
            <a:r>
              <a:rPr lang="en-US" sz="4000" dirty="0" smtClean="0"/>
              <a:t> </a:t>
            </a:r>
            <a:r>
              <a:rPr lang="en-US" sz="4000" dirty="0" err="1" smtClean="0"/>
              <a:t>phòng</a:t>
            </a:r>
            <a:r>
              <a:rPr lang="en-US" sz="4000" dirty="0" smtClean="0"/>
              <a:t> </a:t>
            </a:r>
            <a:r>
              <a:rPr lang="en-US" sz="4000" dirty="0" err="1" smtClean="0"/>
              <a:t>tránh</a:t>
            </a:r>
            <a:r>
              <a:rPr lang="en-US" sz="4000" dirty="0" smtClean="0"/>
              <a:t> </a:t>
            </a:r>
            <a:r>
              <a:rPr lang="en-US" sz="4000" dirty="0" err="1" smtClean="0"/>
              <a:t>bệnh</a:t>
            </a:r>
            <a:r>
              <a:rPr lang="en-US" sz="4000" dirty="0" smtClean="0"/>
              <a:t> </a:t>
            </a:r>
            <a:r>
              <a:rPr lang="en-US" sz="4000" dirty="0" err="1" smtClean="0"/>
              <a:t>thừa</a:t>
            </a:r>
            <a:r>
              <a:rPr lang="en-US" sz="4000" dirty="0" smtClean="0"/>
              <a:t> </a:t>
            </a:r>
            <a:r>
              <a:rPr lang="en-US" sz="4000" dirty="0" err="1" smtClean="0"/>
              <a:t>cân</a:t>
            </a:r>
            <a:r>
              <a:rPr lang="en-US" sz="4000" dirty="0" smtClean="0"/>
              <a:t> </a:t>
            </a:r>
            <a:r>
              <a:rPr lang="en-US" sz="4000" dirty="0" err="1" smtClean="0"/>
              <a:t>béo</a:t>
            </a:r>
            <a:r>
              <a:rPr lang="en-US" sz="4000" dirty="0" smtClean="0"/>
              <a:t> </a:t>
            </a:r>
            <a:r>
              <a:rPr lang="en-US" sz="4000" dirty="0" err="1" smtClean="0"/>
              <a:t>phì</a:t>
            </a:r>
            <a:r>
              <a:rPr lang="en-US" sz="4000" dirty="0" smtClean="0"/>
              <a:t>?</a:t>
            </a:r>
            <a:endParaRPr lang="en-US" sz="4000" dirty="0"/>
          </a:p>
        </p:txBody>
      </p:sp>
      <p:sp>
        <p:nvSpPr>
          <p:cNvPr id="3" name="Pentagon 2"/>
          <p:cNvSpPr/>
          <p:nvPr/>
        </p:nvSpPr>
        <p:spPr>
          <a:xfrm>
            <a:off x="1068351" y="605466"/>
            <a:ext cx="4317262" cy="1132164"/>
          </a:xfrm>
          <a:prstGeom prst="homePlate">
            <a:avLst/>
          </a:prstGeom>
          <a:solidFill>
            <a:schemeClr val="tx1">
              <a:lumMod val="20000"/>
              <a:lumOff val="80000"/>
            </a:schemeClr>
          </a:solidFill>
          <a:ln w="38100" cap="flat" cmpd="sng" algn="ctr">
            <a:solidFill>
              <a:srgbClr val="95A83D"/>
            </a:solidFill>
            <a:prstDash val="dash"/>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err="1" smtClean="0">
                <a:ln>
                  <a:noFill/>
                </a:ln>
                <a:solidFill>
                  <a:srgbClr val="555555">
                    <a:lumMod val="50000"/>
                  </a:srgbClr>
                </a:solidFill>
                <a:effectLst/>
                <a:uLnTx/>
                <a:uFillTx/>
                <a:ea typeface="+mn-ea"/>
                <a:cs typeface="+mn-cs"/>
              </a:rPr>
              <a:t>Tình</a:t>
            </a:r>
            <a:r>
              <a:rPr kumimoji="0" lang="en-US" sz="4000" b="1" i="0" u="none" strike="noStrike" kern="0" cap="none" spc="0" normalizeH="0" noProof="0" dirty="0" smtClean="0">
                <a:ln>
                  <a:noFill/>
                </a:ln>
                <a:solidFill>
                  <a:srgbClr val="555555">
                    <a:lumMod val="50000"/>
                  </a:srgbClr>
                </a:solidFill>
                <a:effectLst/>
                <a:uLnTx/>
                <a:uFillTx/>
                <a:ea typeface="+mn-ea"/>
                <a:cs typeface="+mn-cs"/>
              </a:rPr>
              <a:t> </a:t>
            </a:r>
            <a:r>
              <a:rPr kumimoji="0" lang="en-US" sz="4000" b="1" i="0" u="none" strike="noStrike" kern="0" cap="none" spc="0" normalizeH="0" noProof="0" dirty="0" err="1" smtClean="0">
                <a:ln>
                  <a:noFill/>
                </a:ln>
                <a:solidFill>
                  <a:srgbClr val="555555">
                    <a:lumMod val="50000"/>
                  </a:srgbClr>
                </a:solidFill>
                <a:effectLst/>
                <a:uLnTx/>
                <a:uFillTx/>
                <a:ea typeface="+mn-ea"/>
                <a:cs typeface="+mn-cs"/>
              </a:rPr>
              <a:t>huống</a:t>
            </a:r>
            <a:r>
              <a:rPr kumimoji="0" lang="en-US" sz="4000" b="1" i="0" u="none" strike="noStrike" kern="0" cap="none" spc="0" normalizeH="0" noProof="0" dirty="0" smtClean="0">
                <a:ln>
                  <a:noFill/>
                </a:ln>
                <a:solidFill>
                  <a:srgbClr val="555555">
                    <a:lumMod val="50000"/>
                  </a:srgbClr>
                </a:solidFill>
                <a:effectLst/>
                <a:uLnTx/>
                <a:uFillTx/>
                <a:ea typeface="+mn-ea"/>
                <a:cs typeface="+mn-cs"/>
              </a:rPr>
              <a:t> 2</a:t>
            </a:r>
            <a:endParaRPr kumimoji="0" lang="en-US" sz="4000" b="1" i="0" u="none" strike="noStrike" kern="0" cap="none" spc="0" normalizeH="0" baseline="0" noProof="0" dirty="0">
              <a:ln>
                <a:noFill/>
              </a:ln>
              <a:solidFill>
                <a:srgbClr val="555555">
                  <a:lumMod val="50000"/>
                </a:srgbClr>
              </a:solidFill>
              <a:effectLst/>
              <a:uLnTx/>
              <a:uFillTx/>
              <a:ea typeface="+mn-ea"/>
              <a:cs typeface="+mn-cs"/>
            </a:endParaRPr>
          </a:p>
        </p:txBody>
      </p:sp>
      <p:sp>
        <p:nvSpPr>
          <p:cNvPr id="29" name="Rectangle 28"/>
          <p:cNvSpPr/>
          <p:nvPr/>
        </p:nvSpPr>
        <p:spPr>
          <a:xfrm>
            <a:off x="3226982" y="5184458"/>
            <a:ext cx="9144000" cy="1824923"/>
          </a:xfrm>
          <a:prstGeom prst="rect">
            <a:avLst/>
          </a:prstGeom>
        </p:spPr>
        <p:txBody>
          <a:bodyPr>
            <a:spAutoFit/>
          </a:bodyPr>
          <a:lstStyle/>
          <a:p>
            <a:pPr marL="571500" indent="-571500" algn="just">
              <a:lnSpc>
                <a:spcPct val="150000"/>
              </a:lnSpc>
              <a:buFont typeface="Arial" pitchFamily="34" charset="0"/>
              <a:buChar char="•"/>
            </a:pPr>
            <a:r>
              <a:rPr lang="en-US" sz="4000" dirty="0" smtClean="0"/>
              <a:t>E</a:t>
            </a:r>
            <a:r>
              <a:rPr lang="vi-VN" sz="4000" dirty="0" smtClean="0"/>
              <a:t>m </a:t>
            </a:r>
            <a:r>
              <a:rPr lang="vi-VN" sz="4000" dirty="0"/>
              <a:t>sẽ khuyên em của mình hạn chế ăn bánh kẹo và đồ chiên rán</a:t>
            </a:r>
            <a:endParaRPr lang="en-US" sz="4000" dirty="0"/>
          </a:p>
        </p:txBody>
      </p:sp>
      <p:sp>
        <p:nvSpPr>
          <p:cNvPr id="30" name="Rectangle 29"/>
          <p:cNvSpPr/>
          <p:nvPr/>
        </p:nvSpPr>
        <p:spPr>
          <a:xfrm>
            <a:off x="4546600" y="7622786"/>
            <a:ext cx="9779000" cy="1938992"/>
          </a:xfrm>
          <a:prstGeom prst="rect">
            <a:avLst/>
          </a:prstGeom>
        </p:spPr>
        <p:txBody>
          <a:bodyPr wrap="square">
            <a:spAutoFit/>
          </a:bodyPr>
          <a:lstStyle/>
          <a:p>
            <a:pPr marL="571500" indent="-571500" algn="just">
              <a:lnSpc>
                <a:spcPct val="150000"/>
              </a:lnSpc>
              <a:buFont typeface="Arial" pitchFamily="34" charset="0"/>
              <a:buChar char="•"/>
            </a:pPr>
            <a:r>
              <a:rPr lang="en-US" sz="4000" dirty="0" smtClean="0"/>
              <a:t>B</a:t>
            </a:r>
            <a:r>
              <a:rPr lang="vi-VN" sz="4000" dirty="0" smtClean="0"/>
              <a:t>ổ </a:t>
            </a:r>
            <a:r>
              <a:rPr lang="vi-VN" sz="4000" dirty="0"/>
              <a:t>sung các loại thực phẩm chứa chất xơ, cùng em tập thể dục mỗi ngày</a:t>
            </a:r>
            <a:endParaRPr lang="en-US" sz="4000" dirty="0"/>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232" y="4781358"/>
            <a:ext cx="1409700" cy="1409700"/>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29571">
            <a:off x="577728" y="6209979"/>
            <a:ext cx="1403868" cy="1401060"/>
          </a:xfrm>
          <a:prstGeom prst="rect">
            <a:avLst/>
          </a:prstGeom>
        </p:spPr>
      </p:pic>
      <p:grpSp>
        <p:nvGrpSpPr>
          <p:cNvPr id="42" name="Google Shape;3019;p71"/>
          <p:cNvGrpSpPr/>
          <p:nvPr/>
        </p:nvGrpSpPr>
        <p:grpSpPr>
          <a:xfrm rot="1787424">
            <a:off x="16069168" y="6974876"/>
            <a:ext cx="1240007" cy="1470143"/>
            <a:chOff x="1441704" y="5488683"/>
            <a:chExt cx="507967" cy="543717"/>
          </a:xfrm>
        </p:grpSpPr>
        <p:sp>
          <p:nvSpPr>
            <p:cNvPr id="43" name="Google Shape;3020;p71"/>
            <p:cNvSpPr/>
            <p:nvPr/>
          </p:nvSpPr>
          <p:spPr>
            <a:xfrm>
              <a:off x="1441704" y="5488683"/>
              <a:ext cx="507967" cy="543717"/>
            </a:xfrm>
            <a:custGeom>
              <a:avLst/>
              <a:gdLst/>
              <a:ahLst/>
              <a:cxnLst/>
              <a:rect l="l" t="t" r="r" b="b"/>
              <a:pathLst>
                <a:path w="775522" h="830102" extrusionOk="0">
                  <a:moveTo>
                    <a:pt x="305420" y="639357"/>
                  </a:moveTo>
                  <a:cubicBezTo>
                    <a:pt x="278833" y="636665"/>
                    <a:pt x="253817" y="628550"/>
                    <a:pt x="230819" y="615126"/>
                  </a:cubicBezTo>
                  <a:cubicBezTo>
                    <a:pt x="172897" y="581285"/>
                    <a:pt x="156481" y="531514"/>
                    <a:pt x="156705" y="490082"/>
                  </a:cubicBezTo>
                  <a:cubicBezTo>
                    <a:pt x="122976" y="485931"/>
                    <a:pt x="69391" y="466711"/>
                    <a:pt x="40785" y="390502"/>
                  </a:cubicBezTo>
                  <a:cubicBezTo>
                    <a:pt x="29155" y="380817"/>
                    <a:pt x="19807" y="369076"/>
                    <a:pt x="12964" y="355576"/>
                  </a:cubicBezTo>
                  <a:cubicBezTo>
                    <a:pt x="-10744" y="311340"/>
                    <a:pt x="-1208" y="251360"/>
                    <a:pt x="35624" y="212471"/>
                  </a:cubicBezTo>
                  <a:cubicBezTo>
                    <a:pt x="69690" y="174629"/>
                    <a:pt x="108729" y="170216"/>
                    <a:pt x="135166" y="170216"/>
                  </a:cubicBezTo>
                  <a:cubicBezTo>
                    <a:pt x="139280" y="170216"/>
                    <a:pt x="143356" y="170328"/>
                    <a:pt x="147432" y="170515"/>
                  </a:cubicBezTo>
                  <a:cubicBezTo>
                    <a:pt x="148740" y="165803"/>
                    <a:pt x="149974" y="161017"/>
                    <a:pt x="151246" y="156156"/>
                  </a:cubicBezTo>
                  <a:cubicBezTo>
                    <a:pt x="154649" y="143143"/>
                    <a:pt x="158164" y="129644"/>
                    <a:pt x="163212" y="115135"/>
                  </a:cubicBezTo>
                  <a:cubicBezTo>
                    <a:pt x="172448" y="87726"/>
                    <a:pt x="191706" y="61438"/>
                    <a:pt x="217395" y="41395"/>
                  </a:cubicBezTo>
                  <a:cubicBezTo>
                    <a:pt x="251610" y="14359"/>
                    <a:pt x="289715" y="0"/>
                    <a:pt x="327482" y="0"/>
                  </a:cubicBezTo>
                  <a:cubicBezTo>
                    <a:pt x="333315" y="0"/>
                    <a:pt x="339186" y="336"/>
                    <a:pt x="344982" y="1047"/>
                  </a:cubicBezTo>
                  <a:cubicBezTo>
                    <a:pt x="405822" y="8040"/>
                    <a:pt x="457201" y="47378"/>
                    <a:pt x="480235" y="100514"/>
                  </a:cubicBezTo>
                  <a:cubicBezTo>
                    <a:pt x="500802" y="93709"/>
                    <a:pt x="525893" y="87763"/>
                    <a:pt x="550797" y="87763"/>
                  </a:cubicBezTo>
                  <a:cubicBezTo>
                    <a:pt x="573906" y="87763"/>
                    <a:pt x="594211" y="92886"/>
                    <a:pt x="611113" y="103020"/>
                  </a:cubicBezTo>
                  <a:cubicBezTo>
                    <a:pt x="654826" y="129195"/>
                    <a:pt x="672327" y="175638"/>
                    <a:pt x="679244" y="205441"/>
                  </a:cubicBezTo>
                  <a:cubicBezTo>
                    <a:pt x="717199" y="219763"/>
                    <a:pt x="764315" y="256259"/>
                    <a:pt x="774187" y="331159"/>
                  </a:cubicBezTo>
                  <a:cubicBezTo>
                    <a:pt x="784283" y="408002"/>
                    <a:pt x="735223" y="455193"/>
                    <a:pt x="691061" y="478228"/>
                  </a:cubicBezTo>
                  <a:cubicBezTo>
                    <a:pt x="693903" y="497972"/>
                    <a:pt x="693043" y="522165"/>
                    <a:pt x="679469" y="543031"/>
                  </a:cubicBezTo>
                  <a:cubicBezTo>
                    <a:pt x="672813" y="553240"/>
                    <a:pt x="661707" y="564757"/>
                    <a:pt x="643421" y="571862"/>
                  </a:cubicBezTo>
                  <a:cubicBezTo>
                    <a:pt x="638747" y="600094"/>
                    <a:pt x="620050" y="633000"/>
                    <a:pt x="571700" y="657269"/>
                  </a:cubicBezTo>
                  <a:cubicBezTo>
                    <a:pt x="560968" y="662654"/>
                    <a:pt x="549788" y="666318"/>
                    <a:pt x="538345" y="668225"/>
                  </a:cubicBezTo>
                  <a:cubicBezTo>
                    <a:pt x="545300" y="724054"/>
                    <a:pt x="554387" y="778349"/>
                    <a:pt x="554499" y="779023"/>
                  </a:cubicBezTo>
                  <a:lnTo>
                    <a:pt x="561566" y="821053"/>
                  </a:lnTo>
                  <a:lnTo>
                    <a:pt x="312412" y="830102"/>
                  </a:lnTo>
                  <a:lnTo>
                    <a:pt x="305495" y="639394"/>
                  </a:lnTo>
                  <a:close/>
                </a:path>
              </a:pathLst>
            </a:custGeom>
            <a:solidFill>
              <a:srgbClr val="FFFFFF"/>
            </a:solidFill>
            <a:ln w="38100" cap="flat" cmpd="sng">
              <a:solidFill>
                <a:srgbClr val="FFFFFF"/>
              </a:solidFill>
              <a:prstDash val="solid"/>
              <a:round/>
              <a:headEnd type="none" w="sm" len="sm"/>
              <a:tailEnd type="none" w="sm" len="sm"/>
            </a:ln>
            <a:effectLst>
              <a:outerShdw dist="47625" dir="5100000" algn="bl" rotWithShape="0">
                <a:srgbClr val="23013D">
                  <a:alpha val="15000"/>
                </a:srgbClr>
              </a:outerShdw>
            </a:effectLst>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nvGrpSpPr>
            <p:cNvPr id="44" name="Google Shape;3021;p71"/>
            <p:cNvGrpSpPr/>
            <p:nvPr/>
          </p:nvGrpSpPr>
          <p:grpSpPr>
            <a:xfrm>
              <a:off x="1466191" y="5513661"/>
              <a:ext cx="458975" cy="493765"/>
              <a:chOff x="2819922" y="6064747"/>
              <a:chExt cx="700725" cy="753839"/>
            </a:xfrm>
          </p:grpSpPr>
          <p:grpSp>
            <p:nvGrpSpPr>
              <p:cNvPr id="45" name="Google Shape;3022;p71"/>
              <p:cNvGrpSpPr/>
              <p:nvPr/>
            </p:nvGrpSpPr>
            <p:grpSpPr>
              <a:xfrm>
                <a:off x="2819922" y="6064747"/>
                <a:ext cx="700725" cy="753839"/>
                <a:chOff x="2819922" y="6064747"/>
                <a:chExt cx="700725" cy="753839"/>
              </a:xfrm>
            </p:grpSpPr>
            <p:sp>
              <p:nvSpPr>
                <p:cNvPr id="47" name="Google Shape;3023;p71"/>
                <p:cNvSpPr/>
                <p:nvPr/>
              </p:nvSpPr>
              <p:spPr>
                <a:xfrm>
                  <a:off x="2847942" y="6113100"/>
                  <a:ext cx="672705" cy="546577"/>
                </a:xfrm>
                <a:custGeom>
                  <a:avLst/>
                  <a:gdLst/>
                  <a:ahLst/>
                  <a:cxnLst/>
                  <a:rect l="l" t="t" r="r" b="b"/>
                  <a:pathLst>
                    <a:path w="672705" h="546577" extrusionOk="0">
                      <a:moveTo>
                        <a:pt x="539297" y="455397"/>
                      </a:moveTo>
                      <a:cubicBezTo>
                        <a:pt x="539297" y="455397"/>
                        <a:pt x="558630" y="503411"/>
                        <a:pt x="489526" y="538038"/>
                      </a:cubicBezTo>
                      <a:cubicBezTo>
                        <a:pt x="420460" y="572664"/>
                        <a:pt x="356741" y="490809"/>
                        <a:pt x="356741" y="490809"/>
                      </a:cubicBezTo>
                      <a:cubicBezTo>
                        <a:pt x="356741" y="490809"/>
                        <a:pt x="267632" y="545740"/>
                        <a:pt x="184319" y="497054"/>
                      </a:cubicBezTo>
                      <a:cubicBezTo>
                        <a:pt x="101043" y="448405"/>
                        <a:pt x="136343" y="363970"/>
                        <a:pt x="136343" y="363970"/>
                      </a:cubicBezTo>
                      <a:cubicBezTo>
                        <a:pt x="136343" y="363970"/>
                        <a:pt x="40017" y="396241"/>
                        <a:pt x="5278" y="276020"/>
                      </a:cubicBezTo>
                      <a:cubicBezTo>
                        <a:pt x="-29461" y="155799"/>
                        <a:pt x="118656" y="140842"/>
                        <a:pt x="118656" y="140842"/>
                      </a:cubicBezTo>
                      <a:cubicBezTo>
                        <a:pt x="118656" y="140842"/>
                        <a:pt x="138773" y="34607"/>
                        <a:pt x="230463" y="5701"/>
                      </a:cubicBezTo>
                      <a:cubicBezTo>
                        <a:pt x="322115" y="-23204"/>
                        <a:pt x="386132" y="67214"/>
                        <a:pt x="386132" y="67214"/>
                      </a:cubicBezTo>
                      <a:cubicBezTo>
                        <a:pt x="386132" y="67214"/>
                        <a:pt x="476214" y="19200"/>
                        <a:pt x="526508" y="49339"/>
                      </a:cubicBezTo>
                      <a:cubicBezTo>
                        <a:pt x="576803" y="79479"/>
                        <a:pt x="580954" y="149666"/>
                        <a:pt x="580954" y="149666"/>
                      </a:cubicBezTo>
                      <a:cubicBezTo>
                        <a:pt x="580954" y="149666"/>
                        <a:pt x="659592" y="158006"/>
                        <a:pt x="671708" y="250293"/>
                      </a:cubicBezTo>
                      <a:cubicBezTo>
                        <a:pt x="683861" y="342581"/>
                        <a:pt x="580954" y="370289"/>
                        <a:pt x="580954" y="370289"/>
                      </a:cubicBezTo>
                      <a:cubicBezTo>
                        <a:pt x="580954" y="370289"/>
                        <a:pt x="617599" y="454762"/>
                        <a:pt x="539297" y="455472"/>
                      </a:cubicBezTo>
                      <a:close/>
                    </a:path>
                  </a:pathLst>
                </a:custGeom>
                <a:solidFill>
                  <a:srgbClr val="95A83D"/>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48" name="Google Shape;3024;p71"/>
                <p:cNvSpPr/>
                <p:nvPr/>
              </p:nvSpPr>
              <p:spPr>
                <a:xfrm>
                  <a:off x="3063447" y="6347837"/>
                  <a:ext cx="246499" cy="470749"/>
                </a:xfrm>
                <a:custGeom>
                  <a:avLst/>
                  <a:gdLst/>
                  <a:ahLst/>
                  <a:cxnLst/>
                  <a:rect l="l" t="t" r="r" b="b"/>
                  <a:pathLst>
                    <a:path w="246499" h="470749" extrusionOk="0">
                      <a:moveTo>
                        <a:pt x="88810" y="37"/>
                      </a:moveTo>
                      <a:cubicBezTo>
                        <a:pt x="139291" y="25390"/>
                        <a:pt x="107881" y="173582"/>
                        <a:pt x="153389" y="171937"/>
                      </a:cubicBezTo>
                      <a:cubicBezTo>
                        <a:pt x="198897" y="170291"/>
                        <a:pt x="181658" y="47827"/>
                        <a:pt x="181658" y="47827"/>
                      </a:cubicBezTo>
                      <a:cubicBezTo>
                        <a:pt x="208694" y="88399"/>
                        <a:pt x="246499" y="72656"/>
                        <a:pt x="246499" y="72656"/>
                      </a:cubicBezTo>
                      <a:cubicBezTo>
                        <a:pt x="246499" y="72656"/>
                        <a:pt x="209928" y="198037"/>
                        <a:pt x="212396" y="266281"/>
                      </a:cubicBezTo>
                      <a:cubicBezTo>
                        <a:pt x="214864" y="334524"/>
                        <a:pt x="236702" y="464616"/>
                        <a:pt x="236702" y="464616"/>
                      </a:cubicBezTo>
                      <a:lnTo>
                        <a:pt x="67496" y="470749"/>
                      </a:lnTo>
                      <a:cubicBezTo>
                        <a:pt x="67496" y="470749"/>
                        <a:pt x="61176" y="296757"/>
                        <a:pt x="57250" y="188165"/>
                      </a:cubicBezTo>
                      <a:cubicBezTo>
                        <a:pt x="55193" y="131589"/>
                        <a:pt x="26737" y="77742"/>
                        <a:pt x="0" y="39077"/>
                      </a:cubicBezTo>
                      <a:cubicBezTo>
                        <a:pt x="60316" y="36085"/>
                        <a:pt x="88810" y="0"/>
                        <a:pt x="88810" y="0"/>
                      </a:cubicBezTo>
                      <a:close/>
                    </a:path>
                  </a:pathLst>
                </a:custGeom>
                <a:solidFill>
                  <a:srgbClr val="95A83D"/>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49" name="Google Shape;3025;p71"/>
                <p:cNvSpPr/>
                <p:nvPr/>
              </p:nvSpPr>
              <p:spPr>
                <a:xfrm>
                  <a:off x="2819922" y="6064747"/>
                  <a:ext cx="417854" cy="325644"/>
                </a:xfrm>
                <a:custGeom>
                  <a:avLst/>
                  <a:gdLst/>
                  <a:ahLst/>
                  <a:cxnLst/>
                  <a:rect l="l" t="t" r="r" b="b"/>
                  <a:pathLst>
                    <a:path w="417854" h="325644" extrusionOk="0">
                      <a:moveTo>
                        <a:pt x="37673" y="323102"/>
                      </a:moveTo>
                      <a:cubicBezTo>
                        <a:pt x="43843" y="308182"/>
                        <a:pt x="49863" y="290981"/>
                        <a:pt x="59062" y="278940"/>
                      </a:cubicBezTo>
                      <a:cubicBezTo>
                        <a:pt x="69271" y="264954"/>
                        <a:pt x="81685" y="258448"/>
                        <a:pt x="94885" y="247716"/>
                      </a:cubicBezTo>
                      <a:cubicBezTo>
                        <a:pt x="111039" y="233656"/>
                        <a:pt x="126932" y="212716"/>
                        <a:pt x="148283" y="204863"/>
                      </a:cubicBezTo>
                      <a:lnTo>
                        <a:pt x="162680" y="199029"/>
                      </a:lnTo>
                      <a:lnTo>
                        <a:pt x="162194" y="192112"/>
                      </a:lnTo>
                      <a:cubicBezTo>
                        <a:pt x="161783" y="163430"/>
                        <a:pt x="183508" y="138190"/>
                        <a:pt x="207515" y="125252"/>
                      </a:cubicBezTo>
                      <a:cubicBezTo>
                        <a:pt x="220865" y="117923"/>
                        <a:pt x="234289" y="111192"/>
                        <a:pt x="248162" y="105246"/>
                      </a:cubicBezTo>
                      <a:cubicBezTo>
                        <a:pt x="260053" y="100983"/>
                        <a:pt x="272617" y="98889"/>
                        <a:pt x="285069" y="97655"/>
                      </a:cubicBezTo>
                      <a:cubicBezTo>
                        <a:pt x="311993" y="93803"/>
                        <a:pt x="337346" y="95785"/>
                        <a:pt x="365541" y="104124"/>
                      </a:cubicBezTo>
                      <a:cubicBezTo>
                        <a:pt x="379264" y="107864"/>
                        <a:pt x="393997" y="112762"/>
                        <a:pt x="410488" y="118184"/>
                      </a:cubicBezTo>
                      <a:lnTo>
                        <a:pt x="417854" y="112949"/>
                      </a:lnTo>
                      <a:cubicBezTo>
                        <a:pt x="411647" y="54727"/>
                        <a:pt x="361913" y="7499"/>
                        <a:pt x="303280" y="768"/>
                      </a:cubicBezTo>
                      <a:cubicBezTo>
                        <a:pt x="266148" y="-3607"/>
                        <a:pt x="231297" y="11164"/>
                        <a:pt x="203065" y="33487"/>
                      </a:cubicBezTo>
                      <a:cubicBezTo>
                        <a:pt x="184406" y="48034"/>
                        <a:pt x="168551" y="68226"/>
                        <a:pt x="161222" y="89990"/>
                      </a:cubicBezTo>
                      <a:cubicBezTo>
                        <a:pt x="151013" y="119493"/>
                        <a:pt x="147124" y="146454"/>
                        <a:pt x="135943" y="174387"/>
                      </a:cubicBezTo>
                      <a:lnTo>
                        <a:pt x="131194" y="186278"/>
                      </a:lnTo>
                      <a:lnTo>
                        <a:pt x="145105" y="173527"/>
                      </a:lnTo>
                      <a:cubicBezTo>
                        <a:pt x="99821" y="169713"/>
                        <a:pt x="59997" y="162047"/>
                        <a:pt x="25744" y="200450"/>
                      </a:cubicBezTo>
                      <a:cubicBezTo>
                        <a:pt x="1102" y="226177"/>
                        <a:pt x="-8508" y="269105"/>
                        <a:pt x="8768" y="300890"/>
                      </a:cubicBezTo>
                      <a:cubicBezTo>
                        <a:pt x="13629" y="310612"/>
                        <a:pt x="20434" y="318914"/>
                        <a:pt x="28960" y="325644"/>
                      </a:cubicBezTo>
                      <a:lnTo>
                        <a:pt x="37636" y="323139"/>
                      </a:lnTo>
                      <a:lnTo>
                        <a:pt x="37636" y="323139"/>
                      </a:lnTo>
                      <a:close/>
                    </a:path>
                  </a:pathLst>
                </a:custGeom>
                <a:solidFill>
                  <a:srgbClr val="95A83D"/>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50" name="Google Shape;3026;p71"/>
                <p:cNvSpPr/>
                <p:nvPr/>
              </p:nvSpPr>
              <p:spPr>
                <a:xfrm>
                  <a:off x="3063447" y="6347837"/>
                  <a:ext cx="246499" cy="470749"/>
                </a:xfrm>
                <a:custGeom>
                  <a:avLst/>
                  <a:gdLst/>
                  <a:ahLst/>
                  <a:cxnLst/>
                  <a:rect l="l" t="t" r="r" b="b"/>
                  <a:pathLst>
                    <a:path w="246499" h="470749" extrusionOk="0">
                      <a:moveTo>
                        <a:pt x="88810" y="37"/>
                      </a:moveTo>
                      <a:cubicBezTo>
                        <a:pt x="139291" y="25390"/>
                        <a:pt x="107881" y="173582"/>
                        <a:pt x="153389" y="171937"/>
                      </a:cubicBezTo>
                      <a:cubicBezTo>
                        <a:pt x="198897" y="170291"/>
                        <a:pt x="181658" y="47827"/>
                        <a:pt x="181658" y="47827"/>
                      </a:cubicBezTo>
                      <a:cubicBezTo>
                        <a:pt x="208694" y="88399"/>
                        <a:pt x="246499" y="72656"/>
                        <a:pt x="246499" y="72656"/>
                      </a:cubicBezTo>
                      <a:cubicBezTo>
                        <a:pt x="246499" y="72656"/>
                        <a:pt x="209928" y="198037"/>
                        <a:pt x="212396" y="266281"/>
                      </a:cubicBezTo>
                      <a:cubicBezTo>
                        <a:pt x="214864" y="334524"/>
                        <a:pt x="236702" y="464616"/>
                        <a:pt x="236702" y="464616"/>
                      </a:cubicBezTo>
                      <a:lnTo>
                        <a:pt x="67496" y="470749"/>
                      </a:lnTo>
                      <a:cubicBezTo>
                        <a:pt x="67496" y="470749"/>
                        <a:pt x="61176" y="296757"/>
                        <a:pt x="57250" y="188165"/>
                      </a:cubicBezTo>
                      <a:cubicBezTo>
                        <a:pt x="55193" y="131589"/>
                        <a:pt x="26737" y="77742"/>
                        <a:pt x="0" y="39077"/>
                      </a:cubicBezTo>
                      <a:cubicBezTo>
                        <a:pt x="60316" y="36085"/>
                        <a:pt x="88810" y="0"/>
                        <a:pt x="88810" y="0"/>
                      </a:cubicBezTo>
                      <a:close/>
                    </a:path>
                  </a:pathLst>
                </a:custGeom>
                <a:solidFill>
                  <a:srgbClr val="23013D"/>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sp>
            <p:nvSpPr>
              <p:cNvPr id="46" name="Google Shape;3027;p71"/>
              <p:cNvSpPr/>
              <p:nvPr/>
            </p:nvSpPr>
            <p:spPr>
              <a:xfrm>
                <a:off x="3335112" y="6208472"/>
                <a:ext cx="120517" cy="255435"/>
              </a:xfrm>
              <a:custGeom>
                <a:avLst/>
                <a:gdLst/>
                <a:ahLst/>
                <a:cxnLst/>
                <a:rect l="l" t="t" r="r" b="b"/>
                <a:pathLst>
                  <a:path w="120517" h="255435" extrusionOk="0">
                    <a:moveTo>
                      <a:pt x="0" y="785"/>
                    </a:moveTo>
                    <a:cubicBezTo>
                      <a:pt x="24568" y="19856"/>
                      <a:pt x="35300" y="50519"/>
                      <a:pt x="40161" y="80172"/>
                    </a:cubicBezTo>
                    <a:lnTo>
                      <a:pt x="40609" y="83014"/>
                    </a:lnTo>
                    <a:lnTo>
                      <a:pt x="43077" y="83238"/>
                    </a:lnTo>
                    <a:cubicBezTo>
                      <a:pt x="62597" y="84809"/>
                      <a:pt x="82453" y="95167"/>
                      <a:pt x="94120" y="111321"/>
                    </a:cubicBezTo>
                    <a:cubicBezTo>
                      <a:pt x="106086" y="127699"/>
                      <a:pt x="110311" y="148041"/>
                      <a:pt x="111732" y="167486"/>
                    </a:cubicBezTo>
                    <a:cubicBezTo>
                      <a:pt x="112293" y="187043"/>
                      <a:pt x="105375" y="205927"/>
                      <a:pt x="92400" y="220585"/>
                    </a:cubicBezTo>
                    <a:cubicBezTo>
                      <a:pt x="79499" y="235356"/>
                      <a:pt x="62073" y="246499"/>
                      <a:pt x="43302" y="254576"/>
                    </a:cubicBezTo>
                    <a:lnTo>
                      <a:pt x="43526" y="255436"/>
                    </a:lnTo>
                    <a:cubicBezTo>
                      <a:pt x="64093" y="251285"/>
                      <a:pt x="83724" y="241488"/>
                      <a:pt x="98682" y="226418"/>
                    </a:cubicBezTo>
                    <a:cubicBezTo>
                      <a:pt x="127251" y="198972"/>
                      <a:pt x="125680" y="153949"/>
                      <a:pt x="106123" y="121866"/>
                    </a:cubicBezTo>
                    <a:cubicBezTo>
                      <a:pt x="92138" y="99542"/>
                      <a:pt x="69664" y="82752"/>
                      <a:pt x="43751" y="76731"/>
                    </a:cubicBezTo>
                    <a:cubicBezTo>
                      <a:pt x="43751" y="76731"/>
                      <a:pt x="46667" y="79798"/>
                      <a:pt x="46667" y="79798"/>
                    </a:cubicBezTo>
                    <a:cubicBezTo>
                      <a:pt x="45695" y="53660"/>
                      <a:pt x="35187" y="27297"/>
                      <a:pt x="15556" y="9685"/>
                    </a:cubicBezTo>
                    <a:cubicBezTo>
                      <a:pt x="10956" y="5833"/>
                      <a:pt x="5796" y="2617"/>
                      <a:pt x="449" y="0"/>
                    </a:cubicBezTo>
                    <a:lnTo>
                      <a:pt x="0" y="785"/>
                    </a:lnTo>
                    <a:lnTo>
                      <a:pt x="0" y="785"/>
                    </a:ln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grpSp>
        <p:nvGrpSpPr>
          <p:cNvPr id="51" name="Google Shape;2997;p71"/>
          <p:cNvGrpSpPr/>
          <p:nvPr/>
        </p:nvGrpSpPr>
        <p:grpSpPr>
          <a:xfrm>
            <a:off x="15121522" y="8565357"/>
            <a:ext cx="1329848" cy="1335950"/>
            <a:chOff x="4212471" y="5819379"/>
            <a:chExt cx="1252863" cy="1319735"/>
          </a:xfrm>
        </p:grpSpPr>
        <p:sp>
          <p:nvSpPr>
            <p:cNvPr id="52" name="Google Shape;2998;p71"/>
            <p:cNvSpPr/>
            <p:nvPr/>
          </p:nvSpPr>
          <p:spPr>
            <a:xfrm>
              <a:off x="4212471" y="5819379"/>
              <a:ext cx="1252863" cy="1319735"/>
            </a:xfrm>
            <a:custGeom>
              <a:avLst/>
              <a:gdLst/>
              <a:ahLst/>
              <a:cxnLst/>
              <a:rect l="l" t="t" r="r" b="b"/>
              <a:pathLst>
                <a:path w="1358117" h="1430607" extrusionOk="0">
                  <a:moveTo>
                    <a:pt x="1337567" y="956792"/>
                  </a:moveTo>
                  <a:lnTo>
                    <a:pt x="1283533" y="894420"/>
                  </a:lnTo>
                  <a:cubicBezTo>
                    <a:pt x="1272465" y="881668"/>
                    <a:pt x="1257994" y="872656"/>
                    <a:pt x="1242026" y="868281"/>
                  </a:cubicBezTo>
                  <a:cubicBezTo>
                    <a:pt x="1240007" y="851791"/>
                    <a:pt x="1233164" y="836272"/>
                    <a:pt x="1222058" y="823446"/>
                  </a:cubicBezTo>
                  <a:lnTo>
                    <a:pt x="1168025" y="761074"/>
                  </a:lnTo>
                  <a:cubicBezTo>
                    <a:pt x="1151983" y="742564"/>
                    <a:pt x="1128761" y="731944"/>
                    <a:pt x="1104268" y="731944"/>
                  </a:cubicBezTo>
                  <a:cubicBezTo>
                    <a:pt x="1084001" y="731944"/>
                    <a:pt x="1064406" y="739273"/>
                    <a:pt x="1049075" y="752548"/>
                  </a:cubicBezTo>
                  <a:lnTo>
                    <a:pt x="931771" y="854184"/>
                  </a:lnTo>
                  <a:lnTo>
                    <a:pt x="577653" y="445471"/>
                  </a:lnTo>
                  <a:lnTo>
                    <a:pt x="694957" y="343835"/>
                  </a:lnTo>
                  <a:cubicBezTo>
                    <a:pt x="711971" y="329102"/>
                    <a:pt x="722254" y="308573"/>
                    <a:pt x="723862" y="286099"/>
                  </a:cubicBezTo>
                  <a:cubicBezTo>
                    <a:pt x="725470" y="263625"/>
                    <a:pt x="718216" y="241862"/>
                    <a:pt x="703483" y="224848"/>
                  </a:cubicBezTo>
                  <a:lnTo>
                    <a:pt x="649449" y="162476"/>
                  </a:lnTo>
                  <a:cubicBezTo>
                    <a:pt x="638381" y="149724"/>
                    <a:pt x="623909" y="140712"/>
                    <a:pt x="607942" y="136338"/>
                  </a:cubicBezTo>
                  <a:cubicBezTo>
                    <a:pt x="605923" y="119847"/>
                    <a:pt x="599080" y="104328"/>
                    <a:pt x="587974" y="91503"/>
                  </a:cubicBezTo>
                  <a:lnTo>
                    <a:pt x="533940" y="29130"/>
                  </a:lnTo>
                  <a:cubicBezTo>
                    <a:pt x="517898" y="10620"/>
                    <a:pt x="494676" y="0"/>
                    <a:pt x="470184" y="0"/>
                  </a:cubicBezTo>
                  <a:cubicBezTo>
                    <a:pt x="449916" y="0"/>
                    <a:pt x="430322" y="7329"/>
                    <a:pt x="414991" y="20604"/>
                  </a:cubicBezTo>
                  <a:lnTo>
                    <a:pt x="29125" y="354941"/>
                  </a:lnTo>
                  <a:cubicBezTo>
                    <a:pt x="12111" y="369674"/>
                    <a:pt x="1828" y="390203"/>
                    <a:pt x="220" y="412677"/>
                  </a:cubicBezTo>
                  <a:cubicBezTo>
                    <a:pt x="-1388" y="435150"/>
                    <a:pt x="5866" y="456914"/>
                    <a:pt x="20599" y="473927"/>
                  </a:cubicBezTo>
                  <a:lnTo>
                    <a:pt x="74633" y="536300"/>
                  </a:lnTo>
                  <a:cubicBezTo>
                    <a:pt x="85702" y="549089"/>
                    <a:pt x="100211" y="558101"/>
                    <a:pt x="116178" y="562438"/>
                  </a:cubicBezTo>
                  <a:cubicBezTo>
                    <a:pt x="118160" y="578480"/>
                    <a:pt x="124741" y="594148"/>
                    <a:pt x="136108" y="607273"/>
                  </a:cubicBezTo>
                  <a:lnTo>
                    <a:pt x="190143" y="669646"/>
                  </a:lnTo>
                  <a:cubicBezTo>
                    <a:pt x="206184" y="688156"/>
                    <a:pt x="229406" y="698738"/>
                    <a:pt x="253898" y="698738"/>
                  </a:cubicBezTo>
                  <a:cubicBezTo>
                    <a:pt x="274166" y="698738"/>
                    <a:pt x="293760" y="691409"/>
                    <a:pt x="309092" y="678135"/>
                  </a:cubicBezTo>
                  <a:lnTo>
                    <a:pt x="426396" y="576498"/>
                  </a:lnTo>
                  <a:lnTo>
                    <a:pt x="780514" y="985212"/>
                  </a:lnTo>
                  <a:lnTo>
                    <a:pt x="663210" y="1086847"/>
                  </a:lnTo>
                  <a:cubicBezTo>
                    <a:pt x="628060" y="1117286"/>
                    <a:pt x="624246" y="1170684"/>
                    <a:pt x="654684" y="1205797"/>
                  </a:cubicBezTo>
                  <a:lnTo>
                    <a:pt x="708718" y="1268169"/>
                  </a:lnTo>
                  <a:cubicBezTo>
                    <a:pt x="719787" y="1280921"/>
                    <a:pt x="734258" y="1289933"/>
                    <a:pt x="750225" y="1294307"/>
                  </a:cubicBezTo>
                  <a:cubicBezTo>
                    <a:pt x="752244" y="1310798"/>
                    <a:pt x="759087" y="1326317"/>
                    <a:pt x="770193" y="1339142"/>
                  </a:cubicBezTo>
                  <a:lnTo>
                    <a:pt x="824227" y="1401515"/>
                  </a:lnTo>
                  <a:cubicBezTo>
                    <a:pt x="840269" y="1420025"/>
                    <a:pt x="863490" y="1430608"/>
                    <a:pt x="887983" y="1430608"/>
                  </a:cubicBezTo>
                  <a:lnTo>
                    <a:pt x="887983" y="1430608"/>
                  </a:lnTo>
                  <a:cubicBezTo>
                    <a:pt x="908250" y="1430608"/>
                    <a:pt x="927845" y="1423278"/>
                    <a:pt x="943176" y="1410004"/>
                  </a:cubicBezTo>
                  <a:lnTo>
                    <a:pt x="1329042" y="1075667"/>
                  </a:lnTo>
                  <a:cubicBezTo>
                    <a:pt x="1364192" y="1045191"/>
                    <a:pt x="1368006" y="991830"/>
                    <a:pt x="1337567" y="956680"/>
                  </a:cubicBezTo>
                  <a:close/>
                </a:path>
              </a:pathLst>
            </a:custGeom>
            <a:solidFill>
              <a:srgbClr val="FFFEFF"/>
            </a:solidFill>
            <a:ln w="38100" cap="flat" cmpd="sng">
              <a:solidFill>
                <a:srgbClr val="FFFFFF"/>
              </a:solidFill>
              <a:prstDash val="solid"/>
              <a:round/>
              <a:headEnd type="none" w="sm" len="sm"/>
              <a:tailEnd type="none" w="sm" len="sm"/>
            </a:ln>
            <a:effectLst>
              <a:outerShdw dist="47625" dir="5100000" algn="bl" rotWithShape="0">
                <a:srgbClr val="23013D">
                  <a:alpha val="15000"/>
                </a:srgbClr>
              </a:outerShdw>
            </a:effectLst>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nvGrpSpPr>
            <p:cNvPr id="53" name="Google Shape;2999;p71"/>
            <p:cNvGrpSpPr/>
            <p:nvPr/>
          </p:nvGrpSpPr>
          <p:grpSpPr>
            <a:xfrm>
              <a:off x="4246675" y="5840805"/>
              <a:ext cx="1184474" cy="1251284"/>
              <a:chOff x="7508265" y="5377080"/>
              <a:chExt cx="1283426" cy="1355818"/>
            </a:xfrm>
          </p:grpSpPr>
          <p:grpSp>
            <p:nvGrpSpPr>
              <p:cNvPr id="54" name="Google Shape;3000;p71"/>
              <p:cNvGrpSpPr/>
              <p:nvPr/>
            </p:nvGrpSpPr>
            <p:grpSpPr>
              <a:xfrm>
                <a:off x="7508265" y="5377080"/>
                <a:ext cx="533794" cy="490604"/>
                <a:chOff x="7508265" y="5377080"/>
                <a:chExt cx="533794" cy="490604"/>
              </a:xfrm>
            </p:grpSpPr>
            <p:sp>
              <p:nvSpPr>
                <p:cNvPr id="70" name="Google Shape;3001;p71"/>
                <p:cNvSpPr/>
                <p:nvPr/>
              </p:nvSpPr>
              <p:spPr>
                <a:xfrm>
                  <a:off x="7508265" y="5377080"/>
                  <a:ext cx="533794" cy="490604"/>
                </a:xfrm>
                <a:custGeom>
                  <a:avLst/>
                  <a:gdLst/>
                  <a:ahLst/>
                  <a:cxnLst/>
                  <a:rect l="l" t="t" r="r" b="b"/>
                  <a:pathLst>
                    <a:path w="533794" h="490604" extrusionOk="0">
                      <a:moveTo>
                        <a:pt x="522333" y="78582"/>
                      </a:moveTo>
                      <a:lnTo>
                        <a:pt x="468300" y="16210"/>
                      </a:lnTo>
                      <a:cubicBezTo>
                        <a:pt x="451323" y="-3384"/>
                        <a:pt x="421669" y="-5516"/>
                        <a:pt x="402075" y="11461"/>
                      </a:cubicBezTo>
                      <a:lnTo>
                        <a:pt x="16210" y="345797"/>
                      </a:lnTo>
                      <a:cubicBezTo>
                        <a:pt x="-3384" y="362774"/>
                        <a:pt x="-5516" y="392428"/>
                        <a:pt x="11461" y="412022"/>
                      </a:cubicBezTo>
                      <a:lnTo>
                        <a:pt x="65495" y="474394"/>
                      </a:lnTo>
                      <a:cubicBezTo>
                        <a:pt x="82471" y="493989"/>
                        <a:pt x="112125" y="496120"/>
                        <a:pt x="131719" y="479143"/>
                      </a:cubicBezTo>
                      <a:lnTo>
                        <a:pt x="517584" y="144806"/>
                      </a:lnTo>
                      <a:cubicBezTo>
                        <a:pt x="537178" y="127830"/>
                        <a:pt x="539310" y="98177"/>
                        <a:pt x="522333" y="78582"/>
                      </a:cubicBezTo>
                      <a:close/>
                    </a:path>
                  </a:pathLst>
                </a:custGeom>
                <a:solidFill>
                  <a:srgbClr val="805DC3"/>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1" name="Google Shape;3002;p71"/>
                <p:cNvSpPr/>
                <p:nvPr/>
              </p:nvSpPr>
              <p:spPr>
                <a:xfrm>
                  <a:off x="7526120" y="5400693"/>
                  <a:ext cx="457437" cy="396522"/>
                </a:xfrm>
                <a:custGeom>
                  <a:avLst/>
                  <a:gdLst/>
                  <a:ahLst/>
                  <a:cxnLst/>
                  <a:rect l="l" t="t" r="r" b="b"/>
                  <a:pathLst>
                    <a:path w="457437" h="396522" extrusionOk="0">
                      <a:moveTo>
                        <a:pt x="598" y="396522"/>
                      </a:moveTo>
                      <a:cubicBezTo>
                        <a:pt x="61064" y="351014"/>
                        <a:pt x="117267" y="300383"/>
                        <a:pt x="172572" y="248855"/>
                      </a:cubicBezTo>
                      <a:cubicBezTo>
                        <a:pt x="210190" y="215313"/>
                        <a:pt x="250351" y="184762"/>
                        <a:pt x="288642" y="152042"/>
                      </a:cubicBezTo>
                      <a:cubicBezTo>
                        <a:pt x="346640" y="103505"/>
                        <a:pt x="403104" y="53361"/>
                        <a:pt x="457437" y="710"/>
                      </a:cubicBezTo>
                      <a:lnTo>
                        <a:pt x="456839" y="0"/>
                      </a:lnTo>
                      <a:cubicBezTo>
                        <a:pt x="396971" y="46256"/>
                        <a:pt x="339273" y="95017"/>
                        <a:pt x="282996" y="145498"/>
                      </a:cubicBezTo>
                      <a:cubicBezTo>
                        <a:pt x="245153" y="178742"/>
                        <a:pt x="209180" y="214154"/>
                        <a:pt x="170627" y="246574"/>
                      </a:cubicBezTo>
                      <a:cubicBezTo>
                        <a:pt x="131738" y="278583"/>
                        <a:pt x="92026" y="309694"/>
                        <a:pt x="55081" y="343947"/>
                      </a:cubicBezTo>
                      <a:cubicBezTo>
                        <a:pt x="36384" y="360812"/>
                        <a:pt x="17949" y="378013"/>
                        <a:pt x="0" y="395775"/>
                      </a:cubicBezTo>
                      <a:lnTo>
                        <a:pt x="598" y="396485"/>
                      </a:lnTo>
                      <a:lnTo>
                        <a:pt x="598" y="396485"/>
                      </a:ln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72" name="Google Shape;3003;p71"/>
                <p:cNvSpPr/>
                <p:nvPr/>
              </p:nvSpPr>
              <p:spPr>
                <a:xfrm>
                  <a:off x="7566730" y="5447510"/>
                  <a:ext cx="457436" cy="396559"/>
                </a:xfrm>
                <a:custGeom>
                  <a:avLst/>
                  <a:gdLst/>
                  <a:ahLst/>
                  <a:cxnLst/>
                  <a:rect l="l" t="t" r="r" b="b"/>
                  <a:pathLst>
                    <a:path w="457436" h="396559" extrusionOk="0">
                      <a:moveTo>
                        <a:pt x="598" y="396560"/>
                      </a:moveTo>
                      <a:cubicBezTo>
                        <a:pt x="61064" y="351052"/>
                        <a:pt x="117267" y="300421"/>
                        <a:pt x="172571" y="248892"/>
                      </a:cubicBezTo>
                      <a:cubicBezTo>
                        <a:pt x="210190" y="215350"/>
                        <a:pt x="250350" y="184799"/>
                        <a:pt x="288642" y="152080"/>
                      </a:cubicBezTo>
                      <a:cubicBezTo>
                        <a:pt x="346639" y="103543"/>
                        <a:pt x="403104" y="53398"/>
                        <a:pt x="457437" y="710"/>
                      </a:cubicBezTo>
                      <a:lnTo>
                        <a:pt x="456838" y="0"/>
                      </a:lnTo>
                      <a:cubicBezTo>
                        <a:pt x="396971" y="46256"/>
                        <a:pt x="339273" y="95017"/>
                        <a:pt x="282995" y="145498"/>
                      </a:cubicBezTo>
                      <a:cubicBezTo>
                        <a:pt x="245153" y="178742"/>
                        <a:pt x="209180" y="214153"/>
                        <a:pt x="170627" y="246574"/>
                      </a:cubicBezTo>
                      <a:cubicBezTo>
                        <a:pt x="131738" y="278583"/>
                        <a:pt x="92026" y="309694"/>
                        <a:pt x="55081" y="343947"/>
                      </a:cubicBezTo>
                      <a:cubicBezTo>
                        <a:pt x="36384" y="360812"/>
                        <a:pt x="17949" y="378013"/>
                        <a:pt x="0" y="395775"/>
                      </a:cubicBezTo>
                      <a:lnTo>
                        <a:pt x="598" y="396485"/>
                      </a:lnTo>
                      <a:lnTo>
                        <a:pt x="598" y="396485"/>
                      </a:ln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nvGrpSpPr>
              <p:cNvPr id="55" name="Google Shape;3004;p71"/>
              <p:cNvGrpSpPr/>
              <p:nvPr/>
            </p:nvGrpSpPr>
            <p:grpSpPr>
              <a:xfrm>
                <a:off x="7623775" y="5510388"/>
                <a:ext cx="533794" cy="490604"/>
                <a:chOff x="7623775" y="5510388"/>
                <a:chExt cx="533794" cy="490604"/>
              </a:xfrm>
            </p:grpSpPr>
            <p:sp>
              <p:nvSpPr>
                <p:cNvPr id="67" name="Google Shape;3005;p71"/>
                <p:cNvSpPr/>
                <p:nvPr/>
              </p:nvSpPr>
              <p:spPr>
                <a:xfrm>
                  <a:off x="7623775" y="5510388"/>
                  <a:ext cx="533794" cy="490604"/>
                </a:xfrm>
                <a:custGeom>
                  <a:avLst/>
                  <a:gdLst/>
                  <a:ahLst/>
                  <a:cxnLst/>
                  <a:rect l="l" t="t" r="r" b="b"/>
                  <a:pathLst>
                    <a:path w="533794" h="490604" extrusionOk="0">
                      <a:moveTo>
                        <a:pt x="522333" y="78582"/>
                      </a:moveTo>
                      <a:lnTo>
                        <a:pt x="468300" y="16210"/>
                      </a:lnTo>
                      <a:cubicBezTo>
                        <a:pt x="451323" y="-3385"/>
                        <a:pt x="421669" y="-5516"/>
                        <a:pt x="402075" y="11461"/>
                      </a:cubicBezTo>
                      <a:lnTo>
                        <a:pt x="16210" y="345798"/>
                      </a:lnTo>
                      <a:cubicBezTo>
                        <a:pt x="-3384" y="362774"/>
                        <a:pt x="-5516" y="392428"/>
                        <a:pt x="11461" y="412022"/>
                      </a:cubicBezTo>
                      <a:lnTo>
                        <a:pt x="65495" y="474394"/>
                      </a:lnTo>
                      <a:cubicBezTo>
                        <a:pt x="82471" y="493989"/>
                        <a:pt x="112125" y="496120"/>
                        <a:pt x="131719" y="479144"/>
                      </a:cubicBezTo>
                      <a:lnTo>
                        <a:pt x="517584" y="144807"/>
                      </a:lnTo>
                      <a:cubicBezTo>
                        <a:pt x="537178" y="127830"/>
                        <a:pt x="539310" y="98177"/>
                        <a:pt x="522333" y="78582"/>
                      </a:cubicBezTo>
                      <a:close/>
                    </a:path>
                  </a:pathLst>
                </a:custGeom>
                <a:solidFill>
                  <a:srgbClr val="805DC3"/>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8" name="Google Shape;3006;p71"/>
                <p:cNvSpPr/>
                <p:nvPr/>
              </p:nvSpPr>
              <p:spPr>
                <a:xfrm>
                  <a:off x="7641630" y="5534002"/>
                  <a:ext cx="457437" cy="396522"/>
                </a:xfrm>
                <a:custGeom>
                  <a:avLst/>
                  <a:gdLst/>
                  <a:ahLst/>
                  <a:cxnLst/>
                  <a:rect l="l" t="t" r="r" b="b"/>
                  <a:pathLst>
                    <a:path w="457437" h="396522" extrusionOk="0">
                      <a:moveTo>
                        <a:pt x="598" y="396522"/>
                      </a:moveTo>
                      <a:cubicBezTo>
                        <a:pt x="61064" y="351014"/>
                        <a:pt x="117267" y="300383"/>
                        <a:pt x="172572" y="248855"/>
                      </a:cubicBezTo>
                      <a:cubicBezTo>
                        <a:pt x="210190" y="215313"/>
                        <a:pt x="250351" y="184762"/>
                        <a:pt x="288642" y="152042"/>
                      </a:cubicBezTo>
                      <a:cubicBezTo>
                        <a:pt x="346640" y="103505"/>
                        <a:pt x="403104" y="53360"/>
                        <a:pt x="457437" y="710"/>
                      </a:cubicBezTo>
                      <a:lnTo>
                        <a:pt x="456839" y="0"/>
                      </a:lnTo>
                      <a:cubicBezTo>
                        <a:pt x="396971" y="46256"/>
                        <a:pt x="339273" y="95017"/>
                        <a:pt x="282996" y="145498"/>
                      </a:cubicBezTo>
                      <a:cubicBezTo>
                        <a:pt x="245153" y="178742"/>
                        <a:pt x="209180" y="214153"/>
                        <a:pt x="170627" y="246574"/>
                      </a:cubicBezTo>
                      <a:cubicBezTo>
                        <a:pt x="131738" y="278583"/>
                        <a:pt x="92026" y="309694"/>
                        <a:pt x="55081" y="343984"/>
                      </a:cubicBezTo>
                      <a:cubicBezTo>
                        <a:pt x="36384" y="360849"/>
                        <a:pt x="17949" y="378050"/>
                        <a:pt x="0" y="395812"/>
                      </a:cubicBezTo>
                      <a:lnTo>
                        <a:pt x="598" y="396522"/>
                      </a:lnTo>
                      <a:lnTo>
                        <a:pt x="598" y="396522"/>
                      </a:ln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9" name="Google Shape;3007;p71"/>
                <p:cNvSpPr/>
                <p:nvPr/>
              </p:nvSpPr>
              <p:spPr>
                <a:xfrm>
                  <a:off x="7682239" y="5580818"/>
                  <a:ext cx="457437" cy="396560"/>
                </a:xfrm>
                <a:custGeom>
                  <a:avLst/>
                  <a:gdLst/>
                  <a:ahLst/>
                  <a:cxnLst/>
                  <a:rect l="l" t="t" r="r" b="b"/>
                  <a:pathLst>
                    <a:path w="457437" h="396560" extrusionOk="0">
                      <a:moveTo>
                        <a:pt x="598" y="396560"/>
                      </a:moveTo>
                      <a:cubicBezTo>
                        <a:pt x="61064" y="351052"/>
                        <a:pt x="117267" y="300421"/>
                        <a:pt x="172572" y="248893"/>
                      </a:cubicBezTo>
                      <a:cubicBezTo>
                        <a:pt x="210190" y="215351"/>
                        <a:pt x="250351" y="184800"/>
                        <a:pt x="288642" y="152080"/>
                      </a:cubicBezTo>
                      <a:cubicBezTo>
                        <a:pt x="346640" y="103543"/>
                        <a:pt x="403104" y="53398"/>
                        <a:pt x="457437" y="711"/>
                      </a:cubicBezTo>
                      <a:lnTo>
                        <a:pt x="456839" y="0"/>
                      </a:lnTo>
                      <a:cubicBezTo>
                        <a:pt x="396971" y="46256"/>
                        <a:pt x="339273" y="95017"/>
                        <a:pt x="282996" y="145499"/>
                      </a:cubicBezTo>
                      <a:cubicBezTo>
                        <a:pt x="245153" y="178742"/>
                        <a:pt x="209180" y="214154"/>
                        <a:pt x="170627" y="246574"/>
                      </a:cubicBezTo>
                      <a:cubicBezTo>
                        <a:pt x="131738" y="278583"/>
                        <a:pt x="92026" y="309695"/>
                        <a:pt x="55081" y="343947"/>
                      </a:cubicBezTo>
                      <a:cubicBezTo>
                        <a:pt x="36384" y="360812"/>
                        <a:pt x="17949" y="378013"/>
                        <a:pt x="0" y="395775"/>
                      </a:cubicBezTo>
                      <a:lnTo>
                        <a:pt x="598" y="396485"/>
                      </a:lnTo>
                      <a:lnTo>
                        <a:pt x="598" y="396485"/>
                      </a:ln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sp>
            <p:nvSpPr>
              <p:cNvPr id="56" name="Google Shape;3008;p71"/>
              <p:cNvSpPr/>
              <p:nvPr/>
            </p:nvSpPr>
            <p:spPr>
              <a:xfrm>
                <a:off x="7639984" y="5521886"/>
                <a:ext cx="385865" cy="334336"/>
              </a:xfrm>
              <a:custGeom>
                <a:avLst/>
                <a:gdLst/>
                <a:ahLst/>
                <a:cxnLst/>
                <a:rect l="l" t="t" r="r" b="b"/>
                <a:pathLst>
                  <a:path w="385865" h="334336" extrusionOk="0">
                    <a:moveTo>
                      <a:pt x="0" y="334337"/>
                    </a:moveTo>
                    <a:cubicBezTo>
                      <a:pt x="132673" y="227690"/>
                      <a:pt x="261456" y="116182"/>
                      <a:pt x="385865" y="0"/>
                    </a:cubicBezTo>
                    <a:cubicBezTo>
                      <a:pt x="253155" y="106609"/>
                      <a:pt x="124446" y="218192"/>
                      <a:pt x="0" y="334337"/>
                    </a:cubicBezTo>
                    <a:lnTo>
                      <a:pt x="0" y="334337"/>
                    </a:lnTo>
                    <a:close/>
                  </a:path>
                </a:pathLst>
              </a:custGeom>
              <a:solidFill>
                <a:srgbClr val="23013D"/>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nvGrpSpPr>
              <p:cNvPr id="57" name="Google Shape;3009;p71"/>
              <p:cNvGrpSpPr/>
              <p:nvPr/>
            </p:nvGrpSpPr>
            <p:grpSpPr>
              <a:xfrm>
                <a:off x="8142387" y="6108948"/>
                <a:ext cx="533794" cy="490604"/>
                <a:chOff x="8142387" y="6108948"/>
                <a:chExt cx="533794" cy="490604"/>
              </a:xfrm>
            </p:grpSpPr>
            <p:sp>
              <p:nvSpPr>
                <p:cNvPr id="64" name="Google Shape;3010;p71"/>
                <p:cNvSpPr/>
                <p:nvPr/>
              </p:nvSpPr>
              <p:spPr>
                <a:xfrm>
                  <a:off x="8142387" y="6108948"/>
                  <a:ext cx="533794" cy="490604"/>
                </a:xfrm>
                <a:custGeom>
                  <a:avLst/>
                  <a:gdLst/>
                  <a:ahLst/>
                  <a:cxnLst/>
                  <a:rect l="l" t="t" r="r" b="b"/>
                  <a:pathLst>
                    <a:path w="533794" h="490604" extrusionOk="0">
                      <a:moveTo>
                        <a:pt x="522333" y="78582"/>
                      </a:moveTo>
                      <a:lnTo>
                        <a:pt x="468299" y="16210"/>
                      </a:lnTo>
                      <a:cubicBezTo>
                        <a:pt x="451322" y="-3384"/>
                        <a:pt x="421670" y="-5516"/>
                        <a:pt x="402075" y="11461"/>
                      </a:cubicBezTo>
                      <a:lnTo>
                        <a:pt x="16210" y="345798"/>
                      </a:lnTo>
                      <a:cubicBezTo>
                        <a:pt x="-3385" y="362774"/>
                        <a:pt x="-5516" y="392428"/>
                        <a:pt x="11461" y="412022"/>
                      </a:cubicBezTo>
                      <a:lnTo>
                        <a:pt x="65495" y="474395"/>
                      </a:lnTo>
                      <a:cubicBezTo>
                        <a:pt x="82472" y="493989"/>
                        <a:pt x="112125" y="496120"/>
                        <a:pt x="131719" y="479143"/>
                      </a:cubicBezTo>
                      <a:lnTo>
                        <a:pt x="517584" y="144807"/>
                      </a:lnTo>
                      <a:cubicBezTo>
                        <a:pt x="537179" y="127830"/>
                        <a:pt x="539310" y="98177"/>
                        <a:pt x="522333" y="78582"/>
                      </a:cubicBezTo>
                      <a:close/>
                    </a:path>
                  </a:pathLst>
                </a:custGeom>
                <a:solidFill>
                  <a:srgbClr val="805DC3"/>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5" name="Google Shape;3011;p71"/>
                <p:cNvSpPr/>
                <p:nvPr/>
              </p:nvSpPr>
              <p:spPr>
                <a:xfrm>
                  <a:off x="8160243" y="6132562"/>
                  <a:ext cx="457436" cy="396522"/>
                </a:xfrm>
                <a:custGeom>
                  <a:avLst/>
                  <a:gdLst/>
                  <a:ahLst/>
                  <a:cxnLst/>
                  <a:rect l="l" t="t" r="r" b="b"/>
                  <a:pathLst>
                    <a:path w="457436" h="396522" extrusionOk="0">
                      <a:moveTo>
                        <a:pt x="598" y="396523"/>
                      </a:moveTo>
                      <a:cubicBezTo>
                        <a:pt x="61064" y="351014"/>
                        <a:pt x="117267" y="300383"/>
                        <a:pt x="172572" y="248855"/>
                      </a:cubicBezTo>
                      <a:cubicBezTo>
                        <a:pt x="210190" y="215313"/>
                        <a:pt x="250350" y="184762"/>
                        <a:pt x="288642" y="152043"/>
                      </a:cubicBezTo>
                      <a:cubicBezTo>
                        <a:pt x="346639" y="103506"/>
                        <a:pt x="403104" y="53361"/>
                        <a:pt x="457437" y="673"/>
                      </a:cubicBezTo>
                      <a:lnTo>
                        <a:pt x="456838" y="0"/>
                      </a:lnTo>
                      <a:cubicBezTo>
                        <a:pt x="396971" y="46256"/>
                        <a:pt x="339273" y="95017"/>
                        <a:pt x="282995" y="145499"/>
                      </a:cubicBezTo>
                      <a:cubicBezTo>
                        <a:pt x="245153" y="178742"/>
                        <a:pt x="209180" y="214154"/>
                        <a:pt x="170627" y="246574"/>
                      </a:cubicBezTo>
                      <a:cubicBezTo>
                        <a:pt x="131738" y="278583"/>
                        <a:pt x="92026" y="309694"/>
                        <a:pt x="55081" y="343947"/>
                      </a:cubicBezTo>
                      <a:cubicBezTo>
                        <a:pt x="36384" y="360812"/>
                        <a:pt x="17949" y="378013"/>
                        <a:pt x="0" y="395775"/>
                      </a:cubicBezTo>
                      <a:lnTo>
                        <a:pt x="598" y="396485"/>
                      </a:lnTo>
                      <a:lnTo>
                        <a:pt x="598" y="396485"/>
                      </a:ln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6" name="Google Shape;3012;p71"/>
                <p:cNvSpPr/>
                <p:nvPr/>
              </p:nvSpPr>
              <p:spPr>
                <a:xfrm>
                  <a:off x="8200852" y="6179379"/>
                  <a:ext cx="457436" cy="396559"/>
                </a:xfrm>
                <a:custGeom>
                  <a:avLst/>
                  <a:gdLst/>
                  <a:ahLst/>
                  <a:cxnLst/>
                  <a:rect l="l" t="t" r="r" b="b"/>
                  <a:pathLst>
                    <a:path w="457436" h="396559" extrusionOk="0">
                      <a:moveTo>
                        <a:pt x="598" y="396560"/>
                      </a:moveTo>
                      <a:cubicBezTo>
                        <a:pt x="61064" y="351052"/>
                        <a:pt x="117267" y="300421"/>
                        <a:pt x="172572" y="248892"/>
                      </a:cubicBezTo>
                      <a:cubicBezTo>
                        <a:pt x="210190" y="215350"/>
                        <a:pt x="250350" y="184799"/>
                        <a:pt x="288642" y="152080"/>
                      </a:cubicBezTo>
                      <a:cubicBezTo>
                        <a:pt x="346639" y="103543"/>
                        <a:pt x="403104" y="53398"/>
                        <a:pt x="457437" y="710"/>
                      </a:cubicBezTo>
                      <a:lnTo>
                        <a:pt x="456839" y="0"/>
                      </a:lnTo>
                      <a:cubicBezTo>
                        <a:pt x="396971" y="46256"/>
                        <a:pt x="339273" y="95017"/>
                        <a:pt x="282995" y="145499"/>
                      </a:cubicBezTo>
                      <a:cubicBezTo>
                        <a:pt x="245153" y="178742"/>
                        <a:pt x="209180" y="214154"/>
                        <a:pt x="170627" y="246574"/>
                      </a:cubicBezTo>
                      <a:cubicBezTo>
                        <a:pt x="131738" y="278583"/>
                        <a:pt x="92026" y="309694"/>
                        <a:pt x="55081" y="343947"/>
                      </a:cubicBezTo>
                      <a:cubicBezTo>
                        <a:pt x="36384" y="360812"/>
                        <a:pt x="17949" y="378013"/>
                        <a:pt x="0" y="395775"/>
                      </a:cubicBezTo>
                      <a:lnTo>
                        <a:pt x="598" y="396485"/>
                      </a:lnTo>
                      <a:lnTo>
                        <a:pt x="598" y="396485"/>
                      </a:ln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nvGrpSpPr>
              <p:cNvPr id="58" name="Google Shape;3013;p71"/>
              <p:cNvGrpSpPr/>
              <p:nvPr/>
            </p:nvGrpSpPr>
            <p:grpSpPr>
              <a:xfrm>
                <a:off x="8257897" y="6242294"/>
                <a:ext cx="533794" cy="490604"/>
                <a:chOff x="8257897" y="6242294"/>
                <a:chExt cx="533794" cy="490604"/>
              </a:xfrm>
            </p:grpSpPr>
            <p:sp>
              <p:nvSpPr>
                <p:cNvPr id="61" name="Google Shape;3014;p71"/>
                <p:cNvSpPr/>
                <p:nvPr/>
              </p:nvSpPr>
              <p:spPr>
                <a:xfrm>
                  <a:off x="8257897" y="6242294"/>
                  <a:ext cx="533794" cy="490604"/>
                </a:xfrm>
                <a:custGeom>
                  <a:avLst/>
                  <a:gdLst/>
                  <a:ahLst/>
                  <a:cxnLst/>
                  <a:rect l="l" t="t" r="r" b="b"/>
                  <a:pathLst>
                    <a:path w="533794" h="490604" extrusionOk="0">
                      <a:moveTo>
                        <a:pt x="522333" y="78582"/>
                      </a:moveTo>
                      <a:lnTo>
                        <a:pt x="468299" y="16210"/>
                      </a:lnTo>
                      <a:cubicBezTo>
                        <a:pt x="451322" y="-3385"/>
                        <a:pt x="421670" y="-5516"/>
                        <a:pt x="402075" y="11461"/>
                      </a:cubicBezTo>
                      <a:lnTo>
                        <a:pt x="16210" y="345798"/>
                      </a:lnTo>
                      <a:cubicBezTo>
                        <a:pt x="-3385" y="362774"/>
                        <a:pt x="-5516" y="392428"/>
                        <a:pt x="11461" y="412022"/>
                      </a:cubicBezTo>
                      <a:lnTo>
                        <a:pt x="65495" y="474394"/>
                      </a:lnTo>
                      <a:cubicBezTo>
                        <a:pt x="82471" y="493989"/>
                        <a:pt x="112125" y="496120"/>
                        <a:pt x="131719" y="479143"/>
                      </a:cubicBezTo>
                      <a:lnTo>
                        <a:pt x="517584" y="144807"/>
                      </a:lnTo>
                      <a:cubicBezTo>
                        <a:pt x="537179" y="127830"/>
                        <a:pt x="539310" y="98177"/>
                        <a:pt x="522333" y="78582"/>
                      </a:cubicBezTo>
                      <a:close/>
                    </a:path>
                  </a:pathLst>
                </a:custGeom>
                <a:solidFill>
                  <a:srgbClr val="805DC3"/>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2" name="Google Shape;3015;p71"/>
                <p:cNvSpPr/>
                <p:nvPr/>
              </p:nvSpPr>
              <p:spPr>
                <a:xfrm>
                  <a:off x="8275789" y="6265871"/>
                  <a:ext cx="457436" cy="396559"/>
                </a:xfrm>
                <a:custGeom>
                  <a:avLst/>
                  <a:gdLst/>
                  <a:ahLst/>
                  <a:cxnLst/>
                  <a:rect l="l" t="t" r="r" b="b"/>
                  <a:pathLst>
                    <a:path w="457436" h="396559" extrusionOk="0">
                      <a:moveTo>
                        <a:pt x="598" y="396560"/>
                      </a:moveTo>
                      <a:cubicBezTo>
                        <a:pt x="61064" y="351052"/>
                        <a:pt x="117267" y="300421"/>
                        <a:pt x="172571" y="248892"/>
                      </a:cubicBezTo>
                      <a:cubicBezTo>
                        <a:pt x="210190" y="215350"/>
                        <a:pt x="250350" y="184799"/>
                        <a:pt x="288642" y="152080"/>
                      </a:cubicBezTo>
                      <a:cubicBezTo>
                        <a:pt x="346639" y="103543"/>
                        <a:pt x="403104" y="53398"/>
                        <a:pt x="457437" y="710"/>
                      </a:cubicBezTo>
                      <a:lnTo>
                        <a:pt x="456838" y="0"/>
                      </a:lnTo>
                      <a:cubicBezTo>
                        <a:pt x="396971" y="46256"/>
                        <a:pt x="339273" y="95017"/>
                        <a:pt x="282995" y="145499"/>
                      </a:cubicBezTo>
                      <a:cubicBezTo>
                        <a:pt x="245153" y="178742"/>
                        <a:pt x="209180" y="214154"/>
                        <a:pt x="170627" y="246574"/>
                      </a:cubicBezTo>
                      <a:cubicBezTo>
                        <a:pt x="131738" y="278583"/>
                        <a:pt x="92026" y="309694"/>
                        <a:pt x="55081" y="343984"/>
                      </a:cubicBezTo>
                      <a:cubicBezTo>
                        <a:pt x="36384" y="360849"/>
                        <a:pt x="17949" y="378050"/>
                        <a:pt x="0" y="395812"/>
                      </a:cubicBezTo>
                      <a:lnTo>
                        <a:pt x="598" y="396522"/>
                      </a:lnTo>
                      <a:lnTo>
                        <a:pt x="598" y="396522"/>
                      </a:ln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3" name="Google Shape;3016;p71"/>
                <p:cNvSpPr/>
                <p:nvPr/>
              </p:nvSpPr>
              <p:spPr>
                <a:xfrm>
                  <a:off x="8316361" y="6312725"/>
                  <a:ext cx="457474" cy="396559"/>
                </a:xfrm>
                <a:custGeom>
                  <a:avLst/>
                  <a:gdLst/>
                  <a:ahLst/>
                  <a:cxnLst/>
                  <a:rect l="l" t="t" r="r" b="b"/>
                  <a:pathLst>
                    <a:path w="457474" h="396559" extrusionOk="0">
                      <a:moveTo>
                        <a:pt x="635" y="396560"/>
                      </a:moveTo>
                      <a:cubicBezTo>
                        <a:pt x="61101" y="351052"/>
                        <a:pt x="117304" y="300421"/>
                        <a:pt x="172609" y="248892"/>
                      </a:cubicBezTo>
                      <a:cubicBezTo>
                        <a:pt x="210227" y="215350"/>
                        <a:pt x="250388" y="184799"/>
                        <a:pt x="288679" y="152080"/>
                      </a:cubicBezTo>
                      <a:cubicBezTo>
                        <a:pt x="346677" y="103543"/>
                        <a:pt x="403141" y="53398"/>
                        <a:pt x="457474" y="710"/>
                      </a:cubicBezTo>
                      <a:lnTo>
                        <a:pt x="456876" y="0"/>
                      </a:lnTo>
                      <a:cubicBezTo>
                        <a:pt x="397008" y="46256"/>
                        <a:pt x="339310" y="95017"/>
                        <a:pt x="283033" y="145498"/>
                      </a:cubicBezTo>
                      <a:cubicBezTo>
                        <a:pt x="245190" y="178742"/>
                        <a:pt x="209217" y="214153"/>
                        <a:pt x="170665" y="246574"/>
                      </a:cubicBezTo>
                      <a:cubicBezTo>
                        <a:pt x="131775" y="278583"/>
                        <a:pt x="92063" y="309694"/>
                        <a:pt x="55081" y="343947"/>
                      </a:cubicBezTo>
                      <a:cubicBezTo>
                        <a:pt x="36384" y="360812"/>
                        <a:pt x="17949" y="378013"/>
                        <a:pt x="0" y="395775"/>
                      </a:cubicBezTo>
                      <a:lnTo>
                        <a:pt x="598" y="396485"/>
                      </a:lnTo>
                      <a:lnTo>
                        <a:pt x="598" y="396485"/>
                      </a:lnTo>
                      <a:close/>
                    </a:path>
                  </a:pathLst>
                </a:custGeom>
                <a:solidFill>
                  <a:srgbClr val="FFFFFF"/>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sp>
            <p:nvSpPr>
              <p:cNvPr id="59" name="Google Shape;3017;p71"/>
              <p:cNvSpPr/>
              <p:nvPr/>
            </p:nvSpPr>
            <p:spPr>
              <a:xfrm>
                <a:off x="8274106" y="6253755"/>
                <a:ext cx="385865" cy="334336"/>
              </a:xfrm>
              <a:custGeom>
                <a:avLst/>
                <a:gdLst/>
                <a:ahLst/>
                <a:cxnLst/>
                <a:rect l="l" t="t" r="r" b="b"/>
                <a:pathLst>
                  <a:path w="385865" h="334336" extrusionOk="0">
                    <a:moveTo>
                      <a:pt x="0" y="334337"/>
                    </a:moveTo>
                    <a:cubicBezTo>
                      <a:pt x="132673" y="227690"/>
                      <a:pt x="261457" y="116182"/>
                      <a:pt x="385866" y="0"/>
                    </a:cubicBezTo>
                    <a:cubicBezTo>
                      <a:pt x="253155" y="106609"/>
                      <a:pt x="124446" y="218192"/>
                      <a:pt x="0" y="334337"/>
                    </a:cubicBezTo>
                    <a:lnTo>
                      <a:pt x="0" y="334337"/>
                    </a:lnTo>
                    <a:close/>
                  </a:path>
                </a:pathLst>
              </a:custGeom>
              <a:solidFill>
                <a:srgbClr val="23013D"/>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sp>
            <p:nvSpPr>
              <p:cNvPr id="60" name="Google Shape;3018;p71"/>
              <p:cNvSpPr/>
              <p:nvPr/>
            </p:nvSpPr>
            <p:spPr>
              <a:xfrm rot="-7856596">
                <a:off x="7841767" y="5992500"/>
                <a:ext cx="615282" cy="125320"/>
              </a:xfrm>
              <a:custGeom>
                <a:avLst/>
                <a:gdLst/>
                <a:ahLst/>
                <a:cxnLst/>
                <a:rect l="l" t="t" r="r" b="b"/>
                <a:pathLst>
                  <a:path w="615574" h="125380" extrusionOk="0">
                    <a:moveTo>
                      <a:pt x="0" y="0"/>
                    </a:moveTo>
                    <a:lnTo>
                      <a:pt x="615574" y="0"/>
                    </a:lnTo>
                    <a:lnTo>
                      <a:pt x="615574" y="125381"/>
                    </a:lnTo>
                    <a:lnTo>
                      <a:pt x="0" y="125381"/>
                    </a:lnTo>
                    <a:close/>
                  </a:path>
                </a:pathLst>
              </a:custGeom>
              <a:solidFill>
                <a:srgbClr val="23013D"/>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193407764"/>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par>
                                <p:cTn id="33" presetID="16" presetClass="entr" presetSubtype="21"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9"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20" name="Picture 19">
            <a:extLst>
              <a:ext uri="{FF2B5EF4-FFF2-40B4-BE49-F238E27FC236}">
                <a16:creationId xmlns:a16="http://schemas.microsoft.com/office/drawing/2014/main" xmlns="" id="{949DAC6A-E448-4B7A-9C55-2AB116CFDAF4}"/>
              </a:ext>
            </a:extLst>
          </p:cNvPr>
          <p:cNvPicPr>
            <a:picLocks noChangeAspect="1"/>
          </p:cNvPicPr>
          <p:nvPr/>
        </p:nvPicPr>
        <p:blipFill>
          <a:blip r:embed="rId7"/>
          <a:stretch>
            <a:fillRect/>
          </a:stretch>
        </p:blipFill>
        <p:spPr>
          <a:xfrm>
            <a:off x="7690859" y="813164"/>
            <a:ext cx="2934858" cy="1075086"/>
          </a:xfrm>
          <a:prstGeom prst="rect">
            <a:avLst/>
          </a:prstGeom>
        </p:spPr>
      </p:pic>
      <p:pic>
        <p:nvPicPr>
          <p:cNvPr id="22" name="Picture 21">
            <a:extLst>
              <a:ext uri="{FF2B5EF4-FFF2-40B4-BE49-F238E27FC236}">
                <a16:creationId xmlns:a16="http://schemas.microsoft.com/office/drawing/2014/main" xmlns="" id="{80F3D2DD-7984-4261-AD11-E61771F61490}"/>
              </a:ext>
            </a:extLst>
          </p:cNvPr>
          <p:cNvPicPr>
            <a:picLocks noChangeAspect="1"/>
          </p:cNvPicPr>
          <p:nvPr/>
        </p:nvPicPr>
        <p:blipFill>
          <a:blip r:embed="rId7"/>
          <a:stretch>
            <a:fillRect/>
          </a:stretch>
        </p:blipFill>
        <p:spPr>
          <a:xfrm flipH="1">
            <a:off x="3213593" y="4046865"/>
            <a:ext cx="3756599" cy="1376103"/>
          </a:xfrm>
          <a:prstGeom prst="rect">
            <a:avLst/>
          </a:prstGeom>
        </p:spPr>
      </p:pic>
      <p:sp>
        <p:nvSpPr>
          <p:cNvPr id="18" name="TextBox 17">
            <a:extLst>
              <a:ext uri="{FF2B5EF4-FFF2-40B4-BE49-F238E27FC236}">
                <a16:creationId xmlns:a16="http://schemas.microsoft.com/office/drawing/2014/main" xmlns="" id="{C6147CD3-2649-4E88-8CE1-81D576F84A32}"/>
              </a:ext>
            </a:extLst>
          </p:cNvPr>
          <p:cNvSpPr txBox="1"/>
          <p:nvPr/>
        </p:nvSpPr>
        <p:spPr>
          <a:xfrm>
            <a:off x="6650393" y="874888"/>
            <a:ext cx="5015796" cy="1246496"/>
          </a:xfrm>
          <a:prstGeom prst="rect">
            <a:avLst/>
          </a:prstGeom>
          <a:noFill/>
        </p:spPr>
        <p:txBody>
          <a:bodyPr wrap="none" lIns="0" tIns="0" rIns="0" bIns="0" rtlCol="0">
            <a:spAutoFit/>
          </a:bodyPr>
          <a:lstStyle/>
          <a:p>
            <a:pPr algn="ctr" defTabSz="1371327">
              <a:buClrTx/>
            </a:pPr>
            <a:r>
              <a:rPr lang="en-US" sz="8100" b="1" kern="1200">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ea typeface="+mn-ea"/>
              </a:rPr>
              <a:t>TRÒ CHƠI</a:t>
            </a:r>
          </a:p>
        </p:txBody>
      </p:sp>
      <p:pic>
        <p:nvPicPr>
          <p:cNvPr id="19" name="Picture 18">
            <a:extLst>
              <a:ext uri="{FF2B5EF4-FFF2-40B4-BE49-F238E27FC236}">
                <a16:creationId xmlns:a16="http://schemas.microsoft.com/office/drawing/2014/main" xmlns="" id="{E5F91547-85E9-41A0-9391-B8B1188B5B63}"/>
              </a:ext>
            </a:extLst>
          </p:cNvPr>
          <p:cNvPicPr>
            <a:picLocks noChangeAspect="1"/>
          </p:cNvPicPr>
          <p:nvPr/>
        </p:nvPicPr>
        <p:blipFill>
          <a:blip r:embed="rId7"/>
          <a:stretch>
            <a:fillRect/>
          </a:stretch>
        </p:blipFill>
        <p:spPr>
          <a:xfrm>
            <a:off x="14973304" y="800100"/>
            <a:ext cx="4343777" cy="1591194"/>
          </a:xfrm>
          <a:prstGeom prst="rect">
            <a:avLst/>
          </a:prstGeom>
        </p:spPr>
      </p:pic>
      <p:pic>
        <p:nvPicPr>
          <p:cNvPr id="21" name="Picture 20">
            <a:extLst>
              <a:ext uri="{FF2B5EF4-FFF2-40B4-BE49-F238E27FC236}">
                <a16:creationId xmlns:a16="http://schemas.microsoft.com/office/drawing/2014/main" xmlns="" id="{653F800B-073E-42F5-BFFA-477203C96764}"/>
              </a:ext>
            </a:extLst>
          </p:cNvPr>
          <p:cNvPicPr>
            <a:picLocks noChangeAspect="1"/>
          </p:cNvPicPr>
          <p:nvPr/>
        </p:nvPicPr>
        <p:blipFill>
          <a:blip r:embed="rId7"/>
          <a:stretch>
            <a:fillRect/>
          </a:stretch>
        </p:blipFill>
        <p:spPr>
          <a:xfrm flipH="1">
            <a:off x="-1229309" y="224097"/>
            <a:ext cx="5916192" cy="2167197"/>
          </a:xfrm>
          <a:prstGeom prst="rect">
            <a:avLst/>
          </a:prstGeom>
        </p:spPr>
      </p:pic>
      <p:pic>
        <p:nvPicPr>
          <p:cNvPr id="23" name="Picture 22">
            <a:extLst>
              <a:ext uri="{FF2B5EF4-FFF2-40B4-BE49-F238E27FC236}">
                <a16:creationId xmlns:a16="http://schemas.microsoft.com/office/drawing/2014/main" xmlns="" id="{FB990A4E-1001-4E5F-813F-CD6CFC00C726}"/>
              </a:ext>
            </a:extLst>
          </p:cNvPr>
          <p:cNvPicPr>
            <a:picLocks noChangeAspect="1"/>
          </p:cNvPicPr>
          <p:nvPr/>
        </p:nvPicPr>
        <p:blipFill>
          <a:blip r:embed="rId7"/>
          <a:stretch>
            <a:fillRect/>
          </a:stretch>
        </p:blipFill>
        <p:spPr>
          <a:xfrm>
            <a:off x="13872804" y="3886503"/>
            <a:ext cx="2143878" cy="785337"/>
          </a:xfrm>
          <a:prstGeom prst="rect">
            <a:avLst/>
          </a:prstGeom>
        </p:spPr>
      </p:pic>
      <p:pic>
        <p:nvPicPr>
          <p:cNvPr id="11" name="Picture 10">
            <a:extLst>
              <a:ext uri="{FF2B5EF4-FFF2-40B4-BE49-F238E27FC236}">
                <a16:creationId xmlns:a16="http://schemas.microsoft.com/office/drawing/2014/main" xmlns=""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963839" y="2286004"/>
            <a:ext cx="5176382" cy="2798333"/>
          </a:xfrm>
          <a:prstGeom prst="rect">
            <a:avLst/>
          </a:prstGeom>
        </p:spPr>
      </p:pic>
      <p:pic>
        <p:nvPicPr>
          <p:cNvPr id="13" name="Picture 12">
            <a:extLst>
              <a:ext uri="{FF2B5EF4-FFF2-40B4-BE49-F238E27FC236}">
                <a16:creationId xmlns:a16="http://schemas.microsoft.com/office/drawing/2014/main" xmlns="" id="{6EC0C90C-828F-4918-AC40-01B94FDF83B2}"/>
              </a:ext>
            </a:extLst>
          </p:cNvPr>
          <p:cNvPicPr>
            <a:picLocks noChangeAspect="1"/>
          </p:cNvPicPr>
          <p:nvPr/>
        </p:nvPicPr>
        <p:blipFill>
          <a:blip r:embed="rId9"/>
          <a:stretch>
            <a:fillRect/>
          </a:stretch>
        </p:blipFill>
        <p:spPr>
          <a:xfrm>
            <a:off x="9445240" y="2286000"/>
            <a:ext cx="4882589" cy="2664645"/>
          </a:xfrm>
          <a:prstGeom prst="rect">
            <a:avLst/>
          </a:prstGeom>
        </p:spPr>
      </p:pic>
      <p:pic>
        <p:nvPicPr>
          <p:cNvPr id="16" name="Picture 15">
            <a:extLst>
              <a:ext uri="{FF2B5EF4-FFF2-40B4-BE49-F238E27FC236}">
                <a16:creationId xmlns:a16="http://schemas.microsoft.com/office/drawing/2014/main" xmlns="" id="{2FBD9397-1275-4277-92E8-BB3DEB4DCC92}"/>
              </a:ext>
            </a:extLst>
          </p:cNvPr>
          <p:cNvPicPr>
            <a:picLocks noChangeAspect="1"/>
          </p:cNvPicPr>
          <p:nvPr/>
        </p:nvPicPr>
        <p:blipFill>
          <a:blip r:embed="rId10"/>
          <a:stretch>
            <a:fillRect/>
          </a:stretch>
        </p:blipFill>
        <p:spPr>
          <a:xfrm>
            <a:off x="3028302" y="5198112"/>
            <a:ext cx="12231396" cy="2917188"/>
          </a:xfrm>
          <a:prstGeom prst="rect">
            <a:avLst/>
          </a:prstGeom>
        </p:spPr>
      </p:pic>
      <p:pic>
        <p:nvPicPr>
          <p:cNvPr id="3" name="NhacNen_New_mixdown">
            <a:hlinkClick r:id="" action="ppaction://media"/>
            <a:extLst>
              <a:ext uri="{FF2B5EF4-FFF2-40B4-BE49-F238E27FC236}">
                <a16:creationId xmlns:a16="http://schemas.microsoft.com/office/drawing/2014/main" xmlns=""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84428" y="4"/>
            <a:ext cx="1242776" cy="1242776"/>
          </a:xfrm>
          <a:prstGeom prst="rect">
            <a:avLst/>
          </a:prstGeom>
        </p:spPr>
      </p:pic>
      <p:pic>
        <p:nvPicPr>
          <p:cNvPr id="15" name="Picture 14">
            <a:hlinkClick r:id="rId12" action="ppaction://hlinksldjump"/>
            <a:extLst>
              <a:ext uri="{FF2B5EF4-FFF2-40B4-BE49-F238E27FC236}">
                <a16:creationId xmlns:a16="http://schemas.microsoft.com/office/drawing/2014/main" xmlns="" id="{EFCB68F2-2E43-46C4-8354-BD881388035B}"/>
              </a:ext>
            </a:extLst>
          </p:cNvPr>
          <p:cNvPicPr>
            <a:picLocks noChangeAspect="1"/>
          </p:cNvPicPr>
          <p:nvPr/>
        </p:nvPicPr>
        <p:blipFill>
          <a:blip r:embed="rId13"/>
          <a:stretch>
            <a:fillRect/>
          </a:stretch>
        </p:blipFill>
        <p:spPr>
          <a:xfrm>
            <a:off x="7558171" y="8312452"/>
            <a:ext cx="3164099" cy="1161389"/>
          </a:xfrm>
          <a:prstGeom prst="rect">
            <a:avLst/>
          </a:prstGeom>
        </p:spPr>
      </p:pic>
      <p:sp>
        <p:nvSpPr>
          <p:cNvPr id="17" name="TextBox 16">
            <a:extLst>
              <a:ext uri="{FF2B5EF4-FFF2-40B4-BE49-F238E27FC236}">
                <a16:creationId xmlns:a16="http://schemas.microsoft.com/office/drawing/2014/main" xmlns="" id="{25FC2DC4-E9A6-4E74-877B-2C3C0FD598BF}"/>
              </a:ext>
            </a:extLst>
          </p:cNvPr>
          <p:cNvSpPr txBox="1"/>
          <p:nvPr/>
        </p:nvSpPr>
        <p:spPr>
          <a:xfrm>
            <a:off x="-2469063" y="1514464"/>
            <a:ext cx="1481175" cy="415499"/>
          </a:xfrm>
          <a:prstGeom prst="rect">
            <a:avLst/>
          </a:prstGeom>
          <a:noFill/>
        </p:spPr>
        <p:txBody>
          <a:bodyPr wrap="none" lIns="0" tIns="0" rIns="0" bIns="0" rtlCol="0">
            <a:spAutoFit/>
          </a:bodyPr>
          <a:lstStyle/>
          <a:p>
            <a:pPr algn="ctr" defTabSz="1371327">
              <a:buClrTx/>
            </a:pPr>
            <a:r>
              <a:rPr lang="en-US" sz="2700" kern="1200">
                <a:solidFill>
                  <a:prstClr val="black">
                    <a:lumMod val="50000"/>
                    <a:lumOff val="50000"/>
                  </a:prstClr>
                </a:solidFill>
                <a:latin typeface="#9Slide02 Noi dung dai"/>
                <a:ea typeface="+mn-ea"/>
              </a:rPr>
              <a:t>Nhạc nền</a:t>
            </a:r>
          </a:p>
        </p:txBody>
      </p:sp>
    </p:spTree>
    <p:custDataLst>
      <p:tags r:id="rId1"/>
    </p:custDataLst>
    <p:extLst>
      <p:ext uri="{BB962C8B-B14F-4D97-AF65-F5344CB8AC3E}">
        <p14:creationId xmlns:p14="http://schemas.microsoft.com/office/powerpoint/2010/main" val="2698387786"/>
      </p:ext>
    </p:extLst>
  </p:cSld>
  <p:clrMapOvr>
    <a:masterClrMapping/>
  </p:clrMapOvr>
  <p:transition>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14:presetBounceEnd="64000">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14:bounceEnd="64000">
                                          <p:cBhvr additive="base">
                                            <p:cTn id="10"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14:presetBounceEnd="6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60000">
                                          <p:cBhvr additive="base">
                                            <p:cTn id="20"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14:presetBounceEnd="60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0000">
                                          <p:cBhvr additive="base">
                                            <p:cTn id="25"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ppt_x"/>
                                              </p:val>
                                            </p:tav>
                                            <p:tav tm="100000">
                                              <p:val>
                                                <p:strVal val="#ppt_x"/>
                                              </p:val>
                                            </p:tav>
                                          </p:tavLst>
                                        </p:anim>
                                        <p:anim calcmode="lin" valueType="num">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500" fill="hold"/>
                                            <p:tgtEl>
                                              <p:spTgt spid="13"/>
                                            </p:tgtEl>
                                            <p:attrNameLst>
                                              <p:attrName>ppt_x</p:attrName>
                                            </p:attrNameLst>
                                          </p:cBhvr>
                                          <p:tavLst>
                                            <p:tav tm="0">
                                              <p:val>
                                                <p:strVal val="#ppt_x"/>
                                              </p:val>
                                            </p:tav>
                                            <p:tav tm="100000">
                                              <p:val>
                                                <p:strVal val="#ppt_x"/>
                                              </p:val>
                                            </p:tav>
                                          </p:tavLst>
                                        </p:anim>
                                        <p:anim calcmode="lin" valueType="num">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500" fill="hold"/>
                                            <p:tgtEl>
                                              <p:spTgt spid="16"/>
                                            </p:tgtEl>
                                            <p:attrNameLst>
                                              <p:attrName>ppt_x</p:attrName>
                                            </p:attrNameLst>
                                          </p:cBhvr>
                                          <p:tavLst>
                                            <p:tav tm="0">
                                              <p:val>
                                                <p:strVal val="#ppt_x"/>
                                              </p:val>
                                            </p:tav>
                                            <p:tav tm="100000">
                                              <p:val>
                                                <p:strVal val="#ppt_x"/>
                                              </p:val>
                                            </p:tav>
                                          </p:tavLst>
                                        </p:anim>
                                        <p:anim calcmode="lin" valueType="num">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 xmlns:a16="http://schemas.microsoft.com/office/drawing/2014/main" id="{74025C03-BBC1-4E41-924B-1D89C7CB42D3}"/>
                </a:ext>
              </a:extLst>
            </p:cNvPr>
            <p:cNvSpPr txBox="1"/>
            <p:nvPr/>
          </p:nvSpPr>
          <p:spPr>
            <a:xfrm>
              <a:off x="2686217" y="1182622"/>
              <a:ext cx="9029103" cy="1384995"/>
            </a:xfrm>
            <a:prstGeom prst="rect">
              <a:avLst/>
            </a:prstGeom>
            <a:noFill/>
          </p:spPr>
          <p:txBody>
            <a:bodyPr wrap="square" lIns="0" tIns="0" rIns="0" bIns="0" rtlCol="0">
              <a:spAutoFit/>
            </a:bodyPr>
            <a:lstStyle/>
            <a:p>
              <a:pPr algn="ctr" defTabSz="1371327">
                <a:lnSpc>
                  <a:spcPct val="150000"/>
                </a:lnSpc>
                <a:buClrTx/>
              </a:pPr>
              <a:r>
                <a:rPr lang="en-US" sz="4500" kern="1200" dirty="0" err="1">
                  <a:solidFill>
                    <a:srgbClr val="ED5565"/>
                  </a:solidFill>
                  <a:latin typeface="Arial" pitchFamily="34" charset="0"/>
                  <a:cs typeface="Arial" pitchFamily="34" charset="0"/>
                </a:rPr>
                <a:t>Đâu</a:t>
              </a:r>
              <a:r>
                <a:rPr lang="en-US" sz="4500" kern="1200" dirty="0">
                  <a:solidFill>
                    <a:srgbClr val="ED5565"/>
                  </a:solidFill>
                  <a:latin typeface="Arial" pitchFamily="34" charset="0"/>
                  <a:cs typeface="Arial" pitchFamily="34" charset="0"/>
                </a:rPr>
                <a:t> </a:t>
              </a:r>
              <a:r>
                <a:rPr lang="en-US" sz="4500" kern="1200" dirty="0" err="1">
                  <a:solidFill>
                    <a:srgbClr val="ED5565"/>
                  </a:solidFill>
                  <a:latin typeface="Arial" pitchFamily="34" charset="0"/>
                  <a:cs typeface="Arial" pitchFamily="34" charset="0"/>
                </a:rPr>
                <a:t>không</a:t>
              </a:r>
              <a:r>
                <a:rPr lang="en-US" sz="4500" kern="1200" dirty="0">
                  <a:solidFill>
                    <a:srgbClr val="ED5565"/>
                  </a:solidFill>
                  <a:latin typeface="Arial" pitchFamily="34" charset="0"/>
                  <a:cs typeface="Arial" pitchFamily="34" charset="0"/>
                </a:rPr>
                <a:t> </a:t>
              </a:r>
              <a:r>
                <a:rPr lang="en-US" sz="4500" kern="1200" dirty="0" err="1">
                  <a:solidFill>
                    <a:srgbClr val="ED5565"/>
                  </a:solidFill>
                  <a:latin typeface="Arial" pitchFamily="34" charset="0"/>
                  <a:cs typeface="Arial" pitchFamily="34" charset="0"/>
                </a:rPr>
                <a:t>phải</a:t>
              </a:r>
              <a:r>
                <a:rPr lang="en-US" sz="4500" kern="1200" dirty="0">
                  <a:solidFill>
                    <a:srgbClr val="ED5565"/>
                  </a:solidFill>
                  <a:latin typeface="Arial" pitchFamily="34" charset="0"/>
                  <a:cs typeface="Arial" pitchFamily="34" charset="0"/>
                </a:rPr>
                <a:t> </a:t>
              </a:r>
              <a:r>
                <a:rPr lang="en-US" sz="4500" kern="1200" dirty="0" err="1">
                  <a:solidFill>
                    <a:srgbClr val="ED5565"/>
                  </a:solidFill>
                  <a:latin typeface="Arial" pitchFamily="34" charset="0"/>
                  <a:cs typeface="Arial" pitchFamily="34" charset="0"/>
                </a:rPr>
                <a:t>dấu</a:t>
              </a:r>
              <a:r>
                <a:rPr lang="en-US" sz="4500" kern="1200" dirty="0">
                  <a:solidFill>
                    <a:srgbClr val="ED5565"/>
                  </a:solidFill>
                  <a:latin typeface="Arial" pitchFamily="34" charset="0"/>
                  <a:cs typeface="Arial" pitchFamily="34" charset="0"/>
                </a:rPr>
                <a:t> </a:t>
              </a:r>
              <a:r>
                <a:rPr lang="en-US" sz="4500" kern="1200" dirty="0" err="1">
                  <a:solidFill>
                    <a:srgbClr val="ED5565"/>
                  </a:solidFill>
                  <a:latin typeface="Arial" pitchFamily="34" charset="0"/>
                  <a:cs typeface="Arial" pitchFamily="34" charset="0"/>
                </a:rPr>
                <a:t>hiệu</a:t>
              </a:r>
              <a:r>
                <a:rPr lang="en-US" sz="4500" kern="1200" dirty="0">
                  <a:solidFill>
                    <a:srgbClr val="ED5565"/>
                  </a:solidFill>
                  <a:latin typeface="Arial" pitchFamily="34" charset="0"/>
                  <a:cs typeface="Arial" pitchFamily="34" charset="0"/>
                </a:rPr>
                <a:t> </a:t>
              </a:r>
              <a:r>
                <a:rPr lang="en-US" sz="4500" kern="1200" dirty="0" err="1">
                  <a:solidFill>
                    <a:srgbClr val="ED5565"/>
                  </a:solidFill>
                  <a:latin typeface="Arial" pitchFamily="34" charset="0"/>
                  <a:cs typeface="Arial" pitchFamily="34" charset="0"/>
                </a:rPr>
                <a:t>của</a:t>
              </a:r>
              <a:r>
                <a:rPr lang="en-US" sz="4500" kern="1200" dirty="0">
                  <a:solidFill>
                    <a:srgbClr val="ED5565"/>
                  </a:solidFill>
                  <a:latin typeface="Arial" pitchFamily="34" charset="0"/>
                  <a:cs typeface="Arial" pitchFamily="34" charset="0"/>
                </a:rPr>
                <a:t> </a:t>
              </a:r>
              <a:r>
                <a:rPr lang="en-US" sz="4500" kern="1200" dirty="0" err="1">
                  <a:solidFill>
                    <a:srgbClr val="ED5565"/>
                  </a:solidFill>
                  <a:latin typeface="Arial" pitchFamily="34" charset="0"/>
                  <a:cs typeface="Arial" pitchFamily="34" charset="0"/>
                </a:rPr>
                <a:t>bệnh</a:t>
              </a:r>
              <a:r>
                <a:rPr lang="en-US" sz="4500" kern="1200" dirty="0">
                  <a:solidFill>
                    <a:srgbClr val="ED5565"/>
                  </a:solidFill>
                  <a:latin typeface="Arial" pitchFamily="34" charset="0"/>
                  <a:cs typeface="Arial" pitchFamily="34" charset="0"/>
                </a:rPr>
                <a:t> </a:t>
              </a:r>
              <a:r>
                <a:rPr lang="en-US" sz="4500" kern="1200" dirty="0" err="1">
                  <a:solidFill>
                    <a:srgbClr val="ED5565"/>
                  </a:solidFill>
                  <a:latin typeface="Arial" pitchFamily="34" charset="0"/>
                  <a:cs typeface="Arial" pitchFamily="34" charset="0"/>
                </a:rPr>
                <a:t>thừa</a:t>
              </a:r>
              <a:r>
                <a:rPr lang="en-US" sz="4500" kern="1200" dirty="0">
                  <a:solidFill>
                    <a:srgbClr val="ED5565"/>
                  </a:solidFill>
                  <a:latin typeface="Arial" pitchFamily="34" charset="0"/>
                  <a:cs typeface="Arial" pitchFamily="34" charset="0"/>
                </a:rPr>
                <a:t> </a:t>
              </a:r>
              <a:r>
                <a:rPr lang="en-US" sz="4500" kern="1200" dirty="0" err="1">
                  <a:solidFill>
                    <a:srgbClr val="ED5565"/>
                  </a:solidFill>
                  <a:latin typeface="Arial" pitchFamily="34" charset="0"/>
                  <a:cs typeface="Arial" pitchFamily="34" charset="0"/>
                </a:rPr>
                <a:t>cân</a:t>
              </a:r>
              <a:r>
                <a:rPr lang="en-US" sz="4500" kern="1200" dirty="0">
                  <a:solidFill>
                    <a:srgbClr val="ED5565"/>
                  </a:solidFill>
                  <a:latin typeface="Arial" pitchFamily="34" charset="0"/>
                  <a:cs typeface="Arial" pitchFamily="34" charset="0"/>
                </a:rPr>
                <a:t> </a:t>
              </a:r>
              <a:r>
                <a:rPr lang="en-US" sz="4500" kern="1200" dirty="0" err="1">
                  <a:solidFill>
                    <a:srgbClr val="ED5565"/>
                  </a:solidFill>
                  <a:latin typeface="Arial" pitchFamily="34" charset="0"/>
                  <a:cs typeface="Arial" pitchFamily="34" charset="0"/>
                </a:rPr>
                <a:t>béo</a:t>
              </a:r>
              <a:r>
                <a:rPr lang="en-US" sz="4500" kern="1200" dirty="0">
                  <a:solidFill>
                    <a:srgbClr val="ED5565"/>
                  </a:solidFill>
                  <a:latin typeface="Arial" pitchFamily="34" charset="0"/>
                  <a:cs typeface="Arial" pitchFamily="34" charset="0"/>
                </a:rPr>
                <a:t> </a:t>
              </a:r>
              <a:r>
                <a:rPr lang="en-US" sz="4500" kern="1200" dirty="0" err="1">
                  <a:solidFill>
                    <a:srgbClr val="ED5565"/>
                  </a:solidFill>
                  <a:latin typeface="Arial" pitchFamily="34" charset="0"/>
                  <a:cs typeface="Arial" pitchFamily="34" charset="0"/>
                </a:rPr>
                <a:t>phì</a:t>
              </a:r>
              <a:r>
                <a:rPr lang="en-US" sz="4500" kern="1200" dirty="0">
                  <a:solidFill>
                    <a:srgbClr val="ED5565"/>
                  </a:solidFill>
                  <a:latin typeface="Arial" pitchFamily="34" charset="0"/>
                  <a:cs typeface="Arial" pitchFamily="34" charset="0"/>
                </a:rPr>
                <a:t>?</a:t>
              </a:r>
            </a:p>
          </p:txBody>
        </p:sp>
      </p:grpSp>
      <p:pic>
        <p:nvPicPr>
          <p:cNvPr id="6" name="Picture 5">
            <a:extLst>
              <a:ext uri="{FF2B5EF4-FFF2-40B4-BE49-F238E27FC236}">
                <a16:creationId xmlns=""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4" y="2038216"/>
            <a:ext cx="731045" cy="731045"/>
          </a:xfrm>
          <a:prstGeom prst="rect">
            <a:avLst/>
          </a:prstGeom>
        </p:spPr>
      </p:pic>
      <p:grpSp>
        <p:nvGrpSpPr>
          <p:cNvPr id="38" name="Group 37">
            <a:extLst>
              <a:ext uri="{FF2B5EF4-FFF2-40B4-BE49-F238E27FC236}">
                <a16:creationId xmlns="" xmlns:a16="http://schemas.microsoft.com/office/drawing/2014/main" id="{E66CE2CC-C6FC-4C02-8800-255EB55AE7A1}"/>
              </a:ext>
            </a:extLst>
          </p:cNvPr>
          <p:cNvGrpSpPr/>
          <p:nvPr/>
        </p:nvGrpSpPr>
        <p:grpSpPr>
          <a:xfrm>
            <a:off x="3384774" y="5143501"/>
            <a:ext cx="7016526" cy="2324885"/>
            <a:chOff x="2256516" y="3433557"/>
            <a:chExt cx="4677684" cy="1549923"/>
          </a:xfrm>
        </p:grpSpPr>
        <p:sp>
          <p:nvSpPr>
            <p:cNvPr id="2" name="Rectangle: Rounded Corners 1">
              <a:extLst>
                <a:ext uri="{FF2B5EF4-FFF2-40B4-BE49-F238E27FC236}">
                  <a16:creationId xmlns=""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0000"/>
                </a:solidFill>
                <a:latin typeface="Arial" pitchFamily="34" charset="0"/>
                <a:cs typeface="Arial" pitchFamily="34" charset="0"/>
              </a:endParaRPr>
            </a:p>
          </p:txBody>
        </p:sp>
        <p:pic>
          <p:nvPicPr>
            <p:cNvPr id="8" name="Picture 7">
              <a:extLst>
                <a:ext uri="{FF2B5EF4-FFF2-40B4-BE49-F238E27FC236}">
                  <a16:creationId xmlns="" xmlns:a16="http://schemas.microsoft.com/office/drawing/2014/main" id="{EE24F6AB-4202-4A41-B1CC-10AFAD074062}"/>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 xmlns:a16="http://schemas.microsoft.com/office/drawing/2014/main" id="{7974302B-8BF6-442B-A767-DCF07F5816C6}"/>
                </a:ext>
              </a:extLst>
            </p:cNvPr>
            <p:cNvSpPr txBox="1"/>
            <p:nvPr/>
          </p:nvSpPr>
          <p:spPr>
            <a:xfrm>
              <a:off x="2893242" y="3734577"/>
              <a:ext cx="4040958" cy="1169550"/>
            </a:xfrm>
            <a:prstGeom prst="rect">
              <a:avLst/>
            </a:prstGeom>
            <a:noFill/>
          </p:spPr>
          <p:txBody>
            <a:bodyPr wrap="square" lIns="0" tIns="0" rIns="0" bIns="0" rtlCol="0">
              <a:spAutoFit/>
            </a:bodyPr>
            <a:lstStyle/>
            <a:p>
              <a:pPr algn="ctr">
                <a:lnSpc>
                  <a:spcPct val="150000"/>
                </a:lnSpc>
              </a:pPr>
              <a:r>
                <a:rPr lang="vi-VN" sz="3800" dirty="0">
                  <a:latin typeface="Arial" pitchFamily="34" charset="0"/>
                  <a:cs typeface="Arial" pitchFamily="34" charset="0"/>
                </a:rPr>
                <a:t>Thừa nhiều cân so với cân nặng chuẩn của độ tuổi</a:t>
              </a:r>
            </a:p>
          </p:txBody>
        </p:sp>
      </p:grpSp>
      <p:grpSp>
        <p:nvGrpSpPr>
          <p:cNvPr id="39" name="Group 38">
            <a:extLst>
              <a:ext uri="{FF2B5EF4-FFF2-40B4-BE49-F238E27FC236}">
                <a16:creationId xmlns="" xmlns:a16="http://schemas.microsoft.com/office/drawing/2014/main" id="{86401136-2892-4E74-8408-0ECBBDBDCC02}"/>
              </a:ext>
            </a:extLst>
          </p:cNvPr>
          <p:cNvGrpSpPr/>
          <p:nvPr/>
        </p:nvGrpSpPr>
        <p:grpSpPr>
          <a:xfrm>
            <a:off x="10751079" y="5030538"/>
            <a:ext cx="6851121" cy="2517432"/>
            <a:chOff x="7167386" y="3353692"/>
            <a:chExt cx="4567414" cy="1678288"/>
          </a:xfrm>
        </p:grpSpPr>
        <p:sp>
          <p:nvSpPr>
            <p:cNvPr id="28" name="Rectangle: Rounded Corners 27">
              <a:extLst>
                <a:ext uri="{FF2B5EF4-FFF2-40B4-BE49-F238E27FC236}">
                  <a16:creationId xmlns=""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0000"/>
                </a:solidFill>
                <a:latin typeface="Arial" pitchFamily="34" charset="0"/>
                <a:cs typeface="Arial" pitchFamily="34" charset="0"/>
              </a:endParaRPr>
            </a:p>
          </p:txBody>
        </p:sp>
        <p:pic>
          <p:nvPicPr>
            <p:cNvPr id="19" name="Picture 18">
              <a:extLst>
                <a:ext uri="{FF2B5EF4-FFF2-40B4-BE49-F238E27FC236}">
                  <a16:creationId xmlns="" xmlns:a16="http://schemas.microsoft.com/office/drawing/2014/main" id="{29C561F4-337C-4F74-B8C1-E9E1657F0181}"/>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grpSp>
      <p:grpSp>
        <p:nvGrpSpPr>
          <p:cNvPr id="40" name="Group 39">
            <a:extLst>
              <a:ext uri="{FF2B5EF4-FFF2-40B4-BE49-F238E27FC236}">
                <a16:creationId xmlns="" xmlns:a16="http://schemas.microsoft.com/office/drawing/2014/main" id="{FC13E8F7-E341-4A4A-8467-9009F4679AEA}"/>
              </a:ext>
            </a:extLst>
          </p:cNvPr>
          <p:cNvGrpSpPr/>
          <p:nvPr/>
        </p:nvGrpSpPr>
        <p:grpSpPr>
          <a:xfrm>
            <a:off x="3342039" y="7693573"/>
            <a:ext cx="7059261" cy="2324885"/>
            <a:chOff x="2228026" y="5129048"/>
            <a:chExt cx="4706174" cy="1549923"/>
          </a:xfrm>
        </p:grpSpPr>
        <p:sp>
          <p:nvSpPr>
            <p:cNvPr id="25" name="Rectangle: Rounded Corners 24">
              <a:extLst>
                <a:ext uri="{FF2B5EF4-FFF2-40B4-BE49-F238E27FC236}">
                  <a16:creationId xmlns=""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0000"/>
                </a:solidFill>
                <a:latin typeface="Arial" pitchFamily="34" charset="0"/>
                <a:cs typeface="Arial" pitchFamily="34" charset="0"/>
              </a:endParaRPr>
            </a:p>
          </p:txBody>
        </p:sp>
        <p:pic>
          <p:nvPicPr>
            <p:cNvPr id="20" name="Picture 19">
              <a:extLst>
                <a:ext uri="{FF2B5EF4-FFF2-40B4-BE49-F238E27FC236}">
                  <a16:creationId xmlns="" xmlns:a16="http://schemas.microsoft.com/office/drawing/2014/main" id="{62E08832-3DCC-49A4-AC1D-099A79C0EFB9}"/>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grpSp>
      <p:grpSp>
        <p:nvGrpSpPr>
          <p:cNvPr id="41" name="Group 40">
            <a:extLst>
              <a:ext uri="{FF2B5EF4-FFF2-40B4-BE49-F238E27FC236}">
                <a16:creationId xmlns="" xmlns:a16="http://schemas.microsoft.com/office/drawing/2014/main" id="{330854B2-F80C-4FF7-88D5-341CFE138CE3}"/>
              </a:ext>
            </a:extLst>
          </p:cNvPr>
          <p:cNvGrpSpPr/>
          <p:nvPr/>
        </p:nvGrpSpPr>
        <p:grpSpPr>
          <a:xfrm>
            <a:off x="10717482" y="7634535"/>
            <a:ext cx="6884718" cy="2322786"/>
            <a:chOff x="7144988" y="5089690"/>
            <a:chExt cx="4589812" cy="1548524"/>
          </a:xfrm>
        </p:grpSpPr>
        <p:sp>
          <p:nvSpPr>
            <p:cNvPr id="27" name="Rectangle: Rounded Corners 26">
              <a:extLst>
                <a:ext uri="{FF2B5EF4-FFF2-40B4-BE49-F238E27FC236}">
                  <a16:creationId xmlns=""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0000"/>
                </a:solidFill>
                <a:latin typeface="Arial" pitchFamily="34" charset="0"/>
                <a:cs typeface="Arial" pitchFamily="34" charset="0"/>
              </a:endParaRPr>
            </a:p>
          </p:txBody>
        </p:sp>
        <p:pic>
          <p:nvPicPr>
            <p:cNvPr id="21" name="Picture 20">
              <a:extLst>
                <a:ext uri="{FF2B5EF4-FFF2-40B4-BE49-F238E27FC236}">
                  <a16:creationId xmlns="" xmlns:a16="http://schemas.microsoft.com/office/drawing/2014/main" id="{A8B0FE3D-55AC-44FB-900D-361A2433CCD6}"/>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grpSp>
      <p:sp>
        <p:nvSpPr>
          <p:cNvPr id="15" name="Rectangle 14">
            <a:extLst>
              <a:ext uri="{FF2B5EF4-FFF2-40B4-BE49-F238E27FC236}">
                <a16:creationId xmlns="" xmlns:a16="http://schemas.microsoft.com/office/drawing/2014/main" id="{8368BB1B-92B6-4DE5-ACDE-179696214C55}"/>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600" dirty="0" err="1">
                <a:solidFill>
                  <a:schemeClr val="tx1"/>
                </a:solidFill>
                <a:latin typeface="Arial" pitchFamily="34" charset="0"/>
                <a:cs typeface="Arial" pitchFamily="34" charset="0"/>
              </a:rPr>
              <a:t>Khi</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đến</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mỗi</a:t>
            </a:r>
            <a:r>
              <a:rPr lang="en-US" sz="3600" dirty="0">
                <a:solidFill>
                  <a:schemeClr val="tx1"/>
                </a:solidFill>
                <a:latin typeface="Arial" pitchFamily="34" charset="0"/>
                <a:cs typeface="Arial" pitchFamily="34" charset="0"/>
              </a:rPr>
              <a:t> Slide, </a:t>
            </a:r>
            <a:r>
              <a:rPr lang="en-US" sz="3600" dirty="0" err="1">
                <a:solidFill>
                  <a:schemeClr val="tx1"/>
                </a:solidFill>
                <a:latin typeface="Arial" pitchFamily="34" charset="0"/>
                <a:cs typeface="Arial" pitchFamily="34" charset="0"/>
              </a:rPr>
              <a:t>thầy</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cô</a:t>
            </a:r>
            <a:r>
              <a:rPr lang="en-US" sz="3600" dirty="0">
                <a:solidFill>
                  <a:schemeClr val="tx1"/>
                </a:solidFill>
                <a:latin typeface="Arial" pitchFamily="34" charset="0"/>
                <a:cs typeface="Arial" pitchFamily="34" charset="0"/>
              </a:rPr>
              <a:t/>
            </a:r>
            <a:br>
              <a:rPr lang="en-US" sz="3600" dirty="0">
                <a:solidFill>
                  <a:schemeClr val="tx1"/>
                </a:solidFill>
                <a:latin typeface="Arial" pitchFamily="34" charset="0"/>
                <a:cs typeface="Arial" pitchFamily="34" charset="0"/>
              </a:rPr>
            </a:br>
            <a:r>
              <a:rPr lang="en-US" sz="3600" dirty="0" err="1">
                <a:solidFill>
                  <a:schemeClr val="tx1"/>
                </a:solidFill>
                <a:latin typeface="Arial" pitchFamily="34" charset="0"/>
                <a:cs typeface="Arial" pitchFamily="34" charset="0"/>
              </a:rPr>
              <a:t>nhấp</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chuột</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trái</a:t>
            </a:r>
            <a:r>
              <a:rPr lang="en-US" sz="3600" dirty="0">
                <a:solidFill>
                  <a:schemeClr val="tx1"/>
                </a:solidFill>
                <a:latin typeface="Arial" pitchFamily="34" charset="0"/>
                <a:cs typeface="Arial" pitchFamily="34" charset="0"/>
              </a:rPr>
              <a:t> 1 </a:t>
            </a:r>
            <a:r>
              <a:rPr lang="en-US" sz="3600" dirty="0" err="1">
                <a:solidFill>
                  <a:schemeClr val="tx1"/>
                </a:solidFill>
                <a:latin typeface="Arial" pitchFamily="34" charset="0"/>
                <a:cs typeface="Arial" pitchFamily="34" charset="0"/>
              </a:rPr>
              <a:t>lần</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hoặc</a:t>
            </a:r>
            <a:r>
              <a:rPr lang="en-US" sz="3600" dirty="0">
                <a:solidFill>
                  <a:schemeClr val="tx1"/>
                </a:solidFill>
                <a:latin typeface="Arial" pitchFamily="34" charset="0"/>
                <a:cs typeface="Arial" pitchFamily="34" charset="0"/>
              </a:rPr>
              <a:t/>
            </a:r>
            <a:br>
              <a:rPr lang="en-US" sz="3600" dirty="0">
                <a:solidFill>
                  <a:schemeClr val="tx1"/>
                </a:solidFill>
                <a:latin typeface="Arial" pitchFamily="34" charset="0"/>
                <a:cs typeface="Arial" pitchFamily="34" charset="0"/>
              </a:rPr>
            </a:br>
            <a:r>
              <a:rPr lang="en-US" sz="3600" dirty="0" err="1">
                <a:solidFill>
                  <a:schemeClr val="tx1"/>
                </a:solidFill>
                <a:latin typeface="Arial" pitchFamily="34" charset="0"/>
                <a:cs typeface="Arial" pitchFamily="34" charset="0"/>
              </a:rPr>
              <a:t>phím</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mũi</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tên</a:t>
            </a:r>
            <a:r>
              <a:rPr lang="en-US" sz="3600" dirty="0">
                <a:solidFill>
                  <a:schemeClr val="tx1"/>
                </a:solidFill>
                <a:latin typeface="Arial" pitchFamily="34" charset="0"/>
                <a:cs typeface="Arial" pitchFamily="34" charset="0"/>
              </a:rPr>
              <a:t> qua </a:t>
            </a:r>
            <a:r>
              <a:rPr lang="en-US" sz="3600" dirty="0" err="1">
                <a:solidFill>
                  <a:schemeClr val="tx1"/>
                </a:solidFill>
                <a:latin typeface="Arial" pitchFamily="34" charset="0"/>
                <a:cs typeface="Arial" pitchFamily="34" charset="0"/>
              </a:rPr>
              <a:t>phải</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thì</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câu</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hỏi</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và</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đáp</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án</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sẽ</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tự</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xuất</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hiện</a:t>
            </a:r>
            <a:r>
              <a:rPr lang="en-US" sz="3600" dirty="0">
                <a:solidFill>
                  <a:schemeClr val="tx1"/>
                </a:solidFill>
                <a:latin typeface="Arial" pitchFamily="34" charset="0"/>
                <a:cs typeface="Arial" pitchFamily="34" charset="0"/>
              </a:rPr>
              <a:t>.</a:t>
            </a:r>
          </a:p>
        </p:txBody>
      </p:sp>
      <p:sp>
        <p:nvSpPr>
          <p:cNvPr id="43" name="Rectangle 42">
            <a:extLst>
              <a:ext uri="{FF2B5EF4-FFF2-40B4-BE49-F238E27FC236}">
                <a16:creationId xmlns="" xmlns:a16="http://schemas.microsoft.com/office/drawing/2014/main" id="{AC24F5DE-75CB-4900-959D-9E968A52D007}"/>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600" dirty="0" err="1">
                <a:solidFill>
                  <a:schemeClr val="tx1"/>
                </a:solidFill>
                <a:latin typeface="Arial" pitchFamily="34" charset="0"/>
                <a:cs typeface="Arial" pitchFamily="34" charset="0"/>
              </a:rPr>
              <a:t>Sau</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khi</a:t>
            </a:r>
            <a:r>
              <a:rPr lang="en-US" sz="3600" dirty="0">
                <a:solidFill>
                  <a:schemeClr val="tx1"/>
                </a:solidFill>
                <a:latin typeface="Arial" pitchFamily="34" charset="0"/>
                <a:cs typeface="Arial" pitchFamily="34" charset="0"/>
              </a:rPr>
              <a:t> HS </a:t>
            </a:r>
            <a:r>
              <a:rPr lang="en-US" sz="3600" dirty="0" err="1">
                <a:solidFill>
                  <a:schemeClr val="tx1"/>
                </a:solidFill>
                <a:latin typeface="Arial" pitchFamily="34" charset="0"/>
                <a:cs typeface="Arial" pitchFamily="34" charset="0"/>
              </a:rPr>
              <a:t>đưa</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ra</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đáp</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án</a:t>
            </a:r>
            <a:r>
              <a:rPr lang="en-US" sz="3600" dirty="0">
                <a:solidFill>
                  <a:schemeClr val="tx1"/>
                </a:solidFill>
                <a:latin typeface="Arial" pitchFamily="34" charset="0"/>
                <a:cs typeface="Arial" pitchFamily="34" charset="0"/>
              </a:rPr>
              <a:t> qua Camera, </a:t>
            </a:r>
            <a:r>
              <a:rPr lang="en-US" sz="3600" dirty="0" err="1">
                <a:solidFill>
                  <a:schemeClr val="tx1"/>
                </a:solidFill>
                <a:latin typeface="Arial" pitchFamily="34" charset="0"/>
                <a:cs typeface="Arial" pitchFamily="34" charset="0"/>
              </a:rPr>
              <a:t>thầy</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cô</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nhấp</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vào</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đáp</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án</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đúng</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để</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xác</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nhận</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đáp</a:t>
            </a:r>
            <a:r>
              <a:rPr lang="en-US" sz="3600" dirty="0">
                <a:solidFill>
                  <a:schemeClr val="tx1"/>
                </a:solidFill>
                <a:latin typeface="Arial" pitchFamily="34" charset="0"/>
                <a:cs typeface="Arial" pitchFamily="34" charset="0"/>
              </a:rPr>
              <a:t> </a:t>
            </a:r>
            <a:r>
              <a:rPr lang="en-US" sz="3600" dirty="0" err="1">
                <a:solidFill>
                  <a:schemeClr val="tx1"/>
                </a:solidFill>
                <a:latin typeface="Arial" pitchFamily="34" charset="0"/>
                <a:cs typeface="Arial" pitchFamily="34" charset="0"/>
              </a:rPr>
              <a:t>án</a:t>
            </a:r>
            <a:r>
              <a:rPr lang="en-US" sz="3600" dirty="0">
                <a:solidFill>
                  <a:schemeClr val="tx1"/>
                </a:solidFill>
                <a:latin typeface="Arial" pitchFamily="34" charset="0"/>
                <a:cs typeface="Arial" pitchFamily="34" charset="0"/>
              </a:rPr>
              <a:t>.</a:t>
            </a:r>
          </a:p>
        </p:txBody>
      </p:sp>
      <p:sp>
        <p:nvSpPr>
          <p:cNvPr id="44" name="Rectangle 43">
            <a:extLst>
              <a:ext uri="{FF2B5EF4-FFF2-40B4-BE49-F238E27FC236}">
                <a16:creationId xmlns="" xmlns:a16="http://schemas.microsoft.com/office/drawing/2014/main" id="{43EE7E23-BC61-4045-9025-919F8F5553AA}"/>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4200" dirty="0" err="1">
                <a:solidFill>
                  <a:schemeClr val="tx1"/>
                </a:solidFill>
                <a:latin typeface="Arial" pitchFamily="34" charset="0"/>
                <a:cs typeface="Arial" pitchFamily="34" charset="0"/>
              </a:rPr>
              <a:t>Để</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chuyển</a:t>
            </a:r>
            <a:r>
              <a:rPr lang="en-US" sz="4200" dirty="0">
                <a:solidFill>
                  <a:schemeClr val="tx1"/>
                </a:solidFill>
                <a:latin typeface="Arial" pitchFamily="34" charset="0"/>
                <a:cs typeface="Arial" pitchFamily="34" charset="0"/>
              </a:rPr>
              <a:t> sang </a:t>
            </a:r>
            <a:r>
              <a:rPr lang="en-US" sz="4200" dirty="0" err="1">
                <a:solidFill>
                  <a:schemeClr val="tx1"/>
                </a:solidFill>
                <a:latin typeface="Arial" pitchFamily="34" charset="0"/>
                <a:cs typeface="Arial" pitchFamily="34" charset="0"/>
              </a:rPr>
              <a:t>câu</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hỏi</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tiếp</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theo</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thầy</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cô</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nhấp</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phím</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mũi</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tên</a:t>
            </a:r>
            <a:r>
              <a:rPr lang="en-US" sz="4200" dirty="0">
                <a:solidFill>
                  <a:schemeClr val="tx1"/>
                </a:solidFill>
                <a:latin typeface="Arial" pitchFamily="34" charset="0"/>
                <a:cs typeface="Arial" pitchFamily="34" charset="0"/>
              </a:rPr>
              <a:t> qua </a:t>
            </a:r>
            <a:r>
              <a:rPr lang="en-US" sz="4200" dirty="0" err="1">
                <a:solidFill>
                  <a:schemeClr val="tx1"/>
                </a:solidFill>
                <a:latin typeface="Arial" pitchFamily="34" charset="0"/>
                <a:cs typeface="Arial" pitchFamily="34" charset="0"/>
              </a:rPr>
              <a:t>phải</a:t>
            </a:r>
            <a:r>
              <a:rPr lang="en-US" sz="4200" dirty="0">
                <a:solidFill>
                  <a:schemeClr val="tx1"/>
                </a:solidFill>
                <a:latin typeface="Arial" pitchFamily="34" charset="0"/>
                <a:cs typeface="Arial" pitchFamily="34" charset="0"/>
              </a:rPr>
              <a:t> 2 </a:t>
            </a:r>
            <a:r>
              <a:rPr lang="en-US" sz="4200" dirty="0" err="1">
                <a:solidFill>
                  <a:schemeClr val="tx1"/>
                </a:solidFill>
                <a:latin typeface="Arial" pitchFamily="34" charset="0"/>
                <a:cs typeface="Arial" pitchFamily="34" charset="0"/>
              </a:rPr>
              <a:t>lần</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hoặc</a:t>
            </a:r>
            <a:r>
              <a:rPr lang="en-US" sz="4200" dirty="0">
                <a:solidFill>
                  <a:schemeClr val="tx1"/>
                </a:solidFill>
                <a:latin typeface="Arial" pitchFamily="34" charset="0"/>
                <a:cs typeface="Arial" pitchFamily="34" charset="0"/>
              </a:rPr>
              <a:t/>
            </a:r>
            <a:br>
              <a:rPr lang="en-US" sz="4200" dirty="0">
                <a:solidFill>
                  <a:schemeClr val="tx1"/>
                </a:solidFill>
                <a:latin typeface="Arial" pitchFamily="34" charset="0"/>
                <a:cs typeface="Arial" pitchFamily="34" charset="0"/>
              </a:rPr>
            </a:br>
            <a:r>
              <a:rPr lang="en-US" sz="4200" dirty="0" err="1">
                <a:solidFill>
                  <a:schemeClr val="tx1"/>
                </a:solidFill>
                <a:latin typeface="Arial" pitchFamily="34" charset="0"/>
                <a:cs typeface="Arial" pitchFamily="34" charset="0"/>
              </a:rPr>
              <a:t>nhấp</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chuột</a:t>
            </a:r>
            <a:r>
              <a:rPr lang="en-US" sz="4200" dirty="0">
                <a:solidFill>
                  <a:schemeClr val="tx1"/>
                </a:solidFill>
                <a:latin typeface="Arial" pitchFamily="34" charset="0"/>
                <a:cs typeface="Arial" pitchFamily="34" charset="0"/>
              </a:rPr>
              <a:t> </a:t>
            </a:r>
            <a:r>
              <a:rPr lang="en-US" sz="4200" dirty="0" err="1">
                <a:solidFill>
                  <a:schemeClr val="tx1"/>
                </a:solidFill>
                <a:latin typeface="Arial" pitchFamily="34" charset="0"/>
                <a:cs typeface="Arial" pitchFamily="34" charset="0"/>
              </a:rPr>
              <a:t>trái</a:t>
            </a:r>
            <a:r>
              <a:rPr lang="en-US" sz="4200" dirty="0">
                <a:solidFill>
                  <a:schemeClr val="tx1"/>
                </a:solidFill>
                <a:latin typeface="Arial" pitchFamily="34" charset="0"/>
                <a:cs typeface="Arial" pitchFamily="34" charset="0"/>
              </a:rPr>
              <a:t> 2 </a:t>
            </a:r>
            <a:r>
              <a:rPr lang="en-US" sz="4200" dirty="0" err="1">
                <a:solidFill>
                  <a:schemeClr val="tx1"/>
                </a:solidFill>
                <a:latin typeface="Arial" pitchFamily="34" charset="0"/>
                <a:cs typeface="Arial" pitchFamily="34" charset="0"/>
              </a:rPr>
              <a:t>lần</a:t>
            </a:r>
            <a:r>
              <a:rPr lang="en-US" sz="4200" dirty="0">
                <a:solidFill>
                  <a:schemeClr val="tx1"/>
                </a:solidFill>
                <a:latin typeface="Arial" pitchFamily="34" charset="0"/>
                <a:cs typeface="Arial" pitchFamily="34" charset="0"/>
              </a:rPr>
              <a:t>.</a:t>
            </a:r>
          </a:p>
        </p:txBody>
      </p:sp>
      <p:sp>
        <p:nvSpPr>
          <p:cNvPr id="45" name="TextBox 44">
            <a:extLst>
              <a:ext uri="{FF2B5EF4-FFF2-40B4-BE49-F238E27FC236}">
                <a16:creationId xmlns:a16="http://schemas.microsoft.com/office/drawing/2014/main" xmlns="" id="{30405B9B-8989-4F0C-8CCF-4509B3A6EECA}"/>
              </a:ext>
            </a:extLst>
          </p:cNvPr>
          <p:cNvSpPr txBox="1"/>
          <p:nvPr/>
        </p:nvSpPr>
        <p:spPr>
          <a:xfrm>
            <a:off x="12144866" y="6024927"/>
            <a:ext cx="5457332" cy="946413"/>
          </a:xfrm>
          <a:prstGeom prst="rect">
            <a:avLst/>
          </a:prstGeom>
          <a:noFill/>
        </p:spPr>
        <p:txBody>
          <a:bodyPr wrap="square" lIns="0" tIns="0" rIns="0" bIns="0" rtlCol="0">
            <a:spAutoFit/>
          </a:bodyPr>
          <a:lstStyle/>
          <a:p>
            <a:pPr algn="ctr" defTabSz="1371327">
              <a:lnSpc>
                <a:spcPct val="150000"/>
              </a:lnSpc>
              <a:buClrTx/>
            </a:pPr>
            <a:r>
              <a:rPr lang="en-US" sz="4100" kern="1200" dirty="0" err="1">
                <a:latin typeface="Arial" pitchFamily="34" charset="0"/>
                <a:ea typeface="+mn-ea"/>
                <a:cs typeface="Arial" pitchFamily="34" charset="0"/>
              </a:rPr>
              <a:t>Có</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mỡ</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tích</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tụ</a:t>
            </a:r>
            <a:r>
              <a:rPr lang="en-US" sz="4100" kern="1200" dirty="0">
                <a:latin typeface="Arial" pitchFamily="34" charset="0"/>
                <a:ea typeface="+mn-ea"/>
                <a:cs typeface="Arial" pitchFamily="34" charset="0"/>
              </a:rPr>
              <a:t> ở </a:t>
            </a:r>
            <a:r>
              <a:rPr lang="en-US" sz="4100" kern="1200" dirty="0" err="1">
                <a:latin typeface="Arial" pitchFamily="34" charset="0"/>
                <a:ea typeface="+mn-ea"/>
                <a:cs typeface="Arial" pitchFamily="34" charset="0"/>
              </a:rPr>
              <a:t>bụng</a:t>
            </a:r>
            <a:endParaRPr lang="en-US" sz="4100" kern="1200" dirty="0">
              <a:latin typeface="Arial" pitchFamily="34" charset="0"/>
              <a:ea typeface="+mn-ea"/>
              <a:cs typeface="Arial" pitchFamily="34" charset="0"/>
            </a:endParaRPr>
          </a:p>
        </p:txBody>
      </p:sp>
      <p:sp>
        <p:nvSpPr>
          <p:cNvPr id="46" name="TextBox 45">
            <a:extLst>
              <a:ext uri="{FF2B5EF4-FFF2-40B4-BE49-F238E27FC236}">
                <a16:creationId xmlns:a16="http://schemas.microsoft.com/office/drawing/2014/main" xmlns="" id="{37128BEF-07EE-4FEE-9225-7F18ADBAC7D5}"/>
              </a:ext>
            </a:extLst>
          </p:cNvPr>
          <p:cNvSpPr txBox="1"/>
          <p:nvPr/>
        </p:nvSpPr>
        <p:spPr>
          <a:xfrm>
            <a:off x="4822143" y="8584311"/>
            <a:ext cx="5241820" cy="946413"/>
          </a:xfrm>
          <a:prstGeom prst="rect">
            <a:avLst/>
          </a:prstGeom>
          <a:noFill/>
        </p:spPr>
        <p:txBody>
          <a:bodyPr wrap="none" lIns="0" tIns="0" rIns="0" bIns="0" rtlCol="0">
            <a:spAutoFit/>
          </a:bodyPr>
          <a:lstStyle/>
          <a:p>
            <a:pPr algn="ctr" defTabSz="1371327">
              <a:lnSpc>
                <a:spcPct val="150000"/>
              </a:lnSpc>
              <a:buClrTx/>
            </a:pPr>
            <a:r>
              <a:rPr lang="vi-VN" sz="4100" kern="1200" dirty="0">
                <a:latin typeface="Arial" pitchFamily="34" charset="0"/>
                <a:ea typeface="+mn-ea"/>
                <a:cs typeface="Arial" pitchFamily="34" charset="0"/>
              </a:rPr>
              <a:t>Có nhiều mỡ ở eo, đùi</a:t>
            </a:r>
            <a:endParaRPr lang="en-US" sz="4100" kern="1200" dirty="0">
              <a:latin typeface="Arial" pitchFamily="34" charset="0"/>
              <a:ea typeface="+mn-ea"/>
              <a:cs typeface="Arial" pitchFamily="34" charset="0"/>
            </a:endParaRPr>
          </a:p>
        </p:txBody>
      </p:sp>
      <p:sp>
        <p:nvSpPr>
          <p:cNvPr id="47" name="TextBox 46">
            <a:extLst>
              <a:ext uri="{FF2B5EF4-FFF2-40B4-BE49-F238E27FC236}">
                <a16:creationId xmlns:a16="http://schemas.microsoft.com/office/drawing/2014/main" xmlns="" id="{DA81D0B3-76A8-47AE-B788-8A81D806EC61}"/>
              </a:ext>
            </a:extLst>
          </p:cNvPr>
          <p:cNvSpPr txBox="1"/>
          <p:nvPr/>
        </p:nvSpPr>
        <p:spPr>
          <a:xfrm>
            <a:off x="11963400" y="8064932"/>
            <a:ext cx="5550335" cy="1800493"/>
          </a:xfrm>
          <a:prstGeom prst="rect">
            <a:avLst/>
          </a:prstGeom>
          <a:noFill/>
        </p:spPr>
        <p:txBody>
          <a:bodyPr wrap="square" lIns="0" tIns="0" rIns="0" bIns="0" rtlCol="0">
            <a:spAutoFit/>
          </a:bodyPr>
          <a:lstStyle/>
          <a:p>
            <a:pPr algn="ctr" defTabSz="1371327">
              <a:lnSpc>
                <a:spcPct val="150000"/>
              </a:lnSpc>
              <a:buClrTx/>
            </a:pPr>
            <a:r>
              <a:rPr lang="vi-VN" sz="3900" kern="1200" dirty="0">
                <a:latin typeface="Arial" pitchFamily="34" charset="0"/>
                <a:ea typeface="+mn-ea"/>
                <a:cs typeface="Arial" pitchFamily="34" charset="0"/>
              </a:rPr>
              <a:t>Thường xuyên bị hoa mắt, chóng mặt</a:t>
            </a:r>
            <a:endParaRPr lang="en-US" sz="3900" kern="1200" dirty="0">
              <a:latin typeface="Arial" pitchFamily="34" charset="0"/>
              <a:ea typeface="+mn-ea"/>
              <a:cs typeface="Arial" pitchFamily="34" charset="0"/>
            </a:endParaRPr>
          </a:p>
        </p:txBody>
      </p:sp>
    </p:spTree>
    <p:extLst>
      <p:ext uri="{BB962C8B-B14F-4D97-AF65-F5344CB8AC3E}">
        <p14:creationId xmlns:p14="http://schemas.microsoft.com/office/powerpoint/2010/main" val="43558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ChangeAspect="1"/>
          </p:cNvPicPr>
          <p:nvPr/>
        </p:nvPicPr>
        <p:blipFill>
          <a:blip r:embed="rId8"/>
          <a:stretch>
            <a:fillRect/>
          </a:stretch>
        </p:blipFill>
        <p:spPr>
          <a:xfrm>
            <a:off x="0" y="4"/>
            <a:ext cx="18288000" cy="10286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3651163" y="369281"/>
            <a:ext cx="14230352" cy="4774223"/>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658417" y="807428"/>
              <a:ext cx="8873180" cy="2077492"/>
            </a:xfrm>
            <a:prstGeom prst="rect">
              <a:avLst/>
            </a:prstGeom>
            <a:noFill/>
          </p:spPr>
          <p:txBody>
            <a:bodyPr wrap="square" lIns="0" tIns="0" rIns="0" bIns="0" rtlCol="0">
              <a:spAutoFit/>
            </a:bodyPr>
            <a:lstStyle/>
            <a:p>
              <a:pPr algn="ctr" defTabSz="1371327">
                <a:lnSpc>
                  <a:spcPct val="150000"/>
                </a:lnSpc>
                <a:buClrTx/>
              </a:pPr>
              <a:r>
                <a:rPr lang="vi-VN" sz="4500" kern="1200" dirty="0">
                  <a:solidFill>
                    <a:srgbClr val="ED5565"/>
                  </a:solidFill>
                  <a:latin typeface="Arial" pitchFamily="34" charset="0"/>
                  <a:ea typeface="+mn-ea"/>
                  <a:cs typeface="Arial" pitchFamily="34" charset="0"/>
                </a:rPr>
                <a:t>Bạn A có chiều cao và cân nặng thấp hơn so với chiều cao và cân nặng chuẩn của độ tuổi. A có thể bị bệnh</a:t>
              </a:r>
              <a:endParaRPr lang="en-US" sz="4500" kern="1200" dirty="0">
                <a:solidFill>
                  <a:srgbClr val="ED5565"/>
                </a:solidFill>
                <a:latin typeface="Arial" pitchFamily="34" charset="0"/>
                <a:ea typeface="+mn-ea"/>
                <a:cs typeface="Arial" pitchFamily="34"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071" y="949613"/>
            <a:ext cx="2743200" cy="2135645"/>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759309" y="2748499"/>
            <a:ext cx="2429541" cy="668123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2"/>
          <a:stretch>
            <a:fillRect/>
          </a:stretch>
        </p:blipFill>
        <p:spPr>
          <a:xfrm>
            <a:off x="802015" y="7045368"/>
            <a:ext cx="2220839" cy="2286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370" y="7004037"/>
            <a:ext cx="2030601" cy="2434119"/>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59774" y="2038219"/>
            <a:ext cx="731045" cy="731045"/>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3384777" y="5143503"/>
            <a:ext cx="7041930" cy="2324885"/>
            <a:chOff x="2256516" y="3433557"/>
            <a:chExt cx="4694618" cy="1549923"/>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3900" kern="1200">
                <a:solidFill>
                  <a:srgbClr val="000000"/>
                </a:solidFill>
                <a:latin typeface="Arial" pitchFamily="34" charset="0"/>
                <a:cs typeface="Arial" pitchFamily="34" charset="0"/>
              </a:endParaRPr>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2972931" y="3989317"/>
              <a:ext cx="3978203" cy="526041"/>
            </a:xfrm>
            <a:prstGeom prst="rect">
              <a:avLst/>
            </a:prstGeom>
            <a:noFill/>
          </p:spPr>
          <p:txBody>
            <a:bodyPr wrap="square" lIns="0" tIns="0" rIns="0" bIns="0" rtlCol="0">
              <a:spAutoFit/>
            </a:bodyPr>
            <a:lstStyle/>
            <a:p>
              <a:pPr algn="ctr" defTabSz="1371327">
                <a:lnSpc>
                  <a:spcPct val="150000"/>
                </a:lnSpc>
                <a:buClrTx/>
              </a:pPr>
              <a:r>
                <a:rPr lang="vi-VN" sz="3900" kern="1200" dirty="0">
                  <a:latin typeface="Arial" pitchFamily="34" charset="0"/>
                  <a:ea typeface="+mn-ea"/>
                  <a:cs typeface="Arial" pitchFamily="34" charset="0"/>
                </a:rPr>
                <a:t>Thiếu máu thiếu sắt.</a:t>
              </a:r>
              <a:endParaRPr lang="en-US" sz="3900" kern="1200" dirty="0">
                <a:latin typeface="Arial" pitchFamily="34" charset="0"/>
                <a:ea typeface="+mn-ea"/>
                <a:cs typeface="Arial" pitchFamily="34"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10751085" y="5030538"/>
            <a:ext cx="6851124" cy="2517432"/>
            <a:chOff x="7167386" y="3353692"/>
            <a:chExt cx="4567414" cy="1678288"/>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096573" y="4016618"/>
              <a:ext cx="3638220" cy="553015"/>
            </a:xfrm>
            <a:prstGeom prst="rect">
              <a:avLst/>
            </a:prstGeom>
            <a:noFill/>
          </p:spPr>
          <p:txBody>
            <a:bodyPr wrap="square" lIns="0" tIns="0" rIns="0" bIns="0" rtlCol="0">
              <a:spAutoFit/>
            </a:bodyPr>
            <a:lstStyle/>
            <a:p>
              <a:pPr algn="ctr" defTabSz="1371327">
                <a:lnSpc>
                  <a:spcPct val="150000"/>
                </a:lnSpc>
                <a:buClrTx/>
              </a:pPr>
              <a:r>
                <a:rPr lang="en-US" sz="4100" kern="1200" dirty="0" err="1">
                  <a:latin typeface="Arial" pitchFamily="34" charset="0"/>
                  <a:ea typeface="+mn-ea"/>
                  <a:cs typeface="Arial" pitchFamily="34" charset="0"/>
                </a:rPr>
                <a:t>Thừa</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cân</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béo</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phì</a:t>
              </a:r>
              <a:r>
                <a:rPr lang="en-US" sz="4100" kern="1200" dirty="0">
                  <a:latin typeface="Arial" pitchFamily="34" charset="0"/>
                  <a:ea typeface="+mn-ea"/>
                  <a:cs typeface="Arial" pitchFamily="34" charset="0"/>
                </a:rPr>
                <a:t>.</a:t>
              </a: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3342041" y="7693576"/>
            <a:ext cx="7059264" cy="2324885"/>
            <a:chOff x="2228026" y="5129048"/>
            <a:chExt cx="4706174" cy="1549923"/>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444199" y="5298831"/>
              <a:ext cx="3035668" cy="1261884"/>
            </a:xfrm>
            <a:prstGeom prst="rect">
              <a:avLst/>
            </a:prstGeom>
            <a:noFill/>
          </p:spPr>
          <p:txBody>
            <a:bodyPr wrap="square" lIns="0" tIns="0" rIns="0" bIns="0" rtlCol="0">
              <a:spAutoFit/>
            </a:bodyPr>
            <a:lstStyle/>
            <a:p>
              <a:pPr algn="ctr" defTabSz="1371327">
                <a:lnSpc>
                  <a:spcPct val="150000"/>
                </a:lnSpc>
                <a:buClrTx/>
              </a:pPr>
              <a:r>
                <a:rPr lang="vi-VN" sz="4100" kern="1200" dirty="0">
                  <a:latin typeface="Arial" pitchFamily="34" charset="0"/>
                  <a:ea typeface="+mn-ea"/>
                  <a:cs typeface="Arial" pitchFamily="34" charset="0"/>
                </a:rPr>
                <a:t>Suy dinh dưỡng thấp còi</a:t>
              </a:r>
              <a:endParaRPr lang="en-US" sz="4100" kern="1200" dirty="0">
                <a:latin typeface="Arial" pitchFamily="34" charset="0"/>
                <a:ea typeface="+mn-ea"/>
                <a:cs typeface="Arial" pitchFamily="34"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10717482" y="7634535"/>
            <a:ext cx="6884718" cy="2322786"/>
            <a:chOff x="7144988" y="5089690"/>
            <a:chExt cx="4589812" cy="1548524"/>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3900" kern="1200">
                <a:solidFill>
                  <a:srgbClr val="000000"/>
                </a:solidFill>
                <a:latin typeface="Arial" pitchFamily="34" charset="0"/>
                <a:cs typeface="Arial" pitchFamily="34" charset="0"/>
              </a:endParaRPr>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7975600" y="5600931"/>
              <a:ext cx="3700223" cy="526041"/>
            </a:xfrm>
            <a:prstGeom prst="rect">
              <a:avLst/>
            </a:prstGeom>
            <a:noFill/>
          </p:spPr>
          <p:txBody>
            <a:bodyPr wrap="square" lIns="0" tIns="0" rIns="0" bIns="0" rtlCol="0">
              <a:spAutoFit/>
            </a:bodyPr>
            <a:lstStyle/>
            <a:p>
              <a:pPr algn="ctr" defTabSz="1371327">
                <a:lnSpc>
                  <a:spcPct val="150000"/>
                </a:lnSpc>
                <a:buClrTx/>
              </a:pPr>
              <a:r>
                <a:rPr lang="vi-VN" sz="3900" kern="1200" dirty="0">
                  <a:latin typeface="Arial" pitchFamily="34" charset="0"/>
                  <a:ea typeface="+mn-ea"/>
                  <a:cs typeface="Arial" pitchFamily="34" charset="0"/>
                </a:rPr>
                <a:t>Chán ăn.</a:t>
              </a:r>
              <a:endParaRPr lang="en-US" sz="3900" kern="1200" dirty="0">
                <a:latin typeface="Arial" pitchFamily="34" charset="0"/>
                <a:ea typeface="+mn-ea"/>
                <a:cs typeface="Arial" pitchFamily="34" charset="0"/>
              </a:endParaRPr>
            </a:p>
          </p:txBody>
        </p:sp>
      </p:grpSp>
      <p:sp>
        <p:nvSpPr>
          <p:cNvPr id="29" name="Rectangle 28">
            <a:extLst>
              <a:ext uri="{FF2B5EF4-FFF2-40B4-BE49-F238E27FC236}">
                <a16:creationId xmlns:a16="http://schemas.microsoft.com/office/drawing/2014/main" xmlns="" id="{70F62BFA-5845-4A57-8223-547686DE1E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sz="3600" kern="1200">
                <a:solidFill>
                  <a:prstClr val="black"/>
                </a:solidFill>
              </a:rPr>
              <a:t>Khi đến mỗi Slide, thầy cô</a:t>
            </a:r>
            <a:br>
              <a:rPr lang="en-US" sz="3600" kern="1200">
                <a:solidFill>
                  <a:prstClr val="black"/>
                </a:solidFill>
              </a:rPr>
            </a:br>
            <a:r>
              <a:rPr lang="en-US" sz="3600" kern="1200">
                <a:solidFill>
                  <a:prstClr val="black"/>
                </a:solidFill>
              </a:rPr>
              <a:t>nhấp chuột trái 1 lần hoặc</a:t>
            </a:r>
            <a:br>
              <a:rPr lang="en-US" sz="3600" kern="1200">
                <a:solidFill>
                  <a:prstClr val="black"/>
                </a:solidFill>
              </a:rPr>
            </a:br>
            <a:r>
              <a:rPr lang="en-US" sz="3600" kern="1200">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xmlns="" id="{43E88DC6-643B-478B-BC5D-8FA7FE6F89F1}"/>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sz="3600" kern="1200">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xmlns="" id="{448C7BAB-C2A1-4252-8ACD-8DBA2F2D7F4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kern="1200">
                <a:solidFill>
                  <a:prstClr val="black"/>
                </a:solidFill>
              </a:rPr>
              <a:t>Để chuyển sang câu hỏi tiếp theo, thầy cô nhấp phím mũi tên qua phải 2 lần hoặc</a:t>
            </a:r>
            <a:br>
              <a:rPr lang="en-US" kern="1200">
                <a:solidFill>
                  <a:prstClr val="black"/>
                </a:solidFill>
              </a:rPr>
            </a:br>
            <a:r>
              <a:rPr lang="en-US" kern="1200">
                <a:solidFill>
                  <a:prstClr val="black"/>
                </a:solidFill>
              </a:rPr>
              <a:t>nhấp chuột trái 2 lần.</a:t>
            </a:r>
          </a:p>
        </p:txBody>
      </p:sp>
    </p:spTree>
    <p:extLst>
      <p:ext uri="{BB962C8B-B14F-4D97-AF65-F5344CB8AC3E}">
        <p14:creationId xmlns:p14="http://schemas.microsoft.com/office/powerpoint/2010/main" val="4281287535"/>
      </p:ext>
    </p:extLst>
  </p:cSld>
  <p:clrMapOvr>
    <a:masterClrMapping/>
  </p:clrMapOvr>
  <p:transition>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704"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ChangeAspect="1"/>
          </p:cNvPicPr>
          <p:nvPr/>
        </p:nvPicPr>
        <p:blipFill>
          <a:blip r:embed="rId8"/>
          <a:stretch>
            <a:fillRect/>
          </a:stretch>
        </p:blipFill>
        <p:spPr>
          <a:xfrm>
            <a:off x="0" y="4"/>
            <a:ext cx="18288000" cy="10286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3651163" y="369281"/>
            <a:ext cx="14230352" cy="4774223"/>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977447" y="793584"/>
              <a:ext cx="8335076" cy="2077492"/>
            </a:xfrm>
            <a:prstGeom prst="rect">
              <a:avLst/>
            </a:prstGeom>
            <a:noFill/>
          </p:spPr>
          <p:txBody>
            <a:bodyPr wrap="square" lIns="0" tIns="0" rIns="0" bIns="0" rtlCol="0">
              <a:spAutoFit/>
            </a:bodyPr>
            <a:lstStyle/>
            <a:p>
              <a:pPr algn="ctr" defTabSz="1371327">
                <a:lnSpc>
                  <a:spcPct val="150000"/>
                </a:lnSpc>
                <a:buClrTx/>
              </a:pPr>
              <a:r>
                <a:rPr lang="vi-VN" sz="4500" kern="1200" dirty="0">
                  <a:solidFill>
                    <a:srgbClr val="ED5565"/>
                  </a:solidFill>
                  <a:latin typeface="Arial" pitchFamily="34" charset="0"/>
                  <a:ea typeface="+mn-ea"/>
                  <a:cs typeface="Arial" pitchFamily="34" charset="0"/>
                </a:rPr>
                <a:t>Bạn H thích ăn đồ ăn nhiều chất </a:t>
              </a:r>
              <a:r>
                <a:rPr lang="vi-VN" sz="4500" kern="1200" dirty="0" smtClean="0">
                  <a:solidFill>
                    <a:srgbClr val="ED5565"/>
                  </a:solidFill>
                  <a:latin typeface="Arial" pitchFamily="34" charset="0"/>
                  <a:ea typeface="+mn-ea"/>
                  <a:cs typeface="Arial" pitchFamily="34" charset="0"/>
                </a:rPr>
                <a:t>bột</a:t>
              </a:r>
              <a:r>
                <a:rPr lang="en-US" sz="4500" kern="1200" dirty="0" smtClean="0">
                  <a:solidFill>
                    <a:srgbClr val="ED5565"/>
                  </a:solidFill>
                  <a:latin typeface="Arial" pitchFamily="34" charset="0"/>
                  <a:ea typeface="+mn-ea"/>
                  <a:cs typeface="Arial" pitchFamily="34" charset="0"/>
                </a:rPr>
                <a:t> </a:t>
              </a:r>
              <a:r>
                <a:rPr lang="vi-VN" sz="4500" kern="1200" dirty="0" smtClean="0">
                  <a:solidFill>
                    <a:srgbClr val="ED5565"/>
                  </a:solidFill>
                  <a:latin typeface="Arial" pitchFamily="34" charset="0"/>
                  <a:ea typeface="+mn-ea"/>
                  <a:cs typeface="Arial" pitchFamily="34" charset="0"/>
                </a:rPr>
                <a:t>đường</a:t>
              </a:r>
              <a:r>
                <a:rPr lang="vi-VN" sz="4500" kern="1200" dirty="0">
                  <a:solidFill>
                    <a:srgbClr val="ED5565"/>
                  </a:solidFill>
                  <a:latin typeface="Arial" pitchFamily="34" charset="0"/>
                  <a:ea typeface="+mn-ea"/>
                  <a:cs typeface="Arial" pitchFamily="34" charset="0"/>
                </a:rPr>
                <a:t>, chất đạm và đồ chiên rán. Thói quen này có thể dẫn đến bệnh</a:t>
              </a: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071" y="949613"/>
            <a:ext cx="2743200" cy="2135645"/>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759309" y="2748499"/>
            <a:ext cx="2429541" cy="668123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2"/>
          <a:stretch>
            <a:fillRect/>
          </a:stretch>
        </p:blipFill>
        <p:spPr>
          <a:xfrm>
            <a:off x="802015" y="7045368"/>
            <a:ext cx="2220839" cy="2286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370" y="7004037"/>
            <a:ext cx="2030601" cy="2434119"/>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59774" y="2038219"/>
            <a:ext cx="731045" cy="731045"/>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3384774" y="5143504"/>
            <a:ext cx="7016526" cy="2324885"/>
            <a:chOff x="2256516" y="3433557"/>
            <a:chExt cx="4677684" cy="1549923"/>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560223" y="3666738"/>
              <a:ext cx="3003815" cy="1261884"/>
            </a:xfrm>
            <a:prstGeom prst="rect">
              <a:avLst/>
            </a:prstGeom>
            <a:noFill/>
          </p:spPr>
          <p:txBody>
            <a:bodyPr wrap="square" lIns="0" tIns="0" rIns="0" bIns="0" rtlCol="0">
              <a:spAutoFit/>
            </a:bodyPr>
            <a:lstStyle/>
            <a:p>
              <a:pPr algn="ctr" defTabSz="1371327">
                <a:lnSpc>
                  <a:spcPct val="150000"/>
                </a:lnSpc>
                <a:buClrTx/>
              </a:pPr>
              <a:r>
                <a:rPr lang="vi-VN" sz="4100" kern="1200" dirty="0">
                  <a:latin typeface="Arial" pitchFamily="34" charset="0"/>
                  <a:ea typeface="+mn-ea"/>
                  <a:cs typeface="Arial" pitchFamily="34" charset="0"/>
                </a:rPr>
                <a:t>Suy dinh dưỡng thấp còi.</a:t>
              </a:r>
              <a:endParaRPr lang="en-US" sz="4100" kern="1200" dirty="0">
                <a:latin typeface="Arial" pitchFamily="34" charset="0"/>
                <a:ea typeface="+mn-ea"/>
                <a:cs typeface="Arial" pitchFamily="34"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10640560" y="5011883"/>
            <a:ext cx="6961652" cy="2517432"/>
            <a:chOff x="7093701" y="3341255"/>
            <a:chExt cx="4641099" cy="1678288"/>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093701" y="3341255"/>
              <a:ext cx="987997" cy="1678288"/>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7929494" y="3984905"/>
              <a:ext cx="3757548" cy="553015"/>
            </a:xfrm>
            <a:prstGeom prst="rect">
              <a:avLst/>
            </a:prstGeom>
            <a:noFill/>
          </p:spPr>
          <p:txBody>
            <a:bodyPr wrap="square" lIns="0" tIns="0" rIns="0" bIns="0" rtlCol="0">
              <a:spAutoFit/>
            </a:bodyPr>
            <a:lstStyle/>
            <a:p>
              <a:pPr algn="ctr" defTabSz="1371327">
                <a:lnSpc>
                  <a:spcPct val="150000"/>
                </a:lnSpc>
                <a:buClrTx/>
              </a:pPr>
              <a:r>
                <a:rPr lang="en-US" sz="4100" kern="1200" dirty="0" err="1">
                  <a:latin typeface="Arial" pitchFamily="34" charset="0"/>
                  <a:ea typeface="+mn-ea"/>
                  <a:cs typeface="Arial" pitchFamily="34" charset="0"/>
                </a:rPr>
                <a:t>Thừa</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cân</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béo</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phì</a:t>
              </a:r>
              <a:endParaRPr lang="en-US" sz="4100" kern="1200" dirty="0">
                <a:latin typeface="Arial" pitchFamily="34" charset="0"/>
                <a:ea typeface="+mn-ea"/>
                <a:cs typeface="Arial" pitchFamily="34"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3342039" y="7693576"/>
            <a:ext cx="7059261" cy="2324885"/>
            <a:chOff x="2228026" y="5129048"/>
            <a:chExt cx="4706174" cy="1549923"/>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833055" y="5593188"/>
              <a:ext cx="2098865" cy="553015"/>
            </a:xfrm>
            <a:prstGeom prst="rect">
              <a:avLst/>
            </a:prstGeom>
            <a:noFill/>
          </p:spPr>
          <p:txBody>
            <a:bodyPr wrap="none" lIns="0" tIns="0" rIns="0" bIns="0" rtlCol="0">
              <a:spAutoFit/>
            </a:bodyPr>
            <a:lstStyle/>
            <a:p>
              <a:pPr algn="ctr" defTabSz="1371327">
                <a:lnSpc>
                  <a:spcPct val="150000"/>
                </a:lnSpc>
                <a:buClrTx/>
              </a:pPr>
              <a:r>
                <a:rPr lang="vi-VN" sz="4100" kern="1200" dirty="0">
                  <a:latin typeface="Arial" pitchFamily="34" charset="0"/>
                  <a:ea typeface="+mn-ea"/>
                  <a:cs typeface="Arial" pitchFamily="34" charset="0"/>
                </a:rPr>
                <a:t>Loãng xương</a:t>
              </a:r>
              <a:endParaRPr lang="en-US" sz="4100" kern="1200" dirty="0">
                <a:latin typeface="Arial" pitchFamily="34" charset="0"/>
                <a:ea typeface="+mn-ea"/>
                <a:cs typeface="Arial" pitchFamily="34"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10717482" y="7634535"/>
            <a:ext cx="6884718" cy="2322786"/>
            <a:chOff x="7144988" y="5089690"/>
            <a:chExt cx="4589812" cy="1548524"/>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8121813" y="5586811"/>
              <a:ext cx="3372924" cy="553015"/>
            </a:xfrm>
            <a:prstGeom prst="rect">
              <a:avLst/>
            </a:prstGeom>
            <a:noFill/>
          </p:spPr>
          <p:txBody>
            <a:bodyPr wrap="square" lIns="0" tIns="0" rIns="0" bIns="0" rtlCol="0">
              <a:spAutoFit/>
            </a:bodyPr>
            <a:lstStyle/>
            <a:p>
              <a:pPr algn="ctr" defTabSz="1371327">
                <a:lnSpc>
                  <a:spcPct val="150000"/>
                </a:lnSpc>
                <a:buClrTx/>
              </a:pPr>
              <a:r>
                <a:rPr lang="en-US" sz="4100" kern="1200" dirty="0">
                  <a:latin typeface="Arial" pitchFamily="34" charset="0"/>
                  <a:ea typeface="+mn-ea"/>
                  <a:cs typeface="Arial" pitchFamily="34" charset="0"/>
                </a:rPr>
                <a:t>Da </a:t>
              </a:r>
              <a:r>
                <a:rPr lang="en-US" sz="4100" kern="1200" dirty="0" err="1">
                  <a:latin typeface="Arial" pitchFamily="34" charset="0"/>
                  <a:ea typeface="+mn-ea"/>
                  <a:cs typeface="Arial" pitchFamily="34" charset="0"/>
                </a:rPr>
                <a:t>nhanh</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lão</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hóa</a:t>
              </a:r>
              <a:endParaRPr lang="en-US" sz="4100" kern="1200" dirty="0">
                <a:latin typeface="Arial" pitchFamily="34" charset="0"/>
                <a:ea typeface="+mn-ea"/>
                <a:cs typeface="Arial" pitchFamily="34" charset="0"/>
              </a:endParaRPr>
            </a:p>
          </p:txBody>
        </p:sp>
      </p:grpSp>
      <p:sp>
        <p:nvSpPr>
          <p:cNvPr id="29" name="Rectangle 28">
            <a:extLst>
              <a:ext uri="{FF2B5EF4-FFF2-40B4-BE49-F238E27FC236}">
                <a16:creationId xmlns:a16="http://schemas.microsoft.com/office/drawing/2014/main" xmlns="" id="{3E192980-6695-4603-9EB8-AB490E1EF6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sz="3600" kern="1200">
                <a:solidFill>
                  <a:prstClr val="black"/>
                </a:solidFill>
              </a:rPr>
              <a:t>Khi đến mỗi Slide, thầy cô</a:t>
            </a:r>
            <a:br>
              <a:rPr lang="en-US" sz="3600" kern="1200">
                <a:solidFill>
                  <a:prstClr val="black"/>
                </a:solidFill>
              </a:rPr>
            </a:br>
            <a:r>
              <a:rPr lang="en-US" sz="3600" kern="1200">
                <a:solidFill>
                  <a:prstClr val="black"/>
                </a:solidFill>
              </a:rPr>
              <a:t>nhấp chuột trái 1 lần hoặc</a:t>
            </a:r>
            <a:br>
              <a:rPr lang="en-US" sz="3600" kern="1200">
                <a:solidFill>
                  <a:prstClr val="black"/>
                </a:solidFill>
              </a:rPr>
            </a:br>
            <a:r>
              <a:rPr lang="en-US" sz="3600" kern="1200">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xmlns="" id="{06AF0EEB-063F-498F-AD6D-8CFEB5BCE722}"/>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sz="3600" kern="1200">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xmlns="" id="{239030A7-DCF8-428B-8110-D21F928FAF5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kern="1200">
                <a:solidFill>
                  <a:prstClr val="black"/>
                </a:solidFill>
              </a:rPr>
              <a:t>Để chuyển sang câu hỏi tiếp theo, thầy cô nhấp phím mũi tên qua phải 2 lần hoặc</a:t>
            </a:r>
            <a:br>
              <a:rPr lang="en-US" kern="1200">
                <a:solidFill>
                  <a:prstClr val="black"/>
                </a:solidFill>
              </a:rPr>
            </a:br>
            <a:r>
              <a:rPr lang="en-US" kern="1200">
                <a:solidFill>
                  <a:prstClr val="black"/>
                </a:solidFill>
              </a:rPr>
              <a:t>nhấp chuột trái 2 lần.</a:t>
            </a:r>
          </a:p>
        </p:txBody>
      </p:sp>
    </p:spTree>
    <p:extLst>
      <p:ext uri="{BB962C8B-B14F-4D97-AF65-F5344CB8AC3E}">
        <p14:creationId xmlns:p14="http://schemas.microsoft.com/office/powerpoint/2010/main" val="2711266122"/>
      </p:ext>
    </p:extLst>
  </p:cSld>
  <p:clrMapOvr>
    <a:masterClrMapping/>
  </p:clrMapOvr>
  <p:transition>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704"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ChangeAspect="1"/>
          </p:cNvPicPr>
          <p:nvPr/>
        </p:nvPicPr>
        <p:blipFill>
          <a:blip r:embed="rId8"/>
          <a:stretch>
            <a:fillRect/>
          </a:stretch>
        </p:blipFill>
        <p:spPr>
          <a:xfrm>
            <a:off x="0" y="4"/>
            <a:ext cx="18288000" cy="10286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3651163" y="369281"/>
            <a:ext cx="14230352" cy="4774223"/>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658417" y="807428"/>
              <a:ext cx="8873180" cy="1991912"/>
            </a:xfrm>
            <a:prstGeom prst="rect">
              <a:avLst/>
            </a:prstGeom>
            <a:noFill/>
          </p:spPr>
          <p:txBody>
            <a:bodyPr wrap="square" lIns="0" tIns="0" rIns="0" bIns="0" rtlCol="0">
              <a:spAutoFit/>
            </a:bodyPr>
            <a:lstStyle/>
            <a:p>
              <a:pPr algn="ctr" defTabSz="1371327">
                <a:lnSpc>
                  <a:spcPct val="150000"/>
                </a:lnSpc>
                <a:buClrTx/>
              </a:pPr>
              <a:r>
                <a:rPr lang="vi-VN" sz="4500" kern="1200" dirty="0">
                  <a:solidFill>
                    <a:srgbClr val="ED5565"/>
                  </a:solidFill>
                  <a:latin typeface="Arial" pitchFamily="34" charset="0"/>
                  <a:ea typeface="+mn-ea"/>
                  <a:cs typeface="Arial" pitchFamily="34" charset="0"/>
                </a:rPr>
                <a:t>Bạn B thường xuyên vận động, tập thể dục, tránh căng thẳng và có chế độ ăn uống cân bằng, lành mạnh. Thói quen của bạn B giúp phòng tránh bệnh</a:t>
              </a:r>
              <a:endParaRPr lang="en-US" sz="4500" kern="1200" dirty="0">
                <a:solidFill>
                  <a:srgbClr val="ED5565"/>
                </a:solidFill>
                <a:latin typeface="Arial" pitchFamily="34" charset="0"/>
                <a:ea typeface="+mn-ea"/>
                <a:cs typeface="Arial" pitchFamily="34"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071" y="949613"/>
            <a:ext cx="2743200" cy="2135645"/>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759309" y="2748499"/>
            <a:ext cx="2429541" cy="668123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2"/>
          <a:stretch>
            <a:fillRect/>
          </a:stretch>
        </p:blipFill>
        <p:spPr>
          <a:xfrm>
            <a:off x="802015" y="7045368"/>
            <a:ext cx="2220839" cy="2286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370" y="7004037"/>
            <a:ext cx="2030601" cy="2434119"/>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59774" y="2038219"/>
            <a:ext cx="731045" cy="731045"/>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3384777" y="5143503"/>
            <a:ext cx="7041930" cy="2324885"/>
            <a:chOff x="2256516" y="3433557"/>
            <a:chExt cx="4694618" cy="1549923"/>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3900" kern="1200">
                <a:solidFill>
                  <a:srgbClr val="000000"/>
                </a:solidFill>
                <a:latin typeface="Arial" pitchFamily="34" charset="0"/>
                <a:cs typeface="Arial" pitchFamily="34" charset="0"/>
              </a:endParaRPr>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2972931" y="3989317"/>
              <a:ext cx="3978203" cy="526041"/>
            </a:xfrm>
            <a:prstGeom prst="rect">
              <a:avLst/>
            </a:prstGeom>
            <a:noFill/>
          </p:spPr>
          <p:txBody>
            <a:bodyPr wrap="square" lIns="0" tIns="0" rIns="0" bIns="0" rtlCol="0">
              <a:spAutoFit/>
            </a:bodyPr>
            <a:lstStyle/>
            <a:p>
              <a:pPr algn="ctr" defTabSz="1371327">
                <a:lnSpc>
                  <a:spcPct val="150000"/>
                </a:lnSpc>
                <a:buClrTx/>
              </a:pPr>
              <a:r>
                <a:rPr lang="vi-VN" sz="3900" kern="1200" dirty="0">
                  <a:latin typeface="Arial" pitchFamily="34" charset="0"/>
                  <a:ea typeface="+mn-ea"/>
                  <a:cs typeface="Arial" pitchFamily="34" charset="0"/>
                </a:rPr>
                <a:t>Lão hóa sớm</a:t>
              </a:r>
              <a:endParaRPr lang="en-US" sz="3900" kern="1200" dirty="0">
                <a:latin typeface="Arial" pitchFamily="34" charset="0"/>
                <a:ea typeface="+mn-ea"/>
                <a:cs typeface="Arial" pitchFamily="34"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10751085" y="5030538"/>
            <a:ext cx="6851124" cy="2517432"/>
            <a:chOff x="7167386" y="3353692"/>
            <a:chExt cx="4567414" cy="1678288"/>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096573" y="4016618"/>
              <a:ext cx="3638220" cy="553015"/>
            </a:xfrm>
            <a:prstGeom prst="rect">
              <a:avLst/>
            </a:prstGeom>
            <a:noFill/>
          </p:spPr>
          <p:txBody>
            <a:bodyPr wrap="square" lIns="0" tIns="0" rIns="0" bIns="0" rtlCol="0">
              <a:spAutoFit/>
            </a:bodyPr>
            <a:lstStyle/>
            <a:p>
              <a:pPr algn="ctr" defTabSz="1371327">
                <a:lnSpc>
                  <a:spcPct val="150000"/>
                </a:lnSpc>
                <a:buClrTx/>
              </a:pPr>
              <a:r>
                <a:rPr lang="en-US" sz="4100" kern="1200" dirty="0" err="1">
                  <a:latin typeface="Arial" pitchFamily="34" charset="0"/>
                  <a:ea typeface="+mn-ea"/>
                  <a:cs typeface="Arial" pitchFamily="34" charset="0"/>
                </a:rPr>
                <a:t>Thiếu</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máu</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thiếu</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sắt</a:t>
              </a:r>
              <a:endParaRPr lang="en-US" sz="4100" kern="1200" dirty="0">
                <a:latin typeface="Arial" pitchFamily="34" charset="0"/>
                <a:ea typeface="+mn-ea"/>
                <a:cs typeface="Arial" pitchFamily="34"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3342041" y="7693576"/>
            <a:ext cx="7059264" cy="2324885"/>
            <a:chOff x="2228026" y="5129048"/>
            <a:chExt cx="4706174" cy="1549923"/>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444199" y="5600929"/>
              <a:ext cx="3035668" cy="553015"/>
            </a:xfrm>
            <a:prstGeom prst="rect">
              <a:avLst/>
            </a:prstGeom>
            <a:noFill/>
          </p:spPr>
          <p:txBody>
            <a:bodyPr wrap="square" lIns="0" tIns="0" rIns="0" bIns="0" rtlCol="0">
              <a:spAutoFit/>
            </a:bodyPr>
            <a:lstStyle/>
            <a:p>
              <a:pPr algn="ctr" defTabSz="1371327">
                <a:lnSpc>
                  <a:spcPct val="150000"/>
                </a:lnSpc>
                <a:buClrTx/>
              </a:pPr>
              <a:r>
                <a:rPr lang="vi-VN" sz="4100" kern="1200" dirty="0">
                  <a:latin typeface="Arial" pitchFamily="34" charset="0"/>
                  <a:ea typeface="+mn-ea"/>
                  <a:cs typeface="Arial" pitchFamily="34" charset="0"/>
                </a:rPr>
                <a:t>Thừa cân béo phì</a:t>
              </a:r>
              <a:endParaRPr lang="en-US" sz="4100" kern="1200" dirty="0">
                <a:latin typeface="Arial" pitchFamily="34" charset="0"/>
                <a:ea typeface="+mn-ea"/>
                <a:cs typeface="Arial" pitchFamily="34"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10717482" y="7634535"/>
            <a:ext cx="6884718" cy="2322786"/>
            <a:chOff x="7144988" y="5089690"/>
            <a:chExt cx="4589812" cy="1548524"/>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3900" kern="1200">
                <a:solidFill>
                  <a:srgbClr val="000000"/>
                </a:solidFill>
                <a:latin typeface="Arial" pitchFamily="34" charset="0"/>
                <a:cs typeface="Arial" pitchFamily="34" charset="0"/>
              </a:endParaRPr>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8383097" y="5353989"/>
              <a:ext cx="3065181" cy="1200329"/>
            </a:xfrm>
            <a:prstGeom prst="rect">
              <a:avLst/>
            </a:prstGeom>
            <a:noFill/>
          </p:spPr>
          <p:txBody>
            <a:bodyPr wrap="square" lIns="0" tIns="0" rIns="0" bIns="0" rtlCol="0">
              <a:spAutoFit/>
            </a:bodyPr>
            <a:lstStyle/>
            <a:p>
              <a:pPr algn="ctr" defTabSz="1371327">
                <a:lnSpc>
                  <a:spcPct val="150000"/>
                </a:lnSpc>
                <a:buClrTx/>
              </a:pPr>
              <a:r>
                <a:rPr lang="vi-VN" sz="3900" kern="1200" dirty="0">
                  <a:latin typeface="Arial" pitchFamily="34" charset="0"/>
                  <a:ea typeface="+mn-ea"/>
                  <a:cs typeface="Arial" pitchFamily="34" charset="0"/>
                </a:rPr>
                <a:t>Suy dinh dưỡng thấp còi</a:t>
              </a:r>
              <a:endParaRPr lang="en-US" sz="3900" kern="1200" dirty="0">
                <a:latin typeface="Arial" pitchFamily="34" charset="0"/>
                <a:ea typeface="+mn-ea"/>
                <a:cs typeface="Arial" pitchFamily="34" charset="0"/>
              </a:endParaRPr>
            </a:p>
          </p:txBody>
        </p:sp>
      </p:grpSp>
      <p:sp>
        <p:nvSpPr>
          <p:cNvPr id="29" name="Rectangle 28">
            <a:extLst>
              <a:ext uri="{FF2B5EF4-FFF2-40B4-BE49-F238E27FC236}">
                <a16:creationId xmlns:a16="http://schemas.microsoft.com/office/drawing/2014/main" xmlns="" id="{70F62BFA-5845-4A57-8223-547686DE1E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sz="3600" kern="1200">
                <a:solidFill>
                  <a:prstClr val="black"/>
                </a:solidFill>
              </a:rPr>
              <a:t>Khi đến mỗi Slide, thầy cô</a:t>
            </a:r>
            <a:br>
              <a:rPr lang="en-US" sz="3600" kern="1200">
                <a:solidFill>
                  <a:prstClr val="black"/>
                </a:solidFill>
              </a:rPr>
            </a:br>
            <a:r>
              <a:rPr lang="en-US" sz="3600" kern="1200">
                <a:solidFill>
                  <a:prstClr val="black"/>
                </a:solidFill>
              </a:rPr>
              <a:t>nhấp chuột trái 1 lần hoặc</a:t>
            </a:r>
            <a:br>
              <a:rPr lang="en-US" sz="3600" kern="1200">
                <a:solidFill>
                  <a:prstClr val="black"/>
                </a:solidFill>
              </a:rPr>
            </a:br>
            <a:r>
              <a:rPr lang="en-US" sz="3600" kern="1200">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xmlns="" id="{43E88DC6-643B-478B-BC5D-8FA7FE6F89F1}"/>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sz="3600" kern="1200">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xmlns="" id="{448C7BAB-C2A1-4252-8ACD-8DBA2F2D7F4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kern="1200">
                <a:solidFill>
                  <a:prstClr val="black"/>
                </a:solidFill>
              </a:rPr>
              <a:t>Để chuyển sang câu hỏi tiếp theo, thầy cô nhấp phím mũi tên qua phải 2 lần hoặc</a:t>
            </a:r>
            <a:br>
              <a:rPr lang="en-US" kern="1200">
                <a:solidFill>
                  <a:prstClr val="black"/>
                </a:solidFill>
              </a:rPr>
            </a:br>
            <a:r>
              <a:rPr lang="en-US" kern="1200">
                <a:solidFill>
                  <a:prstClr val="black"/>
                </a:solidFill>
              </a:rPr>
              <a:t>nhấp chuột trái 2 lần.</a:t>
            </a:r>
          </a:p>
        </p:txBody>
      </p:sp>
    </p:spTree>
    <p:extLst>
      <p:ext uri="{BB962C8B-B14F-4D97-AF65-F5344CB8AC3E}">
        <p14:creationId xmlns:p14="http://schemas.microsoft.com/office/powerpoint/2010/main" val="3322157594"/>
      </p:ext>
    </p:extLst>
  </p:cSld>
  <p:clrMapOvr>
    <a:masterClrMapping/>
  </p:clrMapOvr>
  <p:transition>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704"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60" name="Google Shape;1960;p44"/>
          <p:cNvSpPr/>
          <p:nvPr/>
        </p:nvSpPr>
        <p:spPr>
          <a:xfrm>
            <a:off x="3749756" y="3077228"/>
            <a:ext cx="1414800" cy="1414800"/>
          </a:xfrm>
          <a:prstGeom prst="ellipse">
            <a:avLst/>
          </a:prstGeom>
          <a:solidFill>
            <a:schemeClr val="lt2"/>
          </a:solidFill>
          <a:ln>
            <a:noFill/>
          </a:ln>
        </p:spPr>
        <p:txBody>
          <a:bodyPr spcFirstLastPara="1" wrap="square" lIns="182832" tIns="182832" rIns="182832" bIns="182832" anchor="ctr" anchorCtr="0">
            <a:noAutofit/>
          </a:bodyPr>
          <a:lstStyle/>
          <a:p>
            <a:endParaRPr/>
          </a:p>
        </p:txBody>
      </p:sp>
      <p:sp>
        <p:nvSpPr>
          <p:cNvPr id="1962" name="Google Shape;1962;p44"/>
          <p:cNvSpPr/>
          <p:nvPr/>
        </p:nvSpPr>
        <p:spPr>
          <a:xfrm>
            <a:off x="12608960" y="3020255"/>
            <a:ext cx="1414800" cy="1414800"/>
          </a:xfrm>
          <a:prstGeom prst="ellipse">
            <a:avLst/>
          </a:prstGeom>
          <a:solidFill>
            <a:schemeClr val="lt2"/>
          </a:solidFill>
          <a:ln>
            <a:noFill/>
          </a:ln>
        </p:spPr>
        <p:txBody>
          <a:bodyPr spcFirstLastPara="1" wrap="square" lIns="182832" tIns="182832" rIns="182832" bIns="182832" anchor="ctr" anchorCtr="0">
            <a:noAutofit/>
          </a:bodyPr>
          <a:lstStyle/>
          <a:p>
            <a:endParaRPr/>
          </a:p>
        </p:txBody>
      </p:sp>
      <p:sp>
        <p:nvSpPr>
          <p:cNvPr id="1963" name="Google Shape;1963;p44"/>
          <p:cNvSpPr/>
          <p:nvPr/>
        </p:nvSpPr>
        <p:spPr>
          <a:xfrm>
            <a:off x="3995357" y="3376856"/>
            <a:ext cx="923600" cy="815550"/>
          </a:xfrm>
          <a:custGeom>
            <a:avLst/>
            <a:gdLst/>
            <a:ahLst/>
            <a:cxnLst/>
            <a:rect l="l" t="t" r="r" b="b"/>
            <a:pathLst>
              <a:path w="18472" h="16311" extrusionOk="0">
                <a:moveTo>
                  <a:pt x="4225" y="1"/>
                </a:moveTo>
                <a:cubicBezTo>
                  <a:pt x="2850" y="1"/>
                  <a:pt x="1867" y="394"/>
                  <a:pt x="1180" y="1034"/>
                </a:cubicBezTo>
                <a:cubicBezTo>
                  <a:pt x="394" y="1722"/>
                  <a:pt x="52" y="2705"/>
                  <a:pt x="52" y="3884"/>
                </a:cubicBezTo>
                <a:cubicBezTo>
                  <a:pt x="52" y="5011"/>
                  <a:pt x="394" y="6045"/>
                  <a:pt x="1180" y="6733"/>
                </a:cubicBezTo>
                <a:cubicBezTo>
                  <a:pt x="1867" y="7369"/>
                  <a:pt x="2850" y="7762"/>
                  <a:pt x="4225" y="7762"/>
                </a:cubicBezTo>
                <a:cubicBezTo>
                  <a:pt x="4571" y="7762"/>
                  <a:pt x="4913" y="7715"/>
                  <a:pt x="5259" y="7664"/>
                </a:cubicBezTo>
                <a:cubicBezTo>
                  <a:pt x="5652" y="7617"/>
                  <a:pt x="6045" y="7566"/>
                  <a:pt x="6438" y="7468"/>
                </a:cubicBezTo>
                <a:cubicBezTo>
                  <a:pt x="6583" y="7421"/>
                  <a:pt x="6635" y="7271"/>
                  <a:pt x="6635" y="7126"/>
                </a:cubicBezTo>
                <a:cubicBezTo>
                  <a:pt x="6583" y="6976"/>
                  <a:pt x="6438" y="6929"/>
                  <a:pt x="6289" y="6929"/>
                </a:cubicBezTo>
                <a:cubicBezTo>
                  <a:pt x="5947" y="7028"/>
                  <a:pt x="5554" y="7075"/>
                  <a:pt x="5208" y="7126"/>
                </a:cubicBezTo>
                <a:cubicBezTo>
                  <a:pt x="4866" y="7173"/>
                  <a:pt x="4571" y="7224"/>
                  <a:pt x="4225" y="7224"/>
                </a:cubicBezTo>
                <a:cubicBezTo>
                  <a:pt x="2999" y="7224"/>
                  <a:pt x="2115" y="6878"/>
                  <a:pt x="1526" y="6340"/>
                </a:cubicBezTo>
                <a:cubicBezTo>
                  <a:pt x="885" y="5750"/>
                  <a:pt x="590" y="4866"/>
                  <a:pt x="590" y="3884"/>
                </a:cubicBezTo>
                <a:cubicBezTo>
                  <a:pt x="590" y="2850"/>
                  <a:pt x="885" y="2017"/>
                  <a:pt x="1526" y="1427"/>
                </a:cubicBezTo>
                <a:cubicBezTo>
                  <a:pt x="2115" y="885"/>
                  <a:pt x="2999" y="543"/>
                  <a:pt x="4225" y="543"/>
                </a:cubicBezTo>
                <a:cubicBezTo>
                  <a:pt x="5357" y="543"/>
                  <a:pt x="6583" y="838"/>
                  <a:pt x="7762" y="1231"/>
                </a:cubicBezTo>
                <a:cubicBezTo>
                  <a:pt x="9189" y="1722"/>
                  <a:pt x="10513" y="2457"/>
                  <a:pt x="11398" y="3046"/>
                </a:cubicBezTo>
                <a:lnTo>
                  <a:pt x="11398" y="4717"/>
                </a:lnTo>
                <a:cubicBezTo>
                  <a:pt x="10906" y="5011"/>
                  <a:pt x="10270" y="5404"/>
                  <a:pt x="9582" y="5750"/>
                </a:cubicBezTo>
                <a:cubicBezTo>
                  <a:pt x="8941" y="6045"/>
                  <a:pt x="8207" y="6340"/>
                  <a:pt x="7468" y="6635"/>
                </a:cubicBezTo>
                <a:cubicBezTo>
                  <a:pt x="7322" y="6682"/>
                  <a:pt x="7224" y="6831"/>
                  <a:pt x="7271" y="6976"/>
                </a:cubicBezTo>
                <a:cubicBezTo>
                  <a:pt x="7313" y="7057"/>
                  <a:pt x="7419" y="7138"/>
                  <a:pt x="7538" y="7138"/>
                </a:cubicBezTo>
                <a:cubicBezTo>
                  <a:pt x="7564" y="7138"/>
                  <a:pt x="7590" y="7134"/>
                  <a:pt x="7617" y="7126"/>
                </a:cubicBezTo>
                <a:cubicBezTo>
                  <a:pt x="8403" y="6878"/>
                  <a:pt x="9138" y="6536"/>
                  <a:pt x="9826" y="6242"/>
                </a:cubicBezTo>
                <a:cubicBezTo>
                  <a:pt x="10565" y="5849"/>
                  <a:pt x="11252" y="5456"/>
                  <a:pt x="11744" y="5110"/>
                </a:cubicBezTo>
                <a:lnTo>
                  <a:pt x="15229" y="5110"/>
                </a:lnTo>
                <a:cubicBezTo>
                  <a:pt x="15328" y="5110"/>
                  <a:pt x="15477" y="5110"/>
                  <a:pt x="15477" y="5208"/>
                </a:cubicBezTo>
                <a:cubicBezTo>
                  <a:pt x="15575" y="5554"/>
                  <a:pt x="15772" y="5849"/>
                  <a:pt x="16067" y="6045"/>
                </a:cubicBezTo>
                <a:cubicBezTo>
                  <a:pt x="16310" y="6242"/>
                  <a:pt x="16605" y="6340"/>
                  <a:pt x="16951" y="6340"/>
                </a:cubicBezTo>
                <a:cubicBezTo>
                  <a:pt x="17391" y="6340"/>
                  <a:pt x="17737" y="6190"/>
                  <a:pt x="17980" y="5896"/>
                </a:cubicBezTo>
                <a:cubicBezTo>
                  <a:pt x="18326" y="5601"/>
                  <a:pt x="18472" y="5208"/>
                  <a:pt x="18472" y="4866"/>
                </a:cubicBezTo>
                <a:cubicBezTo>
                  <a:pt x="18472" y="4618"/>
                  <a:pt x="18472" y="4422"/>
                  <a:pt x="18425" y="4277"/>
                </a:cubicBezTo>
                <a:cubicBezTo>
                  <a:pt x="18373" y="4178"/>
                  <a:pt x="18275" y="3982"/>
                  <a:pt x="18177" y="3884"/>
                </a:cubicBezTo>
                <a:cubicBezTo>
                  <a:pt x="18275" y="3785"/>
                  <a:pt x="18373" y="3589"/>
                  <a:pt x="18425" y="3439"/>
                </a:cubicBezTo>
                <a:cubicBezTo>
                  <a:pt x="18472" y="3294"/>
                  <a:pt x="18472" y="3145"/>
                  <a:pt x="18472" y="2901"/>
                </a:cubicBezTo>
                <a:cubicBezTo>
                  <a:pt x="18472" y="2555"/>
                  <a:pt x="18326" y="2162"/>
                  <a:pt x="17980" y="1867"/>
                </a:cubicBezTo>
                <a:cubicBezTo>
                  <a:pt x="17737" y="1573"/>
                  <a:pt x="17391" y="1376"/>
                  <a:pt x="16951" y="1376"/>
                </a:cubicBezTo>
                <a:cubicBezTo>
                  <a:pt x="16605" y="1376"/>
                  <a:pt x="16310" y="1526"/>
                  <a:pt x="16067" y="1722"/>
                </a:cubicBezTo>
                <a:cubicBezTo>
                  <a:pt x="15772" y="1919"/>
                  <a:pt x="15575" y="2213"/>
                  <a:pt x="15524" y="2508"/>
                </a:cubicBezTo>
                <a:cubicBezTo>
                  <a:pt x="15477" y="2606"/>
                  <a:pt x="15328" y="2653"/>
                  <a:pt x="15229" y="2653"/>
                </a:cubicBezTo>
                <a:lnTo>
                  <a:pt x="14149" y="2653"/>
                </a:lnTo>
                <a:cubicBezTo>
                  <a:pt x="14003" y="2653"/>
                  <a:pt x="13905" y="2752"/>
                  <a:pt x="13905" y="2901"/>
                </a:cubicBezTo>
                <a:cubicBezTo>
                  <a:pt x="13905" y="3046"/>
                  <a:pt x="14003" y="3196"/>
                  <a:pt x="14149" y="3196"/>
                </a:cubicBezTo>
                <a:lnTo>
                  <a:pt x="15426" y="3196"/>
                </a:lnTo>
                <a:cubicBezTo>
                  <a:pt x="15622" y="3196"/>
                  <a:pt x="15721" y="3145"/>
                  <a:pt x="15870" y="3046"/>
                </a:cubicBezTo>
                <a:cubicBezTo>
                  <a:pt x="15917" y="2948"/>
                  <a:pt x="15968" y="2803"/>
                  <a:pt x="16015" y="2653"/>
                </a:cubicBezTo>
                <a:cubicBezTo>
                  <a:pt x="16067" y="2457"/>
                  <a:pt x="16212" y="2260"/>
                  <a:pt x="16408" y="2115"/>
                </a:cubicBezTo>
                <a:cubicBezTo>
                  <a:pt x="16558" y="2017"/>
                  <a:pt x="16754" y="1919"/>
                  <a:pt x="16951" y="1919"/>
                </a:cubicBezTo>
                <a:cubicBezTo>
                  <a:pt x="17194" y="1919"/>
                  <a:pt x="17442" y="2064"/>
                  <a:pt x="17639" y="2213"/>
                </a:cubicBezTo>
                <a:cubicBezTo>
                  <a:pt x="17835" y="2410"/>
                  <a:pt x="17933" y="2705"/>
                  <a:pt x="17933" y="2901"/>
                </a:cubicBezTo>
                <a:cubicBezTo>
                  <a:pt x="17933" y="3098"/>
                  <a:pt x="17933" y="3294"/>
                  <a:pt x="17784" y="3491"/>
                </a:cubicBezTo>
                <a:cubicBezTo>
                  <a:pt x="17639" y="3589"/>
                  <a:pt x="17587" y="3734"/>
                  <a:pt x="17587" y="3884"/>
                </a:cubicBezTo>
                <a:cubicBezTo>
                  <a:pt x="17587" y="4029"/>
                  <a:pt x="17639" y="4178"/>
                  <a:pt x="17784" y="4277"/>
                </a:cubicBezTo>
                <a:cubicBezTo>
                  <a:pt x="17933" y="4422"/>
                  <a:pt x="17933" y="4618"/>
                  <a:pt x="17933" y="4866"/>
                </a:cubicBezTo>
                <a:cubicBezTo>
                  <a:pt x="17933" y="5063"/>
                  <a:pt x="17835" y="5306"/>
                  <a:pt x="17639" y="5503"/>
                </a:cubicBezTo>
                <a:cubicBezTo>
                  <a:pt x="17442" y="5699"/>
                  <a:pt x="17194" y="5797"/>
                  <a:pt x="16951" y="5797"/>
                </a:cubicBezTo>
                <a:cubicBezTo>
                  <a:pt x="16754" y="5797"/>
                  <a:pt x="16558" y="5750"/>
                  <a:pt x="16361" y="5601"/>
                </a:cubicBezTo>
                <a:cubicBezTo>
                  <a:pt x="16212" y="5456"/>
                  <a:pt x="16067" y="5306"/>
                  <a:pt x="16015" y="5063"/>
                </a:cubicBezTo>
                <a:cubicBezTo>
                  <a:pt x="15968" y="4913"/>
                  <a:pt x="15917" y="4815"/>
                  <a:pt x="15870" y="4717"/>
                </a:cubicBezTo>
                <a:cubicBezTo>
                  <a:pt x="15772" y="4618"/>
                  <a:pt x="15622" y="4571"/>
                  <a:pt x="15426" y="4571"/>
                </a:cubicBezTo>
                <a:lnTo>
                  <a:pt x="11940" y="4571"/>
                </a:lnTo>
                <a:lnTo>
                  <a:pt x="11940" y="3196"/>
                </a:lnTo>
                <a:lnTo>
                  <a:pt x="12923" y="3196"/>
                </a:lnTo>
                <a:cubicBezTo>
                  <a:pt x="13068" y="3196"/>
                  <a:pt x="13217" y="3046"/>
                  <a:pt x="13217" y="2901"/>
                </a:cubicBezTo>
                <a:cubicBezTo>
                  <a:pt x="13217" y="2752"/>
                  <a:pt x="13068" y="2653"/>
                  <a:pt x="12923" y="2653"/>
                </a:cubicBezTo>
                <a:lnTo>
                  <a:pt x="11744" y="2653"/>
                </a:lnTo>
                <a:cubicBezTo>
                  <a:pt x="10808" y="2017"/>
                  <a:pt x="9433" y="1278"/>
                  <a:pt x="7912" y="740"/>
                </a:cubicBezTo>
                <a:cubicBezTo>
                  <a:pt x="6733" y="295"/>
                  <a:pt x="5404" y="1"/>
                  <a:pt x="4225" y="1"/>
                </a:cubicBezTo>
                <a:close/>
                <a:moveTo>
                  <a:pt x="15477" y="11005"/>
                </a:moveTo>
                <a:cubicBezTo>
                  <a:pt x="15328" y="11005"/>
                  <a:pt x="15229" y="11103"/>
                  <a:pt x="15229" y="11252"/>
                </a:cubicBezTo>
                <a:cubicBezTo>
                  <a:pt x="15229" y="11398"/>
                  <a:pt x="15328" y="11547"/>
                  <a:pt x="15477" y="11547"/>
                </a:cubicBezTo>
                <a:lnTo>
                  <a:pt x="15721" y="11547"/>
                </a:lnTo>
                <a:cubicBezTo>
                  <a:pt x="15870" y="11547"/>
                  <a:pt x="15968" y="11398"/>
                  <a:pt x="15968" y="11252"/>
                </a:cubicBezTo>
                <a:cubicBezTo>
                  <a:pt x="15968" y="11103"/>
                  <a:pt x="15870" y="11005"/>
                  <a:pt x="15721" y="11005"/>
                </a:cubicBezTo>
                <a:close/>
                <a:moveTo>
                  <a:pt x="2663" y="10545"/>
                </a:moveTo>
                <a:cubicBezTo>
                  <a:pt x="2564" y="10545"/>
                  <a:pt x="2445" y="10601"/>
                  <a:pt x="2410" y="10710"/>
                </a:cubicBezTo>
                <a:cubicBezTo>
                  <a:pt x="2359" y="10859"/>
                  <a:pt x="2410" y="11005"/>
                  <a:pt x="2555" y="11056"/>
                </a:cubicBezTo>
                <a:lnTo>
                  <a:pt x="3785" y="11645"/>
                </a:lnTo>
                <a:cubicBezTo>
                  <a:pt x="3824" y="11658"/>
                  <a:pt x="3863" y="11664"/>
                  <a:pt x="3900" y="11664"/>
                </a:cubicBezTo>
                <a:cubicBezTo>
                  <a:pt x="4003" y="11664"/>
                  <a:pt x="4093" y="11619"/>
                  <a:pt x="4127" y="11547"/>
                </a:cubicBezTo>
                <a:cubicBezTo>
                  <a:pt x="4225" y="11398"/>
                  <a:pt x="4178" y="11252"/>
                  <a:pt x="4029" y="11154"/>
                </a:cubicBezTo>
                <a:lnTo>
                  <a:pt x="2752" y="10565"/>
                </a:lnTo>
                <a:cubicBezTo>
                  <a:pt x="2727" y="10552"/>
                  <a:pt x="2696" y="10545"/>
                  <a:pt x="2663" y="10545"/>
                </a:cubicBezTo>
                <a:close/>
                <a:moveTo>
                  <a:pt x="2508" y="12137"/>
                </a:moveTo>
                <a:cubicBezTo>
                  <a:pt x="2359" y="12137"/>
                  <a:pt x="2213" y="12235"/>
                  <a:pt x="2213" y="12380"/>
                </a:cubicBezTo>
                <a:cubicBezTo>
                  <a:pt x="2213" y="12530"/>
                  <a:pt x="2359" y="12675"/>
                  <a:pt x="2508" y="12675"/>
                </a:cubicBezTo>
                <a:lnTo>
                  <a:pt x="4029" y="12726"/>
                </a:lnTo>
                <a:cubicBezTo>
                  <a:pt x="4178" y="12726"/>
                  <a:pt x="4277" y="12577"/>
                  <a:pt x="4277" y="12431"/>
                </a:cubicBezTo>
                <a:cubicBezTo>
                  <a:pt x="4277" y="12282"/>
                  <a:pt x="4178" y="12184"/>
                  <a:pt x="4029" y="12184"/>
                </a:cubicBezTo>
                <a:lnTo>
                  <a:pt x="2508" y="12137"/>
                </a:lnTo>
                <a:close/>
                <a:moveTo>
                  <a:pt x="11692" y="12675"/>
                </a:moveTo>
                <a:cubicBezTo>
                  <a:pt x="11692" y="12773"/>
                  <a:pt x="11744" y="13363"/>
                  <a:pt x="11791" y="13512"/>
                </a:cubicBezTo>
                <a:cubicBezTo>
                  <a:pt x="11842" y="13756"/>
                  <a:pt x="11889" y="14003"/>
                  <a:pt x="11987" y="14200"/>
                </a:cubicBezTo>
                <a:cubicBezTo>
                  <a:pt x="11907" y="14206"/>
                  <a:pt x="11830" y="14209"/>
                  <a:pt x="11755" y="14209"/>
                </a:cubicBezTo>
                <a:cubicBezTo>
                  <a:pt x="11240" y="14209"/>
                  <a:pt x="10863" y="14070"/>
                  <a:pt x="10565" y="13854"/>
                </a:cubicBezTo>
                <a:cubicBezTo>
                  <a:pt x="10073" y="13512"/>
                  <a:pt x="9826" y="13021"/>
                  <a:pt x="9727" y="12675"/>
                </a:cubicBezTo>
                <a:close/>
                <a:moveTo>
                  <a:pt x="3822" y="13149"/>
                </a:moveTo>
                <a:cubicBezTo>
                  <a:pt x="3789" y="13149"/>
                  <a:pt x="3759" y="13154"/>
                  <a:pt x="3734" y="13166"/>
                </a:cubicBezTo>
                <a:lnTo>
                  <a:pt x="2410" y="13756"/>
                </a:lnTo>
                <a:cubicBezTo>
                  <a:pt x="2260" y="13807"/>
                  <a:pt x="2213" y="13952"/>
                  <a:pt x="2260" y="14102"/>
                </a:cubicBezTo>
                <a:cubicBezTo>
                  <a:pt x="2299" y="14210"/>
                  <a:pt x="2390" y="14266"/>
                  <a:pt x="2495" y="14266"/>
                </a:cubicBezTo>
                <a:cubicBezTo>
                  <a:pt x="2531" y="14266"/>
                  <a:pt x="2569" y="14260"/>
                  <a:pt x="2606" y="14247"/>
                </a:cubicBezTo>
                <a:lnTo>
                  <a:pt x="3931" y="13657"/>
                </a:lnTo>
                <a:cubicBezTo>
                  <a:pt x="4080" y="13610"/>
                  <a:pt x="4127" y="13461"/>
                  <a:pt x="4080" y="13316"/>
                </a:cubicBezTo>
                <a:cubicBezTo>
                  <a:pt x="4042" y="13203"/>
                  <a:pt x="3921" y="13149"/>
                  <a:pt x="3822" y="13149"/>
                </a:cubicBezTo>
                <a:close/>
                <a:moveTo>
                  <a:pt x="15426" y="10120"/>
                </a:moveTo>
                <a:cubicBezTo>
                  <a:pt x="16165" y="10513"/>
                  <a:pt x="16754" y="10958"/>
                  <a:pt x="17194" y="11351"/>
                </a:cubicBezTo>
                <a:cubicBezTo>
                  <a:pt x="17686" y="11791"/>
                  <a:pt x="17933" y="12184"/>
                  <a:pt x="17933" y="12431"/>
                </a:cubicBezTo>
                <a:cubicBezTo>
                  <a:pt x="17933" y="12628"/>
                  <a:pt x="17686" y="13021"/>
                  <a:pt x="17194" y="13461"/>
                </a:cubicBezTo>
                <a:cubicBezTo>
                  <a:pt x="16754" y="13854"/>
                  <a:pt x="16165" y="14298"/>
                  <a:pt x="15426" y="14691"/>
                </a:cubicBezTo>
                <a:cubicBezTo>
                  <a:pt x="14986" y="14396"/>
                  <a:pt x="14691" y="14050"/>
                  <a:pt x="14443" y="13709"/>
                </a:cubicBezTo>
                <a:cubicBezTo>
                  <a:pt x="14200" y="13316"/>
                  <a:pt x="14050" y="12871"/>
                  <a:pt x="14050" y="12431"/>
                </a:cubicBezTo>
                <a:cubicBezTo>
                  <a:pt x="14050" y="11940"/>
                  <a:pt x="14200" y="11496"/>
                  <a:pt x="14443" y="11103"/>
                </a:cubicBezTo>
                <a:cubicBezTo>
                  <a:pt x="14691" y="10761"/>
                  <a:pt x="14986" y="10415"/>
                  <a:pt x="15426" y="10120"/>
                </a:cubicBezTo>
                <a:close/>
                <a:moveTo>
                  <a:pt x="9680" y="12137"/>
                </a:moveTo>
                <a:cubicBezTo>
                  <a:pt x="9484" y="12137"/>
                  <a:pt x="9334" y="12184"/>
                  <a:pt x="9287" y="12333"/>
                </a:cubicBezTo>
                <a:cubicBezTo>
                  <a:pt x="9189" y="12431"/>
                  <a:pt x="9138" y="12577"/>
                  <a:pt x="9189" y="12773"/>
                </a:cubicBezTo>
                <a:cubicBezTo>
                  <a:pt x="9334" y="13166"/>
                  <a:pt x="9629" y="13854"/>
                  <a:pt x="10270" y="14298"/>
                </a:cubicBezTo>
                <a:cubicBezTo>
                  <a:pt x="10663" y="14561"/>
                  <a:pt x="11175" y="14746"/>
                  <a:pt x="11841" y="14746"/>
                </a:cubicBezTo>
                <a:cubicBezTo>
                  <a:pt x="11920" y="14746"/>
                  <a:pt x="12002" y="14744"/>
                  <a:pt x="12085" y="14738"/>
                </a:cubicBezTo>
                <a:cubicBezTo>
                  <a:pt x="12235" y="14738"/>
                  <a:pt x="12380" y="14691"/>
                  <a:pt x="12478" y="14542"/>
                </a:cubicBezTo>
                <a:cubicBezTo>
                  <a:pt x="12577" y="14396"/>
                  <a:pt x="12577" y="14247"/>
                  <a:pt x="12478" y="14102"/>
                </a:cubicBezTo>
                <a:cubicBezTo>
                  <a:pt x="12431" y="13854"/>
                  <a:pt x="12380" y="13657"/>
                  <a:pt x="12333" y="13414"/>
                </a:cubicBezTo>
                <a:cubicBezTo>
                  <a:pt x="12282" y="13166"/>
                  <a:pt x="12235" y="12923"/>
                  <a:pt x="12235" y="12675"/>
                </a:cubicBezTo>
                <a:cubicBezTo>
                  <a:pt x="12235" y="12478"/>
                  <a:pt x="12184" y="12333"/>
                  <a:pt x="12085" y="12235"/>
                </a:cubicBezTo>
                <a:cubicBezTo>
                  <a:pt x="11987" y="12137"/>
                  <a:pt x="11842" y="12137"/>
                  <a:pt x="11692" y="12137"/>
                </a:cubicBezTo>
                <a:close/>
                <a:moveTo>
                  <a:pt x="11005" y="8501"/>
                </a:moveTo>
                <a:cubicBezTo>
                  <a:pt x="9924" y="8501"/>
                  <a:pt x="8894" y="8698"/>
                  <a:pt x="8010" y="8993"/>
                </a:cubicBezTo>
                <a:cubicBezTo>
                  <a:pt x="6976" y="9287"/>
                  <a:pt x="6143" y="9779"/>
                  <a:pt x="5456" y="10270"/>
                </a:cubicBezTo>
                <a:cubicBezTo>
                  <a:pt x="5348" y="10350"/>
                  <a:pt x="5329" y="10386"/>
                  <a:pt x="5301" y="10386"/>
                </a:cubicBezTo>
                <a:cubicBezTo>
                  <a:pt x="5278" y="10386"/>
                  <a:pt x="5249" y="10361"/>
                  <a:pt x="5161" y="10317"/>
                </a:cubicBezTo>
                <a:lnTo>
                  <a:pt x="2606" y="8843"/>
                </a:lnTo>
                <a:cubicBezTo>
                  <a:pt x="2322" y="8678"/>
                  <a:pt x="2025" y="8593"/>
                  <a:pt x="1729" y="8593"/>
                </a:cubicBezTo>
                <a:cubicBezTo>
                  <a:pt x="1410" y="8593"/>
                  <a:pt x="1092" y="8691"/>
                  <a:pt x="787" y="8894"/>
                </a:cubicBezTo>
                <a:cubicBezTo>
                  <a:pt x="590" y="9040"/>
                  <a:pt x="445" y="9236"/>
                  <a:pt x="295" y="9433"/>
                </a:cubicBezTo>
                <a:cubicBezTo>
                  <a:pt x="197" y="9629"/>
                  <a:pt x="99" y="9877"/>
                  <a:pt x="52" y="10120"/>
                </a:cubicBezTo>
                <a:cubicBezTo>
                  <a:pt x="1" y="10710"/>
                  <a:pt x="197" y="11398"/>
                  <a:pt x="885" y="11791"/>
                </a:cubicBezTo>
                <a:cubicBezTo>
                  <a:pt x="1081" y="11940"/>
                  <a:pt x="1278" y="12137"/>
                  <a:pt x="1278" y="12380"/>
                </a:cubicBezTo>
                <a:cubicBezTo>
                  <a:pt x="1278" y="12675"/>
                  <a:pt x="1081" y="12871"/>
                  <a:pt x="885" y="13021"/>
                </a:cubicBezTo>
                <a:cubicBezTo>
                  <a:pt x="197" y="13461"/>
                  <a:pt x="1" y="14102"/>
                  <a:pt x="99" y="14691"/>
                </a:cubicBezTo>
                <a:cubicBezTo>
                  <a:pt x="150" y="15182"/>
                  <a:pt x="445" y="15673"/>
                  <a:pt x="838" y="15917"/>
                </a:cubicBezTo>
                <a:cubicBezTo>
                  <a:pt x="1080" y="16107"/>
                  <a:pt x="1397" y="16223"/>
                  <a:pt x="1739" y="16223"/>
                </a:cubicBezTo>
                <a:cubicBezTo>
                  <a:pt x="2020" y="16223"/>
                  <a:pt x="2318" y="16145"/>
                  <a:pt x="2606" y="15968"/>
                </a:cubicBezTo>
                <a:lnTo>
                  <a:pt x="5208" y="14443"/>
                </a:lnTo>
                <a:cubicBezTo>
                  <a:pt x="5256" y="14443"/>
                  <a:pt x="5281" y="14432"/>
                  <a:pt x="5305" y="14432"/>
                </a:cubicBezTo>
                <a:cubicBezTo>
                  <a:pt x="5330" y="14432"/>
                  <a:pt x="5354" y="14444"/>
                  <a:pt x="5404" y="14494"/>
                </a:cubicBezTo>
                <a:cubicBezTo>
                  <a:pt x="5503" y="14593"/>
                  <a:pt x="5652" y="14691"/>
                  <a:pt x="5797" y="14789"/>
                </a:cubicBezTo>
                <a:cubicBezTo>
                  <a:pt x="5947" y="14887"/>
                  <a:pt x="6092" y="14986"/>
                  <a:pt x="6289" y="15084"/>
                </a:cubicBezTo>
                <a:cubicBezTo>
                  <a:pt x="6324" y="15101"/>
                  <a:pt x="6373" y="15112"/>
                  <a:pt x="6423" y="15112"/>
                </a:cubicBezTo>
                <a:cubicBezTo>
                  <a:pt x="6510" y="15112"/>
                  <a:pt x="6602" y="15078"/>
                  <a:pt x="6635" y="14986"/>
                </a:cubicBezTo>
                <a:cubicBezTo>
                  <a:pt x="6733" y="14836"/>
                  <a:pt x="6682" y="14691"/>
                  <a:pt x="6536" y="14593"/>
                </a:cubicBezTo>
                <a:cubicBezTo>
                  <a:pt x="6387" y="14542"/>
                  <a:pt x="6242" y="14443"/>
                  <a:pt x="6092" y="14345"/>
                </a:cubicBezTo>
                <a:cubicBezTo>
                  <a:pt x="5994" y="14247"/>
                  <a:pt x="5849" y="14149"/>
                  <a:pt x="5699" y="14050"/>
                </a:cubicBezTo>
                <a:cubicBezTo>
                  <a:pt x="5554" y="13952"/>
                  <a:pt x="5404" y="13905"/>
                  <a:pt x="5259" y="13905"/>
                </a:cubicBezTo>
                <a:cubicBezTo>
                  <a:pt x="5161" y="13905"/>
                  <a:pt x="5063" y="13952"/>
                  <a:pt x="4964" y="14003"/>
                </a:cubicBezTo>
                <a:lnTo>
                  <a:pt x="2359" y="15477"/>
                </a:lnTo>
                <a:cubicBezTo>
                  <a:pt x="2125" y="15617"/>
                  <a:pt x="1902" y="15679"/>
                  <a:pt x="1702" y="15679"/>
                </a:cubicBezTo>
                <a:cubicBezTo>
                  <a:pt x="1481" y="15679"/>
                  <a:pt x="1287" y="15605"/>
                  <a:pt x="1133" y="15477"/>
                </a:cubicBezTo>
                <a:cubicBezTo>
                  <a:pt x="838" y="15280"/>
                  <a:pt x="641" y="14986"/>
                  <a:pt x="590" y="14640"/>
                </a:cubicBezTo>
                <a:cubicBezTo>
                  <a:pt x="543" y="14200"/>
                  <a:pt x="688" y="13756"/>
                  <a:pt x="1180" y="13461"/>
                </a:cubicBezTo>
                <a:cubicBezTo>
                  <a:pt x="1526" y="13217"/>
                  <a:pt x="1820" y="12871"/>
                  <a:pt x="1820" y="12380"/>
                </a:cubicBezTo>
                <a:cubicBezTo>
                  <a:pt x="1820" y="11940"/>
                  <a:pt x="1526" y="11594"/>
                  <a:pt x="1180" y="11351"/>
                </a:cubicBezTo>
                <a:cubicBezTo>
                  <a:pt x="688" y="11056"/>
                  <a:pt x="543" y="10612"/>
                  <a:pt x="590" y="10172"/>
                </a:cubicBezTo>
                <a:cubicBezTo>
                  <a:pt x="641" y="10022"/>
                  <a:pt x="688" y="9826"/>
                  <a:pt x="787" y="9680"/>
                </a:cubicBezTo>
                <a:cubicBezTo>
                  <a:pt x="885" y="9531"/>
                  <a:pt x="983" y="9433"/>
                  <a:pt x="1133" y="9334"/>
                </a:cubicBezTo>
                <a:cubicBezTo>
                  <a:pt x="1287" y="9207"/>
                  <a:pt x="1481" y="9132"/>
                  <a:pt x="1702" y="9132"/>
                </a:cubicBezTo>
                <a:cubicBezTo>
                  <a:pt x="1902" y="9132"/>
                  <a:pt x="2125" y="9194"/>
                  <a:pt x="2359" y="9334"/>
                </a:cubicBezTo>
                <a:lnTo>
                  <a:pt x="4964" y="10808"/>
                </a:lnTo>
                <a:cubicBezTo>
                  <a:pt x="5063" y="10859"/>
                  <a:pt x="5161" y="10906"/>
                  <a:pt x="5306" y="10906"/>
                </a:cubicBezTo>
                <a:cubicBezTo>
                  <a:pt x="5456" y="10906"/>
                  <a:pt x="5554" y="10906"/>
                  <a:pt x="5699" y="10761"/>
                </a:cubicBezTo>
                <a:cubicBezTo>
                  <a:pt x="6340" y="10270"/>
                  <a:pt x="7173" y="9826"/>
                  <a:pt x="8155" y="9484"/>
                </a:cubicBezTo>
                <a:cubicBezTo>
                  <a:pt x="8993" y="9189"/>
                  <a:pt x="9975" y="9040"/>
                  <a:pt x="11005" y="9040"/>
                </a:cubicBezTo>
                <a:cubicBezTo>
                  <a:pt x="11299" y="9040"/>
                  <a:pt x="11547" y="9040"/>
                  <a:pt x="11791" y="9091"/>
                </a:cubicBezTo>
                <a:cubicBezTo>
                  <a:pt x="12085" y="9091"/>
                  <a:pt x="12333" y="9138"/>
                  <a:pt x="12628" y="9189"/>
                </a:cubicBezTo>
                <a:cubicBezTo>
                  <a:pt x="12773" y="9189"/>
                  <a:pt x="12923" y="9091"/>
                  <a:pt x="12923" y="8993"/>
                </a:cubicBezTo>
                <a:cubicBezTo>
                  <a:pt x="12970" y="8843"/>
                  <a:pt x="12871" y="8698"/>
                  <a:pt x="12726" y="8647"/>
                </a:cubicBezTo>
                <a:cubicBezTo>
                  <a:pt x="12431" y="8600"/>
                  <a:pt x="12137" y="8548"/>
                  <a:pt x="11842" y="8548"/>
                </a:cubicBezTo>
                <a:cubicBezTo>
                  <a:pt x="11547" y="8501"/>
                  <a:pt x="11299" y="8501"/>
                  <a:pt x="11005" y="8501"/>
                </a:cubicBezTo>
                <a:close/>
                <a:moveTo>
                  <a:pt x="13877" y="8930"/>
                </a:moveTo>
                <a:cubicBezTo>
                  <a:pt x="13758" y="8930"/>
                  <a:pt x="13649" y="9018"/>
                  <a:pt x="13610" y="9138"/>
                </a:cubicBezTo>
                <a:cubicBezTo>
                  <a:pt x="13559" y="9287"/>
                  <a:pt x="13610" y="9433"/>
                  <a:pt x="13756" y="9484"/>
                </a:cubicBezTo>
                <a:cubicBezTo>
                  <a:pt x="14050" y="9531"/>
                  <a:pt x="14298" y="9629"/>
                  <a:pt x="14542" y="9727"/>
                </a:cubicBezTo>
                <a:lnTo>
                  <a:pt x="14836" y="9877"/>
                </a:lnTo>
                <a:cubicBezTo>
                  <a:pt x="14495" y="10172"/>
                  <a:pt x="14200" y="10466"/>
                  <a:pt x="14003" y="10859"/>
                </a:cubicBezTo>
                <a:cubicBezTo>
                  <a:pt x="13709" y="11299"/>
                  <a:pt x="13512" y="11842"/>
                  <a:pt x="13512" y="12431"/>
                </a:cubicBezTo>
                <a:cubicBezTo>
                  <a:pt x="13512" y="12970"/>
                  <a:pt x="13709" y="13512"/>
                  <a:pt x="14003" y="13952"/>
                </a:cubicBezTo>
                <a:cubicBezTo>
                  <a:pt x="14200" y="14345"/>
                  <a:pt x="14495" y="14640"/>
                  <a:pt x="14836" y="14935"/>
                </a:cubicBezTo>
                <a:cubicBezTo>
                  <a:pt x="14345" y="15182"/>
                  <a:pt x="13756" y="15379"/>
                  <a:pt x="13166" y="15524"/>
                </a:cubicBezTo>
                <a:cubicBezTo>
                  <a:pt x="12478" y="15673"/>
                  <a:pt x="11744" y="15772"/>
                  <a:pt x="11005" y="15772"/>
                </a:cubicBezTo>
                <a:cubicBezTo>
                  <a:pt x="10415" y="15772"/>
                  <a:pt x="9826" y="15721"/>
                  <a:pt x="9287" y="15622"/>
                </a:cubicBezTo>
                <a:cubicBezTo>
                  <a:pt x="8698" y="15477"/>
                  <a:pt x="8108" y="15328"/>
                  <a:pt x="7617" y="15131"/>
                </a:cubicBezTo>
                <a:cubicBezTo>
                  <a:pt x="7580" y="15119"/>
                  <a:pt x="7543" y="15114"/>
                  <a:pt x="7508" y="15114"/>
                </a:cubicBezTo>
                <a:cubicBezTo>
                  <a:pt x="7402" y="15114"/>
                  <a:pt x="7310" y="15168"/>
                  <a:pt x="7271" y="15280"/>
                </a:cubicBezTo>
                <a:cubicBezTo>
                  <a:pt x="7224" y="15426"/>
                  <a:pt x="7271" y="15575"/>
                  <a:pt x="7421" y="15622"/>
                </a:cubicBezTo>
                <a:cubicBezTo>
                  <a:pt x="7959" y="15819"/>
                  <a:pt x="8548" y="16015"/>
                  <a:pt x="9189" y="16165"/>
                </a:cubicBezTo>
                <a:cubicBezTo>
                  <a:pt x="9779" y="16263"/>
                  <a:pt x="10368" y="16310"/>
                  <a:pt x="11005" y="16310"/>
                </a:cubicBezTo>
                <a:cubicBezTo>
                  <a:pt x="11791" y="16310"/>
                  <a:pt x="12577" y="16212"/>
                  <a:pt x="13264" y="16015"/>
                </a:cubicBezTo>
                <a:cubicBezTo>
                  <a:pt x="14102" y="15819"/>
                  <a:pt x="14836" y="15575"/>
                  <a:pt x="15524" y="15229"/>
                </a:cubicBezTo>
                <a:cubicBezTo>
                  <a:pt x="16361" y="14789"/>
                  <a:pt x="17049" y="14345"/>
                  <a:pt x="17587" y="13854"/>
                </a:cubicBezTo>
                <a:cubicBezTo>
                  <a:pt x="18177" y="13316"/>
                  <a:pt x="18472" y="12824"/>
                  <a:pt x="18472" y="12431"/>
                </a:cubicBezTo>
                <a:cubicBezTo>
                  <a:pt x="18472" y="11987"/>
                  <a:pt x="18177" y="11496"/>
                  <a:pt x="17587" y="10958"/>
                </a:cubicBezTo>
                <a:cubicBezTo>
                  <a:pt x="16754" y="10219"/>
                  <a:pt x="15721" y="9629"/>
                  <a:pt x="14738" y="9236"/>
                </a:cubicBezTo>
                <a:cubicBezTo>
                  <a:pt x="14443" y="9138"/>
                  <a:pt x="14200" y="9040"/>
                  <a:pt x="13952" y="8941"/>
                </a:cubicBezTo>
                <a:cubicBezTo>
                  <a:pt x="13927" y="8933"/>
                  <a:pt x="13902" y="8930"/>
                  <a:pt x="13877" y="8930"/>
                </a:cubicBezTo>
                <a:close/>
              </a:path>
            </a:pathLst>
          </a:custGeom>
          <a:solidFill>
            <a:schemeClr val="dk1"/>
          </a:solidFill>
          <a:ln>
            <a:noFill/>
          </a:ln>
        </p:spPr>
        <p:txBody>
          <a:bodyPr spcFirstLastPara="1" wrap="square" lIns="182832" tIns="182832" rIns="182832" bIns="182832" anchor="ctr" anchorCtr="0">
            <a:noAutofit/>
          </a:bodyPr>
          <a:lstStyle/>
          <a:p>
            <a:endParaRPr/>
          </a:p>
        </p:txBody>
      </p:sp>
      <p:sp>
        <p:nvSpPr>
          <p:cNvPr id="1964" name="Google Shape;1964;p44"/>
          <p:cNvSpPr/>
          <p:nvPr/>
        </p:nvSpPr>
        <p:spPr>
          <a:xfrm>
            <a:off x="13022860" y="3266206"/>
            <a:ext cx="587000" cy="922950"/>
          </a:xfrm>
          <a:custGeom>
            <a:avLst/>
            <a:gdLst/>
            <a:ahLst/>
            <a:cxnLst/>
            <a:rect l="l" t="t" r="r" b="b"/>
            <a:pathLst>
              <a:path w="11740" h="18459" extrusionOk="0">
                <a:moveTo>
                  <a:pt x="4076" y="8830"/>
                </a:moveTo>
                <a:cubicBezTo>
                  <a:pt x="4323" y="8830"/>
                  <a:pt x="4618" y="8881"/>
                  <a:pt x="4862" y="8881"/>
                </a:cubicBezTo>
                <a:lnTo>
                  <a:pt x="4862" y="10060"/>
                </a:lnTo>
                <a:cubicBezTo>
                  <a:pt x="4862" y="10158"/>
                  <a:pt x="4862" y="10256"/>
                  <a:pt x="4763" y="10355"/>
                </a:cubicBezTo>
                <a:cubicBezTo>
                  <a:pt x="4665" y="10402"/>
                  <a:pt x="4567" y="10453"/>
                  <a:pt x="4469" y="10453"/>
                </a:cubicBezTo>
                <a:cubicBezTo>
                  <a:pt x="4370" y="10453"/>
                  <a:pt x="4272" y="10402"/>
                  <a:pt x="4174" y="10355"/>
                </a:cubicBezTo>
                <a:cubicBezTo>
                  <a:pt x="4127" y="10256"/>
                  <a:pt x="4076" y="10158"/>
                  <a:pt x="4076" y="10060"/>
                </a:cubicBezTo>
                <a:lnTo>
                  <a:pt x="4076" y="8830"/>
                </a:lnTo>
                <a:close/>
                <a:moveTo>
                  <a:pt x="7318" y="8535"/>
                </a:moveTo>
                <a:lnTo>
                  <a:pt x="7318" y="10060"/>
                </a:lnTo>
                <a:cubicBezTo>
                  <a:pt x="7318" y="10158"/>
                  <a:pt x="7271" y="10256"/>
                  <a:pt x="7220" y="10355"/>
                </a:cubicBezTo>
                <a:cubicBezTo>
                  <a:pt x="7121" y="10427"/>
                  <a:pt x="7011" y="10464"/>
                  <a:pt x="6907" y="10464"/>
                </a:cubicBezTo>
                <a:cubicBezTo>
                  <a:pt x="6803" y="10464"/>
                  <a:pt x="6705" y="10427"/>
                  <a:pt x="6630" y="10355"/>
                </a:cubicBezTo>
                <a:cubicBezTo>
                  <a:pt x="6532" y="10256"/>
                  <a:pt x="6532" y="10158"/>
                  <a:pt x="6532" y="10060"/>
                </a:cubicBezTo>
                <a:lnTo>
                  <a:pt x="6532" y="8731"/>
                </a:lnTo>
                <a:cubicBezTo>
                  <a:pt x="6780" y="8684"/>
                  <a:pt x="7074" y="8633"/>
                  <a:pt x="7318" y="8535"/>
                </a:cubicBezTo>
                <a:close/>
                <a:moveTo>
                  <a:pt x="11121" y="1"/>
                </a:moveTo>
                <a:cubicBezTo>
                  <a:pt x="11054" y="1"/>
                  <a:pt x="10992" y="28"/>
                  <a:pt x="10953" y="86"/>
                </a:cubicBezTo>
                <a:cubicBezTo>
                  <a:pt x="10167" y="824"/>
                  <a:pt x="9432" y="1217"/>
                  <a:pt x="8693" y="1461"/>
                </a:cubicBezTo>
                <a:cubicBezTo>
                  <a:pt x="8169" y="1611"/>
                  <a:pt x="7618" y="1676"/>
                  <a:pt x="7102" y="1676"/>
                </a:cubicBezTo>
                <a:cubicBezTo>
                  <a:pt x="6941" y="1676"/>
                  <a:pt x="6783" y="1670"/>
                  <a:pt x="6630" y="1658"/>
                </a:cubicBezTo>
                <a:cubicBezTo>
                  <a:pt x="6485" y="1658"/>
                  <a:pt x="6335" y="1807"/>
                  <a:pt x="6335" y="1952"/>
                </a:cubicBezTo>
                <a:cubicBezTo>
                  <a:pt x="6335" y="2102"/>
                  <a:pt x="6434" y="2200"/>
                  <a:pt x="6583" y="2200"/>
                </a:cubicBezTo>
                <a:cubicBezTo>
                  <a:pt x="6746" y="2210"/>
                  <a:pt x="6910" y="2216"/>
                  <a:pt x="7074" y="2216"/>
                </a:cubicBezTo>
                <a:cubicBezTo>
                  <a:pt x="7649" y="2216"/>
                  <a:pt x="8231" y="2145"/>
                  <a:pt x="8843" y="1952"/>
                </a:cubicBezTo>
                <a:cubicBezTo>
                  <a:pt x="9578" y="1756"/>
                  <a:pt x="10265" y="1414"/>
                  <a:pt x="11004" y="773"/>
                </a:cubicBezTo>
                <a:cubicBezTo>
                  <a:pt x="11051" y="970"/>
                  <a:pt x="11103" y="1119"/>
                  <a:pt x="11103" y="1316"/>
                </a:cubicBezTo>
                <a:cubicBezTo>
                  <a:pt x="11150" y="1658"/>
                  <a:pt x="11201" y="2003"/>
                  <a:pt x="11201" y="2345"/>
                </a:cubicBezTo>
                <a:cubicBezTo>
                  <a:pt x="11201" y="4015"/>
                  <a:pt x="10513" y="5489"/>
                  <a:pt x="9432" y="6570"/>
                </a:cubicBezTo>
                <a:cubicBezTo>
                  <a:pt x="8300" y="7749"/>
                  <a:pt x="6780" y="8338"/>
                  <a:pt x="5156" y="8338"/>
                </a:cubicBezTo>
                <a:cubicBezTo>
                  <a:pt x="4076" y="8338"/>
                  <a:pt x="2850" y="8095"/>
                  <a:pt x="2012" y="7356"/>
                </a:cubicBezTo>
                <a:cubicBezTo>
                  <a:pt x="1816" y="7159"/>
                  <a:pt x="1619" y="6963"/>
                  <a:pt x="1521" y="6766"/>
                </a:cubicBezTo>
                <a:cubicBezTo>
                  <a:pt x="1867" y="6177"/>
                  <a:pt x="2358" y="5639"/>
                  <a:pt x="2995" y="5246"/>
                </a:cubicBezTo>
                <a:cubicBezTo>
                  <a:pt x="3930" y="4754"/>
                  <a:pt x="4960" y="4754"/>
                  <a:pt x="6041" y="4754"/>
                </a:cubicBezTo>
                <a:cubicBezTo>
                  <a:pt x="6266" y="4761"/>
                  <a:pt x="6492" y="4767"/>
                  <a:pt x="6717" y="4767"/>
                </a:cubicBezTo>
                <a:cubicBezTo>
                  <a:pt x="8019" y="4767"/>
                  <a:pt x="9297" y="4569"/>
                  <a:pt x="10218" y="3229"/>
                </a:cubicBezTo>
                <a:cubicBezTo>
                  <a:pt x="10317" y="3131"/>
                  <a:pt x="10265" y="2935"/>
                  <a:pt x="10167" y="2836"/>
                </a:cubicBezTo>
                <a:cubicBezTo>
                  <a:pt x="10114" y="2819"/>
                  <a:pt x="10061" y="2808"/>
                  <a:pt x="10010" y="2808"/>
                </a:cubicBezTo>
                <a:cubicBezTo>
                  <a:pt x="9920" y="2808"/>
                  <a:pt x="9837" y="2842"/>
                  <a:pt x="9774" y="2935"/>
                </a:cubicBezTo>
                <a:cubicBezTo>
                  <a:pt x="8996" y="4045"/>
                  <a:pt x="7906" y="4227"/>
                  <a:pt x="6737" y="4227"/>
                </a:cubicBezTo>
                <a:cubicBezTo>
                  <a:pt x="6507" y="4227"/>
                  <a:pt x="6275" y="4220"/>
                  <a:pt x="6041" y="4212"/>
                </a:cubicBezTo>
                <a:cubicBezTo>
                  <a:pt x="4913" y="4212"/>
                  <a:pt x="3781" y="4212"/>
                  <a:pt x="2751" y="4801"/>
                </a:cubicBezTo>
                <a:cubicBezTo>
                  <a:pt x="2111" y="5147"/>
                  <a:pt x="1619" y="5639"/>
                  <a:pt x="1226" y="6177"/>
                </a:cubicBezTo>
                <a:cubicBezTo>
                  <a:pt x="1081" y="5639"/>
                  <a:pt x="1128" y="5049"/>
                  <a:pt x="1278" y="4507"/>
                </a:cubicBezTo>
                <a:cubicBezTo>
                  <a:pt x="1572" y="3674"/>
                  <a:pt x="2209" y="2935"/>
                  <a:pt x="3144" y="2444"/>
                </a:cubicBezTo>
                <a:cubicBezTo>
                  <a:pt x="3486" y="2298"/>
                  <a:pt x="3832" y="2200"/>
                  <a:pt x="4174" y="2149"/>
                </a:cubicBezTo>
                <a:cubicBezTo>
                  <a:pt x="4305" y="2133"/>
                  <a:pt x="4436" y="2128"/>
                  <a:pt x="4567" y="2128"/>
                </a:cubicBezTo>
                <a:cubicBezTo>
                  <a:pt x="4829" y="2128"/>
                  <a:pt x="5091" y="2149"/>
                  <a:pt x="5353" y="2149"/>
                </a:cubicBezTo>
                <a:cubicBezTo>
                  <a:pt x="5502" y="2149"/>
                  <a:pt x="5648" y="2051"/>
                  <a:pt x="5648" y="1905"/>
                </a:cubicBezTo>
                <a:cubicBezTo>
                  <a:pt x="5648" y="1756"/>
                  <a:pt x="5549" y="1610"/>
                  <a:pt x="5404" y="1610"/>
                </a:cubicBezTo>
                <a:cubicBezTo>
                  <a:pt x="5108" y="1610"/>
                  <a:pt x="4814" y="1588"/>
                  <a:pt x="4534" y="1588"/>
                </a:cubicBezTo>
                <a:cubicBezTo>
                  <a:pt x="4394" y="1588"/>
                  <a:pt x="4258" y="1593"/>
                  <a:pt x="4127" y="1610"/>
                </a:cubicBezTo>
                <a:cubicBezTo>
                  <a:pt x="3683" y="1658"/>
                  <a:pt x="3290" y="1756"/>
                  <a:pt x="2897" y="2003"/>
                </a:cubicBezTo>
                <a:cubicBezTo>
                  <a:pt x="1816" y="2542"/>
                  <a:pt x="1081" y="3379"/>
                  <a:pt x="786" y="4310"/>
                </a:cubicBezTo>
                <a:cubicBezTo>
                  <a:pt x="492" y="5096"/>
                  <a:pt x="539" y="5980"/>
                  <a:pt x="885" y="6766"/>
                </a:cubicBezTo>
                <a:cubicBezTo>
                  <a:pt x="0" y="8437"/>
                  <a:pt x="0" y="10303"/>
                  <a:pt x="0" y="10355"/>
                </a:cubicBezTo>
                <a:cubicBezTo>
                  <a:pt x="0" y="10500"/>
                  <a:pt x="146" y="10598"/>
                  <a:pt x="295" y="10598"/>
                </a:cubicBezTo>
                <a:cubicBezTo>
                  <a:pt x="440" y="10598"/>
                  <a:pt x="539" y="10500"/>
                  <a:pt x="539" y="10355"/>
                </a:cubicBezTo>
                <a:cubicBezTo>
                  <a:pt x="539" y="10355"/>
                  <a:pt x="539" y="8783"/>
                  <a:pt x="1226" y="7309"/>
                </a:cubicBezTo>
                <a:cubicBezTo>
                  <a:pt x="1325" y="7454"/>
                  <a:pt x="1474" y="7604"/>
                  <a:pt x="1619" y="7749"/>
                </a:cubicBezTo>
                <a:cubicBezTo>
                  <a:pt x="1867" y="7945"/>
                  <a:pt x="2162" y="8142"/>
                  <a:pt x="2457" y="8291"/>
                </a:cubicBezTo>
                <a:lnTo>
                  <a:pt x="2457" y="11435"/>
                </a:lnTo>
                <a:cubicBezTo>
                  <a:pt x="2457" y="12170"/>
                  <a:pt x="2653" y="12811"/>
                  <a:pt x="2948" y="13349"/>
                </a:cubicBezTo>
                <a:cubicBezTo>
                  <a:pt x="3290" y="13939"/>
                  <a:pt x="3781" y="14383"/>
                  <a:pt x="4370" y="14678"/>
                </a:cubicBezTo>
                <a:cubicBezTo>
                  <a:pt x="4469" y="14776"/>
                  <a:pt x="4422" y="14725"/>
                  <a:pt x="4422" y="14823"/>
                </a:cubicBezTo>
                <a:lnTo>
                  <a:pt x="4272" y="18163"/>
                </a:lnTo>
                <a:cubicBezTo>
                  <a:pt x="4272" y="18313"/>
                  <a:pt x="4370" y="18458"/>
                  <a:pt x="4520" y="18458"/>
                </a:cubicBezTo>
                <a:lnTo>
                  <a:pt x="6878" y="18458"/>
                </a:lnTo>
                <a:cubicBezTo>
                  <a:pt x="7023" y="18458"/>
                  <a:pt x="7121" y="18313"/>
                  <a:pt x="7121" y="18163"/>
                </a:cubicBezTo>
                <a:lnTo>
                  <a:pt x="7074" y="16984"/>
                </a:lnTo>
                <a:cubicBezTo>
                  <a:pt x="7074" y="16839"/>
                  <a:pt x="6925" y="16690"/>
                  <a:pt x="6780" y="16690"/>
                </a:cubicBezTo>
                <a:cubicBezTo>
                  <a:pt x="6630" y="16741"/>
                  <a:pt x="6532" y="16839"/>
                  <a:pt x="6532" y="16984"/>
                </a:cubicBezTo>
                <a:lnTo>
                  <a:pt x="6583" y="17920"/>
                </a:lnTo>
                <a:lnTo>
                  <a:pt x="4815" y="17920"/>
                </a:lnTo>
                <a:lnTo>
                  <a:pt x="4960" y="14823"/>
                </a:lnTo>
                <a:cubicBezTo>
                  <a:pt x="4960" y="14678"/>
                  <a:pt x="4960" y="14579"/>
                  <a:pt x="4913" y="14481"/>
                </a:cubicBezTo>
                <a:cubicBezTo>
                  <a:pt x="4862" y="14332"/>
                  <a:pt x="4763" y="14285"/>
                  <a:pt x="4618" y="14186"/>
                </a:cubicBezTo>
                <a:cubicBezTo>
                  <a:pt x="4127" y="13990"/>
                  <a:pt x="3734" y="13597"/>
                  <a:pt x="3439" y="13106"/>
                </a:cubicBezTo>
                <a:cubicBezTo>
                  <a:pt x="3144" y="12614"/>
                  <a:pt x="2995" y="12072"/>
                  <a:pt x="2995" y="11435"/>
                </a:cubicBezTo>
                <a:lnTo>
                  <a:pt x="2995" y="8535"/>
                </a:lnTo>
                <a:cubicBezTo>
                  <a:pt x="3144" y="8586"/>
                  <a:pt x="3341" y="8633"/>
                  <a:pt x="3537" y="8684"/>
                </a:cubicBezTo>
                <a:lnTo>
                  <a:pt x="3537" y="10060"/>
                </a:lnTo>
                <a:cubicBezTo>
                  <a:pt x="3537" y="10303"/>
                  <a:pt x="3636" y="10551"/>
                  <a:pt x="3832" y="10748"/>
                </a:cubicBezTo>
                <a:cubicBezTo>
                  <a:pt x="3977" y="10893"/>
                  <a:pt x="4225" y="10991"/>
                  <a:pt x="4469" y="10991"/>
                </a:cubicBezTo>
                <a:cubicBezTo>
                  <a:pt x="4716" y="10991"/>
                  <a:pt x="4960" y="10893"/>
                  <a:pt x="5156" y="10748"/>
                </a:cubicBezTo>
                <a:cubicBezTo>
                  <a:pt x="5306" y="10551"/>
                  <a:pt x="5404" y="10303"/>
                  <a:pt x="5404" y="10060"/>
                </a:cubicBezTo>
                <a:lnTo>
                  <a:pt x="5404" y="8881"/>
                </a:lnTo>
                <a:cubicBezTo>
                  <a:pt x="5601" y="8881"/>
                  <a:pt x="5797" y="8881"/>
                  <a:pt x="5994" y="8830"/>
                </a:cubicBezTo>
                <a:lnTo>
                  <a:pt x="5994" y="10060"/>
                </a:lnTo>
                <a:cubicBezTo>
                  <a:pt x="5994" y="10303"/>
                  <a:pt x="6041" y="10551"/>
                  <a:pt x="6237" y="10748"/>
                </a:cubicBezTo>
                <a:cubicBezTo>
                  <a:pt x="6434" y="10918"/>
                  <a:pt x="6679" y="11004"/>
                  <a:pt x="6919" y="11004"/>
                </a:cubicBezTo>
                <a:cubicBezTo>
                  <a:pt x="7159" y="11004"/>
                  <a:pt x="7393" y="10918"/>
                  <a:pt x="7566" y="10748"/>
                </a:cubicBezTo>
                <a:cubicBezTo>
                  <a:pt x="7762" y="10551"/>
                  <a:pt x="7860" y="10303"/>
                  <a:pt x="7860" y="10060"/>
                </a:cubicBezTo>
                <a:lnTo>
                  <a:pt x="7860" y="8338"/>
                </a:lnTo>
                <a:cubicBezTo>
                  <a:pt x="8057" y="8240"/>
                  <a:pt x="8253" y="8142"/>
                  <a:pt x="8399" y="8044"/>
                </a:cubicBezTo>
                <a:lnTo>
                  <a:pt x="8399" y="11435"/>
                </a:lnTo>
                <a:cubicBezTo>
                  <a:pt x="8399" y="12072"/>
                  <a:pt x="8253" y="12614"/>
                  <a:pt x="7959" y="13106"/>
                </a:cubicBezTo>
                <a:cubicBezTo>
                  <a:pt x="7711" y="13597"/>
                  <a:pt x="7271" y="13990"/>
                  <a:pt x="6827" y="14186"/>
                </a:cubicBezTo>
                <a:cubicBezTo>
                  <a:pt x="6630" y="14285"/>
                  <a:pt x="6583" y="14332"/>
                  <a:pt x="6485" y="14481"/>
                </a:cubicBezTo>
                <a:cubicBezTo>
                  <a:pt x="6434" y="14579"/>
                  <a:pt x="6434" y="14678"/>
                  <a:pt x="6434" y="14823"/>
                </a:cubicBezTo>
                <a:lnTo>
                  <a:pt x="6485" y="15758"/>
                </a:lnTo>
                <a:cubicBezTo>
                  <a:pt x="6485" y="15884"/>
                  <a:pt x="6558" y="16012"/>
                  <a:pt x="6671" y="16012"/>
                </a:cubicBezTo>
                <a:cubicBezTo>
                  <a:pt x="6690" y="16012"/>
                  <a:pt x="6709" y="16009"/>
                  <a:pt x="6728" y="16002"/>
                </a:cubicBezTo>
                <a:cubicBezTo>
                  <a:pt x="6925" y="16002"/>
                  <a:pt x="7023" y="15904"/>
                  <a:pt x="7023" y="15758"/>
                </a:cubicBezTo>
                <a:lnTo>
                  <a:pt x="6976" y="14823"/>
                </a:lnTo>
                <a:cubicBezTo>
                  <a:pt x="6976" y="14725"/>
                  <a:pt x="6925" y="14725"/>
                  <a:pt x="7023" y="14678"/>
                </a:cubicBezTo>
                <a:cubicBezTo>
                  <a:pt x="7613" y="14383"/>
                  <a:pt x="8104" y="13939"/>
                  <a:pt x="8450" y="13349"/>
                </a:cubicBezTo>
                <a:cubicBezTo>
                  <a:pt x="8745" y="12811"/>
                  <a:pt x="8941" y="12170"/>
                  <a:pt x="8941" y="11435"/>
                </a:cubicBezTo>
                <a:lnTo>
                  <a:pt x="8941" y="7702"/>
                </a:lnTo>
                <a:cubicBezTo>
                  <a:pt x="9283" y="7505"/>
                  <a:pt x="9531" y="7258"/>
                  <a:pt x="9825" y="6963"/>
                </a:cubicBezTo>
                <a:cubicBezTo>
                  <a:pt x="11004" y="5784"/>
                  <a:pt x="11739" y="4165"/>
                  <a:pt x="11739" y="2345"/>
                </a:cubicBezTo>
                <a:cubicBezTo>
                  <a:pt x="11739" y="1952"/>
                  <a:pt x="11692" y="1610"/>
                  <a:pt x="11641" y="1265"/>
                </a:cubicBezTo>
                <a:cubicBezTo>
                  <a:pt x="11594" y="872"/>
                  <a:pt x="11496" y="530"/>
                  <a:pt x="11397" y="184"/>
                </a:cubicBezTo>
                <a:cubicBezTo>
                  <a:pt x="11338" y="65"/>
                  <a:pt x="11224" y="1"/>
                  <a:pt x="11121" y="1"/>
                </a:cubicBezTo>
                <a:close/>
              </a:path>
            </a:pathLst>
          </a:custGeom>
          <a:solidFill>
            <a:schemeClr val="dk1"/>
          </a:solidFill>
          <a:ln>
            <a:noFill/>
          </a:ln>
        </p:spPr>
        <p:txBody>
          <a:bodyPr spcFirstLastPara="1" wrap="square" lIns="182832" tIns="182832" rIns="182832" bIns="182832" anchor="ctr" anchorCtr="0">
            <a:noAutofit/>
          </a:bodyPr>
          <a:lstStyle/>
          <a:p>
            <a:endParaRPr/>
          </a:p>
        </p:txBody>
      </p:sp>
      <p:sp>
        <p:nvSpPr>
          <p:cNvPr id="22" name="TextBox 21">
            <a:extLst>
              <a:ext uri="{FF2B5EF4-FFF2-40B4-BE49-F238E27FC236}">
                <a16:creationId xmlns="" xmlns:a16="http://schemas.microsoft.com/office/drawing/2014/main" id="{71B6C4FB-3098-A3F4-D17E-9DCD8EEAD2B9}"/>
              </a:ext>
            </a:extLst>
          </p:cNvPr>
          <p:cNvSpPr txBox="1"/>
          <p:nvPr/>
        </p:nvSpPr>
        <p:spPr>
          <a:xfrm>
            <a:off x="4343402" y="647701"/>
            <a:ext cx="9601199" cy="1581194"/>
          </a:xfrm>
          <a:prstGeom prst="rect">
            <a:avLst/>
          </a:prstGeom>
          <a:noFill/>
        </p:spPr>
        <p:txBody>
          <a:bodyPr wrap="square" lIns="91431" tIns="45716" rIns="91431" bIns="45716" rtlCol="0">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NỘI DUNG BÀI HỌC</a:t>
            </a:r>
          </a:p>
        </p:txBody>
      </p:sp>
      <p:sp>
        <p:nvSpPr>
          <p:cNvPr id="23" name="Rectangle 22"/>
          <p:cNvSpPr/>
          <p:nvPr/>
        </p:nvSpPr>
        <p:spPr>
          <a:xfrm>
            <a:off x="1532400" y="4712778"/>
            <a:ext cx="6197556" cy="2308325"/>
          </a:xfrm>
          <a:prstGeom prst="rect">
            <a:avLst/>
          </a:prstGeom>
        </p:spPr>
        <p:txBody>
          <a:bodyPr wrap="square" lIns="91431" tIns="45716" rIns="91431" bIns="45716">
            <a:spAutoFit/>
          </a:bodyPr>
          <a:lstStyle/>
          <a:p>
            <a:pPr algn="ctr" defTabSz="914309">
              <a:lnSpc>
                <a:spcPct val="150000"/>
              </a:lnSpc>
              <a:buClrTx/>
              <a:defRPr/>
            </a:pPr>
            <a:r>
              <a:rPr lang="en-US" sz="4800" dirty="0" err="1">
                <a:ea typeface="+mn-ea"/>
                <a:cs typeface="+mn-cs"/>
              </a:rPr>
              <a:t>Một</a:t>
            </a:r>
            <a:r>
              <a:rPr lang="en-US" sz="4800" dirty="0">
                <a:ea typeface="+mn-ea"/>
                <a:cs typeface="+mn-cs"/>
              </a:rPr>
              <a:t> </a:t>
            </a:r>
            <a:r>
              <a:rPr lang="en-US" sz="4800" dirty="0" err="1">
                <a:ea typeface="+mn-ea"/>
                <a:cs typeface="+mn-cs"/>
              </a:rPr>
              <a:t>số</a:t>
            </a:r>
            <a:r>
              <a:rPr lang="en-US" sz="4800" dirty="0">
                <a:ea typeface="+mn-ea"/>
                <a:cs typeface="+mn-cs"/>
              </a:rPr>
              <a:t> </a:t>
            </a:r>
            <a:r>
              <a:rPr lang="en-US" sz="4800" dirty="0" err="1">
                <a:ea typeface="+mn-ea"/>
                <a:cs typeface="+mn-cs"/>
              </a:rPr>
              <a:t>bệnh</a:t>
            </a:r>
            <a:r>
              <a:rPr lang="en-US" sz="4800" dirty="0">
                <a:ea typeface="+mn-ea"/>
                <a:cs typeface="+mn-cs"/>
              </a:rPr>
              <a:t> </a:t>
            </a:r>
            <a:r>
              <a:rPr lang="en-US" sz="4800" dirty="0" err="1">
                <a:ea typeface="+mn-ea"/>
                <a:cs typeface="+mn-cs"/>
              </a:rPr>
              <a:t>liên</a:t>
            </a:r>
            <a:r>
              <a:rPr lang="en-US" sz="4800" dirty="0">
                <a:ea typeface="+mn-ea"/>
                <a:cs typeface="+mn-cs"/>
              </a:rPr>
              <a:t> </a:t>
            </a:r>
            <a:r>
              <a:rPr lang="en-US" sz="4800" dirty="0" err="1">
                <a:ea typeface="+mn-ea"/>
                <a:cs typeface="+mn-cs"/>
              </a:rPr>
              <a:t>quan</a:t>
            </a:r>
            <a:r>
              <a:rPr lang="en-US" sz="4800" dirty="0">
                <a:ea typeface="+mn-ea"/>
                <a:cs typeface="+mn-cs"/>
              </a:rPr>
              <a:t> </a:t>
            </a:r>
            <a:r>
              <a:rPr lang="en-US" sz="4800" dirty="0" err="1">
                <a:ea typeface="+mn-ea"/>
                <a:cs typeface="+mn-cs"/>
              </a:rPr>
              <a:t>đến</a:t>
            </a:r>
            <a:r>
              <a:rPr lang="en-US" sz="4800" dirty="0">
                <a:ea typeface="+mn-ea"/>
                <a:cs typeface="+mn-cs"/>
              </a:rPr>
              <a:t> </a:t>
            </a:r>
            <a:r>
              <a:rPr lang="en-US" sz="4800" dirty="0" err="1">
                <a:ea typeface="+mn-ea"/>
                <a:cs typeface="+mn-cs"/>
              </a:rPr>
              <a:t>dinh</a:t>
            </a:r>
            <a:r>
              <a:rPr lang="en-US" sz="4800" dirty="0">
                <a:ea typeface="+mn-ea"/>
                <a:cs typeface="+mn-cs"/>
              </a:rPr>
              <a:t> </a:t>
            </a:r>
            <a:r>
              <a:rPr lang="en-US" sz="4800" dirty="0" err="1">
                <a:ea typeface="+mn-ea"/>
                <a:cs typeface="+mn-cs"/>
              </a:rPr>
              <a:t>dưỡng</a:t>
            </a:r>
            <a:endParaRPr lang="en-US" sz="4800" dirty="0">
              <a:ea typeface="+mn-ea"/>
              <a:cs typeface="+mn-cs"/>
            </a:endParaRPr>
          </a:p>
        </p:txBody>
      </p:sp>
      <p:sp>
        <p:nvSpPr>
          <p:cNvPr id="13" name="Rectangle 12"/>
          <p:cNvSpPr/>
          <p:nvPr/>
        </p:nvSpPr>
        <p:spPr>
          <a:xfrm>
            <a:off x="9442111" y="4663656"/>
            <a:ext cx="6877493" cy="4524315"/>
          </a:xfrm>
          <a:prstGeom prst="rect">
            <a:avLst/>
          </a:prstGeom>
        </p:spPr>
        <p:txBody>
          <a:bodyPr wrap="square" lIns="91431" tIns="45716" rIns="91431" bIns="45716">
            <a:spAutoFit/>
          </a:bodyPr>
          <a:lstStyle/>
          <a:p>
            <a:pPr algn="ctr" defTabSz="914309">
              <a:lnSpc>
                <a:spcPct val="150000"/>
              </a:lnSpc>
              <a:buClrTx/>
              <a:defRPr/>
            </a:pPr>
            <a:r>
              <a:rPr lang="en-US" sz="4800" dirty="0" err="1">
                <a:ea typeface="+mn-ea"/>
                <a:cs typeface="+mn-cs"/>
              </a:rPr>
              <a:t>Nguyên</a:t>
            </a:r>
            <a:r>
              <a:rPr lang="en-US" sz="4800" dirty="0">
                <a:ea typeface="+mn-ea"/>
                <a:cs typeface="+mn-cs"/>
              </a:rPr>
              <a:t> </a:t>
            </a:r>
            <a:r>
              <a:rPr lang="en-US" sz="4800" dirty="0" err="1">
                <a:ea typeface="+mn-ea"/>
                <a:cs typeface="+mn-cs"/>
              </a:rPr>
              <a:t>nhân</a:t>
            </a:r>
            <a:r>
              <a:rPr lang="en-US" sz="4800" dirty="0">
                <a:ea typeface="+mn-ea"/>
                <a:cs typeface="+mn-cs"/>
              </a:rPr>
              <a:t> </a:t>
            </a:r>
            <a:r>
              <a:rPr lang="en-US" sz="4800" dirty="0" err="1">
                <a:ea typeface="+mn-ea"/>
                <a:cs typeface="+mn-cs"/>
              </a:rPr>
              <a:t>gây</a:t>
            </a:r>
            <a:r>
              <a:rPr lang="en-US" sz="4800" dirty="0">
                <a:ea typeface="+mn-ea"/>
                <a:cs typeface="+mn-cs"/>
              </a:rPr>
              <a:t> </a:t>
            </a:r>
            <a:r>
              <a:rPr lang="en-US" sz="4800" dirty="0" err="1">
                <a:ea typeface="+mn-ea"/>
                <a:cs typeface="+mn-cs"/>
              </a:rPr>
              <a:t>ra</a:t>
            </a:r>
            <a:r>
              <a:rPr lang="en-US" sz="4800" dirty="0">
                <a:ea typeface="+mn-ea"/>
                <a:cs typeface="+mn-cs"/>
              </a:rPr>
              <a:t> </a:t>
            </a:r>
            <a:r>
              <a:rPr lang="en-US" sz="4800" dirty="0" err="1">
                <a:ea typeface="+mn-ea"/>
                <a:cs typeface="+mn-cs"/>
              </a:rPr>
              <a:t>một</a:t>
            </a:r>
            <a:r>
              <a:rPr lang="en-US" sz="4800" dirty="0">
                <a:ea typeface="+mn-ea"/>
                <a:cs typeface="+mn-cs"/>
              </a:rPr>
              <a:t> </a:t>
            </a:r>
            <a:r>
              <a:rPr lang="en-US" sz="4800" dirty="0" err="1">
                <a:ea typeface="+mn-ea"/>
                <a:cs typeface="+mn-cs"/>
              </a:rPr>
              <a:t>số</a:t>
            </a:r>
            <a:r>
              <a:rPr lang="en-US" sz="4800" dirty="0">
                <a:ea typeface="+mn-ea"/>
                <a:cs typeface="+mn-cs"/>
              </a:rPr>
              <a:t> </a:t>
            </a:r>
            <a:r>
              <a:rPr lang="en-US" sz="4800" dirty="0" err="1">
                <a:ea typeface="+mn-ea"/>
                <a:cs typeface="+mn-cs"/>
              </a:rPr>
              <a:t>bệnh</a:t>
            </a:r>
            <a:r>
              <a:rPr lang="en-US" sz="4800" dirty="0">
                <a:ea typeface="+mn-ea"/>
                <a:cs typeface="+mn-cs"/>
              </a:rPr>
              <a:t> </a:t>
            </a:r>
            <a:r>
              <a:rPr lang="en-US" sz="4800" dirty="0" err="1">
                <a:ea typeface="+mn-ea"/>
                <a:cs typeface="+mn-cs"/>
              </a:rPr>
              <a:t>liên</a:t>
            </a:r>
            <a:r>
              <a:rPr lang="en-US" sz="4800" dirty="0">
                <a:ea typeface="+mn-ea"/>
                <a:cs typeface="+mn-cs"/>
              </a:rPr>
              <a:t> </a:t>
            </a:r>
            <a:r>
              <a:rPr lang="en-US" sz="4800" dirty="0" err="1">
                <a:ea typeface="+mn-ea"/>
                <a:cs typeface="+mn-cs"/>
              </a:rPr>
              <a:t>quan</a:t>
            </a:r>
            <a:r>
              <a:rPr lang="en-US" sz="4800" dirty="0">
                <a:ea typeface="+mn-ea"/>
                <a:cs typeface="+mn-cs"/>
              </a:rPr>
              <a:t> </a:t>
            </a:r>
            <a:r>
              <a:rPr lang="en-US" sz="4800" dirty="0" err="1">
                <a:ea typeface="+mn-ea"/>
                <a:cs typeface="+mn-cs"/>
              </a:rPr>
              <a:t>đến</a:t>
            </a:r>
            <a:r>
              <a:rPr lang="en-US" sz="4800" dirty="0">
                <a:ea typeface="+mn-ea"/>
                <a:cs typeface="+mn-cs"/>
              </a:rPr>
              <a:t> </a:t>
            </a:r>
            <a:r>
              <a:rPr lang="en-US" sz="4800" dirty="0" err="1">
                <a:ea typeface="+mn-ea"/>
                <a:cs typeface="+mn-cs"/>
              </a:rPr>
              <a:t>dinh</a:t>
            </a:r>
            <a:r>
              <a:rPr lang="en-US" sz="4800" dirty="0">
                <a:ea typeface="+mn-ea"/>
                <a:cs typeface="+mn-cs"/>
              </a:rPr>
              <a:t> </a:t>
            </a:r>
            <a:r>
              <a:rPr lang="en-US" sz="4800" dirty="0" err="1">
                <a:ea typeface="+mn-ea"/>
                <a:cs typeface="+mn-cs"/>
              </a:rPr>
              <a:t>dưỡng</a:t>
            </a:r>
            <a:r>
              <a:rPr lang="en-US" sz="4800" dirty="0">
                <a:ea typeface="+mn-ea"/>
                <a:cs typeface="+mn-cs"/>
              </a:rPr>
              <a:t> </a:t>
            </a:r>
            <a:r>
              <a:rPr lang="en-US" sz="4800" dirty="0" err="1">
                <a:ea typeface="+mn-ea"/>
                <a:cs typeface="+mn-cs"/>
              </a:rPr>
              <a:t>và</a:t>
            </a:r>
            <a:r>
              <a:rPr lang="en-US" sz="4800" dirty="0">
                <a:ea typeface="+mn-ea"/>
                <a:cs typeface="+mn-cs"/>
              </a:rPr>
              <a:t> </a:t>
            </a:r>
            <a:r>
              <a:rPr lang="en-US" sz="4800" dirty="0" err="1">
                <a:ea typeface="+mn-ea"/>
                <a:cs typeface="+mn-cs"/>
              </a:rPr>
              <a:t>cách</a:t>
            </a:r>
            <a:r>
              <a:rPr lang="en-US" sz="4800" dirty="0">
                <a:ea typeface="+mn-ea"/>
                <a:cs typeface="+mn-cs"/>
              </a:rPr>
              <a:t> </a:t>
            </a:r>
            <a:r>
              <a:rPr lang="en-US" sz="4800" dirty="0" err="1">
                <a:ea typeface="+mn-ea"/>
                <a:cs typeface="+mn-cs"/>
              </a:rPr>
              <a:t>phòng</a:t>
            </a:r>
            <a:r>
              <a:rPr lang="en-US" sz="4800" dirty="0">
                <a:ea typeface="+mn-ea"/>
                <a:cs typeface="+mn-cs"/>
              </a:rPr>
              <a:t> </a:t>
            </a:r>
            <a:r>
              <a:rPr lang="en-US" sz="4800" dirty="0" err="1">
                <a:ea typeface="+mn-ea"/>
                <a:cs typeface="+mn-cs"/>
              </a:rPr>
              <a:t>tránh</a:t>
            </a:r>
            <a:endParaRPr lang="en-US" sz="4800" dirty="0">
              <a:ea typeface="+mn-ea"/>
              <a:cs typeface="+mn-cs"/>
            </a:endParaRPr>
          </a:p>
        </p:txBody>
      </p:sp>
    </p:spTree>
  </p:cSld>
  <p:clrMapOvr>
    <a:masterClrMapping/>
  </p:clrMapOvr>
  <p:transition>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ChangeAspect="1"/>
          </p:cNvPicPr>
          <p:nvPr/>
        </p:nvPicPr>
        <p:blipFill>
          <a:blip r:embed="rId8"/>
          <a:stretch>
            <a:fillRect/>
          </a:stretch>
        </p:blipFill>
        <p:spPr>
          <a:xfrm>
            <a:off x="-20826" y="4"/>
            <a:ext cx="18288000" cy="10286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3651163" y="369281"/>
            <a:ext cx="14230352" cy="4774223"/>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663005" y="1153675"/>
              <a:ext cx="9029103" cy="1299415"/>
            </a:xfrm>
            <a:prstGeom prst="rect">
              <a:avLst/>
            </a:prstGeom>
            <a:noFill/>
          </p:spPr>
          <p:txBody>
            <a:bodyPr wrap="square" lIns="0" tIns="0" rIns="0" bIns="0" rtlCol="0">
              <a:spAutoFit/>
            </a:bodyPr>
            <a:lstStyle/>
            <a:p>
              <a:pPr algn="ctr" defTabSz="1371327">
                <a:lnSpc>
                  <a:spcPct val="150000"/>
                </a:lnSpc>
                <a:buClrTx/>
              </a:pPr>
              <a:r>
                <a:rPr lang="vi-VN" sz="4500" kern="1200" dirty="0">
                  <a:solidFill>
                    <a:srgbClr val="ED5565"/>
                  </a:solidFill>
                  <a:latin typeface="Arial" pitchFamily="34" charset="0"/>
                  <a:ea typeface="+mn-ea"/>
                  <a:cs typeface="Arial" pitchFamily="34" charset="0"/>
                </a:rPr>
                <a:t>Để phòng tránh bệnh suy dinh dưỡng thấp còi, em </a:t>
              </a:r>
              <a:r>
                <a:rPr lang="vi-VN" sz="4500" kern="1200" dirty="0" smtClean="0">
                  <a:solidFill>
                    <a:srgbClr val="ED5565"/>
                  </a:solidFill>
                  <a:latin typeface="Arial" pitchFamily="34" charset="0"/>
                  <a:ea typeface="+mn-ea"/>
                  <a:cs typeface="Arial" pitchFamily="34" charset="0"/>
                </a:rPr>
                <a:t>nên</a:t>
              </a:r>
              <a:r>
                <a:rPr lang="en-US" sz="4500" kern="1200" dirty="0" smtClean="0">
                  <a:solidFill>
                    <a:srgbClr val="ED5565"/>
                  </a:solidFill>
                  <a:latin typeface="Arial" pitchFamily="34" charset="0"/>
                  <a:ea typeface="+mn-ea"/>
                  <a:cs typeface="Arial" pitchFamily="34" charset="0"/>
                </a:rPr>
                <a:t>:</a:t>
              </a:r>
              <a:endParaRPr lang="en-US" sz="4500" kern="1200" dirty="0">
                <a:solidFill>
                  <a:srgbClr val="ED5565"/>
                </a:solidFill>
                <a:latin typeface="Arial" pitchFamily="34" charset="0"/>
                <a:ea typeface="+mn-ea"/>
                <a:cs typeface="Arial" pitchFamily="34" charset="0"/>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071" y="949613"/>
            <a:ext cx="2743200" cy="2135645"/>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759309" y="2748499"/>
            <a:ext cx="2429541" cy="668123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2"/>
          <a:stretch>
            <a:fillRect/>
          </a:stretch>
        </p:blipFill>
        <p:spPr>
          <a:xfrm>
            <a:off x="802015" y="7045368"/>
            <a:ext cx="2220839" cy="2286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370" y="7004037"/>
            <a:ext cx="2030601" cy="2434119"/>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59774" y="2038219"/>
            <a:ext cx="731045" cy="731045"/>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3384774" y="5143503"/>
            <a:ext cx="7078250" cy="2424954"/>
            <a:chOff x="2256516" y="3433557"/>
            <a:chExt cx="4718833" cy="1616636"/>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057239" y="3545166"/>
              <a:ext cx="3918110" cy="1505027"/>
            </a:xfrm>
            <a:prstGeom prst="rect">
              <a:avLst/>
            </a:prstGeom>
            <a:noFill/>
          </p:spPr>
          <p:txBody>
            <a:bodyPr wrap="square" lIns="0" tIns="0" rIns="0" bIns="0" rtlCol="0">
              <a:spAutoFit/>
            </a:bodyPr>
            <a:lstStyle/>
            <a:p>
              <a:pPr algn="ctr" defTabSz="1371327">
                <a:lnSpc>
                  <a:spcPct val="150000"/>
                </a:lnSpc>
                <a:buClrTx/>
              </a:pPr>
              <a:r>
                <a:rPr lang="vi-VN" sz="3400" kern="1200" dirty="0">
                  <a:latin typeface="Arial" pitchFamily="34" charset="0"/>
                  <a:ea typeface="+mn-ea"/>
                  <a:cs typeface="Arial" pitchFamily="34" charset="0"/>
                </a:rPr>
                <a:t>Kết hợp ăn uống và vận </a:t>
              </a:r>
              <a:r>
                <a:rPr lang="vi-VN" sz="3400" kern="1200" dirty="0" smtClean="0">
                  <a:latin typeface="Arial" pitchFamily="34" charset="0"/>
                  <a:ea typeface="+mn-ea"/>
                  <a:cs typeface="Arial" pitchFamily="34" charset="0"/>
                </a:rPr>
                <a:t>động</a:t>
              </a:r>
              <a:r>
                <a:rPr lang="en-US" sz="3400" kern="1200" dirty="0" smtClean="0">
                  <a:latin typeface="Arial" pitchFamily="34" charset="0"/>
                  <a:ea typeface="+mn-ea"/>
                  <a:cs typeface="Arial" pitchFamily="34" charset="0"/>
                </a:rPr>
                <a:t>,</a:t>
              </a:r>
              <a:r>
                <a:rPr lang="vi-VN" sz="3400" kern="1200" dirty="0" smtClean="0">
                  <a:latin typeface="Arial" pitchFamily="34" charset="0"/>
                  <a:ea typeface="+mn-ea"/>
                  <a:cs typeface="Arial" pitchFamily="34" charset="0"/>
                </a:rPr>
                <a:t> </a:t>
              </a:r>
              <a:r>
                <a:rPr lang="vi-VN" sz="3400" kern="1200" dirty="0">
                  <a:latin typeface="Arial" pitchFamily="34" charset="0"/>
                  <a:ea typeface="+mn-ea"/>
                  <a:cs typeface="Arial" pitchFamily="34" charset="0"/>
                </a:rPr>
                <a:t>tăng khả năng hấp thu các chất dinh dưỡng</a:t>
              </a:r>
              <a:endParaRPr lang="en-US" sz="3400" kern="1200" dirty="0">
                <a:latin typeface="Arial" pitchFamily="34" charset="0"/>
                <a:ea typeface="+mn-ea"/>
                <a:cs typeface="Arial" pitchFamily="34"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10751079" y="5030538"/>
            <a:ext cx="6851121" cy="2517432"/>
            <a:chOff x="7167386" y="3353692"/>
            <a:chExt cx="4567414" cy="1678288"/>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7975706" y="3662183"/>
              <a:ext cx="3705063" cy="1261884"/>
            </a:xfrm>
            <a:prstGeom prst="rect">
              <a:avLst/>
            </a:prstGeom>
            <a:noFill/>
          </p:spPr>
          <p:txBody>
            <a:bodyPr wrap="square" lIns="0" tIns="0" rIns="0" bIns="0" rtlCol="0">
              <a:spAutoFit/>
            </a:bodyPr>
            <a:lstStyle/>
            <a:p>
              <a:pPr algn="ctr" defTabSz="1371327">
                <a:lnSpc>
                  <a:spcPct val="150000"/>
                </a:lnSpc>
                <a:buClrTx/>
              </a:pPr>
              <a:r>
                <a:rPr lang="vi-VN" sz="4100" kern="1200" dirty="0">
                  <a:latin typeface="Arial" pitchFamily="34" charset="0"/>
                  <a:ea typeface="+mn-ea"/>
                  <a:cs typeface="Arial" pitchFamily="34" charset="0"/>
                </a:rPr>
                <a:t>Ăn nhiều chất béo, chất bột đường và chất đạm</a:t>
              </a:r>
              <a:endParaRPr lang="en-US" sz="4100" kern="1200" dirty="0">
                <a:latin typeface="Arial" pitchFamily="34" charset="0"/>
                <a:ea typeface="+mn-ea"/>
                <a:cs typeface="Arial" pitchFamily="34"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3342040" y="7693576"/>
            <a:ext cx="7253152" cy="2324885"/>
            <a:chOff x="2228026" y="5129048"/>
            <a:chExt cx="4835434" cy="1549923"/>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2719253" y="5391047"/>
              <a:ext cx="4344207" cy="1126206"/>
            </a:xfrm>
            <a:prstGeom prst="rect">
              <a:avLst/>
            </a:prstGeom>
            <a:noFill/>
          </p:spPr>
          <p:txBody>
            <a:bodyPr wrap="square" lIns="0" tIns="0" rIns="0" bIns="0" rtlCol="0">
              <a:spAutoFit/>
            </a:bodyPr>
            <a:lstStyle/>
            <a:p>
              <a:pPr algn="ctr" defTabSz="1371327">
                <a:lnSpc>
                  <a:spcPct val="150000"/>
                </a:lnSpc>
                <a:buClrTx/>
              </a:pPr>
              <a:r>
                <a:rPr lang="vi-VN" sz="3800" kern="1200" dirty="0">
                  <a:latin typeface="Arial" pitchFamily="34" charset="0"/>
                  <a:ea typeface="+mn-ea"/>
                  <a:cs typeface="Arial" pitchFamily="34" charset="0"/>
                </a:rPr>
                <a:t>Ăn các thức ăn như thịt, hải sản, gan, trứng, sữa,…</a:t>
              </a:r>
              <a:endParaRPr lang="en-US" sz="3800" kern="1200" dirty="0">
                <a:latin typeface="Arial" pitchFamily="34" charset="0"/>
                <a:ea typeface="+mn-ea"/>
                <a:cs typeface="Arial" pitchFamily="34"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10717482" y="7634535"/>
            <a:ext cx="6884718" cy="2322786"/>
            <a:chOff x="7144988" y="5089690"/>
            <a:chExt cx="4589812" cy="1548524"/>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lnSpc>
                  <a:spcPct val="150000"/>
                </a:lnSpc>
                <a:buClrTx/>
              </a:pPr>
              <a:endParaRPr lang="en-US" sz="4100" kern="1200">
                <a:solidFill>
                  <a:srgbClr val="000000"/>
                </a:solidFill>
                <a:latin typeface="Arial" pitchFamily="34" charset="0"/>
                <a:cs typeface="Arial" pitchFamily="34" charset="0"/>
              </a:endParaRPr>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8079645" y="5347587"/>
              <a:ext cx="3457247" cy="1261884"/>
            </a:xfrm>
            <a:prstGeom prst="rect">
              <a:avLst/>
            </a:prstGeom>
            <a:noFill/>
          </p:spPr>
          <p:txBody>
            <a:bodyPr wrap="square" lIns="0" tIns="0" rIns="0" bIns="0" rtlCol="0">
              <a:spAutoFit/>
            </a:bodyPr>
            <a:lstStyle/>
            <a:p>
              <a:pPr algn="ctr" defTabSz="1371327">
                <a:lnSpc>
                  <a:spcPct val="150000"/>
                </a:lnSpc>
                <a:buClrTx/>
              </a:pPr>
              <a:r>
                <a:rPr lang="en-US" sz="4100" kern="1200" dirty="0" err="1">
                  <a:latin typeface="Arial" pitchFamily="34" charset="0"/>
                  <a:ea typeface="+mn-ea"/>
                  <a:cs typeface="Arial" pitchFamily="34" charset="0"/>
                </a:rPr>
                <a:t>Bổ</a:t>
              </a:r>
              <a:r>
                <a:rPr lang="en-US" sz="4100" kern="1200" dirty="0">
                  <a:latin typeface="Arial" pitchFamily="34" charset="0"/>
                  <a:ea typeface="+mn-ea"/>
                  <a:cs typeface="Arial" pitchFamily="34" charset="0"/>
                </a:rPr>
                <a:t> sung </a:t>
              </a:r>
              <a:r>
                <a:rPr lang="en-US" sz="4100" kern="1200" dirty="0" err="1">
                  <a:latin typeface="Arial" pitchFamily="34" charset="0"/>
                  <a:ea typeface="+mn-ea"/>
                  <a:cs typeface="Arial" pitchFamily="34" charset="0"/>
                </a:rPr>
                <a:t>viên</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sắt</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theo</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chỉ</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dẫn</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của</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bác</a:t>
              </a:r>
              <a:r>
                <a:rPr lang="en-US" sz="4100" kern="1200" dirty="0">
                  <a:latin typeface="Arial" pitchFamily="34" charset="0"/>
                  <a:ea typeface="+mn-ea"/>
                  <a:cs typeface="Arial" pitchFamily="34" charset="0"/>
                </a:rPr>
                <a:t> </a:t>
              </a:r>
              <a:r>
                <a:rPr lang="en-US" sz="4100" kern="1200" dirty="0" err="1">
                  <a:latin typeface="Arial" pitchFamily="34" charset="0"/>
                  <a:ea typeface="+mn-ea"/>
                  <a:cs typeface="Arial" pitchFamily="34" charset="0"/>
                </a:rPr>
                <a:t>sĩ</a:t>
              </a:r>
              <a:endParaRPr lang="en-US" sz="4100" kern="1200" dirty="0">
                <a:latin typeface="Arial" pitchFamily="34" charset="0"/>
                <a:ea typeface="+mn-ea"/>
                <a:cs typeface="Arial" pitchFamily="34" charset="0"/>
              </a:endParaRPr>
            </a:p>
          </p:txBody>
        </p:sp>
      </p:grpSp>
      <p:sp>
        <p:nvSpPr>
          <p:cNvPr id="29" name="Rectangle 28">
            <a:extLst>
              <a:ext uri="{FF2B5EF4-FFF2-40B4-BE49-F238E27FC236}">
                <a16:creationId xmlns:a16="http://schemas.microsoft.com/office/drawing/2014/main" xmlns="" id="{B792BB09-07F5-4F2A-A006-4A958E2892B1}"/>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sz="4100" kern="1200">
                <a:solidFill>
                  <a:prstClr val="black"/>
                </a:solidFill>
                <a:latin typeface="Arial" pitchFamily="34" charset="0"/>
                <a:cs typeface="Arial" pitchFamily="34" charset="0"/>
              </a:rPr>
              <a:t>Khi đến mỗi Slide, thầy cô</a:t>
            </a:r>
            <a:br>
              <a:rPr lang="en-US" sz="4100" kern="1200">
                <a:solidFill>
                  <a:prstClr val="black"/>
                </a:solidFill>
                <a:latin typeface="Arial" pitchFamily="34" charset="0"/>
                <a:cs typeface="Arial" pitchFamily="34" charset="0"/>
              </a:rPr>
            </a:br>
            <a:r>
              <a:rPr lang="en-US" sz="4100" kern="1200">
                <a:solidFill>
                  <a:prstClr val="black"/>
                </a:solidFill>
                <a:latin typeface="Arial" pitchFamily="34" charset="0"/>
                <a:cs typeface="Arial" pitchFamily="34" charset="0"/>
              </a:rPr>
              <a:t>nhấp chuột trái 1 lần hoặc</a:t>
            </a:r>
            <a:br>
              <a:rPr lang="en-US" sz="4100" kern="1200">
                <a:solidFill>
                  <a:prstClr val="black"/>
                </a:solidFill>
                <a:latin typeface="Arial" pitchFamily="34" charset="0"/>
                <a:cs typeface="Arial" pitchFamily="34" charset="0"/>
              </a:rPr>
            </a:br>
            <a:r>
              <a:rPr lang="en-US" sz="4100" kern="1200">
                <a:solidFill>
                  <a:prstClr val="black"/>
                </a:solidFill>
                <a:latin typeface="Arial" pitchFamily="34" charset="0"/>
                <a:cs typeface="Arial" pitchFamily="34" charset="0"/>
              </a:rPr>
              <a:t>phím mũi tên qua phải thì câu hỏi và đáp án sẽ tự xuất hiện.</a:t>
            </a:r>
          </a:p>
        </p:txBody>
      </p:sp>
      <p:sp>
        <p:nvSpPr>
          <p:cNvPr id="30" name="Rectangle 29">
            <a:extLst>
              <a:ext uri="{FF2B5EF4-FFF2-40B4-BE49-F238E27FC236}">
                <a16:creationId xmlns:a16="http://schemas.microsoft.com/office/drawing/2014/main" xmlns="" id="{9E4113E9-F50F-44AF-B583-47ED78FBE603}"/>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sz="4100" kern="1200">
                <a:solidFill>
                  <a:prstClr val="black"/>
                </a:solidFill>
                <a:latin typeface="Arial" pitchFamily="34" charset="0"/>
                <a:cs typeface="Arial" pitchFamily="34"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xmlns="" id="{46DE6512-6432-405C-A619-64B28BB1F945}"/>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33" tIns="68567" rIns="137133" bIns="68567" rtlCol="0" anchor="ctr"/>
          <a:lstStyle/>
          <a:p>
            <a:pPr algn="ctr" defTabSz="1371327">
              <a:lnSpc>
                <a:spcPct val="150000"/>
              </a:lnSpc>
              <a:buClrTx/>
            </a:pPr>
            <a:r>
              <a:rPr lang="en-US" sz="4100" kern="1200">
                <a:solidFill>
                  <a:prstClr val="black"/>
                </a:solidFill>
                <a:latin typeface="Arial" pitchFamily="34" charset="0"/>
                <a:cs typeface="Arial" pitchFamily="34" charset="0"/>
              </a:rPr>
              <a:t>Để chuyển sang câu hỏi tiếp theo, thầy cô nhấp phím mũi tên qua phải 2 lần hoặc</a:t>
            </a:r>
            <a:br>
              <a:rPr lang="en-US" sz="4100" kern="1200">
                <a:solidFill>
                  <a:prstClr val="black"/>
                </a:solidFill>
                <a:latin typeface="Arial" pitchFamily="34" charset="0"/>
                <a:cs typeface="Arial" pitchFamily="34" charset="0"/>
              </a:rPr>
            </a:br>
            <a:r>
              <a:rPr lang="en-US" sz="4100" kern="1200">
                <a:solidFill>
                  <a:prstClr val="black"/>
                </a:solidFill>
                <a:latin typeface="Arial" pitchFamily="34" charset="0"/>
                <a:cs typeface="Arial" pitchFamily="34" charset="0"/>
              </a:rPr>
              <a:t>nhấp chuột trái 2 lần.</a:t>
            </a:r>
          </a:p>
        </p:txBody>
      </p:sp>
    </p:spTree>
    <p:extLst>
      <p:ext uri="{BB962C8B-B14F-4D97-AF65-F5344CB8AC3E}">
        <p14:creationId xmlns:p14="http://schemas.microsoft.com/office/powerpoint/2010/main" val="977923752"/>
      </p:ext>
    </p:extLst>
  </p:cSld>
  <p:clrMapOvr>
    <a:masterClrMapping/>
  </p:clrMapOvr>
  <p:transition>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704"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4" name="Picture 3">
            <a:extLst>
              <a:ext uri="{FF2B5EF4-FFF2-40B4-BE49-F238E27FC236}">
                <a16:creationId xmlns:a16="http://schemas.microsoft.com/office/drawing/2014/main" xmlns=""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002" y="3200400"/>
            <a:ext cx="6369974" cy="6057900"/>
          </a:xfrm>
          <a:prstGeom prst="rect">
            <a:avLst/>
          </a:prstGeom>
        </p:spPr>
      </p:pic>
      <p:grpSp>
        <p:nvGrpSpPr>
          <p:cNvPr id="8" name="Group 7">
            <a:extLst>
              <a:ext uri="{FF2B5EF4-FFF2-40B4-BE49-F238E27FC236}">
                <a16:creationId xmlns:a16="http://schemas.microsoft.com/office/drawing/2014/main" xmlns="" id="{BE7F857E-D8AC-4887-8179-C951D8492FBD}"/>
              </a:ext>
            </a:extLst>
          </p:cNvPr>
          <p:cNvGrpSpPr/>
          <p:nvPr/>
        </p:nvGrpSpPr>
        <p:grpSpPr>
          <a:xfrm>
            <a:off x="6172200" y="1028700"/>
            <a:ext cx="11884664" cy="4114800"/>
            <a:chOff x="4114800" y="685800"/>
            <a:chExt cx="7923109" cy="2743200"/>
          </a:xfrm>
        </p:grpSpPr>
        <p:sp>
          <p:nvSpPr>
            <p:cNvPr id="7" name="Speech Bubble: Rectangle with Corners Rounded 6">
              <a:extLst>
                <a:ext uri="{FF2B5EF4-FFF2-40B4-BE49-F238E27FC236}">
                  <a16:creationId xmlns:a16="http://schemas.microsoft.com/office/drawing/2014/main" xmlns=""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327">
                <a:buClrTx/>
              </a:pPr>
              <a:endParaRPr lang="en-US" sz="2700" kern="1200">
                <a:solidFill>
                  <a:prstClr val="white"/>
                </a:solidFill>
              </a:endParaRPr>
            </a:p>
          </p:txBody>
        </p:sp>
        <p:sp>
          <p:nvSpPr>
            <p:cNvPr id="5" name="TextBox 4">
              <a:extLst>
                <a:ext uri="{FF2B5EF4-FFF2-40B4-BE49-F238E27FC236}">
                  <a16:creationId xmlns:a16="http://schemas.microsoft.com/office/drawing/2014/main" xmlns="" id="{DBE89296-2F1A-4013-90E9-A0295113DFA4}"/>
                </a:ext>
              </a:extLst>
            </p:cNvPr>
            <p:cNvSpPr txBox="1"/>
            <p:nvPr/>
          </p:nvSpPr>
          <p:spPr>
            <a:xfrm>
              <a:off x="4114800" y="964092"/>
              <a:ext cx="7923109" cy="2194618"/>
            </a:xfrm>
            <a:prstGeom prst="rect">
              <a:avLst/>
            </a:prstGeom>
            <a:noFill/>
          </p:spPr>
          <p:txBody>
            <a:bodyPr wrap="none" lIns="0" tIns="0" rIns="0" bIns="0" rtlCol="0">
              <a:spAutoFit/>
            </a:bodyPr>
            <a:lstStyle/>
            <a:p>
              <a:pPr algn="ctr" defTabSz="1371327">
                <a:lnSpc>
                  <a:spcPct val="150000"/>
                </a:lnSpc>
                <a:buClrTx/>
              </a:pPr>
              <a:r>
                <a:rPr lang="en-US" sz="7600" kern="1200" dirty="0">
                  <a:solidFill>
                    <a:srgbClr val="ED5565"/>
                  </a:solidFill>
                  <a:latin typeface="Arial" pitchFamily="34" charset="0"/>
                  <a:ea typeface="+mn-ea"/>
                  <a:cs typeface="Arial" pitchFamily="34" charset="0"/>
                </a:rPr>
                <a:t>CẢM ƠN CÁC BẠN</a:t>
              </a:r>
            </a:p>
            <a:p>
              <a:pPr algn="ctr" defTabSz="1371327">
                <a:lnSpc>
                  <a:spcPct val="150000"/>
                </a:lnSpc>
                <a:buClrTx/>
              </a:pPr>
              <a:r>
                <a:rPr lang="en-US" sz="7600" kern="1200" dirty="0">
                  <a:solidFill>
                    <a:srgbClr val="ED5565"/>
                  </a:solidFill>
                  <a:latin typeface="Arial" pitchFamily="34" charset="0"/>
                  <a:ea typeface="+mn-ea"/>
                  <a:cs typeface="Arial" pitchFamily="34" charset="0"/>
                </a:rPr>
                <a:t>ĐÃ GIẢI CỨU CHÚNG TỚ!</a:t>
              </a:r>
            </a:p>
          </p:txBody>
        </p:sp>
      </p:grpSp>
    </p:spTree>
    <p:extLst>
      <p:ext uri="{BB962C8B-B14F-4D97-AF65-F5344CB8AC3E}">
        <p14:creationId xmlns:p14="http://schemas.microsoft.com/office/powerpoint/2010/main" val="2812081171"/>
      </p:ext>
    </p:extLst>
  </p:cSld>
  <p:clrMapOvr>
    <a:masterClrMapping/>
  </p:clrMapOvr>
  <p:transition>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52"/>
        <p:cNvGrpSpPr/>
        <p:nvPr/>
      </p:nvGrpSpPr>
      <p:grpSpPr>
        <a:xfrm>
          <a:off x="0" y="0"/>
          <a:ext cx="0" cy="0"/>
          <a:chOff x="0" y="0"/>
          <a:chExt cx="0" cy="0"/>
        </a:xfrm>
      </p:grpSpPr>
      <p:sp>
        <p:nvSpPr>
          <p:cNvPr id="1960" name="Google Shape;1960;p44"/>
          <p:cNvSpPr/>
          <p:nvPr/>
        </p:nvSpPr>
        <p:spPr>
          <a:xfrm>
            <a:off x="2881350" y="3817850"/>
            <a:ext cx="1414800" cy="1414800"/>
          </a:xfrm>
          <a:prstGeom prst="ellipse">
            <a:avLst/>
          </a:prstGeom>
          <a:solidFill>
            <a:schemeClr val="lt2"/>
          </a:solidFill>
          <a:ln>
            <a:noFill/>
          </a:ln>
        </p:spPr>
        <p:txBody>
          <a:bodyPr spcFirstLastPara="1" wrap="square" lIns="182832" tIns="182832" rIns="182832" bIns="182832" anchor="ctr" anchorCtr="0">
            <a:noAutofit/>
          </a:bodyPr>
          <a:lstStyle/>
          <a:p>
            <a:endParaRPr/>
          </a:p>
        </p:txBody>
      </p:sp>
      <p:sp>
        <p:nvSpPr>
          <p:cNvPr id="1961" name="Google Shape;1961;p44"/>
          <p:cNvSpPr/>
          <p:nvPr/>
        </p:nvSpPr>
        <p:spPr>
          <a:xfrm>
            <a:off x="8133351" y="2890500"/>
            <a:ext cx="1414800" cy="1414800"/>
          </a:xfrm>
          <a:prstGeom prst="ellipse">
            <a:avLst/>
          </a:prstGeom>
          <a:solidFill>
            <a:schemeClr val="lt2"/>
          </a:solidFill>
          <a:ln>
            <a:noFill/>
          </a:ln>
        </p:spPr>
        <p:txBody>
          <a:bodyPr spcFirstLastPara="1" wrap="square" lIns="182832" tIns="182832" rIns="182832" bIns="182832" anchor="ctr" anchorCtr="0">
            <a:noAutofit/>
          </a:bodyPr>
          <a:lstStyle/>
          <a:p>
            <a:endParaRPr/>
          </a:p>
        </p:txBody>
      </p:sp>
      <p:sp>
        <p:nvSpPr>
          <p:cNvPr id="1962" name="Google Shape;1962;p44"/>
          <p:cNvSpPr/>
          <p:nvPr/>
        </p:nvSpPr>
        <p:spPr>
          <a:xfrm>
            <a:off x="13530050" y="3817850"/>
            <a:ext cx="1414800" cy="1414800"/>
          </a:xfrm>
          <a:prstGeom prst="ellipse">
            <a:avLst/>
          </a:prstGeom>
          <a:solidFill>
            <a:schemeClr val="lt2"/>
          </a:solidFill>
          <a:ln>
            <a:noFill/>
          </a:ln>
        </p:spPr>
        <p:txBody>
          <a:bodyPr spcFirstLastPara="1" wrap="square" lIns="182832" tIns="182832" rIns="182832" bIns="182832" anchor="ctr" anchorCtr="0">
            <a:noAutofit/>
          </a:bodyPr>
          <a:lstStyle/>
          <a:p>
            <a:endParaRPr/>
          </a:p>
        </p:txBody>
      </p:sp>
      <p:sp>
        <p:nvSpPr>
          <p:cNvPr id="1963" name="Google Shape;1963;p44"/>
          <p:cNvSpPr/>
          <p:nvPr/>
        </p:nvSpPr>
        <p:spPr>
          <a:xfrm>
            <a:off x="3126952" y="4117478"/>
            <a:ext cx="923600" cy="815550"/>
          </a:xfrm>
          <a:custGeom>
            <a:avLst/>
            <a:gdLst/>
            <a:ahLst/>
            <a:cxnLst/>
            <a:rect l="l" t="t" r="r" b="b"/>
            <a:pathLst>
              <a:path w="18472" h="16311" extrusionOk="0">
                <a:moveTo>
                  <a:pt x="4225" y="1"/>
                </a:moveTo>
                <a:cubicBezTo>
                  <a:pt x="2850" y="1"/>
                  <a:pt x="1867" y="394"/>
                  <a:pt x="1180" y="1034"/>
                </a:cubicBezTo>
                <a:cubicBezTo>
                  <a:pt x="394" y="1722"/>
                  <a:pt x="52" y="2705"/>
                  <a:pt x="52" y="3884"/>
                </a:cubicBezTo>
                <a:cubicBezTo>
                  <a:pt x="52" y="5011"/>
                  <a:pt x="394" y="6045"/>
                  <a:pt x="1180" y="6733"/>
                </a:cubicBezTo>
                <a:cubicBezTo>
                  <a:pt x="1867" y="7369"/>
                  <a:pt x="2850" y="7762"/>
                  <a:pt x="4225" y="7762"/>
                </a:cubicBezTo>
                <a:cubicBezTo>
                  <a:pt x="4571" y="7762"/>
                  <a:pt x="4913" y="7715"/>
                  <a:pt x="5259" y="7664"/>
                </a:cubicBezTo>
                <a:cubicBezTo>
                  <a:pt x="5652" y="7617"/>
                  <a:pt x="6045" y="7566"/>
                  <a:pt x="6438" y="7468"/>
                </a:cubicBezTo>
                <a:cubicBezTo>
                  <a:pt x="6583" y="7421"/>
                  <a:pt x="6635" y="7271"/>
                  <a:pt x="6635" y="7126"/>
                </a:cubicBezTo>
                <a:cubicBezTo>
                  <a:pt x="6583" y="6976"/>
                  <a:pt x="6438" y="6929"/>
                  <a:pt x="6289" y="6929"/>
                </a:cubicBezTo>
                <a:cubicBezTo>
                  <a:pt x="5947" y="7028"/>
                  <a:pt x="5554" y="7075"/>
                  <a:pt x="5208" y="7126"/>
                </a:cubicBezTo>
                <a:cubicBezTo>
                  <a:pt x="4866" y="7173"/>
                  <a:pt x="4571" y="7224"/>
                  <a:pt x="4225" y="7224"/>
                </a:cubicBezTo>
                <a:cubicBezTo>
                  <a:pt x="2999" y="7224"/>
                  <a:pt x="2115" y="6878"/>
                  <a:pt x="1526" y="6340"/>
                </a:cubicBezTo>
                <a:cubicBezTo>
                  <a:pt x="885" y="5750"/>
                  <a:pt x="590" y="4866"/>
                  <a:pt x="590" y="3884"/>
                </a:cubicBezTo>
                <a:cubicBezTo>
                  <a:pt x="590" y="2850"/>
                  <a:pt x="885" y="2017"/>
                  <a:pt x="1526" y="1427"/>
                </a:cubicBezTo>
                <a:cubicBezTo>
                  <a:pt x="2115" y="885"/>
                  <a:pt x="2999" y="543"/>
                  <a:pt x="4225" y="543"/>
                </a:cubicBezTo>
                <a:cubicBezTo>
                  <a:pt x="5357" y="543"/>
                  <a:pt x="6583" y="838"/>
                  <a:pt x="7762" y="1231"/>
                </a:cubicBezTo>
                <a:cubicBezTo>
                  <a:pt x="9189" y="1722"/>
                  <a:pt x="10513" y="2457"/>
                  <a:pt x="11398" y="3046"/>
                </a:cubicBezTo>
                <a:lnTo>
                  <a:pt x="11398" y="4717"/>
                </a:lnTo>
                <a:cubicBezTo>
                  <a:pt x="10906" y="5011"/>
                  <a:pt x="10270" y="5404"/>
                  <a:pt x="9582" y="5750"/>
                </a:cubicBezTo>
                <a:cubicBezTo>
                  <a:pt x="8941" y="6045"/>
                  <a:pt x="8207" y="6340"/>
                  <a:pt x="7468" y="6635"/>
                </a:cubicBezTo>
                <a:cubicBezTo>
                  <a:pt x="7322" y="6682"/>
                  <a:pt x="7224" y="6831"/>
                  <a:pt x="7271" y="6976"/>
                </a:cubicBezTo>
                <a:cubicBezTo>
                  <a:pt x="7313" y="7057"/>
                  <a:pt x="7419" y="7138"/>
                  <a:pt x="7538" y="7138"/>
                </a:cubicBezTo>
                <a:cubicBezTo>
                  <a:pt x="7564" y="7138"/>
                  <a:pt x="7590" y="7134"/>
                  <a:pt x="7617" y="7126"/>
                </a:cubicBezTo>
                <a:cubicBezTo>
                  <a:pt x="8403" y="6878"/>
                  <a:pt x="9138" y="6536"/>
                  <a:pt x="9826" y="6242"/>
                </a:cubicBezTo>
                <a:cubicBezTo>
                  <a:pt x="10565" y="5849"/>
                  <a:pt x="11252" y="5456"/>
                  <a:pt x="11744" y="5110"/>
                </a:cubicBezTo>
                <a:lnTo>
                  <a:pt x="15229" y="5110"/>
                </a:lnTo>
                <a:cubicBezTo>
                  <a:pt x="15328" y="5110"/>
                  <a:pt x="15477" y="5110"/>
                  <a:pt x="15477" y="5208"/>
                </a:cubicBezTo>
                <a:cubicBezTo>
                  <a:pt x="15575" y="5554"/>
                  <a:pt x="15772" y="5849"/>
                  <a:pt x="16067" y="6045"/>
                </a:cubicBezTo>
                <a:cubicBezTo>
                  <a:pt x="16310" y="6242"/>
                  <a:pt x="16605" y="6340"/>
                  <a:pt x="16951" y="6340"/>
                </a:cubicBezTo>
                <a:cubicBezTo>
                  <a:pt x="17391" y="6340"/>
                  <a:pt x="17737" y="6190"/>
                  <a:pt x="17980" y="5896"/>
                </a:cubicBezTo>
                <a:cubicBezTo>
                  <a:pt x="18326" y="5601"/>
                  <a:pt x="18472" y="5208"/>
                  <a:pt x="18472" y="4866"/>
                </a:cubicBezTo>
                <a:cubicBezTo>
                  <a:pt x="18472" y="4618"/>
                  <a:pt x="18472" y="4422"/>
                  <a:pt x="18425" y="4277"/>
                </a:cubicBezTo>
                <a:cubicBezTo>
                  <a:pt x="18373" y="4178"/>
                  <a:pt x="18275" y="3982"/>
                  <a:pt x="18177" y="3884"/>
                </a:cubicBezTo>
                <a:cubicBezTo>
                  <a:pt x="18275" y="3785"/>
                  <a:pt x="18373" y="3589"/>
                  <a:pt x="18425" y="3439"/>
                </a:cubicBezTo>
                <a:cubicBezTo>
                  <a:pt x="18472" y="3294"/>
                  <a:pt x="18472" y="3145"/>
                  <a:pt x="18472" y="2901"/>
                </a:cubicBezTo>
                <a:cubicBezTo>
                  <a:pt x="18472" y="2555"/>
                  <a:pt x="18326" y="2162"/>
                  <a:pt x="17980" y="1867"/>
                </a:cubicBezTo>
                <a:cubicBezTo>
                  <a:pt x="17737" y="1573"/>
                  <a:pt x="17391" y="1376"/>
                  <a:pt x="16951" y="1376"/>
                </a:cubicBezTo>
                <a:cubicBezTo>
                  <a:pt x="16605" y="1376"/>
                  <a:pt x="16310" y="1526"/>
                  <a:pt x="16067" y="1722"/>
                </a:cubicBezTo>
                <a:cubicBezTo>
                  <a:pt x="15772" y="1919"/>
                  <a:pt x="15575" y="2213"/>
                  <a:pt x="15524" y="2508"/>
                </a:cubicBezTo>
                <a:cubicBezTo>
                  <a:pt x="15477" y="2606"/>
                  <a:pt x="15328" y="2653"/>
                  <a:pt x="15229" y="2653"/>
                </a:cubicBezTo>
                <a:lnTo>
                  <a:pt x="14149" y="2653"/>
                </a:lnTo>
                <a:cubicBezTo>
                  <a:pt x="14003" y="2653"/>
                  <a:pt x="13905" y="2752"/>
                  <a:pt x="13905" y="2901"/>
                </a:cubicBezTo>
                <a:cubicBezTo>
                  <a:pt x="13905" y="3046"/>
                  <a:pt x="14003" y="3196"/>
                  <a:pt x="14149" y="3196"/>
                </a:cubicBezTo>
                <a:lnTo>
                  <a:pt x="15426" y="3196"/>
                </a:lnTo>
                <a:cubicBezTo>
                  <a:pt x="15622" y="3196"/>
                  <a:pt x="15721" y="3145"/>
                  <a:pt x="15870" y="3046"/>
                </a:cubicBezTo>
                <a:cubicBezTo>
                  <a:pt x="15917" y="2948"/>
                  <a:pt x="15968" y="2803"/>
                  <a:pt x="16015" y="2653"/>
                </a:cubicBezTo>
                <a:cubicBezTo>
                  <a:pt x="16067" y="2457"/>
                  <a:pt x="16212" y="2260"/>
                  <a:pt x="16408" y="2115"/>
                </a:cubicBezTo>
                <a:cubicBezTo>
                  <a:pt x="16558" y="2017"/>
                  <a:pt x="16754" y="1919"/>
                  <a:pt x="16951" y="1919"/>
                </a:cubicBezTo>
                <a:cubicBezTo>
                  <a:pt x="17194" y="1919"/>
                  <a:pt x="17442" y="2064"/>
                  <a:pt x="17639" y="2213"/>
                </a:cubicBezTo>
                <a:cubicBezTo>
                  <a:pt x="17835" y="2410"/>
                  <a:pt x="17933" y="2705"/>
                  <a:pt x="17933" y="2901"/>
                </a:cubicBezTo>
                <a:cubicBezTo>
                  <a:pt x="17933" y="3098"/>
                  <a:pt x="17933" y="3294"/>
                  <a:pt x="17784" y="3491"/>
                </a:cubicBezTo>
                <a:cubicBezTo>
                  <a:pt x="17639" y="3589"/>
                  <a:pt x="17587" y="3734"/>
                  <a:pt x="17587" y="3884"/>
                </a:cubicBezTo>
                <a:cubicBezTo>
                  <a:pt x="17587" y="4029"/>
                  <a:pt x="17639" y="4178"/>
                  <a:pt x="17784" y="4277"/>
                </a:cubicBezTo>
                <a:cubicBezTo>
                  <a:pt x="17933" y="4422"/>
                  <a:pt x="17933" y="4618"/>
                  <a:pt x="17933" y="4866"/>
                </a:cubicBezTo>
                <a:cubicBezTo>
                  <a:pt x="17933" y="5063"/>
                  <a:pt x="17835" y="5306"/>
                  <a:pt x="17639" y="5503"/>
                </a:cubicBezTo>
                <a:cubicBezTo>
                  <a:pt x="17442" y="5699"/>
                  <a:pt x="17194" y="5797"/>
                  <a:pt x="16951" y="5797"/>
                </a:cubicBezTo>
                <a:cubicBezTo>
                  <a:pt x="16754" y="5797"/>
                  <a:pt x="16558" y="5750"/>
                  <a:pt x="16361" y="5601"/>
                </a:cubicBezTo>
                <a:cubicBezTo>
                  <a:pt x="16212" y="5456"/>
                  <a:pt x="16067" y="5306"/>
                  <a:pt x="16015" y="5063"/>
                </a:cubicBezTo>
                <a:cubicBezTo>
                  <a:pt x="15968" y="4913"/>
                  <a:pt x="15917" y="4815"/>
                  <a:pt x="15870" y="4717"/>
                </a:cubicBezTo>
                <a:cubicBezTo>
                  <a:pt x="15772" y="4618"/>
                  <a:pt x="15622" y="4571"/>
                  <a:pt x="15426" y="4571"/>
                </a:cubicBezTo>
                <a:lnTo>
                  <a:pt x="11940" y="4571"/>
                </a:lnTo>
                <a:lnTo>
                  <a:pt x="11940" y="3196"/>
                </a:lnTo>
                <a:lnTo>
                  <a:pt x="12923" y="3196"/>
                </a:lnTo>
                <a:cubicBezTo>
                  <a:pt x="13068" y="3196"/>
                  <a:pt x="13217" y="3046"/>
                  <a:pt x="13217" y="2901"/>
                </a:cubicBezTo>
                <a:cubicBezTo>
                  <a:pt x="13217" y="2752"/>
                  <a:pt x="13068" y="2653"/>
                  <a:pt x="12923" y="2653"/>
                </a:cubicBezTo>
                <a:lnTo>
                  <a:pt x="11744" y="2653"/>
                </a:lnTo>
                <a:cubicBezTo>
                  <a:pt x="10808" y="2017"/>
                  <a:pt x="9433" y="1278"/>
                  <a:pt x="7912" y="740"/>
                </a:cubicBezTo>
                <a:cubicBezTo>
                  <a:pt x="6733" y="295"/>
                  <a:pt x="5404" y="1"/>
                  <a:pt x="4225" y="1"/>
                </a:cubicBezTo>
                <a:close/>
                <a:moveTo>
                  <a:pt x="15477" y="11005"/>
                </a:moveTo>
                <a:cubicBezTo>
                  <a:pt x="15328" y="11005"/>
                  <a:pt x="15229" y="11103"/>
                  <a:pt x="15229" y="11252"/>
                </a:cubicBezTo>
                <a:cubicBezTo>
                  <a:pt x="15229" y="11398"/>
                  <a:pt x="15328" y="11547"/>
                  <a:pt x="15477" y="11547"/>
                </a:cubicBezTo>
                <a:lnTo>
                  <a:pt x="15721" y="11547"/>
                </a:lnTo>
                <a:cubicBezTo>
                  <a:pt x="15870" y="11547"/>
                  <a:pt x="15968" y="11398"/>
                  <a:pt x="15968" y="11252"/>
                </a:cubicBezTo>
                <a:cubicBezTo>
                  <a:pt x="15968" y="11103"/>
                  <a:pt x="15870" y="11005"/>
                  <a:pt x="15721" y="11005"/>
                </a:cubicBezTo>
                <a:close/>
                <a:moveTo>
                  <a:pt x="2663" y="10545"/>
                </a:moveTo>
                <a:cubicBezTo>
                  <a:pt x="2564" y="10545"/>
                  <a:pt x="2445" y="10601"/>
                  <a:pt x="2410" y="10710"/>
                </a:cubicBezTo>
                <a:cubicBezTo>
                  <a:pt x="2359" y="10859"/>
                  <a:pt x="2410" y="11005"/>
                  <a:pt x="2555" y="11056"/>
                </a:cubicBezTo>
                <a:lnTo>
                  <a:pt x="3785" y="11645"/>
                </a:lnTo>
                <a:cubicBezTo>
                  <a:pt x="3824" y="11658"/>
                  <a:pt x="3863" y="11664"/>
                  <a:pt x="3900" y="11664"/>
                </a:cubicBezTo>
                <a:cubicBezTo>
                  <a:pt x="4003" y="11664"/>
                  <a:pt x="4093" y="11619"/>
                  <a:pt x="4127" y="11547"/>
                </a:cubicBezTo>
                <a:cubicBezTo>
                  <a:pt x="4225" y="11398"/>
                  <a:pt x="4178" y="11252"/>
                  <a:pt x="4029" y="11154"/>
                </a:cubicBezTo>
                <a:lnTo>
                  <a:pt x="2752" y="10565"/>
                </a:lnTo>
                <a:cubicBezTo>
                  <a:pt x="2727" y="10552"/>
                  <a:pt x="2696" y="10545"/>
                  <a:pt x="2663" y="10545"/>
                </a:cubicBezTo>
                <a:close/>
                <a:moveTo>
                  <a:pt x="2508" y="12137"/>
                </a:moveTo>
                <a:cubicBezTo>
                  <a:pt x="2359" y="12137"/>
                  <a:pt x="2213" y="12235"/>
                  <a:pt x="2213" y="12380"/>
                </a:cubicBezTo>
                <a:cubicBezTo>
                  <a:pt x="2213" y="12530"/>
                  <a:pt x="2359" y="12675"/>
                  <a:pt x="2508" y="12675"/>
                </a:cubicBezTo>
                <a:lnTo>
                  <a:pt x="4029" y="12726"/>
                </a:lnTo>
                <a:cubicBezTo>
                  <a:pt x="4178" y="12726"/>
                  <a:pt x="4277" y="12577"/>
                  <a:pt x="4277" y="12431"/>
                </a:cubicBezTo>
                <a:cubicBezTo>
                  <a:pt x="4277" y="12282"/>
                  <a:pt x="4178" y="12184"/>
                  <a:pt x="4029" y="12184"/>
                </a:cubicBezTo>
                <a:lnTo>
                  <a:pt x="2508" y="12137"/>
                </a:lnTo>
                <a:close/>
                <a:moveTo>
                  <a:pt x="11692" y="12675"/>
                </a:moveTo>
                <a:cubicBezTo>
                  <a:pt x="11692" y="12773"/>
                  <a:pt x="11744" y="13363"/>
                  <a:pt x="11791" y="13512"/>
                </a:cubicBezTo>
                <a:cubicBezTo>
                  <a:pt x="11842" y="13756"/>
                  <a:pt x="11889" y="14003"/>
                  <a:pt x="11987" y="14200"/>
                </a:cubicBezTo>
                <a:cubicBezTo>
                  <a:pt x="11907" y="14206"/>
                  <a:pt x="11830" y="14209"/>
                  <a:pt x="11755" y="14209"/>
                </a:cubicBezTo>
                <a:cubicBezTo>
                  <a:pt x="11240" y="14209"/>
                  <a:pt x="10863" y="14070"/>
                  <a:pt x="10565" y="13854"/>
                </a:cubicBezTo>
                <a:cubicBezTo>
                  <a:pt x="10073" y="13512"/>
                  <a:pt x="9826" y="13021"/>
                  <a:pt x="9727" y="12675"/>
                </a:cubicBezTo>
                <a:close/>
                <a:moveTo>
                  <a:pt x="3822" y="13149"/>
                </a:moveTo>
                <a:cubicBezTo>
                  <a:pt x="3789" y="13149"/>
                  <a:pt x="3759" y="13154"/>
                  <a:pt x="3734" y="13166"/>
                </a:cubicBezTo>
                <a:lnTo>
                  <a:pt x="2410" y="13756"/>
                </a:lnTo>
                <a:cubicBezTo>
                  <a:pt x="2260" y="13807"/>
                  <a:pt x="2213" y="13952"/>
                  <a:pt x="2260" y="14102"/>
                </a:cubicBezTo>
                <a:cubicBezTo>
                  <a:pt x="2299" y="14210"/>
                  <a:pt x="2390" y="14266"/>
                  <a:pt x="2495" y="14266"/>
                </a:cubicBezTo>
                <a:cubicBezTo>
                  <a:pt x="2531" y="14266"/>
                  <a:pt x="2569" y="14260"/>
                  <a:pt x="2606" y="14247"/>
                </a:cubicBezTo>
                <a:lnTo>
                  <a:pt x="3931" y="13657"/>
                </a:lnTo>
                <a:cubicBezTo>
                  <a:pt x="4080" y="13610"/>
                  <a:pt x="4127" y="13461"/>
                  <a:pt x="4080" y="13316"/>
                </a:cubicBezTo>
                <a:cubicBezTo>
                  <a:pt x="4042" y="13203"/>
                  <a:pt x="3921" y="13149"/>
                  <a:pt x="3822" y="13149"/>
                </a:cubicBezTo>
                <a:close/>
                <a:moveTo>
                  <a:pt x="15426" y="10120"/>
                </a:moveTo>
                <a:cubicBezTo>
                  <a:pt x="16165" y="10513"/>
                  <a:pt x="16754" y="10958"/>
                  <a:pt x="17194" y="11351"/>
                </a:cubicBezTo>
                <a:cubicBezTo>
                  <a:pt x="17686" y="11791"/>
                  <a:pt x="17933" y="12184"/>
                  <a:pt x="17933" y="12431"/>
                </a:cubicBezTo>
                <a:cubicBezTo>
                  <a:pt x="17933" y="12628"/>
                  <a:pt x="17686" y="13021"/>
                  <a:pt x="17194" y="13461"/>
                </a:cubicBezTo>
                <a:cubicBezTo>
                  <a:pt x="16754" y="13854"/>
                  <a:pt x="16165" y="14298"/>
                  <a:pt x="15426" y="14691"/>
                </a:cubicBezTo>
                <a:cubicBezTo>
                  <a:pt x="14986" y="14396"/>
                  <a:pt x="14691" y="14050"/>
                  <a:pt x="14443" y="13709"/>
                </a:cubicBezTo>
                <a:cubicBezTo>
                  <a:pt x="14200" y="13316"/>
                  <a:pt x="14050" y="12871"/>
                  <a:pt x="14050" y="12431"/>
                </a:cubicBezTo>
                <a:cubicBezTo>
                  <a:pt x="14050" y="11940"/>
                  <a:pt x="14200" y="11496"/>
                  <a:pt x="14443" y="11103"/>
                </a:cubicBezTo>
                <a:cubicBezTo>
                  <a:pt x="14691" y="10761"/>
                  <a:pt x="14986" y="10415"/>
                  <a:pt x="15426" y="10120"/>
                </a:cubicBezTo>
                <a:close/>
                <a:moveTo>
                  <a:pt x="9680" y="12137"/>
                </a:moveTo>
                <a:cubicBezTo>
                  <a:pt x="9484" y="12137"/>
                  <a:pt x="9334" y="12184"/>
                  <a:pt x="9287" y="12333"/>
                </a:cubicBezTo>
                <a:cubicBezTo>
                  <a:pt x="9189" y="12431"/>
                  <a:pt x="9138" y="12577"/>
                  <a:pt x="9189" y="12773"/>
                </a:cubicBezTo>
                <a:cubicBezTo>
                  <a:pt x="9334" y="13166"/>
                  <a:pt x="9629" y="13854"/>
                  <a:pt x="10270" y="14298"/>
                </a:cubicBezTo>
                <a:cubicBezTo>
                  <a:pt x="10663" y="14561"/>
                  <a:pt x="11175" y="14746"/>
                  <a:pt x="11841" y="14746"/>
                </a:cubicBezTo>
                <a:cubicBezTo>
                  <a:pt x="11920" y="14746"/>
                  <a:pt x="12002" y="14744"/>
                  <a:pt x="12085" y="14738"/>
                </a:cubicBezTo>
                <a:cubicBezTo>
                  <a:pt x="12235" y="14738"/>
                  <a:pt x="12380" y="14691"/>
                  <a:pt x="12478" y="14542"/>
                </a:cubicBezTo>
                <a:cubicBezTo>
                  <a:pt x="12577" y="14396"/>
                  <a:pt x="12577" y="14247"/>
                  <a:pt x="12478" y="14102"/>
                </a:cubicBezTo>
                <a:cubicBezTo>
                  <a:pt x="12431" y="13854"/>
                  <a:pt x="12380" y="13657"/>
                  <a:pt x="12333" y="13414"/>
                </a:cubicBezTo>
                <a:cubicBezTo>
                  <a:pt x="12282" y="13166"/>
                  <a:pt x="12235" y="12923"/>
                  <a:pt x="12235" y="12675"/>
                </a:cubicBezTo>
                <a:cubicBezTo>
                  <a:pt x="12235" y="12478"/>
                  <a:pt x="12184" y="12333"/>
                  <a:pt x="12085" y="12235"/>
                </a:cubicBezTo>
                <a:cubicBezTo>
                  <a:pt x="11987" y="12137"/>
                  <a:pt x="11842" y="12137"/>
                  <a:pt x="11692" y="12137"/>
                </a:cubicBezTo>
                <a:close/>
                <a:moveTo>
                  <a:pt x="11005" y="8501"/>
                </a:moveTo>
                <a:cubicBezTo>
                  <a:pt x="9924" y="8501"/>
                  <a:pt x="8894" y="8698"/>
                  <a:pt x="8010" y="8993"/>
                </a:cubicBezTo>
                <a:cubicBezTo>
                  <a:pt x="6976" y="9287"/>
                  <a:pt x="6143" y="9779"/>
                  <a:pt x="5456" y="10270"/>
                </a:cubicBezTo>
                <a:cubicBezTo>
                  <a:pt x="5348" y="10350"/>
                  <a:pt x="5329" y="10386"/>
                  <a:pt x="5301" y="10386"/>
                </a:cubicBezTo>
                <a:cubicBezTo>
                  <a:pt x="5278" y="10386"/>
                  <a:pt x="5249" y="10361"/>
                  <a:pt x="5161" y="10317"/>
                </a:cubicBezTo>
                <a:lnTo>
                  <a:pt x="2606" y="8843"/>
                </a:lnTo>
                <a:cubicBezTo>
                  <a:pt x="2322" y="8678"/>
                  <a:pt x="2025" y="8593"/>
                  <a:pt x="1729" y="8593"/>
                </a:cubicBezTo>
                <a:cubicBezTo>
                  <a:pt x="1410" y="8593"/>
                  <a:pt x="1092" y="8691"/>
                  <a:pt x="787" y="8894"/>
                </a:cubicBezTo>
                <a:cubicBezTo>
                  <a:pt x="590" y="9040"/>
                  <a:pt x="445" y="9236"/>
                  <a:pt x="295" y="9433"/>
                </a:cubicBezTo>
                <a:cubicBezTo>
                  <a:pt x="197" y="9629"/>
                  <a:pt x="99" y="9877"/>
                  <a:pt x="52" y="10120"/>
                </a:cubicBezTo>
                <a:cubicBezTo>
                  <a:pt x="1" y="10710"/>
                  <a:pt x="197" y="11398"/>
                  <a:pt x="885" y="11791"/>
                </a:cubicBezTo>
                <a:cubicBezTo>
                  <a:pt x="1081" y="11940"/>
                  <a:pt x="1278" y="12137"/>
                  <a:pt x="1278" y="12380"/>
                </a:cubicBezTo>
                <a:cubicBezTo>
                  <a:pt x="1278" y="12675"/>
                  <a:pt x="1081" y="12871"/>
                  <a:pt x="885" y="13021"/>
                </a:cubicBezTo>
                <a:cubicBezTo>
                  <a:pt x="197" y="13461"/>
                  <a:pt x="1" y="14102"/>
                  <a:pt x="99" y="14691"/>
                </a:cubicBezTo>
                <a:cubicBezTo>
                  <a:pt x="150" y="15182"/>
                  <a:pt x="445" y="15673"/>
                  <a:pt x="838" y="15917"/>
                </a:cubicBezTo>
                <a:cubicBezTo>
                  <a:pt x="1080" y="16107"/>
                  <a:pt x="1397" y="16223"/>
                  <a:pt x="1739" y="16223"/>
                </a:cubicBezTo>
                <a:cubicBezTo>
                  <a:pt x="2020" y="16223"/>
                  <a:pt x="2318" y="16145"/>
                  <a:pt x="2606" y="15968"/>
                </a:cubicBezTo>
                <a:lnTo>
                  <a:pt x="5208" y="14443"/>
                </a:lnTo>
                <a:cubicBezTo>
                  <a:pt x="5256" y="14443"/>
                  <a:pt x="5281" y="14432"/>
                  <a:pt x="5305" y="14432"/>
                </a:cubicBezTo>
                <a:cubicBezTo>
                  <a:pt x="5330" y="14432"/>
                  <a:pt x="5354" y="14444"/>
                  <a:pt x="5404" y="14494"/>
                </a:cubicBezTo>
                <a:cubicBezTo>
                  <a:pt x="5503" y="14593"/>
                  <a:pt x="5652" y="14691"/>
                  <a:pt x="5797" y="14789"/>
                </a:cubicBezTo>
                <a:cubicBezTo>
                  <a:pt x="5947" y="14887"/>
                  <a:pt x="6092" y="14986"/>
                  <a:pt x="6289" y="15084"/>
                </a:cubicBezTo>
                <a:cubicBezTo>
                  <a:pt x="6324" y="15101"/>
                  <a:pt x="6373" y="15112"/>
                  <a:pt x="6423" y="15112"/>
                </a:cubicBezTo>
                <a:cubicBezTo>
                  <a:pt x="6510" y="15112"/>
                  <a:pt x="6602" y="15078"/>
                  <a:pt x="6635" y="14986"/>
                </a:cubicBezTo>
                <a:cubicBezTo>
                  <a:pt x="6733" y="14836"/>
                  <a:pt x="6682" y="14691"/>
                  <a:pt x="6536" y="14593"/>
                </a:cubicBezTo>
                <a:cubicBezTo>
                  <a:pt x="6387" y="14542"/>
                  <a:pt x="6242" y="14443"/>
                  <a:pt x="6092" y="14345"/>
                </a:cubicBezTo>
                <a:cubicBezTo>
                  <a:pt x="5994" y="14247"/>
                  <a:pt x="5849" y="14149"/>
                  <a:pt x="5699" y="14050"/>
                </a:cubicBezTo>
                <a:cubicBezTo>
                  <a:pt x="5554" y="13952"/>
                  <a:pt x="5404" y="13905"/>
                  <a:pt x="5259" y="13905"/>
                </a:cubicBezTo>
                <a:cubicBezTo>
                  <a:pt x="5161" y="13905"/>
                  <a:pt x="5063" y="13952"/>
                  <a:pt x="4964" y="14003"/>
                </a:cubicBezTo>
                <a:lnTo>
                  <a:pt x="2359" y="15477"/>
                </a:lnTo>
                <a:cubicBezTo>
                  <a:pt x="2125" y="15617"/>
                  <a:pt x="1902" y="15679"/>
                  <a:pt x="1702" y="15679"/>
                </a:cubicBezTo>
                <a:cubicBezTo>
                  <a:pt x="1481" y="15679"/>
                  <a:pt x="1287" y="15605"/>
                  <a:pt x="1133" y="15477"/>
                </a:cubicBezTo>
                <a:cubicBezTo>
                  <a:pt x="838" y="15280"/>
                  <a:pt x="641" y="14986"/>
                  <a:pt x="590" y="14640"/>
                </a:cubicBezTo>
                <a:cubicBezTo>
                  <a:pt x="543" y="14200"/>
                  <a:pt x="688" y="13756"/>
                  <a:pt x="1180" y="13461"/>
                </a:cubicBezTo>
                <a:cubicBezTo>
                  <a:pt x="1526" y="13217"/>
                  <a:pt x="1820" y="12871"/>
                  <a:pt x="1820" y="12380"/>
                </a:cubicBezTo>
                <a:cubicBezTo>
                  <a:pt x="1820" y="11940"/>
                  <a:pt x="1526" y="11594"/>
                  <a:pt x="1180" y="11351"/>
                </a:cubicBezTo>
                <a:cubicBezTo>
                  <a:pt x="688" y="11056"/>
                  <a:pt x="543" y="10612"/>
                  <a:pt x="590" y="10172"/>
                </a:cubicBezTo>
                <a:cubicBezTo>
                  <a:pt x="641" y="10022"/>
                  <a:pt x="688" y="9826"/>
                  <a:pt x="787" y="9680"/>
                </a:cubicBezTo>
                <a:cubicBezTo>
                  <a:pt x="885" y="9531"/>
                  <a:pt x="983" y="9433"/>
                  <a:pt x="1133" y="9334"/>
                </a:cubicBezTo>
                <a:cubicBezTo>
                  <a:pt x="1287" y="9207"/>
                  <a:pt x="1481" y="9132"/>
                  <a:pt x="1702" y="9132"/>
                </a:cubicBezTo>
                <a:cubicBezTo>
                  <a:pt x="1902" y="9132"/>
                  <a:pt x="2125" y="9194"/>
                  <a:pt x="2359" y="9334"/>
                </a:cubicBezTo>
                <a:lnTo>
                  <a:pt x="4964" y="10808"/>
                </a:lnTo>
                <a:cubicBezTo>
                  <a:pt x="5063" y="10859"/>
                  <a:pt x="5161" y="10906"/>
                  <a:pt x="5306" y="10906"/>
                </a:cubicBezTo>
                <a:cubicBezTo>
                  <a:pt x="5456" y="10906"/>
                  <a:pt x="5554" y="10906"/>
                  <a:pt x="5699" y="10761"/>
                </a:cubicBezTo>
                <a:cubicBezTo>
                  <a:pt x="6340" y="10270"/>
                  <a:pt x="7173" y="9826"/>
                  <a:pt x="8155" y="9484"/>
                </a:cubicBezTo>
                <a:cubicBezTo>
                  <a:pt x="8993" y="9189"/>
                  <a:pt x="9975" y="9040"/>
                  <a:pt x="11005" y="9040"/>
                </a:cubicBezTo>
                <a:cubicBezTo>
                  <a:pt x="11299" y="9040"/>
                  <a:pt x="11547" y="9040"/>
                  <a:pt x="11791" y="9091"/>
                </a:cubicBezTo>
                <a:cubicBezTo>
                  <a:pt x="12085" y="9091"/>
                  <a:pt x="12333" y="9138"/>
                  <a:pt x="12628" y="9189"/>
                </a:cubicBezTo>
                <a:cubicBezTo>
                  <a:pt x="12773" y="9189"/>
                  <a:pt x="12923" y="9091"/>
                  <a:pt x="12923" y="8993"/>
                </a:cubicBezTo>
                <a:cubicBezTo>
                  <a:pt x="12970" y="8843"/>
                  <a:pt x="12871" y="8698"/>
                  <a:pt x="12726" y="8647"/>
                </a:cubicBezTo>
                <a:cubicBezTo>
                  <a:pt x="12431" y="8600"/>
                  <a:pt x="12137" y="8548"/>
                  <a:pt x="11842" y="8548"/>
                </a:cubicBezTo>
                <a:cubicBezTo>
                  <a:pt x="11547" y="8501"/>
                  <a:pt x="11299" y="8501"/>
                  <a:pt x="11005" y="8501"/>
                </a:cubicBezTo>
                <a:close/>
                <a:moveTo>
                  <a:pt x="13877" y="8930"/>
                </a:moveTo>
                <a:cubicBezTo>
                  <a:pt x="13758" y="8930"/>
                  <a:pt x="13649" y="9018"/>
                  <a:pt x="13610" y="9138"/>
                </a:cubicBezTo>
                <a:cubicBezTo>
                  <a:pt x="13559" y="9287"/>
                  <a:pt x="13610" y="9433"/>
                  <a:pt x="13756" y="9484"/>
                </a:cubicBezTo>
                <a:cubicBezTo>
                  <a:pt x="14050" y="9531"/>
                  <a:pt x="14298" y="9629"/>
                  <a:pt x="14542" y="9727"/>
                </a:cubicBezTo>
                <a:lnTo>
                  <a:pt x="14836" y="9877"/>
                </a:lnTo>
                <a:cubicBezTo>
                  <a:pt x="14495" y="10172"/>
                  <a:pt x="14200" y="10466"/>
                  <a:pt x="14003" y="10859"/>
                </a:cubicBezTo>
                <a:cubicBezTo>
                  <a:pt x="13709" y="11299"/>
                  <a:pt x="13512" y="11842"/>
                  <a:pt x="13512" y="12431"/>
                </a:cubicBezTo>
                <a:cubicBezTo>
                  <a:pt x="13512" y="12970"/>
                  <a:pt x="13709" y="13512"/>
                  <a:pt x="14003" y="13952"/>
                </a:cubicBezTo>
                <a:cubicBezTo>
                  <a:pt x="14200" y="14345"/>
                  <a:pt x="14495" y="14640"/>
                  <a:pt x="14836" y="14935"/>
                </a:cubicBezTo>
                <a:cubicBezTo>
                  <a:pt x="14345" y="15182"/>
                  <a:pt x="13756" y="15379"/>
                  <a:pt x="13166" y="15524"/>
                </a:cubicBezTo>
                <a:cubicBezTo>
                  <a:pt x="12478" y="15673"/>
                  <a:pt x="11744" y="15772"/>
                  <a:pt x="11005" y="15772"/>
                </a:cubicBezTo>
                <a:cubicBezTo>
                  <a:pt x="10415" y="15772"/>
                  <a:pt x="9826" y="15721"/>
                  <a:pt x="9287" y="15622"/>
                </a:cubicBezTo>
                <a:cubicBezTo>
                  <a:pt x="8698" y="15477"/>
                  <a:pt x="8108" y="15328"/>
                  <a:pt x="7617" y="15131"/>
                </a:cubicBezTo>
                <a:cubicBezTo>
                  <a:pt x="7580" y="15119"/>
                  <a:pt x="7543" y="15114"/>
                  <a:pt x="7508" y="15114"/>
                </a:cubicBezTo>
                <a:cubicBezTo>
                  <a:pt x="7402" y="15114"/>
                  <a:pt x="7310" y="15168"/>
                  <a:pt x="7271" y="15280"/>
                </a:cubicBezTo>
                <a:cubicBezTo>
                  <a:pt x="7224" y="15426"/>
                  <a:pt x="7271" y="15575"/>
                  <a:pt x="7421" y="15622"/>
                </a:cubicBezTo>
                <a:cubicBezTo>
                  <a:pt x="7959" y="15819"/>
                  <a:pt x="8548" y="16015"/>
                  <a:pt x="9189" y="16165"/>
                </a:cubicBezTo>
                <a:cubicBezTo>
                  <a:pt x="9779" y="16263"/>
                  <a:pt x="10368" y="16310"/>
                  <a:pt x="11005" y="16310"/>
                </a:cubicBezTo>
                <a:cubicBezTo>
                  <a:pt x="11791" y="16310"/>
                  <a:pt x="12577" y="16212"/>
                  <a:pt x="13264" y="16015"/>
                </a:cubicBezTo>
                <a:cubicBezTo>
                  <a:pt x="14102" y="15819"/>
                  <a:pt x="14836" y="15575"/>
                  <a:pt x="15524" y="15229"/>
                </a:cubicBezTo>
                <a:cubicBezTo>
                  <a:pt x="16361" y="14789"/>
                  <a:pt x="17049" y="14345"/>
                  <a:pt x="17587" y="13854"/>
                </a:cubicBezTo>
                <a:cubicBezTo>
                  <a:pt x="18177" y="13316"/>
                  <a:pt x="18472" y="12824"/>
                  <a:pt x="18472" y="12431"/>
                </a:cubicBezTo>
                <a:cubicBezTo>
                  <a:pt x="18472" y="11987"/>
                  <a:pt x="18177" y="11496"/>
                  <a:pt x="17587" y="10958"/>
                </a:cubicBezTo>
                <a:cubicBezTo>
                  <a:pt x="16754" y="10219"/>
                  <a:pt x="15721" y="9629"/>
                  <a:pt x="14738" y="9236"/>
                </a:cubicBezTo>
                <a:cubicBezTo>
                  <a:pt x="14443" y="9138"/>
                  <a:pt x="14200" y="9040"/>
                  <a:pt x="13952" y="8941"/>
                </a:cubicBezTo>
                <a:cubicBezTo>
                  <a:pt x="13927" y="8933"/>
                  <a:pt x="13902" y="8930"/>
                  <a:pt x="13877" y="8930"/>
                </a:cubicBezTo>
                <a:close/>
              </a:path>
            </a:pathLst>
          </a:custGeom>
          <a:solidFill>
            <a:schemeClr val="dk1"/>
          </a:solidFill>
          <a:ln>
            <a:noFill/>
          </a:ln>
        </p:spPr>
        <p:txBody>
          <a:bodyPr spcFirstLastPara="1" wrap="square" lIns="182832" tIns="182832" rIns="182832" bIns="182832" anchor="ctr" anchorCtr="0">
            <a:noAutofit/>
          </a:bodyPr>
          <a:lstStyle/>
          <a:p>
            <a:endParaRPr/>
          </a:p>
        </p:txBody>
      </p:sp>
      <p:sp>
        <p:nvSpPr>
          <p:cNvPr id="1964" name="Google Shape;1964;p44"/>
          <p:cNvSpPr/>
          <p:nvPr/>
        </p:nvSpPr>
        <p:spPr>
          <a:xfrm>
            <a:off x="13943951" y="4063802"/>
            <a:ext cx="587000" cy="922950"/>
          </a:xfrm>
          <a:custGeom>
            <a:avLst/>
            <a:gdLst/>
            <a:ahLst/>
            <a:cxnLst/>
            <a:rect l="l" t="t" r="r" b="b"/>
            <a:pathLst>
              <a:path w="11740" h="18459" extrusionOk="0">
                <a:moveTo>
                  <a:pt x="4076" y="8830"/>
                </a:moveTo>
                <a:cubicBezTo>
                  <a:pt x="4323" y="8830"/>
                  <a:pt x="4618" y="8881"/>
                  <a:pt x="4862" y="8881"/>
                </a:cubicBezTo>
                <a:lnTo>
                  <a:pt x="4862" y="10060"/>
                </a:lnTo>
                <a:cubicBezTo>
                  <a:pt x="4862" y="10158"/>
                  <a:pt x="4862" y="10256"/>
                  <a:pt x="4763" y="10355"/>
                </a:cubicBezTo>
                <a:cubicBezTo>
                  <a:pt x="4665" y="10402"/>
                  <a:pt x="4567" y="10453"/>
                  <a:pt x="4469" y="10453"/>
                </a:cubicBezTo>
                <a:cubicBezTo>
                  <a:pt x="4370" y="10453"/>
                  <a:pt x="4272" y="10402"/>
                  <a:pt x="4174" y="10355"/>
                </a:cubicBezTo>
                <a:cubicBezTo>
                  <a:pt x="4127" y="10256"/>
                  <a:pt x="4076" y="10158"/>
                  <a:pt x="4076" y="10060"/>
                </a:cubicBezTo>
                <a:lnTo>
                  <a:pt x="4076" y="8830"/>
                </a:lnTo>
                <a:close/>
                <a:moveTo>
                  <a:pt x="7318" y="8535"/>
                </a:moveTo>
                <a:lnTo>
                  <a:pt x="7318" y="10060"/>
                </a:lnTo>
                <a:cubicBezTo>
                  <a:pt x="7318" y="10158"/>
                  <a:pt x="7271" y="10256"/>
                  <a:pt x="7220" y="10355"/>
                </a:cubicBezTo>
                <a:cubicBezTo>
                  <a:pt x="7121" y="10427"/>
                  <a:pt x="7011" y="10464"/>
                  <a:pt x="6907" y="10464"/>
                </a:cubicBezTo>
                <a:cubicBezTo>
                  <a:pt x="6803" y="10464"/>
                  <a:pt x="6705" y="10427"/>
                  <a:pt x="6630" y="10355"/>
                </a:cubicBezTo>
                <a:cubicBezTo>
                  <a:pt x="6532" y="10256"/>
                  <a:pt x="6532" y="10158"/>
                  <a:pt x="6532" y="10060"/>
                </a:cubicBezTo>
                <a:lnTo>
                  <a:pt x="6532" y="8731"/>
                </a:lnTo>
                <a:cubicBezTo>
                  <a:pt x="6780" y="8684"/>
                  <a:pt x="7074" y="8633"/>
                  <a:pt x="7318" y="8535"/>
                </a:cubicBezTo>
                <a:close/>
                <a:moveTo>
                  <a:pt x="11121" y="1"/>
                </a:moveTo>
                <a:cubicBezTo>
                  <a:pt x="11054" y="1"/>
                  <a:pt x="10992" y="28"/>
                  <a:pt x="10953" y="86"/>
                </a:cubicBezTo>
                <a:cubicBezTo>
                  <a:pt x="10167" y="824"/>
                  <a:pt x="9432" y="1217"/>
                  <a:pt x="8693" y="1461"/>
                </a:cubicBezTo>
                <a:cubicBezTo>
                  <a:pt x="8169" y="1611"/>
                  <a:pt x="7618" y="1676"/>
                  <a:pt x="7102" y="1676"/>
                </a:cubicBezTo>
                <a:cubicBezTo>
                  <a:pt x="6941" y="1676"/>
                  <a:pt x="6783" y="1670"/>
                  <a:pt x="6630" y="1658"/>
                </a:cubicBezTo>
                <a:cubicBezTo>
                  <a:pt x="6485" y="1658"/>
                  <a:pt x="6335" y="1807"/>
                  <a:pt x="6335" y="1952"/>
                </a:cubicBezTo>
                <a:cubicBezTo>
                  <a:pt x="6335" y="2102"/>
                  <a:pt x="6434" y="2200"/>
                  <a:pt x="6583" y="2200"/>
                </a:cubicBezTo>
                <a:cubicBezTo>
                  <a:pt x="6746" y="2210"/>
                  <a:pt x="6910" y="2216"/>
                  <a:pt x="7074" y="2216"/>
                </a:cubicBezTo>
                <a:cubicBezTo>
                  <a:pt x="7649" y="2216"/>
                  <a:pt x="8231" y="2145"/>
                  <a:pt x="8843" y="1952"/>
                </a:cubicBezTo>
                <a:cubicBezTo>
                  <a:pt x="9578" y="1756"/>
                  <a:pt x="10265" y="1414"/>
                  <a:pt x="11004" y="773"/>
                </a:cubicBezTo>
                <a:cubicBezTo>
                  <a:pt x="11051" y="970"/>
                  <a:pt x="11103" y="1119"/>
                  <a:pt x="11103" y="1316"/>
                </a:cubicBezTo>
                <a:cubicBezTo>
                  <a:pt x="11150" y="1658"/>
                  <a:pt x="11201" y="2003"/>
                  <a:pt x="11201" y="2345"/>
                </a:cubicBezTo>
                <a:cubicBezTo>
                  <a:pt x="11201" y="4015"/>
                  <a:pt x="10513" y="5489"/>
                  <a:pt x="9432" y="6570"/>
                </a:cubicBezTo>
                <a:cubicBezTo>
                  <a:pt x="8300" y="7749"/>
                  <a:pt x="6780" y="8338"/>
                  <a:pt x="5156" y="8338"/>
                </a:cubicBezTo>
                <a:cubicBezTo>
                  <a:pt x="4076" y="8338"/>
                  <a:pt x="2850" y="8095"/>
                  <a:pt x="2012" y="7356"/>
                </a:cubicBezTo>
                <a:cubicBezTo>
                  <a:pt x="1816" y="7159"/>
                  <a:pt x="1619" y="6963"/>
                  <a:pt x="1521" y="6766"/>
                </a:cubicBezTo>
                <a:cubicBezTo>
                  <a:pt x="1867" y="6177"/>
                  <a:pt x="2358" y="5639"/>
                  <a:pt x="2995" y="5246"/>
                </a:cubicBezTo>
                <a:cubicBezTo>
                  <a:pt x="3930" y="4754"/>
                  <a:pt x="4960" y="4754"/>
                  <a:pt x="6041" y="4754"/>
                </a:cubicBezTo>
                <a:cubicBezTo>
                  <a:pt x="6266" y="4761"/>
                  <a:pt x="6492" y="4767"/>
                  <a:pt x="6717" y="4767"/>
                </a:cubicBezTo>
                <a:cubicBezTo>
                  <a:pt x="8019" y="4767"/>
                  <a:pt x="9297" y="4569"/>
                  <a:pt x="10218" y="3229"/>
                </a:cubicBezTo>
                <a:cubicBezTo>
                  <a:pt x="10317" y="3131"/>
                  <a:pt x="10265" y="2935"/>
                  <a:pt x="10167" y="2836"/>
                </a:cubicBezTo>
                <a:cubicBezTo>
                  <a:pt x="10114" y="2819"/>
                  <a:pt x="10061" y="2808"/>
                  <a:pt x="10010" y="2808"/>
                </a:cubicBezTo>
                <a:cubicBezTo>
                  <a:pt x="9920" y="2808"/>
                  <a:pt x="9837" y="2842"/>
                  <a:pt x="9774" y="2935"/>
                </a:cubicBezTo>
                <a:cubicBezTo>
                  <a:pt x="8996" y="4045"/>
                  <a:pt x="7906" y="4227"/>
                  <a:pt x="6737" y="4227"/>
                </a:cubicBezTo>
                <a:cubicBezTo>
                  <a:pt x="6507" y="4227"/>
                  <a:pt x="6275" y="4220"/>
                  <a:pt x="6041" y="4212"/>
                </a:cubicBezTo>
                <a:cubicBezTo>
                  <a:pt x="4913" y="4212"/>
                  <a:pt x="3781" y="4212"/>
                  <a:pt x="2751" y="4801"/>
                </a:cubicBezTo>
                <a:cubicBezTo>
                  <a:pt x="2111" y="5147"/>
                  <a:pt x="1619" y="5639"/>
                  <a:pt x="1226" y="6177"/>
                </a:cubicBezTo>
                <a:cubicBezTo>
                  <a:pt x="1081" y="5639"/>
                  <a:pt x="1128" y="5049"/>
                  <a:pt x="1278" y="4507"/>
                </a:cubicBezTo>
                <a:cubicBezTo>
                  <a:pt x="1572" y="3674"/>
                  <a:pt x="2209" y="2935"/>
                  <a:pt x="3144" y="2444"/>
                </a:cubicBezTo>
                <a:cubicBezTo>
                  <a:pt x="3486" y="2298"/>
                  <a:pt x="3832" y="2200"/>
                  <a:pt x="4174" y="2149"/>
                </a:cubicBezTo>
                <a:cubicBezTo>
                  <a:pt x="4305" y="2133"/>
                  <a:pt x="4436" y="2128"/>
                  <a:pt x="4567" y="2128"/>
                </a:cubicBezTo>
                <a:cubicBezTo>
                  <a:pt x="4829" y="2128"/>
                  <a:pt x="5091" y="2149"/>
                  <a:pt x="5353" y="2149"/>
                </a:cubicBezTo>
                <a:cubicBezTo>
                  <a:pt x="5502" y="2149"/>
                  <a:pt x="5648" y="2051"/>
                  <a:pt x="5648" y="1905"/>
                </a:cubicBezTo>
                <a:cubicBezTo>
                  <a:pt x="5648" y="1756"/>
                  <a:pt x="5549" y="1610"/>
                  <a:pt x="5404" y="1610"/>
                </a:cubicBezTo>
                <a:cubicBezTo>
                  <a:pt x="5108" y="1610"/>
                  <a:pt x="4814" y="1588"/>
                  <a:pt x="4534" y="1588"/>
                </a:cubicBezTo>
                <a:cubicBezTo>
                  <a:pt x="4394" y="1588"/>
                  <a:pt x="4258" y="1593"/>
                  <a:pt x="4127" y="1610"/>
                </a:cubicBezTo>
                <a:cubicBezTo>
                  <a:pt x="3683" y="1658"/>
                  <a:pt x="3290" y="1756"/>
                  <a:pt x="2897" y="2003"/>
                </a:cubicBezTo>
                <a:cubicBezTo>
                  <a:pt x="1816" y="2542"/>
                  <a:pt x="1081" y="3379"/>
                  <a:pt x="786" y="4310"/>
                </a:cubicBezTo>
                <a:cubicBezTo>
                  <a:pt x="492" y="5096"/>
                  <a:pt x="539" y="5980"/>
                  <a:pt x="885" y="6766"/>
                </a:cubicBezTo>
                <a:cubicBezTo>
                  <a:pt x="0" y="8437"/>
                  <a:pt x="0" y="10303"/>
                  <a:pt x="0" y="10355"/>
                </a:cubicBezTo>
                <a:cubicBezTo>
                  <a:pt x="0" y="10500"/>
                  <a:pt x="146" y="10598"/>
                  <a:pt x="295" y="10598"/>
                </a:cubicBezTo>
                <a:cubicBezTo>
                  <a:pt x="440" y="10598"/>
                  <a:pt x="539" y="10500"/>
                  <a:pt x="539" y="10355"/>
                </a:cubicBezTo>
                <a:cubicBezTo>
                  <a:pt x="539" y="10355"/>
                  <a:pt x="539" y="8783"/>
                  <a:pt x="1226" y="7309"/>
                </a:cubicBezTo>
                <a:cubicBezTo>
                  <a:pt x="1325" y="7454"/>
                  <a:pt x="1474" y="7604"/>
                  <a:pt x="1619" y="7749"/>
                </a:cubicBezTo>
                <a:cubicBezTo>
                  <a:pt x="1867" y="7945"/>
                  <a:pt x="2162" y="8142"/>
                  <a:pt x="2457" y="8291"/>
                </a:cubicBezTo>
                <a:lnTo>
                  <a:pt x="2457" y="11435"/>
                </a:lnTo>
                <a:cubicBezTo>
                  <a:pt x="2457" y="12170"/>
                  <a:pt x="2653" y="12811"/>
                  <a:pt x="2948" y="13349"/>
                </a:cubicBezTo>
                <a:cubicBezTo>
                  <a:pt x="3290" y="13939"/>
                  <a:pt x="3781" y="14383"/>
                  <a:pt x="4370" y="14678"/>
                </a:cubicBezTo>
                <a:cubicBezTo>
                  <a:pt x="4469" y="14776"/>
                  <a:pt x="4422" y="14725"/>
                  <a:pt x="4422" y="14823"/>
                </a:cubicBezTo>
                <a:lnTo>
                  <a:pt x="4272" y="18163"/>
                </a:lnTo>
                <a:cubicBezTo>
                  <a:pt x="4272" y="18313"/>
                  <a:pt x="4370" y="18458"/>
                  <a:pt x="4520" y="18458"/>
                </a:cubicBezTo>
                <a:lnTo>
                  <a:pt x="6878" y="18458"/>
                </a:lnTo>
                <a:cubicBezTo>
                  <a:pt x="7023" y="18458"/>
                  <a:pt x="7121" y="18313"/>
                  <a:pt x="7121" y="18163"/>
                </a:cubicBezTo>
                <a:lnTo>
                  <a:pt x="7074" y="16984"/>
                </a:lnTo>
                <a:cubicBezTo>
                  <a:pt x="7074" y="16839"/>
                  <a:pt x="6925" y="16690"/>
                  <a:pt x="6780" y="16690"/>
                </a:cubicBezTo>
                <a:cubicBezTo>
                  <a:pt x="6630" y="16741"/>
                  <a:pt x="6532" y="16839"/>
                  <a:pt x="6532" y="16984"/>
                </a:cubicBezTo>
                <a:lnTo>
                  <a:pt x="6583" y="17920"/>
                </a:lnTo>
                <a:lnTo>
                  <a:pt x="4815" y="17920"/>
                </a:lnTo>
                <a:lnTo>
                  <a:pt x="4960" y="14823"/>
                </a:lnTo>
                <a:cubicBezTo>
                  <a:pt x="4960" y="14678"/>
                  <a:pt x="4960" y="14579"/>
                  <a:pt x="4913" y="14481"/>
                </a:cubicBezTo>
                <a:cubicBezTo>
                  <a:pt x="4862" y="14332"/>
                  <a:pt x="4763" y="14285"/>
                  <a:pt x="4618" y="14186"/>
                </a:cubicBezTo>
                <a:cubicBezTo>
                  <a:pt x="4127" y="13990"/>
                  <a:pt x="3734" y="13597"/>
                  <a:pt x="3439" y="13106"/>
                </a:cubicBezTo>
                <a:cubicBezTo>
                  <a:pt x="3144" y="12614"/>
                  <a:pt x="2995" y="12072"/>
                  <a:pt x="2995" y="11435"/>
                </a:cubicBezTo>
                <a:lnTo>
                  <a:pt x="2995" y="8535"/>
                </a:lnTo>
                <a:cubicBezTo>
                  <a:pt x="3144" y="8586"/>
                  <a:pt x="3341" y="8633"/>
                  <a:pt x="3537" y="8684"/>
                </a:cubicBezTo>
                <a:lnTo>
                  <a:pt x="3537" y="10060"/>
                </a:lnTo>
                <a:cubicBezTo>
                  <a:pt x="3537" y="10303"/>
                  <a:pt x="3636" y="10551"/>
                  <a:pt x="3832" y="10748"/>
                </a:cubicBezTo>
                <a:cubicBezTo>
                  <a:pt x="3977" y="10893"/>
                  <a:pt x="4225" y="10991"/>
                  <a:pt x="4469" y="10991"/>
                </a:cubicBezTo>
                <a:cubicBezTo>
                  <a:pt x="4716" y="10991"/>
                  <a:pt x="4960" y="10893"/>
                  <a:pt x="5156" y="10748"/>
                </a:cubicBezTo>
                <a:cubicBezTo>
                  <a:pt x="5306" y="10551"/>
                  <a:pt x="5404" y="10303"/>
                  <a:pt x="5404" y="10060"/>
                </a:cubicBezTo>
                <a:lnTo>
                  <a:pt x="5404" y="8881"/>
                </a:lnTo>
                <a:cubicBezTo>
                  <a:pt x="5601" y="8881"/>
                  <a:pt x="5797" y="8881"/>
                  <a:pt x="5994" y="8830"/>
                </a:cubicBezTo>
                <a:lnTo>
                  <a:pt x="5994" y="10060"/>
                </a:lnTo>
                <a:cubicBezTo>
                  <a:pt x="5994" y="10303"/>
                  <a:pt x="6041" y="10551"/>
                  <a:pt x="6237" y="10748"/>
                </a:cubicBezTo>
                <a:cubicBezTo>
                  <a:pt x="6434" y="10918"/>
                  <a:pt x="6679" y="11004"/>
                  <a:pt x="6919" y="11004"/>
                </a:cubicBezTo>
                <a:cubicBezTo>
                  <a:pt x="7159" y="11004"/>
                  <a:pt x="7393" y="10918"/>
                  <a:pt x="7566" y="10748"/>
                </a:cubicBezTo>
                <a:cubicBezTo>
                  <a:pt x="7762" y="10551"/>
                  <a:pt x="7860" y="10303"/>
                  <a:pt x="7860" y="10060"/>
                </a:cubicBezTo>
                <a:lnTo>
                  <a:pt x="7860" y="8338"/>
                </a:lnTo>
                <a:cubicBezTo>
                  <a:pt x="8057" y="8240"/>
                  <a:pt x="8253" y="8142"/>
                  <a:pt x="8399" y="8044"/>
                </a:cubicBezTo>
                <a:lnTo>
                  <a:pt x="8399" y="11435"/>
                </a:lnTo>
                <a:cubicBezTo>
                  <a:pt x="8399" y="12072"/>
                  <a:pt x="8253" y="12614"/>
                  <a:pt x="7959" y="13106"/>
                </a:cubicBezTo>
                <a:cubicBezTo>
                  <a:pt x="7711" y="13597"/>
                  <a:pt x="7271" y="13990"/>
                  <a:pt x="6827" y="14186"/>
                </a:cubicBezTo>
                <a:cubicBezTo>
                  <a:pt x="6630" y="14285"/>
                  <a:pt x="6583" y="14332"/>
                  <a:pt x="6485" y="14481"/>
                </a:cubicBezTo>
                <a:cubicBezTo>
                  <a:pt x="6434" y="14579"/>
                  <a:pt x="6434" y="14678"/>
                  <a:pt x="6434" y="14823"/>
                </a:cubicBezTo>
                <a:lnTo>
                  <a:pt x="6485" y="15758"/>
                </a:lnTo>
                <a:cubicBezTo>
                  <a:pt x="6485" y="15884"/>
                  <a:pt x="6558" y="16012"/>
                  <a:pt x="6671" y="16012"/>
                </a:cubicBezTo>
                <a:cubicBezTo>
                  <a:pt x="6690" y="16012"/>
                  <a:pt x="6709" y="16009"/>
                  <a:pt x="6728" y="16002"/>
                </a:cubicBezTo>
                <a:cubicBezTo>
                  <a:pt x="6925" y="16002"/>
                  <a:pt x="7023" y="15904"/>
                  <a:pt x="7023" y="15758"/>
                </a:cubicBezTo>
                <a:lnTo>
                  <a:pt x="6976" y="14823"/>
                </a:lnTo>
                <a:cubicBezTo>
                  <a:pt x="6976" y="14725"/>
                  <a:pt x="6925" y="14725"/>
                  <a:pt x="7023" y="14678"/>
                </a:cubicBezTo>
                <a:cubicBezTo>
                  <a:pt x="7613" y="14383"/>
                  <a:pt x="8104" y="13939"/>
                  <a:pt x="8450" y="13349"/>
                </a:cubicBezTo>
                <a:cubicBezTo>
                  <a:pt x="8745" y="12811"/>
                  <a:pt x="8941" y="12170"/>
                  <a:pt x="8941" y="11435"/>
                </a:cubicBezTo>
                <a:lnTo>
                  <a:pt x="8941" y="7702"/>
                </a:lnTo>
                <a:cubicBezTo>
                  <a:pt x="9283" y="7505"/>
                  <a:pt x="9531" y="7258"/>
                  <a:pt x="9825" y="6963"/>
                </a:cubicBezTo>
                <a:cubicBezTo>
                  <a:pt x="11004" y="5784"/>
                  <a:pt x="11739" y="4165"/>
                  <a:pt x="11739" y="2345"/>
                </a:cubicBezTo>
                <a:cubicBezTo>
                  <a:pt x="11739" y="1952"/>
                  <a:pt x="11692" y="1610"/>
                  <a:pt x="11641" y="1265"/>
                </a:cubicBezTo>
                <a:cubicBezTo>
                  <a:pt x="11594" y="872"/>
                  <a:pt x="11496" y="530"/>
                  <a:pt x="11397" y="184"/>
                </a:cubicBezTo>
                <a:cubicBezTo>
                  <a:pt x="11338" y="65"/>
                  <a:pt x="11224" y="1"/>
                  <a:pt x="11121" y="1"/>
                </a:cubicBezTo>
                <a:close/>
              </a:path>
            </a:pathLst>
          </a:custGeom>
          <a:solidFill>
            <a:schemeClr val="dk1"/>
          </a:solidFill>
          <a:ln>
            <a:noFill/>
          </a:ln>
        </p:spPr>
        <p:txBody>
          <a:bodyPr spcFirstLastPara="1" wrap="square" lIns="182832" tIns="182832" rIns="182832" bIns="182832" anchor="ctr" anchorCtr="0">
            <a:noAutofit/>
          </a:bodyPr>
          <a:lstStyle/>
          <a:p>
            <a:endParaRPr/>
          </a:p>
        </p:txBody>
      </p:sp>
      <p:sp>
        <p:nvSpPr>
          <p:cNvPr id="1965" name="Google Shape;1965;p44"/>
          <p:cNvSpPr/>
          <p:nvPr/>
        </p:nvSpPr>
        <p:spPr>
          <a:xfrm>
            <a:off x="8537507" y="3150952"/>
            <a:ext cx="606450" cy="893900"/>
          </a:xfrm>
          <a:custGeom>
            <a:avLst/>
            <a:gdLst/>
            <a:ahLst/>
            <a:cxnLst/>
            <a:rect l="l" t="t" r="r" b="b"/>
            <a:pathLst>
              <a:path w="12129" h="17878" extrusionOk="0">
                <a:moveTo>
                  <a:pt x="6176" y="600"/>
                </a:moveTo>
                <a:cubicBezTo>
                  <a:pt x="6752" y="998"/>
                  <a:pt x="7107" y="1620"/>
                  <a:pt x="7154" y="2242"/>
                </a:cubicBezTo>
                <a:lnTo>
                  <a:pt x="7065" y="2331"/>
                </a:lnTo>
                <a:cubicBezTo>
                  <a:pt x="6620" y="2644"/>
                  <a:pt x="6308" y="3042"/>
                  <a:pt x="6087" y="3486"/>
                </a:cubicBezTo>
                <a:cubicBezTo>
                  <a:pt x="5864" y="3042"/>
                  <a:pt x="5554" y="2644"/>
                  <a:pt x="5110" y="2331"/>
                </a:cubicBezTo>
                <a:cubicBezTo>
                  <a:pt x="5153" y="2153"/>
                  <a:pt x="5153" y="1933"/>
                  <a:pt x="5242" y="1755"/>
                </a:cubicBezTo>
                <a:cubicBezTo>
                  <a:pt x="5377" y="1311"/>
                  <a:pt x="5686" y="909"/>
                  <a:pt x="6087" y="600"/>
                </a:cubicBezTo>
                <a:close/>
                <a:moveTo>
                  <a:pt x="7775" y="998"/>
                </a:moveTo>
                <a:cubicBezTo>
                  <a:pt x="8220" y="1354"/>
                  <a:pt x="8618" y="1844"/>
                  <a:pt x="8884" y="2377"/>
                </a:cubicBezTo>
                <a:lnTo>
                  <a:pt x="9108" y="2864"/>
                </a:lnTo>
                <a:lnTo>
                  <a:pt x="9062" y="2953"/>
                </a:lnTo>
                <a:cubicBezTo>
                  <a:pt x="8973" y="3177"/>
                  <a:pt x="8884" y="3443"/>
                  <a:pt x="8795" y="3710"/>
                </a:cubicBezTo>
                <a:cubicBezTo>
                  <a:pt x="8618" y="3177"/>
                  <a:pt x="8220" y="2686"/>
                  <a:pt x="7729" y="2331"/>
                </a:cubicBezTo>
                <a:lnTo>
                  <a:pt x="7687" y="2288"/>
                </a:lnTo>
                <a:cubicBezTo>
                  <a:pt x="7640" y="2022"/>
                  <a:pt x="7598" y="1755"/>
                  <a:pt x="7509" y="1489"/>
                </a:cubicBezTo>
                <a:lnTo>
                  <a:pt x="7775" y="998"/>
                </a:lnTo>
                <a:close/>
                <a:moveTo>
                  <a:pt x="4755" y="2732"/>
                </a:moveTo>
                <a:lnTo>
                  <a:pt x="4797" y="2775"/>
                </a:lnTo>
                <a:cubicBezTo>
                  <a:pt x="5377" y="3177"/>
                  <a:pt x="5732" y="3799"/>
                  <a:pt x="5821" y="4509"/>
                </a:cubicBezTo>
                <a:lnTo>
                  <a:pt x="5732" y="4552"/>
                </a:lnTo>
                <a:cubicBezTo>
                  <a:pt x="5466" y="4730"/>
                  <a:pt x="5242" y="4954"/>
                  <a:pt x="5064" y="5174"/>
                </a:cubicBezTo>
                <a:cubicBezTo>
                  <a:pt x="4844" y="4776"/>
                  <a:pt x="4531" y="4420"/>
                  <a:pt x="4176" y="4197"/>
                </a:cubicBezTo>
                <a:lnTo>
                  <a:pt x="4087" y="4154"/>
                </a:lnTo>
                <a:cubicBezTo>
                  <a:pt x="3998" y="4065"/>
                  <a:pt x="3909" y="4065"/>
                  <a:pt x="3778" y="4065"/>
                </a:cubicBezTo>
                <a:cubicBezTo>
                  <a:pt x="3909" y="3532"/>
                  <a:pt x="4264" y="3088"/>
                  <a:pt x="4709" y="2775"/>
                </a:cubicBezTo>
                <a:lnTo>
                  <a:pt x="4755" y="2732"/>
                </a:lnTo>
                <a:close/>
                <a:moveTo>
                  <a:pt x="7374" y="2732"/>
                </a:moveTo>
                <a:lnTo>
                  <a:pt x="7420" y="2775"/>
                </a:lnTo>
                <a:cubicBezTo>
                  <a:pt x="7907" y="3088"/>
                  <a:pt x="8220" y="3532"/>
                  <a:pt x="8351" y="4065"/>
                </a:cubicBezTo>
                <a:cubicBezTo>
                  <a:pt x="8262" y="4065"/>
                  <a:pt x="8131" y="4065"/>
                  <a:pt x="8042" y="4154"/>
                </a:cubicBezTo>
                <a:lnTo>
                  <a:pt x="7996" y="4197"/>
                </a:lnTo>
                <a:cubicBezTo>
                  <a:pt x="7598" y="4420"/>
                  <a:pt x="7285" y="4776"/>
                  <a:pt x="7065" y="5174"/>
                </a:cubicBezTo>
                <a:cubicBezTo>
                  <a:pt x="6887" y="4954"/>
                  <a:pt x="6663" y="4730"/>
                  <a:pt x="6443" y="4552"/>
                </a:cubicBezTo>
                <a:lnTo>
                  <a:pt x="6354" y="4509"/>
                </a:lnTo>
                <a:cubicBezTo>
                  <a:pt x="6397" y="3799"/>
                  <a:pt x="6752" y="3177"/>
                  <a:pt x="7331" y="2775"/>
                </a:cubicBezTo>
                <a:lnTo>
                  <a:pt x="7374" y="2732"/>
                </a:lnTo>
                <a:close/>
                <a:moveTo>
                  <a:pt x="2665" y="3308"/>
                </a:moveTo>
                <a:cubicBezTo>
                  <a:pt x="2800" y="3710"/>
                  <a:pt x="2932" y="4108"/>
                  <a:pt x="2978" y="4552"/>
                </a:cubicBezTo>
                <a:cubicBezTo>
                  <a:pt x="2665" y="4865"/>
                  <a:pt x="2399" y="5263"/>
                  <a:pt x="2267" y="5707"/>
                </a:cubicBezTo>
                <a:cubicBezTo>
                  <a:pt x="2090" y="5575"/>
                  <a:pt x="1955" y="5398"/>
                  <a:pt x="1777" y="5263"/>
                </a:cubicBezTo>
                <a:lnTo>
                  <a:pt x="1688" y="5220"/>
                </a:lnTo>
                <a:cubicBezTo>
                  <a:pt x="1823" y="4509"/>
                  <a:pt x="2132" y="3841"/>
                  <a:pt x="2665" y="3308"/>
                </a:cubicBezTo>
                <a:close/>
                <a:moveTo>
                  <a:pt x="9506" y="3308"/>
                </a:moveTo>
                <a:cubicBezTo>
                  <a:pt x="9996" y="3841"/>
                  <a:pt x="10352" y="4509"/>
                  <a:pt x="10483" y="5220"/>
                </a:cubicBezTo>
                <a:lnTo>
                  <a:pt x="10394" y="5263"/>
                </a:lnTo>
                <a:cubicBezTo>
                  <a:pt x="10217" y="5398"/>
                  <a:pt x="10039" y="5575"/>
                  <a:pt x="9861" y="5707"/>
                </a:cubicBezTo>
                <a:cubicBezTo>
                  <a:pt x="9730" y="5263"/>
                  <a:pt x="9463" y="4865"/>
                  <a:pt x="9151" y="4552"/>
                </a:cubicBezTo>
                <a:cubicBezTo>
                  <a:pt x="9240" y="4108"/>
                  <a:pt x="9328" y="3710"/>
                  <a:pt x="9506" y="3308"/>
                </a:cubicBezTo>
                <a:close/>
                <a:moveTo>
                  <a:pt x="3820" y="4598"/>
                </a:moveTo>
                <a:lnTo>
                  <a:pt x="3866" y="4641"/>
                </a:lnTo>
                <a:cubicBezTo>
                  <a:pt x="4264" y="4865"/>
                  <a:pt x="4531" y="5220"/>
                  <a:pt x="4755" y="5664"/>
                </a:cubicBezTo>
                <a:cubicBezTo>
                  <a:pt x="4577" y="5931"/>
                  <a:pt x="4442" y="6286"/>
                  <a:pt x="4399" y="6595"/>
                </a:cubicBezTo>
                <a:cubicBezTo>
                  <a:pt x="4344" y="6578"/>
                  <a:pt x="4275" y="6568"/>
                  <a:pt x="4203" y="6568"/>
                </a:cubicBezTo>
                <a:cubicBezTo>
                  <a:pt x="4098" y="6568"/>
                  <a:pt x="3989" y="6589"/>
                  <a:pt x="3909" y="6641"/>
                </a:cubicBezTo>
                <a:lnTo>
                  <a:pt x="3731" y="6730"/>
                </a:lnTo>
                <a:lnTo>
                  <a:pt x="3198" y="7128"/>
                </a:lnTo>
                <a:cubicBezTo>
                  <a:pt x="3067" y="6819"/>
                  <a:pt x="2889" y="6506"/>
                  <a:pt x="2665" y="6197"/>
                </a:cubicBezTo>
                <a:cubicBezTo>
                  <a:pt x="2800" y="5575"/>
                  <a:pt x="3198" y="4996"/>
                  <a:pt x="3731" y="4641"/>
                </a:cubicBezTo>
                <a:lnTo>
                  <a:pt x="3820" y="4598"/>
                </a:lnTo>
                <a:close/>
                <a:moveTo>
                  <a:pt x="8351" y="4598"/>
                </a:moveTo>
                <a:lnTo>
                  <a:pt x="8397" y="4641"/>
                </a:lnTo>
                <a:cubicBezTo>
                  <a:pt x="8973" y="4996"/>
                  <a:pt x="9328" y="5575"/>
                  <a:pt x="9463" y="6197"/>
                </a:cubicBezTo>
                <a:lnTo>
                  <a:pt x="8930" y="7128"/>
                </a:lnTo>
                <a:cubicBezTo>
                  <a:pt x="8795" y="6997"/>
                  <a:pt x="8575" y="6862"/>
                  <a:pt x="8397" y="6730"/>
                </a:cubicBezTo>
                <a:lnTo>
                  <a:pt x="8262" y="6641"/>
                </a:lnTo>
                <a:cubicBezTo>
                  <a:pt x="8157" y="6589"/>
                  <a:pt x="8052" y="6568"/>
                  <a:pt x="7947" y="6568"/>
                </a:cubicBezTo>
                <a:cubicBezTo>
                  <a:pt x="7875" y="6568"/>
                  <a:pt x="7802" y="6578"/>
                  <a:pt x="7729" y="6595"/>
                </a:cubicBezTo>
                <a:cubicBezTo>
                  <a:pt x="7687" y="6286"/>
                  <a:pt x="7552" y="5931"/>
                  <a:pt x="7420" y="5664"/>
                </a:cubicBezTo>
                <a:cubicBezTo>
                  <a:pt x="7598" y="5220"/>
                  <a:pt x="7907" y="4865"/>
                  <a:pt x="8308" y="4641"/>
                </a:cubicBezTo>
                <a:lnTo>
                  <a:pt x="8351" y="4598"/>
                </a:lnTo>
                <a:close/>
                <a:moveTo>
                  <a:pt x="6087" y="4954"/>
                </a:moveTo>
                <a:lnTo>
                  <a:pt x="6130" y="4996"/>
                </a:lnTo>
                <a:cubicBezTo>
                  <a:pt x="6798" y="5440"/>
                  <a:pt x="7196" y="6197"/>
                  <a:pt x="7242" y="6997"/>
                </a:cubicBezTo>
                <a:cubicBezTo>
                  <a:pt x="6709" y="7484"/>
                  <a:pt x="6308" y="8106"/>
                  <a:pt x="6130" y="8774"/>
                </a:cubicBezTo>
                <a:lnTo>
                  <a:pt x="6087" y="8951"/>
                </a:lnTo>
                <a:lnTo>
                  <a:pt x="6041" y="8951"/>
                </a:lnTo>
                <a:lnTo>
                  <a:pt x="5999" y="8816"/>
                </a:lnTo>
                <a:cubicBezTo>
                  <a:pt x="5821" y="8106"/>
                  <a:pt x="5419" y="7484"/>
                  <a:pt x="4886" y="6997"/>
                </a:cubicBezTo>
                <a:cubicBezTo>
                  <a:pt x="4933" y="6197"/>
                  <a:pt x="5331" y="5440"/>
                  <a:pt x="5999" y="4996"/>
                </a:cubicBezTo>
                <a:lnTo>
                  <a:pt x="6087" y="4954"/>
                </a:lnTo>
                <a:close/>
                <a:moveTo>
                  <a:pt x="1333" y="5575"/>
                </a:moveTo>
                <a:lnTo>
                  <a:pt x="1422" y="5664"/>
                </a:lnTo>
                <a:cubicBezTo>
                  <a:pt x="2090" y="6197"/>
                  <a:pt x="2534" y="6819"/>
                  <a:pt x="2800" y="7573"/>
                </a:cubicBezTo>
                <a:cubicBezTo>
                  <a:pt x="2445" y="8063"/>
                  <a:pt x="2221" y="8596"/>
                  <a:pt x="2132" y="9172"/>
                </a:cubicBezTo>
                <a:cubicBezTo>
                  <a:pt x="1768" y="9073"/>
                  <a:pt x="1402" y="9023"/>
                  <a:pt x="1037" y="9023"/>
                </a:cubicBezTo>
                <a:cubicBezTo>
                  <a:pt x="914" y="9023"/>
                  <a:pt x="791" y="9028"/>
                  <a:pt x="668" y="9040"/>
                </a:cubicBezTo>
                <a:lnTo>
                  <a:pt x="668" y="8685"/>
                </a:lnTo>
                <a:cubicBezTo>
                  <a:pt x="579" y="7619"/>
                  <a:pt x="846" y="6553"/>
                  <a:pt x="1333" y="5575"/>
                </a:cubicBezTo>
                <a:close/>
                <a:moveTo>
                  <a:pt x="4176" y="7086"/>
                </a:moveTo>
                <a:lnTo>
                  <a:pt x="4442" y="7352"/>
                </a:lnTo>
                <a:cubicBezTo>
                  <a:pt x="4975" y="7750"/>
                  <a:pt x="5331" y="8283"/>
                  <a:pt x="5508" y="8951"/>
                </a:cubicBezTo>
                <a:lnTo>
                  <a:pt x="5597" y="9218"/>
                </a:lnTo>
                <a:lnTo>
                  <a:pt x="5508" y="9307"/>
                </a:lnTo>
                <a:cubicBezTo>
                  <a:pt x="5064" y="9705"/>
                  <a:pt x="4709" y="10106"/>
                  <a:pt x="4442" y="10593"/>
                </a:cubicBezTo>
                <a:lnTo>
                  <a:pt x="3511" y="9882"/>
                </a:lnTo>
                <a:cubicBezTo>
                  <a:pt x="3245" y="9662"/>
                  <a:pt x="2932" y="9527"/>
                  <a:pt x="2623" y="9396"/>
                </a:cubicBezTo>
                <a:cubicBezTo>
                  <a:pt x="2754" y="8461"/>
                  <a:pt x="3245" y="7661"/>
                  <a:pt x="4044" y="7175"/>
                </a:cubicBezTo>
                <a:lnTo>
                  <a:pt x="4176" y="7086"/>
                </a:lnTo>
                <a:close/>
                <a:moveTo>
                  <a:pt x="7996" y="7086"/>
                </a:moveTo>
                <a:lnTo>
                  <a:pt x="8131" y="7175"/>
                </a:lnTo>
                <a:cubicBezTo>
                  <a:pt x="8884" y="7661"/>
                  <a:pt x="9417" y="8461"/>
                  <a:pt x="9506" y="9396"/>
                </a:cubicBezTo>
                <a:cubicBezTo>
                  <a:pt x="9197" y="9527"/>
                  <a:pt x="8930" y="9662"/>
                  <a:pt x="8618" y="9882"/>
                </a:cubicBezTo>
                <a:lnTo>
                  <a:pt x="7687" y="10593"/>
                </a:lnTo>
                <a:cubicBezTo>
                  <a:pt x="7420" y="10106"/>
                  <a:pt x="7065" y="9705"/>
                  <a:pt x="6663" y="9307"/>
                </a:cubicBezTo>
                <a:lnTo>
                  <a:pt x="6574" y="9218"/>
                </a:lnTo>
                <a:lnTo>
                  <a:pt x="6663" y="8951"/>
                </a:lnTo>
                <a:cubicBezTo>
                  <a:pt x="6798" y="8283"/>
                  <a:pt x="7196" y="7750"/>
                  <a:pt x="7687" y="7352"/>
                </a:cubicBezTo>
                <a:lnTo>
                  <a:pt x="7996" y="7086"/>
                </a:lnTo>
                <a:close/>
                <a:moveTo>
                  <a:pt x="11198" y="9556"/>
                </a:moveTo>
                <a:cubicBezTo>
                  <a:pt x="11315" y="9556"/>
                  <a:pt x="11432" y="9562"/>
                  <a:pt x="11549" y="9573"/>
                </a:cubicBezTo>
                <a:lnTo>
                  <a:pt x="11596" y="9573"/>
                </a:lnTo>
                <a:cubicBezTo>
                  <a:pt x="11372" y="11481"/>
                  <a:pt x="10128" y="13038"/>
                  <a:pt x="8351" y="13660"/>
                </a:cubicBezTo>
                <a:lnTo>
                  <a:pt x="8397" y="13614"/>
                </a:lnTo>
                <a:cubicBezTo>
                  <a:pt x="8440" y="12725"/>
                  <a:pt x="8308" y="11883"/>
                  <a:pt x="7953" y="11083"/>
                </a:cubicBezTo>
                <a:lnTo>
                  <a:pt x="8973" y="10327"/>
                </a:lnTo>
                <a:cubicBezTo>
                  <a:pt x="9594" y="9823"/>
                  <a:pt x="10386" y="9556"/>
                  <a:pt x="11198" y="9556"/>
                </a:cubicBezTo>
                <a:close/>
                <a:moveTo>
                  <a:pt x="6087" y="9484"/>
                </a:moveTo>
                <a:lnTo>
                  <a:pt x="6308" y="9705"/>
                </a:lnTo>
                <a:cubicBezTo>
                  <a:pt x="7374" y="10682"/>
                  <a:pt x="7953" y="12103"/>
                  <a:pt x="7864" y="13571"/>
                </a:cubicBezTo>
                <a:lnTo>
                  <a:pt x="7818" y="13838"/>
                </a:lnTo>
                <a:cubicBezTo>
                  <a:pt x="7775" y="13838"/>
                  <a:pt x="7687" y="13880"/>
                  <a:pt x="7687" y="13880"/>
                </a:cubicBezTo>
                <a:cubicBezTo>
                  <a:pt x="7154" y="13992"/>
                  <a:pt x="6609" y="14048"/>
                  <a:pt x="6064" y="14048"/>
                </a:cubicBezTo>
                <a:cubicBezTo>
                  <a:pt x="5520" y="14048"/>
                  <a:pt x="4975" y="13992"/>
                  <a:pt x="4442" y="13880"/>
                </a:cubicBezTo>
                <a:cubicBezTo>
                  <a:pt x="4399" y="13880"/>
                  <a:pt x="4353" y="13838"/>
                  <a:pt x="4311" y="13838"/>
                </a:cubicBezTo>
                <a:lnTo>
                  <a:pt x="4311" y="13571"/>
                </a:lnTo>
                <a:cubicBezTo>
                  <a:pt x="4264" y="13393"/>
                  <a:pt x="4264" y="13216"/>
                  <a:pt x="4264" y="13038"/>
                </a:cubicBezTo>
                <a:cubicBezTo>
                  <a:pt x="4311" y="12903"/>
                  <a:pt x="4176" y="12771"/>
                  <a:pt x="4044" y="12771"/>
                </a:cubicBezTo>
                <a:cubicBezTo>
                  <a:pt x="3866" y="12771"/>
                  <a:pt x="3778" y="12903"/>
                  <a:pt x="3778" y="13038"/>
                </a:cubicBezTo>
                <a:cubicBezTo>
                  <a:pt x="3731" y="13216"/>
                  <a:pt x="3778" y="13393"/>
                  <a:pt x="3778" y="13614"/>
                </a:cubicBezTo>
                <a:lnTo>
                  <a:pt x="3778" y="13660"/>
                </a:lnTo>
                <a:cubicBezTo>
                  <a:pt x="2043" y="13038"/>
                  <a:pt x="757" y="11481"/>
                  <a:pt x="579" y="9573"/>
                </a:cubicBezTo>
                <a:cubicBezTo>
                  <a:pt x="697" y="9562"/>
                  <a:pt x="814" y="9556"/>
                  <a:pt x="931" y="9556"/>
                </a:cubicBezTo>
                <a:cubicBezTo>
                  <a:pt x="1743" y="9556"/>
                  <a:pt x="2540" y="9823"/>
                  <a:pt x="3198" y="10327"/>
                </a:cubicBezTo>
                <a:lnTo>
                  <a:pt x="4222" y="11083"/>
                </a:lnTo>
                <a:cubicBezTo>
                  <a:pt x="4087" y="11350"/>
                  <a:pt x="3998" y="11570"/>
                  <a:pt x="3955" y="11837"/>
                </a:cubicBezTo>
                <a:cubicBezTo>
                  <a:pt x="3909" y="11972"/>
                  <a:pt x="3998" y="12150"/>
                  <a:pt x="4133" y="12150"/>
                </a:cubicBezTo>
                <a:cubicBezTo>
                  <a:pt x="4156" y="12157"/>
                  <a:pt x="4178" y="12160"/>
                  <a:pt x="4201" y="12160"/>
                </a:cubicBezTo>
                <a:cubicBezTo>
                  <a:pt x="4308" y="12160"/>
                  <a:pt x="4407" y="12081"/>
                  <a:pt x="4442" y="11972"/>
                </a:cubicBezTo>
                <a:cubicBezTo>
                  <a:pt x="4666" y="11083"/>
                  <a:pt x="5153" y="10327"/>
                  <a:pt x="5864" y="9705"/>
                </a:cubicBezTo>
                <a:lnTo>
                  <a:pt x="6087" y="9484"/>
                </a:lnTo>
                <a:close/>
                <a:moveTo>
                  <a:pt x="7019" y="14502"/>
                </a:moveTo>
                <a:lnTo>
                  <a:pt x="6798" y="14904"/>
                </a:lnTo>
                <a:cubicBezTo>
                  <a:pt x="6752" y="14992"/>
                  <a:pt x="6709" y="15124"/>
                  <a:pt x="6709" y="15259"/>
                </a:cubicBezTo>
                <a:lnTo>
                  <a:pt x="6709" y="17125"/>
                </a:lnTo>
                <a:cubicBezTo>
                  <a:pt x="6709" y="17256"/>
                  <a:pt x="6574" y="17391"/>
                  <a:pt x="6443" y="17391"/>
                </a:cubicBezTo>
                <a:lnTo>
                  <a:pt x="5775" y="17391"/>
                </a:lnTo>
                <a:cubicBezTo>
                  <a:pt x="5643" y="17391"/>
                  <a:pt x="5508" y="17256"/>
                  <a:pt x="5508" y="17125"/>
                </a:cubicBezTo>
                <a:lnTo>
                  <a:pt x="5508" y="15259"/>
                </a:lnTo>
                <a:cubicBezTo>
                  <a:pt x="5508" y="15124"/>
                  <a:pt x="5466" y="14992"/>
                  <a:pt x="5419" y="14904"/>
                </a:cubicBezTo>
                <a:lnTo>
                  <a:pt x="5242" y="14548"/>
                </a:lnTo>
                <a:cubicBezTo>
                  <a:pt x="5508" y="14548"/>
                  <a:pt x="5775" y="14591"/>
                  <a:pt x="6087" y="14591"/>
                </a:cubicBezTo>
                <a:cubicBezTo>
                  <a:pt x="6397" y="14591"/>
                  <a:pt x="6709" y="14548"/>
                  <a:pt x="7019" y="14502"/>
                </a:cubicBezTo>
                <a:close/>
                <a:moveTo>
                  <a:pt x="6153" y="1"/>
                </a:moveTo>
                <a:cubicBezTo>
                  <a:pt x="6098" y="1"/>
                  <a:pt x="6043" y="23"/>
                  <a:pt x="5999" y="67"/>
                </a:cubicBezTo>
                <a:lnTo>
                  <a:pt x="5821" y="199"/>
                </a:lnTo>
                <a:cubicBezTo>
                  <a:pt x="5466" y="423"/>
                  <a:pt x="5199" y="732"/>
                  <a:pt x="4975" y="1045"/>
                </a:cubicBezTo>
                <a:lnTo>
                  <a:pt x="4709" y="465"/>
                </a:lnTo>
                <a:cubicBezTo>
                  <a:pt x="4666" y="423"/>
                  <a:pt x="4620" y="376"/>
                  <a:pt x="4531" y="334"/>
                </a:cubicBezTo>
                <a:cubicBezTo>
                  <a:pt x="4442" y="334"/>
                  <a:pt x="4399" y="334"/>
                  <a:pt x="4311" y="376"/>
                </a:cubicBezTo>
                <a:cubicBezTo>
                  <a:pt x="3998" y="600"/>
                  <a:pt x="3689" y="867"/>
                  <a:pt x="3422" y="1176"/>
                </a:cubicBezTo>
                <a:cubicBezTo>
                  <a:pt x="3333" y="1311"/>
                  <a:pt x="3333" y="1489"/>
                  <a:pt x="3422" y="1578"/>
                </a:cubicBezTo>
                <a:cubicBezTo>
                  <a:pt x="3481" y="1617"/>
                  <a:pt x="3549" y="1639"/>
                  <a:pt x="3615" y="1639"/>
                </a:cubicBezTo>
                <a:cubicBezTo>
                  <a:pt x="3695" y="1639"/>
                  <a:pt x="3771" y="1606"/>
                  <a:pt x="3820" y="1531"/>
                </a:cubicBezTo>
                <a:lnTo>
                  <a:pt x="4353" y="998"/>
                </a:lnTo>
                <a:lnTo>
                  <a:pt x="4709" y="1666"/>
                </a:lnTo>
                <a:cubicBezTo>
                  <a:pt x="4666" y="1844"/>
                  <a:pt x="4620" y="2022"/>
                  <a:pt x="4620" y="2199"/>
                </a:cubicBezTo>
                <a:lnTo>
                  <a:pt x="4399" y="2331"/>
                </a:lnTo>
                <a:cubicBezTo>
                  <a:pt x="3909" y="2686"/>
                  <a:pt x="3554" y="3177"/>
                  <a:pt x="3333" y="3710"/>
                </a:cubicBezTo>
                <a:cubicBezTo>
                  <a:pt x="3245" y="3443"/>
                  <a:pt x="3156" y="3177"/>
                  <a:pt x="3067" y="2953"/>
                </a:cubicBezTo>
                <a:lnTo>
                  <a:pt x="3021" y="2864"/>
                </a:lnTo>
                <a:lnTo>
                  <a:pt x="3245" y="2466"/>
                </a:lnTo>
                <a:cubicBezTo>
                  <a:pt x="3287" y="2331"/>
                  <a:pt x="3245" y="2153"/>
                  <a:pt x="3110" y="2111"/>
                </a:cubicBezTo>
                <a:cubicBezTo>
                  <a:pt x="3063" y="2079"/>
                  <a:pt x="3015" y="2064"/>
                  <a:pt x="2970" y="2064"/>
                </a:cubicBezTo>
                <a:cubicBezTo>
                  <a:pt x="2888" y="2064"/>
                  <a:pt x="2811" y="2113"/>
                  <a:pt x="2754" y="2199"/>
                </a:cubicBezTo>
                <a:lnTo>
                  <a:pt x="2488" y="2732"/>
                </a:lnTo>
                <a:cubicBezTo>
                  <a:pt x="1823" y="3354"/>
                  <a:pt x="1379" y="4154"/>
                  <a:pt x="1201" y="5042"/>
                </a:cubicBezTo>
                <a:cubicBezTo>
                  <a:pt x="1066" y="5042"/>
                  <a:pt x="977" y="5131"/>
                  <a:pt x="935" y="5220"/>
                </a:cubicBezTo>
                <a:lnTo>
                  <a:pt x="935" y="5263"/>
                </a:lnTo>
                <a:cubicBezTo>
                  <a:pt x="313" y="6329"/>
                  <a:pt x="46" y="7530"/>
                  <a:pt x="135" y="8727"/>
                </a:cubicBezTo>
                <a:lnTo>
                  <a:pt x="178" y="9172"/>
                </a:lnTo>
                <a:cubicBezTo>
                  <a:pt x="46" y="9260"/>
                  <a:pt x="0" y="9396"/>
                  <a:pt x="46" y="9527"/>
                </a:cubicBezTo>
                <a:cubicBezTo>
                  <a:pt x="135" y="10682"/>
                  <a:pt x="622" y="11794"/>
                  <a:pt x="1379" y="12636"/>
                </a:cubicBezTo>
                <a:cubicBezTo>
                  <a:pt x="2132" y="13525"/>
                  <a:pt x="3156" y="14147"/>
                  <a:pt x="4311" y="14371"/>
                </a:cubicBezTo>
                <a:cubicBezTo>
                  <a:pt x="4399" y="14413"/>
                  <a:pt x="4488" y="14413"/>
                  <a:pt x="4577" y="14459"/>
                </a:cubicBezTo>
                <a:lnTo>
                  <a:pt x="4975" y="15124"/>
                </a:lnTo>
                <a:lnTo>
                  <a:pt x="4975" y="15259"/>
                </a:lnTo>
                <a:lnTo>
                  <a:pt x="4975" y="17125"/>
                </a:lnTo>
                <a:cubicBezTo>
                  <a:pt x="4975" y="17523"/>
                  <a:pt x="5331" y="17878"/>
                  <a:pt x="5775" y="17878"/>
                </a:cubicBezTo>
                <a:lnTo>
                  <a:pt x="6443" y="17878"/>
                </a:lnTo>
                <a:cubicBezTo>
                  <a:pt x="6887" y="17878"/>
                  <a:pt x="7242" y="17523"/>
                  <a:pt x="7242" y="17125"/>
                </a:cubicBezTo>
                <a:lnTo>
                  <a:pt x="7242" y="15259"/>
                </a:lnTo>
                <a:lnTo>
                  <a:pt x="7242" y="15124"/>
                </a:lnTo>
                <a:lnTo>
                  <a:pt x="7640" y="14413"/>
                </a:lnTo>
                <a:cubicBezTo>
                  <a:pt x="7687" y="14413"/>
                  <a:pt x="7818" y="14371"/>
                  <a:pt x="7818" y="14371"/>
                </a:cubicBezTo>
                <a:cubicBezTo>
                  <a:pt x="8973" y="14147"/>
                  <a:pt x="9996" y="13525"/>
                  <a:pt x="10750" y="12636"/>
                </a:cubicBezTo>
                <a:cubicBezTo>
                  <a:pt x="11549" y="11794"/>
                  <a:pt x="11994" y="10682"/>
                  <a:pt x="12129" y="9527"/>
                </a:cubicBezTo>
                <a:cubicBezTo>
                  <a:pt x="12129" y="9396"/>
                  <a:pt x="12082" y="9260"/>
                  <a:pt x="11994" y="9172"/>
                </a:cubicBezTo>
                <a:lnTo>
                  <a:pt x="11994" y="8727"/>
                </a:lnTo>
                <a:cubicBezTo>
                  <a:pt x="12040" y="8596"/>
                  <a:pt x="12040" y="8418"/>
                  <a:pt x="12040" y="8283"/>
                </a:cubicBezTo>
                <a:cubicBezTo>
                  <a:pt x="12040" y="8152"/>
                  <a:pt x="11905" y="8017"/>
                  <a:pt x="11773" y="8017"/>
                </a:cubicBezTo>
                <a:cubicBezTo>
                  <a:pt x="11638" y="8017"/>
                  <a:pt x="11507" y="8152"/>
                  <a:pt x="11507" y="8283"/>
                </a:cubicBezTo>
                <a:lnTo>
                  <a:pt x="11507" y="8685"/>
                </a:lnTo>
                <a:lnTo>
                  <a:pt x="11461" y="9040"/>
                </a:lnTo>
                <a:cubicBezTo>
                  <a:pt x="11338" y="9028"/>
                  <a:pt x="11214" y="9023"/>
                  <a:pt x="11092" y="9023"/>
                </a:cubicBezTo>
                <a:cubicBezTo>
                  <a:pt x="10729" y="9023"/>
                  <a:pt x="10371" y="9073"/>
                  <a:pt x="10039" y="9172"/>
                </a:cubicBezTo>
                <a:cubicBezTo>
                  <a:pt x="9908" y="8596"/>
                  <a:pt x="9684" y="8063"/>
                  <a:pt x="9328" y="7573"/>
                </a:cubicBezTo>
                <a:cubicBezTo>
                  <a:pt x="9595" y="6819"/>
                  <a:pt x="10085" y="6197"/>
                  <a:pt x="10707" y="5664"/>
                </a:cubicBezTo>
                <a:lnTo>
                  <a:pt x="10839" y="5575"/>
                </a:lnTo>
                <a:cubicBezTo>
                  <a:pt x="11105" y="6108"/>
                  <a:pt x="11283" y="6641"/>
                  <a:pt x="11372" y="7217"/>
                </a:cubicBezTo>
                <a:cubicBezTo>
                  <a:pt x="11418" y="7352"/>
                  <a:pt x="11549" y="7441"/>
                  <a:pt x="11684" y="7441"/>
                </a:cubicBezTo>
                <a:cubicBezTo>
                  <a:pt x="11862" y="7395"/>
                  <a:pt x="11951" y="7263"/>
                  <a:pt x="11905" y="7128"/>
                </a:cubicBezTo>
                <a:cubicBezTo>
                  <a:pt x="11773" y="6464"/>
                  <a:pt x="11549" y="5842"/>
                  <a:pt x="11240" y="5263"/>
                </a:cubicBezTo>
                <a:lnTo>
                  <a:pt x="11240" y="5220"/>
                </a:lnTo>
                <a:cubicBezTo>
                  <a:pt x="11151" y="5131"/>
                  <a:pt x="11063" y="5042"/>
                  <a:pt x="10974" y="5042"/>
                </a:cubicBezTo>
                <a:cubicBezTo>
                  <a:pt x="10796" y="4154"/>
                  <a:pt x="10306" y="3354"/>
                  <a:pt x="9641" y="2732"/>
                </a:cubicBezTo>
                <a:lnTo>
                  <a:pt x="9328" y="2153"/>
                </a:lnTo>
                <a:cubicBezTo>
                  <a:pt x="9019" y="1443"/>
                  <a:pt x="8486" y="821"/>
                  <a:pt x="7818" y="376"/>
                </a:cubicBezTo>
                <a:cubicBezTo>
                  <a:pt x="7775" y="334"/>
                  <a:pt x="7687" y="334"/>
                  <a:pt x="7640" y="334"/>
                </a:cubicBezTo>
                <a:cubicBezTo>
                  <a:pt x="7552" y="334"/>
                  <a:pt x="7509" y="423"/>
                  <a:pt x="7463" y="465"/>
                </a:cubicBezTo>
                <a:lnTo>
                  <a:pt x="7196" y="909"/>
                </a:lnTo>
                <a:cubicBezTo>
                  <a:pt x="7019" y="643"/>
                  <a:pt x="6752" y="376"/>
                  <a:pt x="6485" y="199"/>
                </a:cubicBezTo>
                <a:lnTo>
                  <a:pt x="6308" y="67"/>
                </a:lnTo>
                <a:cubicBezTo>
                  <a:pt x="6263" y="23"/>
                  <a:pt x="6208" y="1"/>
                  <a:pt x="6153" y="1"/>
                </a:cubicBezTo>
                <a:close/>
              </a:path>
            </a:pathLst>
          </a:custGeom>
          <a:solidFill>
            <a:schemeClr val="dk1"/>
          </a:solidFill>
          <a:ln>
            <a:noFill/>
          </a:ln>
        </p:spPr>
        <p:txBody>
          <a:bodyPr spcFirstLastPara="1" wrap="square" lIns="182832" tIns="182832" rIns="182832" bIns="182832" anchor="ctr" anchorCtr="0">
            <a:noAutofit/>
          </a:bodyPr>
          <a:lstStyle/>
          <a:p>
            <a:endParaRPr/>
          </a:p>
        </p:txBody>
      </p:sp>
      <p:sp>
        <p:nvSpPr>
          <p:cNvPr id="22" name="TextBox 21">
            <a:extLst>
              <a:ext uri="{FF2B5EF4-FFF2-40B4-BE49-F238E27FC236}">
                <a16:creationId xmlns="" xmlns:a16="http://schemas.microsoft.com/office/drawing/2014/main" id="{71B6C4FB-3098-A3F4-D17E-9DCD8EEAD2B9}"/>
              </a:ext>
            </a:extLst>
          </p:cNvPr>
          <p:cNvSpPr txBox="1"/>
          <p:nvPr/>
        </p:nvSpPr>
        <p:spPr>
          <a:xfrm>
            <a:off x="4343402" y="647701"/>
            <a:ext cx="9601199" cy="1581194"/>
          </a:xfrm>
          <a:prstGeom prst="rect">
            <a:avLst/>
          </a:prstGeom>
          <a:noFill/>
        </p:spPr>
        <p:txBody>
          <a:bodyPr wrap="square" lIns="91431" tIns="45716" rIns="91431" bIns="45716" rtlCol="0">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HƯỚNG DẪN VỀ NHÀ</a:t>
            </a:r>
          </a:p>
        </p:txBody>
      </p:sp>
      <p:sp>
        <p:nvSpPr>
          <p:cNvPr id="23" name="Rectangle 22"/>
          <p:cNvSpPr/>
          <p:nvPr/>
        </p:nvSpPr>
        <p:spPr>
          <a:xfrm>
            <a:off x="956844" y="5461250"/>
            <a:ext cx="5263812" cy="2308325"/>
          </a:xfrm>
          <a:prstGeom prst="rect">
            <a:avLst/>
          </a:prstGeom>
        </p:spPr>
        <p:txBody>
          <a:bodyPr wrap="square" lIns="91431" tIns="45716" rIns="91431" bIns="45716">
            <a:spAutoFit/>
          </a:bodyPr>
          <a:lstStyle/>
          <a:p>
            <a:pPr algn="ctr" defTabSz="914309">
              <a:lnSpc>
                <a:spcPct val="150000"/>
              </a:lnSpc>
              <a:buClrTx/>
              <a:defRPr/>
            </a:pPr>
            <a:r>
              <a:rPr lang="en-US" sz="4800" dirty="0" err="1">
                <a:ea typeface="+mn-ea"/>
                <a:cs typeface="+mn-cs"/>
              </a:rPr>
              <a:t>Ôn</a:t>
            </a:r>
            <a:r>
              <a:rPr lang="en-US" sz="4800" dirty="0">
                <a:ea typeface="+mn-ea"/>
                <a:cs typeface="+mn-cs"/>
              </a:rPr>
              <a:t> </a:t>
            </a:r>
            <a:r>
              <a:rPr lang="en-US" sz="4800" dirty="0" err="1">
                <a:ea typeface="+mn-ea"/>
                <a:cs typeface="+mn-cs"/>
              </a:rPr>
              <a:t>tập</a:t>
            </a:r>
            <a:r>
              <a:rPr lang="en-US" sz="4800" dirty="0">
                <a:ea typeface="+mn-ea"/>
                <a:cs typeface="+mn-cs"/>
              </a:rPr>
              <a:t> </a:t>
            </a:r>
            <a:r>
              <a:rPr lang="en-US" sz="4800" dirty="0" err="1">
                <a:ea typeface="+mn-ea"/>
                <a:cs typeface="+mn-cs"/>
              </a:rPr>
              <a:t>kiến</a:t>
            </a:r>
            <a:r>
              <a:rPr lang="en-US" sz="4800" dirty="0">
                <a:ea typeface="+mn-ea"/>
                <a:cs typeface="+mn-cs"/>
              </a:rPr>
              <a:t> </a:t>
            </a:r>
            <a:r>
              <a:rPr lang="en-US" sz="4800" dirty="0" err="1">
                <a:ea typeface="+mn-ea"/>
                <a:cs typeface="+mn-cs"/>
              </a:rPr>
              <a:t>thức</a:t>
            </a:r>
            <a:r>
              <a:rPr lang="en-US" sz="4800" dirty="0">
                <a:ea typeface="+mn-ea"/>
                <a:cs typeface="+mn-cs"/>
              </a:rPr>
              <a:t> </a:t>
            </a:r>
            <a:r>
              <a:rPr lang="en-US" sz="4800" dirty="0" err="1">
                <a:ea typeface="+mn-ea"/>
                <a:cs typeface="+mn-cs"/>
              </a:rPr>
              <a:t>đã</a:t>
            </a:r>
            <a:r>
              <a:rPr lang="en-US" sz="4800" dirty="0">
                <a:ea typeface="+mn-ea"/>
                <a:cs typeface="+mn-cs"/>
              </a:rPr>
              <a:t> </a:t>
            </a:r>
            <a:r>
              <a:rPr lang="en-US" sz="4800" dirty="0" err="1">
                <a:ea typeface="+mn-ea"/>
                <a:cs typeface="+mn-cs"/>
              </a:rPr>
              <a:t>học</a:t>
            </a:r>
            <a:endParaRPr lang="en-US" sz="4800" dirty="0">
              <a:ea typeface="+mn-ea"/>
              <a:cs typeface="+mn-cs"/>
            </a:endParaRPr>
          </a:p>
        </p:txBody>
      </p:sp>
      <p:sp>
        <p:nvSpPr>
          <p:cNvPr id="24" name="Rectangle 23"/>
          <p:cNvSpPr/>
          <p:nvPr/>
        </p:nvSpPr>
        <p:spPr>
          <a:xfrm>
            <a:off x="6522256" y="4525250"/>
            <a:ext cx="4636952" cy="2308325"/>
          </a:xfrm>
          <a:prstGeom prst="rect">
            <a:avLst/>
          </a:prstGeom>
        </p:spPr>
        <p:txBody>
          <a:bodyPr wrap="square" lIns="91431" tIns="45716" rIns="91431" bIns="45716">
            <a:spAutoFit/>
          </a:bodyPr>
          <a:lstStyle/>
          <a:p>
            <a:pPr algn="ctr" defTabSz="914309">
              <a:lnSpc>
                <a:spcPct val="150000"/>
              </a:lnSpc>
              <a:buClrTx/>
              <a:defRPr/>
            </a:pPr>
            <a:r>
              <a:rPr lang="en-US" sz="4800" dirty="0" err="1">
                <a:ea typeface="+mn-ea"/>
                <a:cs typeface="+mn-cs"/>
              </a:rPr>
              <a:t>Làm</a:t>
            </a:r>
            <a:r>
              <a:rPr lang="en-US" sz="4800" dirty="0">
                <a:ea typeface="+mn-ea"/>
                <a:cs typeface="+mn-cs"/>
              </a:rPr>
              <a:t> </a:t>
            </a:r>
            <a:r>
              <a:rPr lang="en-US" sz="4800" dirty="0" err="1">
                <a:ea typeface="+mn-ea"/>
                <a:cs typeface="+mn-cs"/>
              </a:rPr>
              <a:t>bài</a:t>
            </a:r>
            <a:r>
              <a:rPr lang="en-US" sz="4800" dirty="0">
                <a:ea typeface="+mn-ea"/>
                <a:cs typeface="+mn-cs"/>
              </a:rPr>
              <a:t> </a:t>
            </a:r>
            <a:r>
              <a:rPr lang="en-US" sz="4800" dirty="0" err="1">
                <a:ea typeface="+mn-ea"/>
                <a:cs typeface="+mn-cs"/>
              </a:rPr>
              <a:t>tập</a:t>
            </a:r>
            <a:r>
              <a:rPr lang="en-US" sz="4800" dirty="0">
                <a:ea typeface="+mn-ea"/>
                <a:cs typeface="+mn-cs"/>
              </a:rPr>
              <a:t> </a:t>
            </a:r>
            <a:r>
              <a:rPr lang="en-US" sz="4800" dirty="0" err="1">
                <a:ea typeface="+mn-ea"/>
                <a:cs typeface="+mn-cs"/>
              </a:rPr>
              <a:t>trong</a:t>
            </a:r>
            <a:r>
              <a:rPr lang="en-US" sz="4800" dirty="0">
                <a:ea typeface="+mn-ea"/>
                <a:cs typeface="+mn-cs"/>
              </a:rPr>
              <a:t> VBT</a:t>
            </a:r>
          </a:p>
        </p:txBody>
      </p:sp>
      <p:sp>
        <p:nvSpPr>
          <p:cNvPr id="25" name="Rectangle 24"/>
          <p:cNvSpPr/>
          <p:nvPr/>
        </p:nvSpPr>
        <p:spPr>
          <a:xfrm>
            <a:off x="11605544" y="5461250"/>
            <a:ext cx="5844257" cy="3416321"/>
          </a:xfrm>
          <a:prstGeom prst="rect">
            <a:avLst/>
          </a:prstGeom>
        </p:spPr>
        <p:txBody>
          <a:bodyPr wrap="square" lIns="91431" tIns="45716" rIns="91431" bIns="45716">
            <a:spAutoFit/>
          </a:bodyPr>
          <a:lstStyle/>
          <a:p>
            <a:pPr algn="ctr" defTabSz="914309">
              <a:lnSpc>
                <a:spcPct val="150000"/>
              </a:lnSpc>
              <a:buClrTx/>
              <a:defRPr/>
            </a:pPr>
            <a:r>
              <a:rPr lang="en-US" sz="4800" dirty="0" err="1">
                <a:ea typeface="+mn-ea"/>
                <a:cs typeface="+mn-cs"/>
              </a:rPr>
              <a:t>Đọc</a:t>
            </a:r>
            <a:r>
              <a:rPr lang="en-US" sz="4800" dirty="0">
                <a:ea typeface="+mn-ea"/>
                <a:cs typeface="+mn-cs"/>
              </a:rPr>
              <a:t> </a:t>
            </a:r>
            <a:r>
              <a:rPr lang="en-US" sz="4800" dirty="0" err="1">
                <a:ea typeface="+mn-ea"/>
                <a:cs typeface="+mn-cs"/>
              </a:rPr>
              <a:t>trước</a:t>
            </a:r>
            <a:r>
              <a:rPr lang="en-US" sz="4800" dirty="0">
                <a:ea typeface="+mn-ea"/>
                <a:cs typeface="+mn-cs"/>
              </a:rPr>
              <a:t> </a:t>
            </a:r>
            <a:r>
              <a:rPr lang="en-US" sz="4800" dirty="0" err="1">
                <a:ea typeface="+mn-ea"/>
                <a:cs typeface="+mn-cs"/>
              </a:rPr>
              <a:t>nội</a:t>
            </a:r>
            <a:r>
              <a:rPr lang="en-US" sz="4800" dirty="0">
                <a:ea typeface="+mn-ea"/>
                <a:cs typeface="+mn-cs"/>
              </a:rPr>
              <a:t> dung </a:t>
            </a:r>
            <a:r>
              <a:rPr lang="en-US" sz="4800" b="1" i="1" dirty="0" err="1">
                <a:ea typeface="+mn-ea"/>
                <a:cs typeface="+mn-cs"/>
              </a:rPr>
              <a:t>Bài</a:t>
            </a:r>
            <a:r>
              <a:rPr lang="en-US" sz="4800" b="1" i="1" dirty="0">
                <a:ea typeface="+mn-ea"/>
                <a:cs typeface="+mn-cs"/>
              </a:rPr>
              <a:t> 21 – </a:t>
            </a:r>
            <a:r>
              <a:rPr lang="en-US" sz="4800" b="1" i="1" dirty="0" err="1">
                <a:ea typeface="+mn-ea"/>
                <a:cs typeface="+mn-cs"/>
              </a:rPr>
              <a:t>Phòng</a:t>
            </a:r>
            <a:r>
              <a:rPr lang="en-US" sz="4800" b="1" i="1" dirty="0">
                <a:ea typeface="+mn-ea"/>
                <a:cs typeface="+mn-cs"/>
              </a:rPr>
              <a:t> </a:t>
            </a:r>
            <a:r>
              <a:rPr lang="en-US" sz="4800" b="1" i="1" dirty="0" err="1">
                <a:ea typeface="+mn-ea"/>
                <a:cs typeface="+mn-cs"/>
              </a:rPr>
              <a:t>tránh</a:t>
            </a:r>
            <a:r>
              <a:rPr lang="en-US" sz="4800" b="1" i="1" dirty="0">
                <a:ea typeface="+mn-ea"/>
                <a:cs typeface="+mn-cs"/>
              </a:rPr>
              <a:t> </a:t>
            </a:r>
            <a:r>
              <a:rPr lang="en-US" sz="4800" b="1" i="1" dirty="0" err="1">
                <a:ea typeface="+mn-ea"/>
                <a:cs typeface="+mn-cs"/>
              </a:rPr>
              <a:t>đuối</a:t>
            </a:r>
            <a:r>
              <a:rPr lang="en-US" sz="4800" b="1" i="1" dirty="0">
                <a:ea typeface="+mn-ea"/>
                <a:cs typeface="+mn-cs"/>
              </a:rPr>
              <a:t> </a:t>
            </a:r>
            <a:r>
              <a:rPr lang="en-US" sz="4800" b="1" i="1" dirty="0" err="1">
                <a:ea typeface="+mn-ea"/>
                <a:cs typeface="+mn-cs"/>
              </a:rPr>
              <a:t>nước</a:t>
            </a:r>
            <a:endParaRPr lang="en-US" sz="4800" b="1" i="1" dirty="0">
              <a:ea typeface="+mn-ea"/>
              <a:cs typeface="+mn-cs"/>
            </a:endParaRPr>
          </a:p>
        </p:txBody>
      </p:sp>
    </p:spTree>
    <p:extLst>
      <p:ext uri="{BB962C8B-B14F-4D97-AF65-F5344CB8AC3E}">
        <p14:creationId xmlns:p14="http://schemas.microsoft.com/office/powerpoint/2010/main" val="3381623130"/>
      </p:ext>
    </p:extLst>
  </p:cSld>
  <p:clrMapOvr>
    <a:masterClrMapping/>
  </p:clrMapOvr>
  <p:transition>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grpSp>
        <p:nvGrpSpPr>
          <p:cNvPr id="2081" name="Google Shape;2081;p48"/>
          <p:cNvGrpSpPr/>
          <p:nvPr/>
        </p:nvGrpSpPr>
        <p:grpSpPr>
          <a:xfrm>
            <a:off x="14097002" y="5509184"/>
            <a:ext cx="3174500" cy="3339203"/>
            <a:chOff x="6426041" y="1968096"/>
            <a:chExt cx="2071432" cy="2047316"/>
          </a:xfrm>
        </p:grpSpPr>
        <p:sp>
          <p:nvSpPr>
            <p:cNvPr id="2087" name="Google Shape;2087;p48"/>
            <p:cNvSpPr/>
            <p:nvPr/>
          </p:nvSpPr>
          <p:spPr>
            <a:xfrm flipH="1">
              <a:off x="7659900" y="1968096"/>
              <a:ext cx="837573" cy="1207303"/>
            </a:xfrm>
            <a:custGeom>
              <a:avLst/>
              <a:gdLst/>
              <a:ahLst/>
              <a:cxnLst/>
              <a:rect l="l" t="t" r="r" b="b"/>
              <a:pathLst>
                <a:path w="20241" h="29176" extrusionOk="0">
                  <a:moveTo>
                    <a:pt x="8621" y="0"/>
                  </a:moveTo>
                  <a:lnTo>
                    <a:pt x="8621" y="0"/>
                  </a:lnTo>
                  <a:cubicBezTo>
                    <a:pt x="6936" y="4648"/>
                    <a:pt x="7347" y="9971"/>
                    <a:pt x="9596" y="14319"/>
                  </a:cubicBezTo>
                  <a:cubicBezTo>
                    <a:pt x="9785" y="14844"/>
                    <a:pt x="9935" y="15368"/>
                    <a:pt x="10120" y="15929"/>
                  </a:cubicBezTo>
                  <a:cubicBezTo>
                    <a:pt x="10195" y="16154"/>
                    <a:pt x="10645" y="17242"/>
                    <a:pt x="10759" y="17467"/>
                  </a:cubicBezTo>
                  <a:cubicBezTo>
                    <a:pt x="8285" y="14094"/>
                    <a:pt x="4123" y="10756"/>
                    <a:pt x="0" y="9857"/>
                  </a:cubicBezTo>
                  <a:lnTo>
                    <a:pt x="0" y="9857"/>
                  </a:lnTo>
                  <a:cubicBezTo>
                    <a:pt x="900" y="11245"/>
                    <a:pt x="1913" y="12556"/>
                    <a:pt x="2963" y="13755"/>
                  </a:cubicBezTo>
                  <a:cubicBezTo>
                    <a:pt x="4048" y="15029"/>
                    <a:pt x="5248" y="16229"/>
                    <a:pt x="6672" y="17093"/>
                  </a:cubicBezTo>
                  <a:cubicBezTo>
                    <a:pt x="7897" y="17825"/>
                    <a:pt x="9283" y="18300"/>
                    <a:pt x="10709" y="18300"/>
                  </a:cubicBezTo>
                  <a:cubicBezTo>
                    <a:pt x="10813" y="18300"/>
                    <a:pt x="10916" y="18297"/>
                    <a:pt x="11020" y="18292"/>
                  </a:cubicBezTo>
                  <a:cubicBezTo>
                    <a:pt x="11470" y="19452"/>
                    <a:pt x="11995" y="20541"/>
                    <a:pt x="12558" y="21626"/>
                  </a:cubicBezTo>
                  <a:cubicBezTo>
                    <a:pt x="9797" y="19269"/>
                    <a:pt x="6189" y="17941"/>
                    <a:pt x="2575" y="17941"/>
                  </a:cubicBezTo>
                  <a:cubicBezTo>
                    <a:pt x="2166" y="17941"/>
                    <a:pt x="1757" y="17958"/>
                    <a:pt x="1349" y="17992"/>
                  </a:cubicBezTo>
                  <a:cubicBezTo>
                    <a:pt x="3074" y="19303"/>
                    <a:pt x="4798" y="20616"/>
                    <a:pt x="6786" y="21477"/>
                  </a:cubicBezTo>
                  <a:cubicBezTo>
                    <a:pt x="7347" y="21740"/>
                    <a:pt x="7946" y="21965"/>
                    <a:pt x="8585" y="22115"/>
                  </a:cubicBezTo>
                  <a:cubicBezTo>
                    <a:pt x="9367" y="22327"/>
                    <a:pt x="10174" y="22443"/>
                    <a:pt x="10985" y="22443"/>
                  </a:cubicBezTo>
                  <a:cubicBezTo>
                    <a:pt x="11610" y="22443"/>
                    <a:pt x="12238" y="22374"/>
                    <a:pt x="12858" y="22226"/>
                  </a:cubicBezTo>
                  <a:cubicBezTo>
                    <a:pt x="12933" y="22415"/>
                    <a:pt x="13083" y="22640"/>
                    <a:pt x="13194" y="22826"/>
                  </a:cubicBezTo>
                  <a:cubicBezTo>
                    <a:pt x="13833" y="23989"/>
                    <a:pt x="14283" y="24850"/>
                    <a:pt x="15068" y="25900"/>
                  </a:cubicBezTo>
                  <a:cubicBezTo>
                    <a:pt x="12969" y="24550"/>
                    <a:pt x="10795" y="23765"/>
                    <a:pt x="8321" y="23240"/>
                  </a:cubicBezTo>
                  <a:cubicBezTo>
                    <a:pt x="7267" y="23029"/>
                    <a:pt x="6214" y="22910"/>
                    <a:pt x="5160" y="22910"/>
                  </a:cubicBezTo>
                  <a:cubicBezTo>
                    <a:pt x="4714" y="22910"/>
                    <a:pt x="4269" y="22931"/>
                    <a:pt x="3823" y="22976"/>
                  </a:cubicBezTo>
                  <a:cubicBezTo>
                    <a:pt x="6324" y="25232"/>
                    <a:pt x="9693" y="26473"/>
                    <a:pt x="13042" y="26473"/>
                  </a:cubicBezTo>
                  <a:cubicBezTo>
                    <a:pt x="13810" y="26473"/>
                    <a:pt x="14577" y="26407"/>
                    <a:pt x="15332" y="26274"/>
                  </a:cubicBezTo>
                  <a:cubicBezTo>
                    <a:pt x="16007" y="27213"/>
                    <a:pt x="16718" y="28149"/>
                    <a:pt x="17467" y="29048"/>
                  </a:cubicBezTo>
                  <a:cubicBezTo>
                    <a:pt x="17538" y="29137"/>
                    <a:pt x="17642" y="29176"/>
                    <a:pt x="17748" y="29176"/>
                  </a:cubicBezTo>
                  <a:cubicBezTo>
                    <a:pt x="17867" y="29176"/>
                    <a:pt x="17988" y="29127"/>
                    <a:pt x="18067" y="29048"/>
                  </a:cubicBezTo>
                  <a:cubicBezTo>
                    <a:pt x="18256" y="28898"/>
                    <a:pt x="18217" y="28637"/>
                    <a:pt x="18067" y="28448"/>
                  </a:cubicBezTo>
                  <a:cubicBezTo>
                    <a:pt x="17431" y="27699"/>
                    <a:pt x="16831" y="26913"/>
                    <a:pt x="16268" y="26088"/>
                  </a:cubicBezTo>
                  <a:cubicBezTo>
                    <a:pt x="17767" y="25300"/>
                    <a:pt x="18817" y="23765"/>
                    <a:pt x="19380" y="22151"/>
                  </a:cubicBezTo>
                  <a:cubicBezTo>
                    <a:pt x="20055" y="20316"/>
                    <a:pt x="20130" y="18328"/>
                    <a:pt x="20241" y="16343"/>
                  </a:cubicBezTo>
                  <a:lnTo>
                    <a:pt x="20241" y="16343"/>
                  </a:lnTo>
                  <a:cubicBezTo>
                    <a:pt x="19191" y="17428"/>
                    <a:pt x="18292" y="18667"/>
                    <a:pt x="17581" y="19977"/>
                  </a:cubicBezTo>
                  <a:cubicBezTo>
                    <a:pt x="16682" y="21626"/>
                    <a:pt x="16043" y="23465"/>
                    <a:pt x="15707" y="25300"/>
                  </a:cubicBezTo>
                  <a:cubicBezTo>
                    <a:pt x="15668" y="25264"/>
                    <a:pt x="15632" y="25189"/>
                    <a:pt x="15593" y="25114"/>
                  </a:cubicBezTo>
                  <a:cubicBezTo>
                    <a:pt x="14957" y="24139"/>
                    <a:pt x="14319" y="23126"/>
                    <a:pt x="13758" y="22115"/>
                  </a:cubicBezTo>
                  <a:cubicBezTo>
                    <a:pt x="14843" y="21626"/>
                    <a:pt x="15743" y="20766"/>
                    <a:pt x="16382" y="19716"/>
                  </a:cubicBezTo>
                  <a:cubicBezTo>
                    <a:pt x="16682" y="19228"/>
                    <a:pt x="16906" y="18703"/>
                    <a:pt x="17092" y="18178"/>
                  </a:cubicBezTo>
                  <a:cubicBezTo>
                    <a:pt x="17731" y="16268"/>
                    <a:pt x="17731" y="14244"/>
                    <a:pt x="17731" y="12256"/>
                  </a:cubicBezTo>
                  <a:lnTo>
                    <a:pt x="17731" y="12256"/>
                  </a:lnTo>
                  <a:cubicBezTo>
                    <a:pt x="15407" y="14655"/>
                    <a:pt x="13794" y="17767"/>
                    <a:pt x="13233" y="21102"/>
                  </a:cubicBezTo>
                  <a:cubicBezTo>
                    <a:pt x="12819" y="20277"/>
                    <a:pt x="12408" y="19452"/>
                    <a:pt x="12070" y="18592"/>
                  </a:cubicBezTo>
                  <a:cubicBezTo>
                    <a:pt x="11920" y="18328"/>
                    <a:pt x="11809" y="18028"/>
                    <a:pt x="11695" y="17728"/>
                  </a:cubicBezTo>
                  <a:cubicBezTo>
                    <a:pt x="13233" y="16604"/>
                    <a:pt x="14469" y="14993"/>
                    <a:pt x="15143" y="13230"/>
                  </a:cubicBezTo>
                  <a:cubicBezTo>
                    <a:pt x="15968" y="11170"/>
                    <a:pt x="16082" y="8846"/>
                    <a:pt x="15482" y="6708"/>
                  </a:cubicBezTo>
                  <a:lnTo>
                    <a:pt x="15482" y="6708"/>
                  </a:lnTo>
                  <a:cubicBezTo>
                    <a:pt x="13344" y="9857"/>
                    <a:pt x="11959" y="13530"/>
                    <a:pt x="11545" y="17317"/>
                  </a:cubicBezTo>
                  <a:cubicBezTo>
                    <a:pt x="11209" y="16529"/>
                    <a:pt x="10945" y="15704"/>
                    <a:pt x="10684" y="14880"/>
                  </a:cubicBezTo>
                  <a:cubicBezTo>
                    <a:pt x="10759" y="12631"/>
                    <a:pt x="11359" y="10382"/>
                    <a:pt x="11395" y="8133"/>
                  </a:cubicBezTo>
                  <a:cubicBezTo>
                    <a:pt x="11395" y="5209"/>
                    <a:pt x="10420" y="2285"/>
                    <a:pt x="8621" y="0"/>
                  </a:cubicBezTo>
                  <a:close/>
                </a:path>
              </a:pathLst>
            </a:custGeom>
            <a:solidFill>
              <a:schemeClr val="accent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sp>
          <p:nvSpPr>
            <p:cNvPr id="2088" name="Google Shape;2088;p48"/>
            <p:cNvSpPr/>
            <p:nvPr/>
          </p:nvSpPr>
          <p:spPr>
            <a:xfrm>
              <a:off x="6426041" y="3752334"/>
              <a:ext cx="263161" cy="263078"/>
            </a:xfrm>
            <a:custGeom>
              <a:avLst/>
              <a:gdLst/>
              <a:ahLst/>
              <a:cxnLst/>
              <a:rect l="l" t="t" r="r" b="b"/>
              <a:pathLst>
                <a:path w="9485" h="9482" extrusionOk="0">
                  <a:moveTo>
                    <a:pt x="3149" y="0"/>
                  </a:moveTo>
                  <a:lnTo>
                    <a:pt x="3149" y="3149"/>
                  </a:lnTo>
                  <a:lnTo>
                    <a:pt x="0" y="3149"/>
                  </a:lnTo>
                  <a:lnTo>
                    <a:pt x="0" y="6372"/>
                  </a:lnTo>
                  <a:lnTo>
                    <a:pt x="3149" y="6372"/>
                  </a:lnTo>
                  <a:lnTo>
                    <a:pt x="3149" y="9482"/>
                  </a:lnTo>
                  <a:lnTo>
                    <a:pt x="6372" y="9482"/>
                  </a:lnTo>
                  <a:lnTo>
                    <a:pt x="6372" y="6372"/>
                  </a:lnTo>
                  <a:lnTo>
                    <a:pt x="9485" y="6372"/>
                  </a:lnTo>
                  <a:lnTo>
                    <a:pt x="9485" y="3149"/>
                  </a:lnTo>
                  <a:lnTo>
                    <a:pt x="6372" y="3149"/>
                  </a:lnTo>
                  <a:lnTo>
                    <a:pt x="6372" y="0"/>
                  </a:lnTo>
                  <a:close/>
                </a:path>
              </a:pathLst>
            </a:custGeom>
            <a:solidFill>
              <a:schemeClr val="accent2"/>
            </a:solidFill>
            <a:ln w="847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grpSp>
      <p:cxnSp>
        <p:nvCxnSpPr>
          <p:cNvPr id="2089" name="Google Shape;2089;p48"/>
          <p:cNvCxnSpPr/>
          <p:nvPr/>
        </p:nvCxnSpPr>
        <p:spPr>
          <a:xfrm rot="10800000">
            <a:off x="1624250" y="3100500"/>
            <a:ext cx="0" cy="7264800"/>
          </a:xfrm>
          <a:prstGeom prst="straightConnector1">
            <a:avLst/>
          </a:prstGeom>
          <a:noFill/>
          <a:ln w="9525" cap="flat" cmpd="sng">
            <a:solidFill>
              <a:schemeClr val="dk1"/>
            </a:solidFill>
            <a:prstDash val="solid"/>
            <a:round/>
            <a:headEnd type="none" w="med" len="med"/>
            <a:tailEnd type="diamond" w="med" len="med"/>
          </a:ln>
        </p:spPr>
      </p:cxnSp>
      <p:sp>
        <p:nvSpPr>
          <p:cNvPr id="17" name="TextBox 16">
            <a:extLst>
              <a:ext uri="{FF2B5EF4-FFF2-40B4-BE49-F238E27FC236}">
                <a16:creationId xmlns="" xmlns:a16="http://schemas.microsoft.com/office/drawing/2014/main" id="{F8BC3EC1-521F-77BF-6D6A-73B2BFB4B52A}"/>
              </a:ext>
            </a:extLst>
          </p:cNvPr>
          <p:cNvSpPr txBox="1"/>
          <p:nvPr/>
        </p:nvSpPr>
        <p:spPr>
          <a:xfrm>
            <a:off x="1981200" y="3162300"/>
            <a:ext cx="14325600" cy="4062643"/>
          </a:xfrm>
          <a:prstGeom prst="rect">
            <a:avLst/>
          </a:prstGeom>
          <a:noFill/>
        </p:spPr>
        <p:txBody>
          <a:bodyPr wrap="square" lIns="91431" tIns="45716" rIns="91431" bIns="45716" rtlCol="0">
            <a:spAutoFit/>
          </a:bodyPr>
          <a:lstStyle/>
          <a:p>
            <a:pPr algn="ctr" defTabSz="914309">
              <a:lnSpc>
                <a:spcPct val="150000"/>
              </a:lnSpc>
              <a:buClrTx/>
              <a:defRPr/>
            </a:pPr>
            <a:r>
              <a:rPr lang="en-US" sz="8600" b="1" dirty="0">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6" name="Google Shape;1836;p39"/>
          <p:cNvSpPr txBox="1">
            <a:spLocks noGrp="1"/>
          </p:cNvSpPr>
          <p:nvPr>
            <p:ph type="title" idx="2"/>
          </p:nvPr>
        </p:nvSpPr>
        <p:spPr>
          <a:xfrm>
            <a:off x="2519195" y="2024543"/>
            <a:ext cx="3304200" cy="2204400"/>
          </a:xfrm>
          <a:prstGeom prst="rect">
            <a:avLst/>
          </a:prstGeom>
        </p:spPr>
        <p:txBody>
          <a:bodyPr spcFirstLastPara="1" wrap="square" lIns="182832" tIns="182832" rIns="182832" bIns="182832" anchor="b" anchorCtr="0">
            <a:noAutofit/>
          </a:bodyPr>
          <a:lstStyle/>
          <a:p>
            <a:r>
              <a:rPr lang="en" dirty="0">
                <a:latin typeface="+mj-lt"/>
              </a:rPr>
              <a:t>01</a:t>
            </a:r>
            <a:endParaRPr dirty="0">
              <a:latin typeface="+mj-lt"/>
            </a:endParaRPr>
          </a:p>
        </p:txBody>
      </p:sp>
      <p:cxnSp>
        <p:nvCxnSpPr>
          <p:cNvPr id="1838" name="Google Shape;1838;p39"/>
          <p:cNvCxnSpPr/>
          <p:nvPr/>
        </p:nvCxnSpPr>
        <p:spPr>
          <a:xfrm rot="10800000">
            <a:off x="1624250" y="2450501"/>
            <a:ext cx="0" cy="7867800"/>
          </a:xfrm>
          <a:prstGeom prst="straightConnector1">
            <a:avLst/>
          </a:prstGeom>
          <a:noFill/>
          <a:ln w="9525" cap="flat" cmpd="sng">
            <a:solidFill>
              <a:schemeClr val="dk1"/>
            </a:solidFill>
            <a:prstDash val="solid"/>
            <a:round/>
            <a:headEnd type="none" w="med" len="med"/>
            <a:tailEnd type="diamond" w="med" len="med"/>
          </a:ln>
        </p:spPr>
      </p:cxnSp>
      <p:grpSp>
        <p:nvGrpSpPr>
          <p:cNvPr id="1839" name="Google Shape;1839;p39"/>
          <p:cNvGrpSpPr/>
          <p:nvPr/>
        </p:nvGrpSpPr>
        <p:grpSpPr>
          <a:xfrm flipH="1">
            <a:off x="12607090" y="4452680"/>
            <a:ext cx="7224731" cy="6083682"/>
            <a:chOff x="700975" y="238100"/>
            <a:chExt cx="6216425" cy="5234625"/>
          </a:xfrm>
        </p:grpSpPr>
        <p:sp>
          <p:nvSpPr>
            <p:cNvPr id="1840" name="Google Shape;1840;p39"/>
            <p:cNvSpPr/>
            <p:nvPr/>
          </p:nvSpPr>
          <p:spPr>
            <a:xfrm>
              <a:off x="2398200" y="2078200"/>
              <a:ext cx="2292875" cy="3255350"/>
            </a:xfrm>
            <a:custGeom>
              <a:avLst/>
              <a:gdLst/>
              <a:ahLst/>
              <a:cxnLst/>
              <a:rect l="l" t="t" r="r" b="b"/>
              <a:pathLst>
                <a:path w="91715" h="130214" extrusionOk="0">
                  <a:moveTo>
                    <a:pt x="13172" y="1"/>
                  </a:moveTo>
                  <a:cubicBezTo>
                    <a:pt x="13172" y="1"/>
                    <a:pt x="11719" y="20970"/>
                    <a:pt x="6974" y="34478"/>
                  </a:cubicBezTo>
                  <a:cubicBezTo>
                    <a:pt x="6683" y="35253"/>
                    <a:pt x="6443" y="35981"/>
                    <a:pt x="6199" y="36756"/>
                  </a:cubicBezTo>
                  <a:cubicBezTo>
                    <a:pt x="2131" y="49056"/>
                    <a:pt x="1891" y="58063"/>
                    <a:pt x="10847" y="69200"/>
                  </a:cubicBezTo>
                  <a:cubicBezTo>
                    <a:pt x="10847" y="69200"/>
                    <a:pt x="11769" y="82321"/>
                    <a:pt x="13222" y="89488"/>
                  </a:cubicBezTo>
                  <a:cubicBezTo>
                    <a:pt x="13222" y="89488"/>
                    <a:pt x="4312" y="104499"/>
                    <a:pt x="1" y="120723"/>
                  </a:cubicBezTo>
                  <a:cubicBezTo>
                    <a:pt x="5424" y="123628"/>
                    <a:pt x="20486" y="130214"/>
                    <a:pt x="45860" y="130214"/>
                  </a:cubicBezTo>
                  <a:cubicBezTo>
                    <a:pt x="71183" y="130214"/>
                    <a:pt x="86245" y="123628"/>
                    <a:pt x="91715" y="120672"/>
                  </a:cubicBezTo>
                  <a:cubicBezTo>
                    <a:pt x="87356" y="104499"/>
                    <a:pt x="78447" y="89441"/>
                    <a:pt x="78447" y="89441"/>
                  </a:cubicBezTo>
                  <a:cubicBezTo>
                    <a:pt x="79853" y="82274"/>
                    <a:pt x="80771" y="69150"/>
                    <a:pt x="80771" y="69150"/>
                  </a:cubicBezTo>
                  <a:cubicBezTo>
                    <a:pt x="89731" y="58012"/>
                    <a:pt x="89487" y="49005"/>
                    <a:pt x="85420" y="36706"/>
                  </a:cubicBezTo>
                  <a:cubicBezTo>
                    <a:pt x="85179" y="35981"/>
                    <a:pt x="84935" y="35207"/>
                    <a:pt x="84645" y="34432"/>
                  </a:cubicBezTo>
                  <a:cubicBezTo>
                    <a:pt x="79853" y="20920"/>
                    <a:pt x="78400" y="1"/>
                    <a:pt x="78400" y="1"/>
                  </a:cubicBezTo>
                  <a:cubicBezTo>
                    <a:pt x="76754" y="194"/>
                    <a:pt x="75010" y="388"/>
                    <a:pt x="73217" y="439"/>
                  </a:cubicBezTo>
                  <a:cubicBezTo>
                    <a:pt x="73217" y="439"/>
                    <a:pt x="86051" y="41451"/>
                    <a:pt x="45809" y="41451"/>
                  </a:cubicBezTo>
                  <a:cubicBezTo>
                    <a:pt x="5521" y="41451"/>
                    <a:pt x="18355" y="439"/>
                    <a:pt x="18355" y="439"/>
                  </a:cubicBezTo>
                  <a:cubicBezTo>
                    <a:pt x="16561" y="388"/>
                    <a:pt x="14869" y="194"/>
                    <a:pt x="13172"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1" name="Google Shape;1841;p39"/>
            <p:cNvSpPr/>
            <p:nvPr/>
          </p:nvSpPr>
          <p:spPr>
            <a:xfrm>
              <a:off x="777275" y="1039475"/>
              <a:ext cx="1950225" cy="2341050"/>
            </a:xfrm>
            <a:custGeom>
              <a:avLst/>
              <a:gdLst/>
              <a:ahLst/>
              <a:cxnLst/>
              <a:rect l="l" t="t" r="r" b="b"/>
              <a:pathLst>
                <a:path w="78009" h="93642" extrusionOk="0">
                  <a:moveTo>
                    <a:pt x="26082" y="1"/>
                  </a:moveTo>
                  <a:cubicBezTo>
                    <a:pt x="25918" y="1"/>
                    <a:pt x="25791" y="32"/>
                    <a:pt x="25712" y="99"/>
                  </a:cubicBezTo>
                  <a:cubicBezTo>
                    <a:pt x="25712" y="99"/>
                    <a:pt x="25665" y="99"/>
                    <a:pt x="25665" y="150"/>
                  </a:cubicBezTo>
                  <a:cubicBezTo>
                    <a:pt x="25278" y="680"/>
                    <a:pt x="25227" y="1893"/>
                    <a:pt x="25808" y="3346"/>
                  </a:cubicBezTo>
                  <a:cubicBezTo>
                    <a:pt x="26099" y="4023"/>
                    <a:pt x="26537" y="4798"/>
                    <a:pt x="27215" y="5620"/>
                  </a:cubicBezTo>
                  <a:cubicBezTo>
                    <a:pt x="27455" y="5960"/>
                    <a:pt x="27796" y="6297"/>
                    <a:pt x="28183" y="6685"/>
                  </a:cubicBezTo>
                  <a:lnTo>
                    <a:pt x="26777" y="10319"/>
                  </a:lnTo>
                  <a:cubicBezTo>
                    <a:pt x="26777" y="10319"/>
                    <a:pt x="25442" y="10112"/>
                    <a:pt x="23593" y="10112"/>
                  </a:cubicBezTo>
                  <a:cubicBezTo>
                    <a:pt x="21748" y="10112"/>
                    <a:pt x="19391" y="10318"/>
                    <a:pt x="17336" y="11140"/>
                  </a:cubicBezTo>
                  <a:lnTo>
                    <a:pt x="7214" y="11140"/>
                  </a:lnTo>
                  <a:cubicBezTo>
                    <a:pt x="7214" y="11140"/>
                    <a:pt x="5037" y="11140"/>
                    <a:pt x="5037" y="12593"/>
                  </a:cubicBezTo>
                  <a:lnTo>
                    <a:pt x="5037" y="12933"/>
                  </a:lnTo>
                  <a:cubicBezTo>
                    <a:pt x="5037" y="13464"/>
                    <a:pt x="4843" y="13999"/>
                    <a:pt x="4502" y="14336"/>
                  </a:cubicBezTo>
                  <a:cubicBezTo>
                    <a:pt x="4502" y="14723"/>
                    <a:pt x="4552" y="19906"/>
                    <a:pt x="4696" y="23343"/>
                  </a:cubicBezTo>
                  <a:cubicBezTo>
                    <a:pt x="4889" y="26829"/>
                    <a:pt x="1" y="54481"/>
                    <a:pt x="1209" y="69880"/>
                  </a:cubicBezTo>
                  <a:cubicBezTo>
                    <a:pt x="2371" y="85278"/>
                    <a:pt x="434" y="88862"/>
                    <a:pt x="4696" y="92007"/>
                  </a:cubicBezTo>
                  <a:cubicBezTo>
                    <a:pt x="6172" y="93086"/>
                    <a:pt x="9619" y="93641"/>
                    <a:pt x="14078" y="93641"/>
                  </a:cubicBezTo>
                  <a:cubicBezTo>
                    <a:pt x="22643" y="93641"/>
                    <a:pt x="34944" y="91592"/>
                    <a:pt x="44209" y="87262"/>
                  </a:cubicBezTo>
                  <a:cubicBezTo>
                    <a:pt x="56383" y="81533"/>
                    <a:pt x="65557" y="77246"/>
                    <a:pt x="69452" y="77246"/>
                  </a:cubicBezTo>
                  <a:cubicBezTo>
                    <a:pt x="70067" y="77246"/>
                    <a:pt x="70550" y="77353"/>
                    <a:pt x="70892" y="77577"/>
                  </a:cubicBezTo>
                  <a:lnTo>
                    <a:pt x="71036" y="78305"/>
                  </a:lnTo>
                  <a:cubicBezTo>
                    <a:pt x="71280" y="77530"/>
                    <a:pt x="71520" y="76756"/>
                    <a:pt x="71811" y="75981"/>
                  </a:cubicBezTo>
                  <a:cubicBezTo>
                    <a:pt x="76606" y="62469"/>
                    <a:pt x="78009" y="41550"/>
                    <a:pt x="78009" y="41550"/>
                  </a:cubicBezTo>
                  <a:cubicBezTo>
                    <a:pt x="76434" y="41366"/>
                    <a:pt x="74876" y="41198"/>
                    <a:pt x="73281" y="41198"/>
                  </a:cubicBezTo>
                  <a:cubicBezTo>
                    <a:pt x="69432" y="41198"/>
                    <a:pt x="65367" y="42174"/>
                    <a:pt x="60336" y="46249"/>
                  </a:cubicBezTo>
                  <a:cubicBezTo>
                    <a:pt x="48521" y="55740"/>
                    <a:pt x="22225" y="65618"/>
                    <a:pt x="21888" y="68136"/>
                  </a:cubicBezTo>
                  <a:cubicBezTo>
                    <a:pt x="21888" y="68136"/>
                    <a:pt x="19661" y="54675"/>
                    <a:pt x="18739" y="45765"/>
                  </a:cubicBezTo>
                  <a:cubicBezTo>
                    <a:pt x="17770" y="36804"/>
                    <a:pt x="19901" y="22715"/>
                    <a:pt x="19901" y="22715"/>
                  </a:cubicBezTo>
                  <a:cubicBezTo>
                    <a:pt x="19901" y="22715"/>
                    <a:pt x="27067" y="18551"/>
                    <a:pt x="29733" y="17098"/>
                  </a:cubicBezTo>
                  <a:cubicBezTo>
                    <a:pt x="31232" y="16323"/>
                    <a:pt x="31813" y="13805"/>
                    <a:pt x="32154" y="11287"/>
                  </a:cubicBezTo>
                  <a:cubicBezTo>
                    <a:pt x="32444" y="9203"/>
                    <a:pt x="32541" y="7026"/>
                    <a:pt x="32832" y="5767"/>
                  </a:cubicBezTo>
                  <a:cubicBezTo>
                    <a:pt x="33025" y="4992"/>
                    <a:pt x="32541" y="4070"/>
                    <a:pt x="31766" y="3249"/>
                  </a:cubicBezTo>
                  <a:cubicBezTo>
                    <a:pt x="30159" y="1512"/>
                    <a:pt x="27220" y="1"/>
                    <a:pt x="26082" y="1"/>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2" name="Google Shape;1842;p39"/>
            <p:cNvSpPr/>
            <p:nvPr/>
          </p:nvSpPr>
          <p:spPr>
            <a:xfrm>
              <a:off x="2338925" y="5095000"/>
              <a:ext cx="2409100" cy="377725"/>
            </a:xfrm>
            <a:custGeom>
              <a:avLst/>
              <a:gdLst/>
              <a:ahLst/>
              <a:cxnLst/>
              <a:rect l="l" t="t" r="r" b="b"/>
              <a:pathLst>
                <a:path w="96364" h="15109" extrusionOk="0">
                  <a:moveTo>
                    <a:pt x="2325" y="0"/>
                  </a:moveTo>
                  <a:cubicBezTo>
                    <a:pt x="969" y="5087"/>
                    <a:pt x="47" y="10266"/>
                    <a:pt x="1" y="15108"/>
                  </a:cubicBezTo>
                  <a:lnTo>
                    <a:pt x="96363" y="15108"/>
                  </a:lnTo>
                  <a:cubicBezTo>
                    <a:pt x="96313" y="10266"/>
                    <a:pt x="95395" y="5087"/>
                    <a:pt x="94039" y="0"/>
                  </a:cubicBezTo>
                  <a:cubicBezTo>
                    <a:pt x="88616" y="2956"/>
                    <a:pt x="73554" y="9542"/>
                    <a:pt x="48180" y="9542"/>
                  </a:cubicBezTo>
                  <a:cubicBezTo>
                    <a:pt x="22806" y="9542"/>
                    <a:pt x="7795" y="2956"/>
                    <a:pt x="232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3" name="Google Shape;1843;p39"/>
            <p:cNvSpPr/>
            <p:nvPr/>
          </p:nvSpPr>
          <p:spPr>
            <a:xfrm>
              <a:off x="2537475" y="1815550"/>
              <a:ext cx="2013175" cy="1298950"/>
            </a:xfrm>
            <a:custGeom>
              <a:avLst/>
              <a:gdLst/>
              <a:ahLst/>
              <a:cxnLst/>
              <a:rect l="l" t="t" r="r" b="b"/>
              <a:pathLst>
                <a:path w="80527" h="51958" extrusionOk="0">
                  <a:moveTo>
                    <a:pt x="53216" y="1"/>
                  </a:moveTo>
                  <a:cubicBezTo>
                    <a:pt x="46117" y="5572"/>
                    <a:pt x="37268" y="9426"/>
                    <a:pt x="28576" y="9426"/>
                  </a:cubicBezTo>
                  <a:cubicBezTo>
                    <a:pt x="26539" y="9426"/>
                    <a:pt x="24510" y="9214"/>
                    <a:pt x="22515" y="8764"/>
                  </a:cubicBezTo>
                  <a:cubicBezTo>
                    <a:pt x="21597" y="9441"/>
                    <a:pt x="20532" y="9926"/>
                    <a:pt x="19222" y="10267"/>
                  </a:cubicBezTo>
                  <a:cubicBezTo>
                    <a:pt x="17208" y="10781"/>
                    <a:pt x="15305" y="10953"/>
                    <a:pt x="13516" y="10953"/>
                  </a:cubicBezTo>
                  <a:cubicBezTo>
                    <a:pt x="13285" y="10953"/>
                    <a:pt x="13057" y="10950"/>
                    <a:pt x="12831" y="10945"/>
                  </a:cubicBezTo>
                  <a:lnTo>
                    <a:pt x="12831" y="10945"/>
                  </a:lnTo>
                  <a:cubicBezTo>
                    <a:pt x="12830" y="10945"/>
                    <a:pt x="0" y="51957"/>
                    <a:pt x="40238" y="51957"/>
                  </a:cubicBezTo>
                  <a:cubicBezTo>
                    <a:pt x="80526" y="51957"/>
                    <a:pt x="67646" y="10945"/>
                    <a:pt x="67646" y="10945"/>
                  </a:cubicBezTo>
                  <a:lnTo>
                    <a:pt x="67646" y="10945"/>
                  </a:lnTo>
                  <a:cubicBezTo>
                    <a:pt x="67420" y="10950"/>
                    <a:pt x="67192" y="10953"/>
                    <a:pt x="66964" y="10953"/>
                  </a:cubicBezTo>
                  <a:cubicBezTo>
                    <a:pt x="65184" y="10953"/>
                    <a:pt x="63313" y="10781"/>
                    <a:pt x="61254" y="10267"/>
                  </a:cubicBezTo>
                  <a:cubicBezTo>
                    <a:pt x="55927" y="8911"/>
                    <a:pt x="53894" y="4359"/>
                    <a:pt x="53216" y="1"/>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4" name="Google Shape;1844;p39"/>
            <p:cNvSpPr/>
            <p:nvPr/>
          </p:nvSpPr>
          <p:spPr>
            <a:xfrm>
              <a:off x="4359350" y="1019750"/>
              <a:ext cx="2558050" cy="2360775"/>
            </a:xfrm>
            <a:custGeom>
              <a:avLst/>
              <a:gdLst/>
              <a:ahLst/>
              <a:cxnLst/>
              <a:rect l="l" t="t" r="r" b="b"/>
              <a:pathLst>
                <a:path w="102322" h="94431" extrusionOk="0">
                  <a:moveTo>
                    <a:pt x="94895" y="0"/>
                  </a:moveTo>
                  <a:cubicBezTo>
                    <a:pt x="93986" y="0"/>
                    <a:pt x="93050" y="311"/>
                    <a:pt x="92152" y="695"/>
                  </a:cubicBezTo>
                  <a:cubicBezTo>
                    <a:pt x="88228" y="2244"/>
                    <a:pt x="84645" y="4665"/>
                    <a:pt x="81112" y="7086"/>
                  </a:cubicBezTo>
                  <a:lnTo>
                    <a:pt x="81112" y="7040"/>
                  </a:lnTo>
                  <a:cubicBezTo>
                    <a:pt x="81886" y="5634"/>
                    <a:pt x="82080" y="3890"/>
                    <a:pt x="81499" y="2391"/>
                  </a:cubicBezTo>
                  <a:cubicBezTo>
                    <a:pt x="81449" y="2147"/>
                    <a:pt x="81305" y="1907"/>
                    <a:pt x="81061" y="1810"/>
                  </a:cubicBezTo>
                  <a:cubicBezTo>
                    <a:pt x="81009" y="1797"/>
                    <a:pt x="80954" y="1790"/>
                    <a:pt x="80896" y="1790"/>
                  </a:cubicBezTo>
                  <a:cubicBezTo>
                    <a:pt x="80742" y="1790"/>
                    <a:pt x="80575" y="1836"/>
                    <a:pt x="80434" y="1907"/>
                  </a:cubicBezTo>
                  <a:cubicBezTo>
                    <a:pt x="79465" y="2341"/>
                    <a:pt x="78543" y="3019"/>
                    <a:pt x="77575" y="3600"/>
                  </a:cubicBezTo>
                  <a:cubicBezTo>
                    <a:pt x="74766" y="5297"/>
                    <a:pt x="71474" y="6118"/>
                    <a:pt x="68471" y="7474"/>
                  </a:cubicBezTo>
                  <a:cubicBezTo>
                    <a:pt x="65423" y="8686"/>
                    <a:pt x="62757" y="10817"/>
                    <a:pt x="60917" y="13529"/>
                  </a:cubicBezTo>
                  <a:cubicBezTo>
                    <a:pt x="58883" y="16577"/>
                    <a:pt x="57915" y="20355"/>
                    <a:pt x="58205" y="24035"/>
                  </a:cubicBezTo>
                  <a:cubicBezTo>
                    <a:pt x="58546" y="26650"/>
                    <a:pt x="60096" y="38659"/>
                    <a:pt x="59321" y="46554"/>
                  </a:cubicBezTo>
                  <a:cubicBezTo>
                    <a:pt x="58399" y="55464"/>
                    <a:pt x="56125" y="68925"/>
                    <a:pt x="56125" y="68925"/>
                  </a:cubicBezTo>
                  <a:cubicBezTo>
                    <a:pt x="55835" y="66407"/>
                    <a:pt x="29539" y="56529"/>
                    <a:pt x="17677" y="47038"/>
                  </a:cubicBezTo>
                  <a:cubicBezTo>
                    <a:pt x="12620" y="42971"/>
                    <a:pt x="8571" y="42003"/>
                    <a:pt x="4719" y="42003"/>
                  </a:cubicBezTo>
                  <a:cubicBezTo>
                    <a:pt x="3294" y="42003"/>
                    <a:pt x="1896" y="42135"/>
                    <a:pt x="485" y="42292"/>
                  </a:cubicBezTo>
                  <a:cubicBezTo>
                    <a:pt x="341" y="42292"/>
                    <a:pt x="148" y="42292"/>
                    <a:pt x="1" y="42339"/>
                  </a:cubicBezTo>
                  <a:cubicBezTo>
                    <a:pt x="1" y="42339"/>
                    <a:pt x="1407" y="63258"/>
                    <a:pt x="6199" y="76770"/>
                  </a:cubicBezTo>
                  <a:cubicBezTo>
                    <a:pt x="6489" y="77545"/>
                    <a:pt x="6733" y="78319"/>
                    <a:pt x="6974" y="79094"/>
                  </a:cubicBezTo>
                  <a:lnTo>
                    <a:pt x="7121" y="78366"/>
                  </a:lnTo>
                  <a:cubicBezTo>
                    <a:pt x="7464" y="78142"/>
                    <a:pt x="7947" y="78035"/>
                    <a:pt x="8561" y="78035"/>
                  </a:cubicBezTo>
                  <a:cubicBezTo>
                    <a:pt x="12456" y="78035"/>
                    <a:pt x="21629" y="82322"/>
                    <a:pt x="33800" y="88051"/>
                  </a:cubicBezTo>
                  <a:cubicBezTo>
                    <a:pt x="43067" y="92381"/>
                    <a:pt x="55390" y="94430"/>
                    <a:pt x="63954" y="94430"/>
                  </a:cubicBezTo>
                  <a:cubicBezTo>
                    <a:pt x="68414" y="94430"/>
                    <a:pt x="71854" y="93875"/>
                    <a:pt x="73314" y="92796"/>
                  </a:cubicBezTo>
                  <a:cubicBezTo>
                    <a:pt x="77575" y="89651"/>
                    <a:pt x="75638" y="86067"/>
                    <a:pt x="76850" y="70669"/>
                  </a:cubicBezTo>
                  <a:cubicBezTo>
                    <a:pt x="78013" y="55464"/>
                    <a:pt x="73267" y="28346"/>
                    <a:pt x="73314" y="24279"/>
                  </a:cubicBezTo>
                  <a:cubicBezTo>
                    <a:pt x="74476" y="22485"/>
                    <a:pt x="76122" y="20936"/>
                    <a:pt x="77916" y="19824"/>
                  </a:cubicBezTo>
                  <a:cubicBezTo>
                    <a:pt x="80434" y="18177"/>
                    <a:pt x="83339" y="17209"/>
                    <a:pt x="86245" y="16531"/>
                  </a:cubicBezTo>
                  <a:cubicBezTo>
                    <a:pt x="87019" y="16337"/>
                    <a:pt x="87841" y="16190"/>
                    <a:pt x="88569" y="15756"/>
                  </a:cubicBezTo>
                  <a:cubicBezTo>
                    <a:pt x="89731" y="15125"/>
                    <a:pt x="90409" y="13963"/>
                    <a:pt x="91230" y="12948"/>
                  </a:cubicBezTo>
                  <a:cubicBezTo>
                    <a:pt x="93895" y="9655"/>
                    <a:pt x="97769" y="7474"/>
                    <a:pt x="101740" y="5975"/>
                  </a:cubicBezTo>
                  <a:cubicBezTo>
                    <a:pt x="101980" y="5878"/>
                    <a:pt x="102321" y="5731"/>
                    <a:pt x="102271" y="5440"/>
                  </a:cubicBezTo>
                  <a:cubicBezTo>
                    <a:pt x="102271" y="5343"/>
                    <a:pt x="102224" y="5297"/>
                    <a:pt x="102174" y="5200"/>
                  </a:cubicBezTo>
                  <a:cubicBezTo>
                    <a:pt x="101934" y="4859"/>
                    <a:pt x="101690" y="4568"/>
                    <a:pt x="101353" y="4328"/>
                  </a:cubicBezTo>
                  <a:cubicBezTo>
                    <a:pt x="101496" y="3213"/>
                    <a:pt x="100915" y="2050"/>
                    <a:pt x="99900" y="1566"/>
                  </a:cubicBezTo>
                  <a:cubicBezTo>
                    <a:pt x="99459" y="1362"/>
                    <a:pt x="98984" y="1282"/>
                    <a:pt x="98495" y="1282"/>
                  </a:cubicBezTo>
                  <a:cubicBezTo>
                    <a:pt x="98176" y="1282"/>
                    <a:pt x="97851" y="1316"/>
                    <a:pt x="97525" y="1372"/>
                  </a:cubicBezTo>
                  <a:cubicBezTo>
                    <a:pt x="97091" y="598"/>
                    <a:pt x="96169" y="113"/>
                    <a:pt x="95251" y="17"/>
                  </a:cubicBezTo>
                  <a:cubicBezTo>
                    <a:pt x="95133" y="5"/>
                    <a:pt x="95015" y="0"/>
                    <a:pt x="94895"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5" name="Google Shape;1845;p39"/>
            <p:cNvSpPr/>
            <p:nvPr/>
          </p:nvSpPr>
          <p:spPr>
            <a:xfrm>
              <a:off x="3847325" y="1401525"/>
              <a:ext cx="524150" cy="687850"/>
            </a:xfrm>
            <a:custGeom>
              <a:avLst/>
              <a:gdLst/>
              <a:ahLst/>
              <a:cxnLst/>
              <a:rect l="l" t="t" r="r" b="b"/>
              <a:pathLst>
                <a:path w="20966" h="27514" extrusionOk="0">
                  <a:moveTo>
                    <a:pt x="5180" y="1"/>
                  </a:moveTo>
                  <a:cubicBezTo>
                    <a:pt x="5083" y="679"/>
                    <a:pt x="4986" y="1306"/>
                    <a:pt x="4843" y="1841"/>
                  </a:cubicBezTo>
                  <a:cubicBezTo>
                    <a:pt x="4308" y="4262"/>
                    <a:pt x="2662" y="6780"/>
                    <a:pt x="725" y="9054"/>
                  </a:cubicBezTo>
                  <a:cubicBezTo>
                    <a:pt x="241" y="13412"/>
                    <a:pt x="0" y="24550"/>
                    <a:pt x="8860" y="26828"/>
                  </a:cubicBezTo>
                  <a:cubicBezTo>
                    <a:pt x="10919" y="27342"/>
                    <a:pt x="12790" y="27514"/>
                    <a:pt x="14570" y="27514"/>
                  </a:cubicBezTo>
                  <a:cubicBezTo>
                    <a:pt x="14798" y="27514"/>
                    <a:pt x="15026" y="27511"/>
                    <a:pt x="15252" y="27506"/>
                  </a:cubicBezTo>
                  <a:cubicBezTo>
                    <a:pt x="17092" y="27455"/>
                    <a:pt x="18789" y="27261"/>
                    <a:pt x="20482" y="27068"/>
                  </a:cubicBezTo>
                  <a:cubicBezTo>
                    <a:pt x="20629" y="27021"/>
                    <a:pt x="20822" y="27021"/>
                    <a:pt x="20966" y="27021"/>
                  </a:cubicBezTo>
                  <a:cubicBezTo>
                    <a:pt x="20094" y="21985"/>
                    <a:pt x="16705" y="17577"/>
                    <a:pt x="13365" y="13606"/>
                  </a:cubicBezTo>
                  <a:cubicBezTo>
                    <a:pt x="9879" y="9538"/>
                    <a:pt x="6245" y="5180"/>
                    <a:pt x="51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46" name="Google Shape;1846;p39"/>
            <p:cNvSpPr/>
            <p:nvPr/>
          </p:nvSpPr>
          <p:spPr>
            <a:xfrm>
              <a:off x="3975650" y="1393025"/>
              <a:ext cx="2450" cy="8525"/>
            </a:xfrm>
            <a:custGeom>
              <a:avLst/>
              <a:gdLst/>
              <a:ahLst/>
              <a:cxnLst/>
              <a:rect l="l" t="t" r="r" b="b"/>
              <a:pathLst>
                <a:path w="98" h="341" extrusionOk="0">
                  <a:moveTo>
                    <a:pt x="97" y="0"/>
                  </a:moveTo>
                  <a:cubicBezTo>
                    <a:pt x="47" y="0"/>
                    <a:pt x="0" y="0"/>
                    <a:pt x="0" y="50"/>
                  </a:cubicBezTo>
                  <a:cubicBezTo>
                    <a:pt x="0" y="147"/>
                    <a:pt x="0" y="244"/>
                    <a:pt x="47" y="341"/>
                  </a:cubicBezTo>
                  <a:cubicBezTo>
                    <a:pt x="47" y="244"/>
                    <a:pt x="97" y="97"/>
                    <a:pt x="9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47" name="Google Shape;1847;p39"/>
            <p:cNvSpPr/>
            <p:nvPr/>
          </p:nvSpPr>
          <p:spPr>
            <a:xfrm>
              <a:off x="3100350" y="1627875"/>
              <a:ext cx="767525" cy="423350"/>
            </a:xfrm>
            <a:custGeom>
              <a:avLst/>
              <a:gdLst/>
              <a:ahLst/>
              <a:cxnLst/>
              <a:rect l="l" t="t" r="r" b="b"/>
              <a:pathLst>
                <a:path w="30701" h="16934" extrusionOk="0">
                  <a:moveTo>
                    <a:pt x="30604" y="0"/>
                  </a:moveTo>
                  <a:lnTo>
                    <a:pt x="30604" y="0"/>
                  </a:lnTo>
                  <a:cubicBezTo>
                    <a:pt x="27265" y="3874"/>
                    <a:pt x="23050" y="7070"/>
                    <a:pt x="21888" y="7702"/>
                  </a:cubicBezTo>
                  <a:cubicBezTo>
                    <a:pt x="20047" y="8716"/>
                    <a:pt x="17723" y="8716"/>
                    <a:pt x="17723" y="8716"/>
                  </a:cubicBezTo>
                  <a:cubicBezTo>
                    <a:pt x="17723" y="8716"/>
                    <a:pt x="15399" y="8716"/>
                    <a:pt x="13559" y="7702"/>
                  </a:cubicBezTo>
                  <a:cubicBezTo>
                    <a:pt x="12447" y="7070"/>
                    <a:pt x="8232" y="3874"/>
                    <a:pt x="4893" y="51"/>
                  </a:cubicBezTo>
                  <a:lnTo>
                    <a:pt x="4893" y="51"/>
                  </a:lnTo>
                  <a:cubicBezTo>
                    <a:pt x="5280" y="3731"/>
                    <a:pt x="5520" y="12447"/>
                    <a:pt x="0" y="16271"/>
                  </a:cubicBezTo>
                  <a:cubicBezTo>
                    <a:pt x="1995" y="16721"/>
                    <a:pt x="4024" y="16933"/>
                    <a:pt x="6061" y="16933"/>
                  </a:cubicBezTo>
                  <a:cubicBezTo>
                    <a:pt x="14753" y="16933"/>
                    <a:pt x="23602" y="13079"/>
                    <a:pt x="30701" y="7508"/>
                  </a:cubicBezTo>
                  <a:cubicBezTo>
                    <a:pt x="30267" y="4602"/>
                    <a:pt x="30410" y="1743"/>
                    <a:pt x="30604" y="0"/>
                  </a:cubicBezTo>
                  <a:close/>
                </a:path>
              </a:pathLst>
            </a:custGeom>
            <a:solidFill>
              <a:srgbClr val="9B9B9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8" name="Google Shape;1848;p39"/>
            <p:cNvSpPr/>
            <p:nvPr/>
          </p:nvSpPr>
          <p:spPr>
            <a:xfrm>
              <a:off x="1571425" y="1025000"/>
              <a:ext cx="240875" cy="389825"/>
            </a:xfrm>
            <a:custGeom>
              <a:avLst/>
              <a:gdLst/>
              <a:ahLst/>
              <a:cxnLst/>
              <a:rect l="l" t="t" r="r" b="b"/>
              <a:pathLst>
                <a:path w="9635" h="15593" extrusionOk="0">
                  <a:moveTo>
                    <a:pt x="3584" y="0"/>
                  </a:moveTo>
                  <a:cubicBezTo>
                    <a:pt x="2422" y="0"/>
                    <a:pt x="1500" y="922"/>
                    <a:pt x="1500" y="2084"/>
                  </a:cubicBezTo>
                  <a:lnTo>
                    <a:pt x="1500" y="2421"/>
                  </a:lnTo>
                  <a:cubicBezTo>
                    <a:pt x="1500" y="3343"/>
                    <a:pt x="628" y="3680"/>
                    <a:pt x="0" y="3828"/>
                  </a:cubicBezTo>
                  <a:cubicBezTo>
                    <a:pt x="775" y="4649"/>
                    <a:pt x="1259" y="5571"/>
                    <a:pt x="1066" y="6346"/>
                  </a:cubicBezTo>
                  <a:cubicBezTo>
                    <a:pt x="775" y="7605"/>
                    <a:pt x="678" y="9782"/>
                    <a:pt x="388" y="11866"/>
                  </a:cubicBezTo>
                  <a:cubicBezTo>
                    <a:pt x="969" y="12060"/>
                    <a:pt x="1500" y="12447"/>
                    <a:pt x="1500" y="13172"/>
                  </a:cubicBezTo>
                  <a:lnTo>
                    <a:pt x="1500" y="13512"/>
                  </a:lnTo>
                  <a:cubicBezTo>
                    <a:pt x="1500" y="14675"/>
                    <a:pt x="2422" y="15593"/>
                    <a:pt x="3584" y="15593"/>
                  </a:cubicBezTo>
                  <a:lnTo>
                    <a:pt x="7264" y="15593"/>
                  </a:lnTo>
                  <a:cubicBezTo>
                    <a:pt x="8329" y="15593"/>
                    <a:pt x="9201" y="14818"/>
                    <a:pt x="9344" y="13803"/>
                  </a:cubicBezTo>
                  <a:cubicBezTo>
                    <a:pt x="9491" y="12590"/>
                    <a:pt x="9635" y="10704"/>
                    <a:pt x="9635" y="7798"/>
                  </a:cubicBezTo>
                  <a:cubicBezTo>
                    <a:pt x="9635" y="4940"/>
                    <a:pt x="9491" y="3003"/>
                    <a:pt x="9344" y="1840"/>
                  </a:cubicBezTo>
                  <a:cubicBezTo>
                    <a:pt x="9201" y="775"/>
                    <a:pt x="8329" y="0"/>
                    <a:pt x="7264"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49" name="Google Shape;1849;p39"/>
            <p:cNvSpPr/>
            <p:nvPr/>
          </p:nvSpPr>
          <p:spPr>
            <a:xfrm>
              <a:off x="1342575" y="1027500"/>
              <a:ext cx="115075" cy="261750"/>
            </a:xfrm>
            <a:custGeom>
              <a:avLst/>
              <a:gdLst/>
              <a:ahLst/>
              <a:cxnLst/>
              <a:rect l="l" t="t" r="r" b="b"/>
              <a:pathLst>
                <a:path w="4603" h="10470" extrusionOk="0">
                  <a:moveTo>
                    <a:pt x="1576" y="0"/>
                  </a:moveTo>
                  <a:cubicBezTo>
                    <a:pt x="1216" y="0"/>
                    <a:pt x="865" y="75"/>
                    <a:pt x="535" y="241"/>
                  </a:cubicBezTo>
                  <a:cubicBezTo>
                    <a:pt x="922" y="772"/>
                    <a:pt x="1019" y="1450"/>
                    <a:pt x="1066" y="2081"/>
                  </a:cubicBezTo>
                  <a:lnTo>
                    <a:pt x="1213" y="3825"/>
                  </a:lnTo>
                  <a:cubicBezTo>
                    <a:pt x="1310" y="5374"/>
                    <a:pt x="1259" y="6924"/>
                    <a:pt x="872" y="8423"/>
                  </a:cubicBezTo>
                  <a:cubicBezTo>
                    <a:pt x="729" y="9054"/>
                    <a:pt x="485" y="9732"/>
                    <a:pt x="0" y="10120"/>
                  </a:cubicBezTo>
                  <a:cubicBezTo>
                    <a:pt x="485" y="10362"/>
                    <a:pt x="1036" y="10469"/>
                    <a:pt x="1572" y="10469"/>
                  </a:cubicBezTo>
                  <a:cubicBezTo>
                    <a:pt x="1679" y="10469"/>
                    <a:pt x="1786" y="10465"/>
                    <a:pt x="1891" y="10457"/>
                  </a:cubicBezTo>
                  <a:cubicBezTo>
                    <a:pt x="2422" y="10410"/>
                    <a:pt x="3003" y="10313"/>
                    <a:pt x="3440" y="10023"/>
                  </a:cubicBezTo>
                  <a:cubicBezTo>
                    <a:pt x="4068" y="9585"/>
                    <a:pt x="4359" y="8764"/>
                    <a:pt x="4506" y="8035"/>
                  </a:cubicBezTo>
                  <a:cubicBezTo>
                    <a:pt x="4552" y="7408"/>
                    <a:pt x="4552" y="6730"/>
                    <a:pt x="4603" y="6099"/>
                  </a:cubicBezTo>
                  <a:cubicBezTo>
                    <a:pt x="3925" y="5277"/>
                    <a:pt x="3487" y="4502"/>
                    <a:pt x="3196" y="3825"/>
                  </a:cubicBezTo>
                  <a:cubicBezTo>
                    <a:pt x="2615" y="2372"/>
                    <a:pt x="2666" y="1159"/>
                    <a:pt x="3053" y="629"/>
                  </a:cubicBezTo>
                  <a:cubicBezTo>
                    <a:pt x="3053" y="578"/>
                    <a:pt x="3100" y="578"/>
                    <a:pt x="3100" y="578"/>
                  </a:cubicBezTo>
                  <a:cubicBezTo>
                    <a:pt x="2809" y="338"/>
                    <a:pt x="2472" y="144"/>
                    <a:pt x="2085" y="48"/>
                  </a:cubicBezTo>
                  <a:cubicBezTo>
                    <a:pt x="1914" y="17"/>
                    <a:pt x="1744" y="0"/>
                    <a:pt x="1576"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0" name="Google Shape;1850;p39"/>
            <p:cNvSpPr/>
            <p:nvPr/>
          </p:nvSpPr>
          <p:spPr>
            <a:xfrm>
              <a:off x="1245725" y="1012975"/>
              <a:ext cx="129600" cy="277625"/>
            </a:xfrm>
            <a:custGeom>
              <a:avLst/>
              <a:gdLst/>
              <a:ahLst/>
              <a:cxnLst/>
              <a:rect l="l" t="t" r="r" b="b"/>
              <a:pathLst>
                <a:path w="5184" h="11105" extrusionOk="0">
                  <a:moveTo>
                    <a:pt x="2635" y="0"/>
                  </a:moveTo>
                  <a:cubicBezTo>
                    <a:pt x="2465" y="0"/>
                    <a:pt x="2296" y="16"/>
                    <a:pt x="2131" y="47"/>
                  </a:cubicBezTo>
                  <a:cubicBezTo>
                    <a:pt x="1356" y="191"/>
                    <a:pt x="678" y="578"/>
                    <a:pt x="51" y="1062"/>
                  </a:cubicBezTo>
                  <a:cubicBezTo>
                    <a:pt x="148" y="1210"/>
                    <a:pt x="291" y="1403"/>
                    <a:pt x="341" y="1547"/>
                  </a:cubicBezTo>
                  <a:cubicBezTo>
                    <a:pt x="729" y="2321"/>
                    <a:pt x="826" y="3147"/>
                    <a:pt x="872" y="3968"/>
                  </a:cubicBezTo>
                  <a:lnTo>
                    <a:pt x="872" y="4406"/>
                  </a:lnTo>
                  <a:cubicBezTo>
                    <a:pt x="969" y="6195"/>
                    <a:pt x="678" y="8035"/>
                    <a:pt x="148" y="9779"/>
                  </a:cubicBezTo>
                  <a:cubicBezTo>
                    <a:pt x="97" y="9926"/>
                    <a:pt x="51" y="10023"/>
                    <a:pt x="1" y="10166"/>
                  </a:cubicBezTo>
                  <a:cubicBezTo>
                    <a:pt x="485" y="10507"/>
                    <a:pt x="1019" y="10747"/>
                    <a:pt x="1600" y="10941"/>
                  </a:cubicBezTo>
                  <a:cubicBezTo>
                    <a:pt x="1949" y="11034"/>
                    <a:pt x="2321" y="11105"/>
                    <a:pt x="2683" y="11105"/>
                  </a:cubicBezTo>
                  <a:cubicBezTo>
                    <a:pt x="3073" y="11105"/>
                    <a:pt x="3452" y="11023"/>
                    <a:pt x="3778" y="10797"/>
                  </a:cubicBezTo>
                  <a:cubicBezTo>
                    <a:pt x="3828" y="10747"/>
                    <a:pt x="3874" y="10747"/>
                    <a:pt x="3874" y="10701"/>
                  </a:cubicBezTo>
                  <a:cubicBezTo>
                    <a:pt x="4359" y="10313"/>
                    <a:pt x="4603" y="9635"/>
                    <a:pt x="4746" y="9004"/>
                  </a:cubicBezTo>
                  <a:cubicBezTo>
                    <a:pt x="5133" y="7505"/>
                    <a:pt x="5184" y="5955"/>
                    <a:pt x="5087" y="4406"/>
                  </a:cubicBezTo>
                  <a:lnTo>
                    <a:pt x="4940" y="2662"/>
                  </a:lnTo>
                  <a:cubicBezTo>
                    <a:pt x="4893" y="2031"/>
                    <a:pt x="4796" y="1353"/>
                    <a:pt x="4409" y="822"/>
                  </a:cubicBezTo>
                  <a:cubicBezTo>
                    <a:pt x="4359" y="772"/>
                    <a:pt x="4312" y="725"/>
                    <a:pt x="4312" y="675"/>
                  </a:cubicBezTo>
                  <a:cubicBezTo>
                    <a:pt x="3891" y="218"/>
                    <a:pt x="3262" y="0"/>
                    <a:pt x="2635"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1" name="Google Shape;1851;p39"/>
            <p:cNvSpPr/>
            <p:nvPr/>
          </p:nvSpPr>
          <p:spPr>
            <a:xfrm>
              <a:off x="1141625" y="1012750"/>
              <a:ext cx="128350" cy="276625"/>
            </a:xfrm>
            <a:custGeom>
              <a:avLst/>
              <a:gdLst/>
              <a:ahLst/>
              <a:cxnLst/>
              <a:rect l="l" t="t" r="r" b="b"/>
              <a:pathLst>
                <a:path w="5134" h="11065" extrusionOk="0">
                  <a:moveTo>
                    <a:pt x="2175" y="0"/>
                  </a:moveTo>
                  <a:cubicBezTo>
                    <a:pt x="1518" y="0"/>
                    <a:pt x="874" y="287"/>
                    <a:pt x="291" y="638"/>
                  </a:cubicBezTo>
                  <a:cubicBezTo>
                    <a:pt x="484" y="975"/>
                    <a:pt x="581" y="1315"/>
                    <a:pt x="632" y="1703"/>
                  </a:cubicBezTo>
                  <a:cubicBezTo>
                    <a:pt x="775" y="2574"/>
                    <a:pt x="825" y="3493"/>
                    <a:pt x="825" y="4415"/>
                  </a:cubicBezTo>
                  <a:cubicBezTo>
                    <a:pt x="775" y="5964"/>
                    <a:pt x="535" y="7514"/>
                    <a:pt x="291" y="9063"/>
                  </a:cubicBezTo>
                  <a:cubicBezTo>
                    <a:pt x="244" y="9400"/>
                    <a:pt x="147" y="9691"/>
                    <a:pt x="0" y="9981"/>
                  </a:cubicBezTo>
                  <a:cubicBezTo>
                    <a:pt x="194" y="10369"/>
                    <a:pt x="581" y="10659"/>
                    <a:pt x="969" y="10806"/>
                  </a:cubicBezTo>
                  <a:cubicBezTo>
                    <a:pt x="1382" y="10992"/>
                    <a:pt x="1823" y="11064"/>
                    <a:pt x="2270" y="11064"/>
                  </a:cubicBezTo>
                  <a:cubicBezTo>
                    <a:pt x="2401" y="11064"/>
                    <a:pt x="2533" y="11058"/>
                    <a:pt x="2665" y="11047"/>
                  </a:cubicBezTo>
                  <a:cubicBezTo>
                    <a:pt x="3053" y="11047"/>
                    <a:pt x="3487" y="11000"/>
                    <a:pt x="3777" y="10756"/>
                  </a:cubicBezTo>
                  <a:cubicBezTo>
                    <a:pt x="3971" y="10613"/>
                    <a:pt x="4068" y="10419"/>
                    <a:pt x="4165" y="10175"/>
                  </a:cubicBezTo>
                  <a:cubicBezTo>
                    <a:pt x="4215" y="10032"/>
                    <a:pt x="4261" y="9935"/>
                    <a:pt x="4312" y="9788"/>
                  </a:cubicBezTo>
                  <a:cubicBezTo>
                    <a:pt x="4842" y="8044"/>
                    <a:pt x="5133" y="6204"/>
                    <a:pt x="5036" y="4415"/>
                  </a:cubicBezTo>
                  <a:lnTo>
                    <a:pt x="5036" y="3977"/>
                  </a:lnTo>
                  <a:cubicBezTo>
                    <a:pt x="4990" y="3156"/>
                    <a:pt x="4893" y="2330"/>
                    <a:pt x="4505" y="1556"/>
                  </a:cubicBezTo>
                  <a:cubicBezTo>
                    <a:pt x="4455" y="1412"/>
                    <a:pt x="4312" y="1219"/>
                    <a:pt x="4215" y="1071"/>
                  </a:cubicBezTo>
                  <a:cubicBezTo>
                    <a:pt x="3828" y="541"/>
                    <a:pt x="3293" y="153"/>
                    <a:pt x="2665" y="56"/>
                  </a:cubicBezTo>
                  <a:cubicBezTo>
                    <a:pt x="2502" y="18"/>
                    <a:pt x="2338" y="0"/>
                    <a:pt x="2175"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2" name="Google Shape;1852;p39"/>
            <p:cNvSpPr/>
            <p:nvPr/>
          </p:nvSpPr>
          <p:spPr>
            <a:xfrm>
              <a:off x="991500" y="1011725"/>
              <a:ext cx="170775" cy="261525"/>
            </a:xfrm>
            <a:custGeom>
              <a:avLst/>
              <a:gdLst/>
              <a:ahLst/>
              <a:cxnLst/>
              <a:rect l="l" t="t" r="r" b="b"/>
              <a:pathLst>
                <a:path w="6831" h="10461" extrusionOk="0">
                  <a:moveTo>
                    <a:pt x="4649" y="1"/>
                  </a:moveTo>
                  <a:cubicBezTo>
                    <a:pt x="3874" y="1"/>
                    <a:pt x="3100" y="194"/>
                    <a:pt x="2472" y="628"/>
                  </a:cubicBezTo>
                  <a:cubicBezTo>
                    <a:pt x="1841" y="1066"/>
                    <a:pt x="1356" y="1744"/>
                    <a:pt x="969" y="2422"/>
                  </a:cubicBezTo>
                  <a:cubicBezTo>
                    <a:pt x="632" y="3100"/>
                    <a:pt x="342" y="3778"/>
                    <a:pt x="1" y="4456"/>
                  </a:cubicBezTo>
                  <a:lnTo>
                    <a:pt x="2228" y="4456"/>
                  </a:lnTo>
                  <a:cubicBezTo>
                    <a:pt x="2182" y="5908"/>
                    <a:pt x="2325" y="7361"/>
                    <a:pt x="2615" y="8763"/>
                  </a:cubicBezTo>
                  <a:cubicBezTo>
                    <a:pt x="2712" y="9248"/>
                    <a:pt x="2860" y="9782"/>
                    <a:pt x="3293" y="10073"/>
                  </a:cubicBezTo>
                  <a:cubicBezTo>
                    <a:pt x="3634" y="10363"/>
                    <a:pt x="4068" y="10410"/>
                    <a:pt x="4506" y="10460"/>
                  </a:cubicBezTo>
                  <a:cubicBezTo>
                    <a:pt x="4990" y="10460"/>
                    <a:pt x="5521" y="10460"/>
                    <a:pt x="5862" y="10170"/>
                  </a:cubicBezTo>
                  <a:lnTo>
                    <a:pt x="6005" y="10022"/>
                  </a:lnTo>
                  <a:cubicBezTo>
                    <a:pt x="6152" y="9732"/>
                    <a:pt x="6249" y="9441"/>
                    <a:pt x="6296" y="9104"/>
                  </a:cubicBezTo>
                  <a:cubicBezTo>
                    <a:pt x="6540" y="7555"/>
                    <a:pt x="6780" y="6005"/>
                    <a:pt x="6830" y="4456"/>
                  </a:cubicBezTo>
                  <a:cubicBezTo>
                    <a:pt x="6830" y="3534"/>
                    <a:pt x="6780" y="2615"/>
                    <a:pt x="6637" y="1744"/>
                  </a:cubicBezTo>
                  <a:cubicBezTo>
                    <a:pt x="6586" y="1356"/>
                    <a:pt x="6489" y="1016"/>
                    <a:pt x="6296" y="679"/>
                  </a:cubicBezTo>
                  <a:lnTo>
                    <a:pt x="6199" y="582"/>
                  </a:lnTo>
                  <a:cubicBezTo>
                    <a:pt x="5811" y="144"/>
                    <a:pt x="5230" y="1"/>
                    <a:pt x="4649" y="1"/>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3" name="Google Shape;1853;p39"/>
            <p:cNvSpPr/>
            <p:nvPr/>
          </p:nvSpPr>
          <p:spPr>
            <a:xfrm>
              <a:off x="700975" y="1025000"/>
              <a:ext cx="780900" cy="389825"/>
            </a:xfrm>
            <a:custGeom>
              <a:avLst/>
              <a:gdLst/>
              <a:ahLst/>
              <a:cxnLst/>
              <a:rect l="l" t="t" r="r" b="b"/>
              <a:pathLst>
                <a:path w="31236" h="15593" extrusionOk="0">
                  <a:moveTo>
                    <a:pt x="2324" y="0"/>
                  </a:moveTo>
                  <a:cubicBezTo>
                    <a:pt x="1309" y="0"/>
                    <a:pt x="387" y="775"/>
                    <a:pt x="291" y="1840"/>
                  </a:cubicBezTo>
                  <a:cubicBezTo>
                    <a:pt x="147" y="3003"/>
                    <a:pt x="0" y="4940"/>
                    <a:pt x="0" y="7798"/>
                  </a:cubicBezTo>
                  <a:cubicBezTo>
                    <a:pt x="0" y="10704"/>
                    <a:pt x="147" y="12590"/>
                    <a:pt x="291" y="13803"/>
                  </a:cubicBezTo>
                  <a:cubicBezTo>
                    <a:pt x="387" y="14818"/>
                    <a:pt x="1309" y="15593"/>
                    <a:pt x="2324" y="15593"/>
                  </a:cubicBezTo>
                  <a:lnTo>
                    <a:pt x="6005" y="15593"/>
                  </a:lnTo>
                  <a:cubicBezTo>
                    <a:pt x="6636" y="15593"/>
                    <a:pt x="7167" y="15353"/>
                    <a:pt x="7554" y="14915"/>
                  </a:cubicBezTo>
                  <a:cubicBezTo>
                    <a:pt x="7895" y="14578"/>
                    <a:pt x="8089" y="14043"/>
                    <a:pt x="8089" y="13512"/>
                  </a:cubicBezTo>
                  <a:lnTo>
                    <a:pt x="8089" y="13172"/>
                  </a:lnTo>
                  <a:cubicBezTo>
                    <a:pt x="8089" y="11719"/>
                    <a:pt x="10266" y="11719"/>
                    <a:pt x="10266" y="11719"/>
                  </a:cubicBezTo>
                  <a:lnTo>
                    <a:pt x="20388" y="11719"/>
                  </a:lnTo>
                  <a:cubicBezTo>
                    <a:pt x="22443" y="10897"/>
                    <a:pt x="24800" y="10691"/>
                    <a:pt x="26645" y="10691"/>
                  </a:cubicBezTo>
                  <a:cubicBezTo>
                    <a:pt x="28494" y="10691"/>
                    <a:pt x="29829" y="10898"/>
                    <a:pt x="29829" y="10898"/>
                  </a:cubicBezTo>
                  <a:lnTo>
                    <a:pt x="31235" y="7264"/>
                  </a:lnTo>
                  <a:cubicBezTo>
                    <a:pt x="30848" y="6876"/>
                    <a:pt x="30507" y="6539"/>
                    <a:pt x="30267" y="6199"/>
                  </a:cubicBezTo>
                  <a:cubicBezTo>
                    <a:pt x="30216" y="6830"/>
                    <a:pt x="30216" y="7508"/>
                    <a:pt x="30170" y="8135"/>
                  </a:cubicBezTo>
                  <a:cubicBezTo>
                    <a:pt x="30023" y="8864"/>
                    <a:pt x="29732" y="9685"/>
                    <a:pt x="29104" y="10123"/>
                  </a:cubicBezTo>
                  <a:cubicBezTo>
                    <a:pt x="28667" y="10413"/>
                    <a:pt x="28086" y="10510"/>
                    <a:pt x="27555" y="10557"/>
                  </a:cubicBezTo>
                  <a:cubicBezTo>
                    <a:pt x="27450" y="10565"/>
                    <a:pt x="27343" y="10569"/>
                    <a:pt x="27236" y="10569"/>
                  </a:cubicBezTo>
                  <a:cubicBezTo>
                    <a:pt x="26700" y="10569"/>
                    <a:pt x="26149" y="10462"/>
                    <a:pt x="25664" y="10220"/>
                  </a:cubicBezTo>
                  <a:cubicBezTo>
                    <a:pt x="25664" y="10266"/>
                    <a:pt x="25618" y="10266"/>
                    <a:pt x="25568" y="10316"/>
                  </a:cubicBezTo>
                  <a:cubicBezTo>
                    <a:pt x="25242" y="10542"/>
                    <a:pt x="24863" y="10624"/>
                    <a:pt x="24473" y="10624"/>
                  </a:cubicBezTo>
                  <a:cubicBezTo>
                    <a:pt x="24111" y="10624"/>
                    <a:pt x="23739" y="10553"/>
                    <a:pt x="23390" y="10460"/>
                  </a:cubicBezTo>
                  <a:cubicBezTo>
                    <a:pt x="22809" y="10266"/>
                    <a:pt x="22275" y="10026"/>
                    <a:pt x="21791" y="9685"/>
                  </a:cubicBezTo>
                  <a:cubicBezTo>
                    <a:pt x="21694" y="9929"/>
                    <a:pt x="21597" y="10123"/>
                    <a:pt x="21403" y="10266"/>
                  </a:cubicBezTo>
                  <a:cubicBezTo>
                    <a:pt x="21113" y="10510"/>
                    <a:pt x="20679" y="10557"/>
                    <a:pt x="20291" y="10557"/>
                  </a:cubicBezTo>
                  <a:cubicBezTo>
                    <a:pt x="20159" y="10568"/>
                    <a:pt x="20027" y="10574"/>
                    <a:pt x="19896" y="10574"/>
                  </a:cubicBezTo>
                  <a:cubicBezTo>
                    <a:pt x="19449" y="10574"/>
                    <a:pt x="19008" y="10502"/>
                    <a:pt x="18595" y="10316"/>
                  </a:cubicBezTo>
                  <a:cubicBezTo>
                    <a:pt x="18207" y="10169"/>
                    <a:pt x="17820" y="9879"/>
                    <a:pt x="17626" y="9491"/>
                  </a:cubicBezTo>
                  <a:lnTo>
                    <a:pt x="17483" y="9639"/>
                  </a:lnTo>
                  <a:cubicBezTo>
                    <a:pt x="17142" y="9929"/>
                    <a:pt x="16611" y="9929"/>
                    <a:pt x="16127" y="9929"/>
                  </a:cubicBezTo>
                  <a:cubicBezTo>
                    <a:pt x="15689" y="9879"/>
                    <a:pt x="15255" y="9832"/>
                    <a:pt x="14914" y="9542"/>
                  </a:cubicBezTo>
                  <a:cubicBezTo>
                    <a:pt x="14481" y="9251"/>
                    <a:pt x="14333" y="8717"/>
                    <a:pt x="14236" y="8232"/>
                  </a:cubicBezTo>
                  <a:cubicBezTo>
                    <a:pt x="13946" y="6830"/>
                    <a:pt x="13803" y="5377"/>
                    <a:pt x="13849" y="3925"/>
                  </a:cubicBezTo>
                  <a:lnTo>
                    <a:pt x="10266" y="3925"/>
                  </a:lnTo>
                  <a:cubicBezTo>
                    <a:pt x="10266" y="3925"/>
                    <a:pt x="8089" y="3874"/>
                    <a:pt x="8089" y="2421"/>
                  </a:cubicBezTo>
                  <a:lnTo>
                    <a:pt x="8089" y="2084"/>
                  </a:lnTo>
                  <a:cubicBezTo>
                    <a:pt x="8089" y="922"/>
                    <a:pt x="7167" y="0"/>
                    <a:pt x="6005"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4" name="Google Shape;1854;p39"/>
            <p:cNvSpPr/>
            <p:nvPr/>
          </p:nvSpPr>
          <p:spPr>
            <a:xfrm>
              <a:off x="3964700" y="1383750"/>
              <a:ext cx="23075" cy="27500"/>
            </a:xfrm>
            <a:custGeom>
              <a:avLst/>
              <a:gdLst/>
              <a:ahLst/>
              <a:cxnLst/>
              <a:rect l="l" t="t" r="r" b="b"/>
              <a:pathLst>
                <a:path w="923" h="1100" extrusionOk="0">
                  <a:moveTo>
                    <a:pt x="500" y="1"/>
                  </a:moveTo>
                  <a:cubicBezTo>
                    <a:pt x="440" y="1"/>
                    <a:pt x="382" y="13"/>
                    <a:pt x="341" y="34"/>
                  </a:cubicBezTo>
                  <a:cubicBezTo>
                    <a:pt x="148" y="81"/>
                    <a:pt x="1" y="274"/>
                    <a:pt x="51" y="468"/>
                  </a:cubicBezTo>
                  <a:cubicBezTo>
                    <a:pt x="51" y="565"/>
                    <a:pt x="97" y="712"/>
                    <a:pt x="97" y="809"/>
                  </a:cubicBezTo>
                  <a:cubicBezTo>
                    <a:pt x="148" y="1003"/>
                    <a:pt x="291" y="1099"/>
                    <a:pt x="485" y="1099"/>
                  </a:cubicBezTo>
                  <a:cubicBezTo>
                    <a:pt x="678" y="1099"/>
                    <a:pt x="826" y="952"/>
                    <a:pt x="872" y="758"/>
                  </a:cubicBezTo>
                  <a:lnTo>
                    <a:pt x="923" y="421"/>
                  </a:lnTo>
                  <a:cubicBezTo>
                    <a:pt x="923" y="274"/>
                    <a:pt x="826" y="131"/>
                    <a:pt x="729" y="81"/>
                  </a:cubicBezTo>
                  <a:cubicBezTo>
                    <a:pt x="673" y="24"/>
                    <a:pt x="584" y="1"/>
                    <a:pt x="500" y="1"/>
                  </a:cubicBezTo>
                  <a:close/>
                </a:path>
              </a:pathLst>
            </a:custGeom>
            <a:solidFill>
              <a:srgbClr val="154D72"/>
            </a:solidFill>
            <a:ln>
              <a:noFill/>
            </a:ln>
          </p:spPr>
          <p:txBody>
            <a:bodyPr spcFirstLastPara="1" wrap="square" lIns="91425" tIns="91425" rIns="91425" bIns="91425" anchor="ctr" anchorCtr="0">
              <a:noAutofit/>
            </a:bodyPr>
            <a:lstStyle/>
            <a:p>
              <a:endParaRPr/>
            </a:p>
          </p:txBody>
        </p:sp>
        <p:sp>
          <p:nvSpPr>
            <p:cNvPr id="1855" name="Google Shape;1855;p39"/>
            <p:cNvSpPr/>
            <p:nvPr/>
          </p:nvSpPr>
          <p:spPr>
            <a:xfrm>
              <a:off x="3042225" y="3763350"/>
              <a:ext cx="1052075" cy="76325"/>
            </a:xfrm>
            <a:custGeom>
              <a:avLst/>
              <a:gdLst/>
              <a:ahLst/>
              <a:cxnLst/>
              <a:rect l="l" t="t" r="r" b="b"/>
              <a:pathLst>
                <a:path w="42083" h="3053" extrusionOk="0">
                  <a:moveTo>
                    <a:pt x="41645" y="0"/>
                  </a:moveTo>
                  <a:lnTo>
                    <a:pt x="388" y="2278"/>
                  </a:lnTo>
                  <a:cubicBezTo>
                    <a:pt x="148" y="2278"/>
                    <a:pt x="1" y="2472"/>
                    <a:pt x="1" y="2666"/>
                  </a:cubicBezTo>
                  <a:cubicBezTo>
                    <a:pt x="51" y="2859"/>
                    <a:pt x="195" y="3053"/>
                    <a:pt x="388" y="3053"/>
                  </a:cubicBezTo>
                  <a:cubicBezTo>
                    <a:pt x="388" y="3053"/>
                    <a:pt x="439" y="3053"/>
                    <a:pt x="439" y="3003"/>
                  </a:cubicBezTo>
                  <a:lnTo>
                    <a:pt x="41695" y="775"/>
                  </a:lnTo>
                  <a:cubicBezTo>
                    <a:pt x="41889" y="775"/>
                    <a:pt x="42083" y="581"/>
                    <a:pt x="42032" y="388"/>
                  </a:cubicBezTo>
                  <a:cubicBezTo>
                    <a:pt x="42032" y="148"/>
                    <a:pt x="41889" y="0"/>
                    <a:pt x="416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56" name="Google Shape;1856;p39"/>
            <p:cNvSpPr/>
            <p:nvPr/>
          </p:nvSpPr>
          <p:spPr>
            <a:xfrm>
              <a:off x="6497250" y="1109325"/>
              <a:ext cx="405625" cy="176025"/>
            </a:xfrm>
            <a:custGeom>
              <a:avLst/>
              <a:gdLst/>
              <a:ahLst/>
              <a:cxnLst/>
              <a:rect l="l" t="t" r="r" b="b"/>
              <a:pathLst>
                <a:path w="16225" h="7041" extrusionOk="0">
                  <a:moveTo>
                    <a:pt x="13093" y="1"/>
                  </a:moveTo>
                  <a:cubicBezTo>
                    <a:pt x="11229" y="1"/>
                    <a:pt x="9240" y="475"/>
                    <a:pt x="7314" y="1423"/>
                  </a:cubicBezTo>
                  <a:cubicBezTo>
                    <a:pt x="4649" y="2682"/>
                    <a:pt x="2375" y="4569"/>
                    <a:pt x="194" y="6362"/>
                  </a:cubicBezTo>
                  <a:cubicBezTo>
                    <a:pt x="51" y="6506"/>
                    <a:pt x="0" y="6750"/>
                    <a:pt x="147" y="6943"/>
                  </a:cubicBezTo>
                  <a:cubicBezTo>
                    <a:pt x="244" y="6990"/>
                    <a:pt x="341" y="7040"/>
                    <a:pt x="438" y="7040"/>
                  </a:cubicBezTo>
                  <a:cubicBezTo>
                    <a:pt x="535" y="7040"/>
                    <a:pt x="632" y="7040"/>
                    <a:pt x="678" y="6990"/>
                  </a:cubicBezTo>
                  <a:cubicBezTo>
                    <a:pt x="2859" y="5200"/>
                    <a:pt x="5087" y="3310"/>
                    <a:pt x="7651" y="2101"/>
                  </a:cubicBezTo>
                  <a:cubicBezTo>
                    <a:pt x="9495" y="1211"/>
                    <a:pt x="11360" y="758"/>
                    <a:pt x="13095" y="758"/>
                  </a:cubicBezTo>
                  <a:cubicBezTo>
                    <a:pt x="14003" y="758"/>
                    <a:pt x="14875" y="882"/>
                    <a:pt x="15689" y="1133"/>
                  </a:cubicBezTo>
                  <a:cubicBezTo>
                    <a:pt x="15722" y="1140"/>
                    <a:pt x="15755" y="1144"/>
                    <a:pt x="15789" y="1144"/>
                  </a:cubicBezTo>
                  <a:cubicBezTo>
                    <a:pt x="15959" y="1144"/>
                    <a:pt x="16135" y="1050"/>
                    <a:pt x="16174" y="889"/>
                  </a:cubicBezTo>
                  <a:cubicBezTo>
                    <a:pt x="16224" y="695"/>
                    <a:pt x="16127" y="455"/>
                    <a:pt x="15934" y="404"/>
                  </a:cubicBezTo>
                  <a:cubicBezTo>
                    <a:pt x="15041" y="135"/>
                    <a:pt x="14085" y="1"/>
                    <a:pt x="130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57" name="Google Shape;1857;p39"/>
            <p:cNvSpPr/>
            <p:nvPr/>
          </p:nvSpPr>
          <p:spPr>
            <a:xfrm>
              <a:off x="6437975" y="1044375"/>
              <a:ext cx="369200" cy="192550"/>
            </a:xfrm>
            <a:custGeom>
              <a:avLst/>
              <a:gdLst/>
              <a:ahLst/>
              <a:cxnLst/>
              <a:rect l="l" t="t" r="r" b="b"/>
              <a:pathLst>
                <a:path w="14768" h="7702" extrusionOk="0">
                  <a:moveTo>
                    <a:pt x="14237" y="0"/>
                  </a:moveTo>
                  <a:cubicBezTo>
                    <a:pt x="11913" y="0"/>
                    <a:pt x="9395" y="775"/>
                    <a:pt x="6683" y="2278"/>
                  </a:cubicBezTo>
                  <a:cubicBezTo>
                    <a:pt x="4308" y="3634"/>
                    <a:pt x="2228" y="5327"/>
                    <a:pt x="194" y="7023"/>
                  </a:cubicBezTo>
                  <a:cubicBezTo>
                    <a:pt x="0" y="7120"/>
                    <a:pt x="0" y="7360"/>
                    <a:pt x="144" y="7554"/>
                  </a:cubicBezTo>
                  <a:cubicBezTo>
                    <a:pt x="194" y="7651"/>
                    <a:pt x="338" y="7701"/>
                    <a:pt x="434" y="7701"/>
                  </a:cubicBezTo>
                  <a:cubicBezTo>
                    <a:pt x="531" y="7701"/>
                    <a:pt x="628" y="7651"/>
                    <a:pt x="678" y="7605"/>
                  </a:cubicBezTo>
                  <a:cubicBezTo>
                    <a:pt x="2712" y="5958"/>
                    <a:pt x="4746" y="4261"/>
                    <a:pt x="7070" y="2956"/>
                  </a:cubicBezTo>
                  <a:cubicBezTo>
                    <a:pt x="9651" y="1498"/>
                    <a:pt x="12007" y="773"/>
                    <a:pt x="14178" y="773"/>
                  </a:cubicBezTo>
                  <a:cubicBezTo>
                    <a:pt x="14246" y="773"/>
                    <a:pt x="14313" y="773"/>
                    <a:pt x="14380" y="775"/>
                  </a:cubicBezTo>
                  <a:cubicBezTo>
                    <a:pt x="14574" y="775"/>
                    <a:pt x="14768" y="632"/>
                    <a:pt x="14768" y="387"/>
                  </a:cubicBezTo>
                  <a:cubicBezTo>
                    <a:pt x="14768" y="194"/>
                    <a:pt x="14624" y="0"/>
                    <a:pt x="143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58" name="Google Shape;1858;p39"/>
            <p:cNvSpPr/>
            <p:nvPr/>
          </p:nvSpPr>
          <p:spPr>
            <a:xfrm>
              <a:off x="4008275" y="1028350"/>
              <a:ext cx="161075" cy="378050"/>
            </a:xfrm>
            <a:custGeom>
              <a:avLst/>
              <a:gdLst/>
              <a:ahLst/>
              <a:cxnLst/>
              <a:rect l="l" t="t" r="r" b="b"/>
              <a:pathLst>
                <a:path w="6443" h="15122" extrusionOk="0">
                  <a:moveTo>
                    <a:pt x="3977" y="0"/>
                  </a:moveTo>
                  <a:cubicBezTo>
                    <a:pt x="2913" y="0"/>
                    <a:pt x="1919" y="697"/>
                    <a:pt x="1213" y="1319"/>
                  </a:cubicBezTo>
                  <a:cubicBezTo>
                    <a:pt x="1163" y="1416"/>
                    <a:pt x="1116" y="1466"/>
                    <a:pt x="1066" y="1513"/>
                  </a:cubicBezTo>
                  <a:cubicBezTo>
                    <a:pt x="872" y="5631"/>
                    <a:pt x="582" y="11054"/>
                    <a:pt x="1" y="15122"/>
                  </a:cubicBezTo>
                  <a:cubicBezTo>
                    <a:pt x="2422" y="14006"/>
                    <a:pt x="6102" y="9214"/>
                    <a:pt x="6249" y="7083"/>
                  </a:cubicBezTo>
                  <a:cubicBezTo>
                    <a:pt x="6346" y="5631"/>
                    <a:pt x="6443" y="3500"/>
                    <a:pt x="6005" y="1950"/>
                  </a:cubicBezTo>
                  <a:cubicBezTo>
                    <a:pt x="5765" y="1028"/>
                    <a:pt x="5281" y="304"/>
                    <a:pt x="4506" y="60"/>
                  </a:cubicBezTo>
                  <a:cubicBezTo>
                    <a:pt x="4328" y="19"/>
                    <a:pt x="4152" y="0"/>
                    <a:pt x="3977"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59" name="Google Shape;1859;p39"/>
            <p:cNvSpPr/>
            <p:nvPr/>
          </p:nvSpPr>
          <p:spPr>
            <a:xfrm>
              <a:off x="4034925" y="1028675"/>
              <a:ext cx="3700" cy="37500"/>
            </a:xfrm>
            <a:custGeom>
              <a:avLst/>
              <a:gdLst/>
              <a:ahLst/>
              <a:cxnLst/>
              <a:rect l="l" t="t" r="r" b="b"/>
              <a:pathLst>
                <a:path w="148" h="1500" extrusionOk="0">
                  <a:moveTo>
                    <a:pt x="50" y="1"/>
                  </a:moveTo>
                  <a:cubicBezTo>
                    <a:pt x="50" y="485"/>
                    <a:pt x="0" y="969"/>
                    <a:pt x="0" y="1500"/>
                  </a:cubicBezTo>
                  <a:cubicBezTo>
                    <a:pt x="50" y="1453"/>
                    <a:pt x="97" y="1403"/>
                    <a:pt x="147" y="1306"/>
                  </a:cubicBezTo>
                  <a:cubicBezTo>
                    <a:pt x="147" y="1306"/>
                    <a:pt x="147" y="822"/>
                    <a:pt x="5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860" name="Google Shape;1860;p39"/>
            <p:cNvSpPr/>
            <p:nvPr/>
          </p:nvSpPr>
          <p:spPr>
            <a:xfrm>
              <a:off x="3047075" y="458450"/>
              <a:ext cx="989125" cy="1432200"/>
            </a:xfrm>
            <a:custGeom>
              <a:avLst/>
              <a:gdLst/>
              <a:ahLst/>
              <a:cxnLst/>
              <a:rect l="l" t="t" r="r" b="b"/>
              <a:pathLst>
                <a:path w="39565" h="57288" extrusionOk="0">
                  <a:moveTo>
                    <a:pt x="31863" y="0"/>
                  </a:moveTo>
                  <a:cubicBezTo>
                    <a:pt x="31863" y="0"/>
                    <a:pt x="31476" y="10460"/>
                    <a:pt x="17193" y="13028"/>
                  </a:cubicBezTo>
                  <a:cubicBezTo>
                    <a:pt x="4990" y="15159"/>
                    <a:pt x="872" y="18548"/>
                    <a:pt x="148" y="22178"/>
                  </a:cubicBezTo>
                  <a:cubicBezTo>
                    <a:pt x="1" y="22856"/>
                    <a:pt x="1" y="23487"/>
                    <a:pt x="51" y="24115"/>
                  </a:cubicBezTo>
                  <a:cubicBezTo>
                    <a:pt x="97" y="24212"/>
                    <a:pt x="148" y="24262"/>
                    <a:pt x="194" y="24309"/>
                  </a:cubicBezTo>
                  <a:cubicBezTo>
                    <a:pt x="388" y="28427"/>
                    <a:pt x="678" y="33897"/>
                    <a:pt x="1310" y="37918"/>
                  </a:cubicBezTo>
                  <a:cubicBezTo>
                    <a:pt x="1407" y="38789"/>
                    <a:pt x="1550" y="39564"/>
                    <a:pt x="1697" y="40288"/>
                  </a:cubicBezTo>
                  <a:cubicBezTo>
                    <a:pt x="1891" y="41063"/>
                    <a:pt x="2131" y="41838"/>
                    <a:pt x="2519" y="42613"/>
                  </a:cubicBezTo>
                  <a:cubicBezTo>
                    <a:pt x="3344" y="44453"/>
                    <a:pt x="4649" y="46293"/>
                    <a:pt x="6102" y="47990"/>
                  </a:cubicBezTo>
                  <a:lnTo>
                    <a:pt x="6102" y="48036"/>
                  </a:lnTo>
                  <a:cubicBezTo>
                    <a:pt x="9685" y="52154"/>
                    <a:pt x="14191" y="55544"/>
                    <a:pt x="15450" y="56222"/>
                  </a:cubicBezTo>
                  <a:cubicBezTo>
                    <a:pt x="17387" y="57287"/>
                    <a:pt x="19854" y="57287"/>
                    <a:pt x="19854" y="57287"/>
                  </a:cubicBezTo>
                  <a:cubicBezTo>
                    <a:pt x="19854" y="57287"/>
                    <a:pt x="22326" y="57287"/>
                    <a:pt x="24309" y="56222"/>
                  </a:cubicBezTo>
                  <a:cubicBezTo>
                    <a:pt x="25522" y="55544"/>
                    <a:pt x="30073" y="52154"/>
                    <a:pt x="33606" y="47990"/>
                  </a:cubicBezTo>
                  <a:cubicBezTo>
                    <a:pt x="35691" y="45569"/>
                    <a:pt x="37480" y="42857"/>
                    <a:pt x="38015" y="40288"/>
                  </a:cubicBezTo>
                  <a:cubicBezTo>
                    <a:pt x="38158" y="39707"/>
                    <a:pt x="38255" y="39029"/>
                    <a:pt x="38402" y="38305"/>
                  </a:cubicBezTo>
                  <a:cubicBezTo>
                    <a:pt x="38352" y="38208"/>
                    <a:pt x="38352" y="38111"/>
                    <a:pt x="38305" y="37964"/>
                  </a:cubicBezTo>
                  <a:cubicBezTo>
                    <a:pt x="38352" y="37964"/>
                    <a:pt x="38402" y="37964"/>
                    <a:pt x="38449" y="37918"/>
                  </a:cubicBezTo>
                  <a:cubicBezTo>
                    <a:pt x="39030" y="33850"/>
                    <a:pt x="39320" y="28427"/>
                    <a:pt x="39514" y="24309"/>
                  </a:cubicBezTo>
                  <a:cubicBezTo>
                    <a:pt x="39514" y="23778"/>
                    <a:pt x="39564" y="23294"/>
                    <a:pt x="39564" y="22810"/>
                  </a:cubicBezTo>
                  <a:lnTo>
                    <a:pt x="39564" y="22759"/>
                  </a:lnTo>
                  <a:cubicBezTo>
                    <a:pt x="39127" y="18304"/>
                    <a:pt x="37337" y="4068"/>
                    <a:pt x="31863"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61" name="Google Shape;1861;p39"/>
            <p:cNvSpPr/>
            <p:nvPr/>
          </p:nvSpPr>
          <p:spPr>
            <a:xfrm>
              <a:off x="2999900" y="1339750"/>
              <a:ext cx="110150" cy="184025"/>
            </a:xfrm>
            <a:custGeom>
              <a:avLst/>
              <a:gdLst/>
              <a:ahLst/>
              <a:cxnLst/>
              <a:rect l="l" t="t" r="r" b="b"/>
              <a:pathLst>
                <a:path w="4406" h="7361" extrusionOk="0">
                  <a:moveTo>
                    <a:pt x="1" y="0"/>
                  </a:moveTo>
                  <a:lnTo>
                    <a:pt x="1" y="0"/>
                  </a:lnTo>
                  <a:cubicBezTo>
                    <a:pt x="582" y="2859"/>
                    <a:pt x="2178" y="5474"/>
                    <a:pt x="4406" y="7361"/>
                  </a:cubicBezTo>
                  <a:cubicBezTo>
                    <a:pt x="4018" y="6586"/>
                    <a:pt x="3778" y="5811"/>
                    <a:pt x="3584" y="5036"/>
                  </a:cubicBezTo>
                  <a:cubicBezTo>
                    <a:pt x="3437" y="4312"/>
                    <a:pt x="3294" y="3537"/>
                    <a:pt x="3197" y="2666"/>
                  </a:cubicBezTo>
                  <a:cubicBezTo>
                    <a:pt x="2228" y="2228"/>
                    <a:pt x="1066" y="1213"/>
                    <a:pt x="1" y="0"/>
                  </a:cubicBezTo>
                  <a:close/>
                </a:path>
              </a:pathLst>
            </a:custGeom>
            <a:solidFill>
              <a:srgbClr val="154D72"/>
            </a:solidFill>
            <a:ln>
              <a:noFill/>
            </a:ln>
          </p:spPr>
          <p:txBody>
            <a:bodyPr spcFirstLastPara="1" wrap="square" lIns="91425" tIns="91425" rIns="91425" bIns="91425" anchor="ctr" anchorCtr="0">
              <a:noAutofit/>
            </a:bodyPr>
            <a:lstStyle/>
            <a:p>
              <a:endParaRPr/>
            </a:p>
          </p:txBody>
        </p:sp>
        <p:sp>
          <p:nvSpPr>
            <p:cNvPr id="1862" name="Google Shape;1862;p39"/>
            <p:cNvSpPr/>
            <p:nvPr/>
          </p:nvSpPr>
          <p:spPr>
            <a:xfrm>
              <a:off x="2798025" y="238100"/>
              <a:ext cx="1490900" cy="840175"/>
            </a:xfrm>
            <a:custGeom>
              <a:avLst/>
              <a:gdLst/>
              <a:ahLst/>
              <a:cxnLst/>
              <a:rect l="l" t="t" r="r" b="b"/>
              <a:pathLst>
                <a:path w="59636" h="33607" extrusionOk="0">
                  <a:moveTo>
                    <a:pt x="29828" y="1"/>
                  </a:moveTo>
                  <a:cubicBezTo>
                    <a:pt x="29820" y="1"/>
                    <a:pt x="29816" y="1"/>
                    <a:pt x="29816" y="1"/>
                  </a:cubicBezTo>
                  <a:cubicBezTo>
                    <a:pt x="29816" y="1"/>
                    <a:pt x="29812" y="1"/>
                    <a:pt x="29805" y="1"/>
                  </a:cubicBezTo>
                  <a:cubicBezTo>
                    <a:pt x="29144" y="1"/>
                    <a:pt x="1" y="190"/>
                    <a:pt x="5217" y="33607"/>
                  </a:cubicBezTo>
                  <a:cubicBezTo>
                    <a:pt x="5461" y="32638"/>
                    <a:pt x="5945" y="31914"/>
                    <a:pt x="6767" y="31670"/>
                  </a:cubicBezTo>
                  <a:cubicBezTo>
                    <a:pt x="6938" y="31629"/>
                    <a:pt x="7109" y="31610"/>
                    <a:pt x="7278" y="31610"/>
                  </a:cubicBezTo>
                  <a:cubicBezTo>
                    <a:pt x="8312" y="31610"/>
                    <a:pt x="9304" y="32307"/>
                    <a:pt x="10013" y="32929"/>
                  </a:cubicBezTo>
                  <a:cubicBezTo>
                    <a:pt x="9963" y="32301"/>
                    <a:pt x="9963" y="31670"/>
                    <a:pt x="10110" y="30992"/>
                  </a:cubicBezTo>
                  <a:cubicBezTo>
                    <a:pt x="10834" y="27362"/>
                    <a:pt x="14952" y="23973"/>
                    <a:pt x="27155" y="21842"/>
                  </a:cubicBezTo>
                  <a:cubicBezTo>
                    <a:pt x="41438" y="19274"/>
                    <a:pt x="41825" y="8814"/>
                    <a:pt x="41825" y="8814"/>
                  </a:cubicBezTo>
                  <a:cubicBezTo>
                    <a:pt x="47299" y="12882"/>
                    <a:pt x="49089" y="27118"/>
                    <a:pt x="49526" y="31573"/>
                  </a:cubicBezTo>
                  <a:lnTo>
                    <a:pt x="49526" y="31624"/>
                  </a:lnTo>
                  <a:cubicBezTo>
                    <a:pt x="49623" y="32445"/>
                    <a:pt x="49623" y="32929"/>
                    <a:pt x="49623" y="32929"/>
                  </a:cubicBezTo>
                  <a:cubicBezTo>
                    <a:pt x="50329" y="32307"/>
                    <a:pt x="51323" y="31610"/>
                    <a:pt x="52387" y="31610"/>
                  </a:cubicBezTo>
                  <a:cubicBezTo>
                    <a:pt x="52562" y="31610"/>
                    <a:pt x="52738" y="31629"/>
                    <a:pt x="52916" y="31670"/>
                  </a:cubicBezTo>
                  <a:cubicBezTo>
                    <a:pt x="53691" y="31914"/>
                    <a:pt x="54175" y="32638"/>
                    <a:pt x="54415" y="33560"/>
                  </a:cubicBezTo>
                  <a:cubicBezTo>
                    <a:pt x="59635" y="190"/>
                    <a:pt x="30490" y="1"/>
                    <a:pt x="298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3" name="Google Shape;1863;p39"/>
            <p:cNvSpPr/>
            <p:nvPr/>
          </p:nvSpPr>
          <p:spPr>
            <a:xfrm>
              <a:off x="2917600" y="1028350"/>
              <a:ext cx="162225" cy="378050"/>
            </a:xfrm>
            <a:custGeom>
              <a:avLst/>
              <a:gdLst/>
              <a:ahLst/>
              <a:cxnLst/>
              <a:rect l="l" t="t" r="r" b="b"/>
              <a:pathLst>
                <a:path w="6489" h="15122" extrusionOk="0">
                  <a:moveTo>
                    <a:pt x="2495" y="0"/>
                  </a:moveTo>
                  <a:cubicBezTo>
                    <a:pt x="2326" y="0"/>
                    <a:pt x="2155" y="19"/>
                    <a:pt x="1984" y="60"/>
                  </a:cubicBezTo>
                  <a:cubicBezTo>
                    <a:pt x="1162" y="304"/>
                    <a:pt x="678" y="1028"/>
                    <a:pt x="434" y="1997"/>
                  </a:cubicBezTo>
                  <a:cubicBezTo>
                    <a:pt x="0" y="3546"/>
                    <a:pt x="144" y="5631"/>
                    <a:pt x="240" y="7083"/>
                  </a:cubicBezTo>
                  <a:cubicBezTo>
                    <a:pt x="291" y="8342"/>
                    <a:pt x="1693" y="10616"/>
                    <a:pt x="3293" y="12456"/>
                  </a:cubicBezTo>
                  <a:cubicBezTo>
                    <a:pt x="4358" y="13669"/>
                    <a:pt x="5520" y="14684"/>
                    <a:pt x="6489" y="15122"/>
                  </a:cubicBezTo>
                  <a:cubicBezTo>
                    <a:pt x="5857" y="11101"/>
                    <a:pt x="5567" y="5631"/>
                    <a:pt x="5373" y="1513"/>
                  </a:cubicBezTo>
                  <a:cubicBezTo>
                    <a:pt x="5327" y="1466"/>
                    <a:pt x="5276" y="1416"/>
                    <a:pt x="5230" y="1319"/>
                  </a:cubicBezTo>
                  <a:cubicBezTo>
                    <a:pt x="4521" y="697"/>
                    <a:pt x="3529" y="0"/>
                    <a:pt x="2495" y="0"/>
                  </a:cubicBezTo>
                  <a:close/>
                </a:path>
              </a:pathLst>
            </a:custGeom>
            <a:solidFill>
              <a:srgbClr val="C7C7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64" name="Google Shape;1864;p39"/>
            <p:cNvSpPr/>
            <p:nvPr/>
          </p:nvSpPr>
          <p:spPr>
            <a:xfrm>
              <a:off x="2988975" y="1330050"/>
              <a:ext cx="130750" cy="203425"/>
            </a:xfrm>
            <a:custGeom>
              <a:avLst/>
              <a:gdLst/>
              <a:ahLst/>
              <a:cxnLst/>
              <a:rect l="l" t="t" r="r" b="b"/>
              <a:pathLst>
                <a:path w="5230" h="8137" extrusionOk="0">
                  <a:moveTo>
                    <a:pt x="1213" y="1744"/>
                  </a:moveTo>
                  <a:lnTo>
                    <a:pt x="1213" y="1744"/>
                  </a:lnTo>
                  <a:cubicBezTo>
                    <a:pt x="1937" y="2473"/>
                    <a:pt x="2615" y="3003"/>
                    <a:pt x="3247" y="3294"/>
                  </a:cubicBezTo>
                  <a:cubicBezTo>
                    <a:pt x="3390" y="4216"/>
                    <a:pt x="3537" y="4894"/>
                    <a:pt x="3634" y="5521"/>
                  </a:cubicBezTo>
                  <a:cubicBezTo>
                    <a:pt x="3680" y="5765"/>
                    <a:pt x="3777" y="6006"/>
                    <a:pt x="3828" y="6250"/>
                  </a:cubicBezTo>
                  <a:cubicBezTo>
                    <a:pt x="2665" y="4991"/>
                    <a:pt x="1794" y="3441"/>
                    <a:pt x="1213" y="1744"/>
                  </a:cubicBezTo>
                  <a:close/>
                  <a:moveTo>
                    <a:pt x="413" y="1"/>
                  </a:moveTo>
                  <a:cubicBezTo>
                    <a:pt x="353" y="1"/>
                    <a:pt x="295" y="17"/>
                    <a:pt x="244" y="51"/>
                  </a:cubicBezTo>
                  <a:cubicBezTo>
                    <a:pt x="97" y="98"/>
                    <a:pt x="0" y="292"/>
                    <a:pt x="51" y="485"/>
                  </a:cubicBezTo>
                  <a:cubicBezTo>
                    <a:pt x="678" y="3441"/>
                    <a:pt x="2278" y="6102"/>
                    <a:pt x="4552" y="8039"/>
                  </a:cubicBezTo>
                  <a:cubicBezTo>
                    <a:pt x="4649" y="8136"/>
                    <a:pt x="4746" y="8136"/>
                    <a:pt x="4843" y="8136"/>
                  </a:cubicBezTo>
                  <a:cubicBezTo>
                    <a:pt x="4893" y="8136"/>
                    <a:pt x="4990" y="8136"/>
                    <a:pt x="5036" y="8090"/>
                  </a:cubicBezTo>
                  <a:cubicBezTo>
                    <a:pt x="5183" y="7943"/>
                    <a:pt x="5230" y="7749"/>
                    <a:pt x="5183" y="7605"/>
                  </a:cubicBezTo>
                  <a:cubicBezTo>
                    <a:pt x="4796" y="6831"/>
                    <a:pt x="4552" y="6056"/>
                    <a:pt x="4409" y="5328"/>
                  </a:cubicBezTo>
                  <a:cubicBezTo>
                    <a:pt x="4262" y="4700"/>
                    <a:pt x="4118" y="3972"/>
                    <a:pt x="3971" y="3003"/>
                  </a:cubicBezTo>
                  <a:cubicBezTo>
                    <a:pt x="3971" y="2860"/>
                    <a:pt x="3874" y="2763"/>
                    <a:pt x="3777" y="2713"/>
                  </a:cubicBezTo>
                  <a:cubicBezTo>
                    <a:pt x="2906" y="2325"/>
                    <a:pt x="1794" y="1357"/>
                    <a:pt x="729" y="148"/>
                  </a:cubicBezTo>
                  <a:cubicBezTo>
                    <a:pt x="634" y="54"/>
                    <a:pt x="520" y="1"/>
                    <a:pt x="41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5" name="Google Shape;1865;p39"/>
            <p:cNvSpPr/>
            <p:nvPr/>
          </p:nvSpPr>
          <p:spPr>
            <a:xfrm>
              <a:off x="3436875" y="1074475"/>
              <a:ext cx="127200" cy="397300"/>
            </a:xfrm>
            <a:custGeom>
              <a:avLst/>
              <a:gdLst/>
              <a:ahLst/>
              <a:cxnLst/>
              <a:rect l="l" t="t" r="r" b="b"/>
              <a:pathLst>
                <a:path w="5088" h="15892" extrusionOk="0">
                  <a:moveTo>
                    <a:pt x="3357" y="1"/>
                  </a:moveTo>
                  <a:cubicBezTo>
                    <a:pt x="3336" y="1"/>
                    <a:pt x="3315" y="3"/>
                    <a:pt x="3294" y="9"/>
                  </a:cubicBezTo>
                  <a:cubicBezTo>
                    <a:pt x="3054" y="9"/>
                    <a:pt x="2906" y="202"/>
                    <a:pt x="2906" y="396"/>
                  </a:cubicBezTo>
                  <a:cubicBezTo>
                    <a:pt x="3150" y="3495"/>
                    <a:pt x="2472" y="6691"/>
                    <a:pt x="969" y="9403"/>
                  </a:cubicBezTo>
                  <a:lnTo>
                    <a:pt x="873" y="9596"/>
                  </a:lnTo>
                  <a:cubicBezTo>
                    <a:pt x="582" y="10127"/>
                    <a:pt x="291" y="10662"/>
                    <a:pt x="195" y="11289"/>
                  </a:cubicBezTo>
                  <a:cubicBezTo>
                    <a:pt x="1" y="12355"/>
                    <a:pt x="536" y="13567"/>
                    <a:pt x="1550" y="14388"/>
                  </a:cubicBezTo>
                  <a:cubicBezTo>
                    <a:pt x="2422" y="15117"/>
                    <a:pt x="3538" y="15551"/>
                    <a:pt x="4506" y="15892"/>
                  </a:cubicBezTo>
                  <a:lnTo>
                    <a:pt x="4650" y="15892"/>
                  </a:lnTo>
                  <a:cubicBezTo>
                    <a:pt x="4797" y="15892"/>
                    <a:pt x="4940" y="15795"/>
                    <a:pt x="4990" y="15647"/>
                  </a:cubicBezTo>
                  <a:cubicBezTo>
                    <a:pt x="5087" y="15454"/>
                    <a:pt x="4990" y="15214"/>
                    <a:pt x="4797" y="15163"/>
                  </a:cubicBezTo>
                  <a:cubicBezTo>
                    <a:pt x="3828" y="14826"/>
                    <a:pt x="2809" y="14439"/>
                    <a:pt x="2035" y="13807"/>
                  </a:cubicBezTo>
                  <a:cubicBezTo>
                    <a:pt x="1407" y="13277"/>
                    <a:pt x="776" y="12355"/>
                    <a:pt x="923" y="11386"/>
                  </a:cubicBezTo>
                  <a:cubicBezTo>
                    <a:pt x="1020" y="10902"/>
                    <a:pt x="1260" y="10468"/>
                    <a:pt x="1550" y="9984"/>
                  </a:cubicBezTo>
                  <a:lnTo>
                    <a:pt x="1647" y="9790"/>
                  </a:lnTo>
                  <a:cubicBezTo>
                    <a:pt x="3197" y="6931"/>
                    <a:pt x="3925" y="3592"/>
                    <a:pt x="3681" y="346"/>
                  </a:cubicBezTo>
                  <a:cubicBezTo>
                    <a:pt x="3681" y="173"/>
                    <a:pt x="3527" y="1"/>
                    <a:pt x="335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6" name="Google Shape;1866;p39"/>
            <p:cNvSpPr/>
            <p:nvPr/>
          </p:nvSpPr>
          <p:spPr>
            <a:xfrm>
              <a:off x="3131825" y="1053200"/>
              <a:ext cx="279700" cy="88025"/>
            </a:xfrm>
            <a:custGeom>
              <a:avLst/>
              <a:gdLst/>
              <a:ahLst/>
              <a:cxnLst/>
              <a:rect l="l" t="t" r="r" b="b"/>
              <a:pathLst>
                <a:path w="11188" h="3521" extrusionOk="0">
                  <a:moveTo>
                    <a:pt x="6052" y="0"/>
                  </a:moveTo>
                  <a:cubicBezTo>
                    <a:pt x="5810" y="0"/>
                    <a:pt x="5568" y="11"/>
                    <a:pt x="5327" y="34"/>
                  </a:cubicBezTo>
                  <a:cubicBezTo>
                    <a:pt x="3293" y="228"/>
                    <a:pt x="1406" y="1293"/>
                    <a:pt x="147" y="2893"/>
                  </a:cubicBezTo>
                  <a:cubicBezTo>
                    <a:pt x="0" y="3037"/>
                    <a:pt x="0" y="3281"/>
                    <a:pt x="194" y="3424"/>
                  </a:cubicBezTo>
                  <a:cubicBezTo>
                    <a:pt x="244" y="3474"/>
                    <a:pt x="341" y="3521"/>
                    <a:pt x="438" y="3521"/>
                  </a:cubicBezTo>
                  <a:cubicBezTo>
                    <a:pt x="535" y="3521"/>
                    <a:pt x="632" y="3474"/>
                    <a:pt x="728" y="3378"/>
                  </a:cubicBezTo>
                  <a:cubicBezTo>
                    <a:pt x="1891" y="1925"/>
                    <a:pt x="3584" y="1003"/>
                    <a:pt x="5424" y="809"/>
                  </a:cubicBezTo>
                  <a:cubicBezTo>
                    <a:pt x="5651" y="785"/>
                    <a:pt x="5881" y="773"/>
                    <a:pt x="6110" y="773"/>
                  </a:cubicBezTo>
                  <a:cubicBezTo>
                    <a:pt x="7689" y="773"/>
                    <a:pt x="9282" y="1344"/>
                    <a:pt x="10510" y="2359"/>
                  </a:cubicBezTo>
                  <a:cubicBezTo>
                    <a:pt x="10570" y="2420"/>
                    <a:pt x="10648" y="2447"/>
                    <a:pt x="10728" y="2447"/>
                  </a:cubicBezTo>
                  <a:cubicBezTo>
                    <a:pt x="10840" y="2447"/>
                    <a:pt x="10957" y="2396"/>
                    <a:pt x="11041" y="2312"/>
                  </a:cubicBezTo>
                  <a:cubicBezTo>
                    <a:pt x="11188" y="2119"/>
                    <a:pt x="11188" y="1875"/>
                    <a:pt x="10994" y="1778"/>
                  </a:cubicBezTo>
                  <a:cubicBezTo>
                    <a:pt x="9629" y="627"/>
                    <a:pt x="7848" y="0"/>
                    <a:pt x="605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7" name="Google Shape;1867;p39"/>
            <p:cNvSpPr/>
            <p:nvPr/>
          </p:nvSpPr>
          <p:spPr>
            <a:xfrm>
              <a:off x="3120975" y="964875"/>
              <a:ext cx="289300" cy="98875"/>
            </a:xfrm>
            <a:custGeom>
              <a:avLst/>
              <a:gdLst/>
              <a:ahLst/>
              <a:cxnLst/>
              <a:rect l="l" t="t" r="r" b="b"/>
              <a:pathLst>
                <a:path w="11572" h="3955" extrusionOk="0">
                  <a:moveTo>
                    <a:pt x="6781" y="0"/>
                  </a:moveTo>
                  <a:cubicBezTo>
                    <a:pt x="6308" y="0"/>
                    <a:pt x="5837" y="43"/>
                    <a:pt x="5373" y="131"/>
                  </a:cubicBezTo>
                  <a:cubicBezTo>
                    <a:pt x="3293" y="468"/>
                    <a:pt x="1403" y="1681"/>
                    <a:pt x="144" y="3327"/>
                  </a:cubicBezTo>
                  <a:cubicBezTo>
                    <a:pt x="0" y="3521"/>
                    <a:pt x="47" y="3761"/>
                    <a:pt x="194" y="3858"/>
                  </a:cubicBezTo>
                  <a:cubicBezTo>
                    <a:pt x="291" y="3955"/>
                    <a:pt x="337" y="3955"/>
                    <a:pt x="434" y="3955"/>
                  </a:cubicBezTo>
                  <a:cubicBezTo>
                    <a:pt x="581" y="3955"/>
                    <a:pt x="678" y="3908"/>
                    <a:pt x="725" y="3812"/>
                  </a:cubicBezTo>
                  <a:cubicBezTo>
                    <a:pt x="1887" y="2262"/>
                    <a:pt x="3630" y="1197"/>
                    <a:pt x="5470" y="906"/>
                  </a:cubicBezTo>
                  <a:cubicBezTo>
                    <a:pt x="5897" y="829"/>
                    <a:pt x="6328" y="792"/>
                    <a:pt x="6758" y="792"/>
                  </a:cubicBezTo>
                  <a:cubicBezTo>
                    <a:pt x="8236" y="792"/>
                    <a:pt x="9705" y="1232"/>
                    <a:pt x="10944" y="2018"/>
                  </a:cubicBezTo>
                  <a:cubicBezTo>
                    <a:pt x="11000" y="2076"/>
                    <a:pt x="11073" y="2103"/>
                    <a:pt x="11148" y="2103"/>
                  </a:cubicBezTo>
                  <a:cubicBezTo>
                    <a:pt x="11264" y="2103"/>
                    <a:pt x="11388" y="2038"/>
                    <a:pt x="11475" y="1921"/>
                  </a:cubicBezTo>
                  <a:cubicBezTo>
                    <a:pt x="11572" y="1778"/>
                    <a:pt x="11525" y="1534"/>
                    <a:pt x="11378" y="1390"/>
                  </a:cubicBezTo>
                  <a:cubicBezTo>
                    <a:pt x="9996" y="493"/>
                    <a:pt x="8381" y="0"/>
                    <a:pt x="67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8" name="Google Shape;1868;p39"/>
            <p:cNvSpPr/>
            <p:nvPr/>
          </p:nvSpPr>
          <p:spPr>
            <a:xfrm>
              <a:off x="3234775" y="1054050"/>
              <a:ext cx="94450" cy="94450"/>
            </a:xfrm>
            <a:custGeom>
              <a:avLst/>
              <a:gdLst/>
              <a:ahLst/>
              <a:cxnLst/>
              <a:rect l="l" t="t" r="r" b="b"/>
              <a:pathLst>
                <a:path w="3778" h="3778" extrusionOk="0">
                  <a:moveTo>
                    <a:pt x="1887" y="0"/>
                  </a:moveTo>
                  <a:cubicBezTo>
                    <a:pt x="821" y="0"/>
                    <a:pt x="0" y="872"/>
                    <a:pt x="0" y="1891"/>
                  </a:cubicBezTo>
                  <a:cubicBezTo>
                    <a:pt x="0" y="2956"/>
                    <a:pt x="821" y="3778"/>
                    <a:pt x="1887" y="3778"/>
                  </a:cubicBezTo>
                  <a:cubicBezTo>
                    <a:pt x="2906" y="3778"/>
                    <a:pt x="3777" y="2956"/>
                    <a:pt x="3777" y="1891"/>
                  </a:cubicBezTo>
                  <a:cubicBezTo>
                    <a:pt x="3777" y="872"/>
                    <a:pt x="2906" y="0"/>
                    <a:pt x="18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9" name="Google Shape;1869;p39"/>
            <p:cNvSpPr/>
            <p:nvPr/>
          </p:nvSpPr>
          <p:spPr>
            <a:xfrm>
              <a:off x="3359400" y="1525800"/>
              <a:ext cx="399525" cy="151775"/>
            </a:xfrm>
            <a:custGeom>
              <a:avLst/>
              <a:gdLst/>
              <a:ahLst/>
              <a:cxnLst/>
              <a:rect l="l" t="t" r="r" b="b"/>
              <a:pathLst>
                <a:path w="15981" h="6071" extrusionOk="0">
                  <a:moveTo>
                    <a:pt x="6490" y="744"/>
                  </a:moveTo>
                  <a:cubicBezTo>
                    <a:pt x="7361" y="744"/>
                    <a:pt x="7993" y="790"/>
                    <a:pt x="7993" y="790"/>
                  </a:cubicBezTo>
                  <a:cubicBezTo>
                    <a:pt x="8013" y="790"/>
                    <a:pt x="9030" y="771"/>
                    <a:pt x="10312" y="771"/>
                  </a:cubicBezTo>
                  <a:cubicBezTo>
                    <a:pt x="11928" y="771"/>
                    <a:pt x="13966" y="802"/>
                    <a:pt x="14966" y="938"/>
                  </a:cubicBezTo>
                  <a:cubicBezTo>
                    <a:pt x="15159" y="984"/>
                    <a:pt x="15206" y="1034"/>
                    <a:pt x="15159" y="1178"/>
                  </a:cubicBezTo>
                  <a:cubicBezTo>
                    <a:pt x="15109" y="2390"/>
                    <a:pt x="12204" y="5296"/>
                    <a:pt x="7993" y="5296"/>
                  </a:cubicBezTo>
                  <a:cubicBezTo>
                    <a:pt x="3778" y="5296"/>
                    <a:pt x="872" y="2390"/>
                    <a:pt x="826" y="1178"/>
                  </a:cubicBezTo>
                  <a:cubicBezTo>
                    <a:pt x="826" y="1034"/>
                    <a:pt x="826" y="984"/>
                    <a:pt x="1020" y="938"/>
                  </a:cubicBezTo>
                  <a:cubicBezTo>
                    <a:pt x="2228" y="790"/>
                    <a:pt x="4797" y="744"/>
                    <a:pt x="6490" y="744"/>
                  </a:cubicBezTo>
                  <a:close/>
                  <a:moveTo>
                    <a:pt x="5964" y="0"/>
                  </a:moveTo>
                  <a:cubicBezTo>
                    <a:pt x="4304" y="0"/>
                    <a:pt x="2055" y="35"/>
                    <a:pt x="923" y="209"/>
                  </a:cubicBezTo>
                  <a:cubicBezTo>
                    <a:pt x="342" y="260"/>
                    <a:pt x="1" y="647"/>
                    <a:pt x="51" y="1228"/>
                  </a:cubicBezTo>
                  <a:cubicBezTo>
                    <a:pt x="148" y="2921"/>
                    <a:pt x="3487" y="6071"/>
                    <a:pt x="7993" y="6071"/>
                  </a:cubicBezTo>
                  <a:cubicBezTo>
                    <a:pt x="12494" y="6071"/>
                    <a:pt x="15837" y="2921"/>
                    <a:pt x="15934" y="1228"/>
                  </a:cubicBezTo>
                  <a:cubicBezTo>
                    <a:pt x="15981" y="647"/>
                    <a:pt x="15644" y="260"/>
                    <a:pt x="15062" y="209"/>
                  </a:cubicBezTo>
                  <a:cubicBezTo>
                    <a:pt x="13958" y="35"/>
                    <a:pt x="11704" y="0"/>
                    <a:pt x="10035" y="0"/>
                  </a:cubicBezTo>
                  <a:cubicBezTo>
                    <a:pt x="8922" y="0"/>
                    <a:pt x="8070" y="16"/>
                    <a:pt x="7993" y="16"/>
                  </a:cubicBezTo>
                  <a:cubicBezTo>
                    <a:pt x="7915" y="16"/>
                    <a:pt x="7070" y="0"/>
                    <a:pt x="59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70" name="Google Shape;1870;p39"/>
            <p:cNvSpPr/>
            <p:nvPr/>
          </p:nvSpPr>
          <p:spPr>
            <a:xfrm>
              <a:off x="3635425" y="1054450"/>
              <a:ext cx="279725" cy="88050"/>
            </a:xfrm>
            <a:custGeom>
              <a:avLst/>
              <a:gdLst/>
              <a:ahLst/>
              <a:cxnLst/>
              <a:rect l="l" t="t" r="r" b="b"/>
              <a:pathLst>
                <a:path w="11189" h="3522" extrusionOk="0">
                  <a:moveTo>
                    <a:pt x="5134" y="0"/>
                  </a:moveTo>
                  <a:cubicBezTo>
                    <a:pt x="3339" y="0"/>
                    <a:pt x="1559" y="625"/>
                    <a:pt x="194" y="1778"/>
                  </a:cubicBezTo>
                  <a:cubicBezTo>
                    <a:pt x="0" y="1875"/>
                    <a:pt x="0" y="2165"/>
                    <a:pt x="148" y="2309"/>
                  </a:cubicBezTo>
                  <a:cubicBezTo>
                    <a:pt x="204" y="2394"/>
                    <a:pt x="309" y="2446"/>
                    <a:pt x="424" y="2446"/>
                  </a:cubicBezTo>
                  <a:cubicBezTo>
                    <a:pt x="508" y="2446"/>
                    <a:pt x="597" y="2419"/>
                    <a:pt x="678" y="2359"/>
                  </a:cubicBezTo>
                  <a:cubicBezTo>
                    <a:pt x="1906" y="1345"/>
                    <a:pt x="3464" y="773"/>
                    <a:pt x="5064" y="773"/>
                  </a:cubicBezTo>
                  <a:cubicBezTo>
                    <a:pt x="5297" y="773"/>
                    <a:pt x="5531" y="785"/>
                    <a:pt x="5765" y="810"/>
                  </a:cubicBezTo>
                  <a:cubicBezTo>
                    <a:pt x="7605" y="1003"/>
                    <a:pt x="9298" y="1921"/>
                    <a:pt x="10460" y="3374"/>
                  </a:cubicBezTo>
                  <a:cubicBezTo>
                    <a:pt x="10557" y="3471"/>
                    <a:pt x="10654" y="3521"/>
                    <a:pt x="10750" y="3521"/>
                  </a:cubicBezTo>
                  <a:cubicBezTo>
                    <a:pt x="10847" y="3521"/>
                    <a:pt x="10944" y="3471"/>
                    <a:pt x="10994" y="3424"/>
                  </a:cubicBezTo>
                  <a:cubicBezTo>
                    <a:pt x="11188" y="3277"/>
                    <a:pt x="11188" y="3037"/>
                    <a:pt x="11041" y="2890"/>
                  </a:cubicBezTo>
                  <a:cubicBezTo>
                    <a:pt x="9782" y="1294"/>
                    <a:pt x="7895" y="275"/>
                    <a:pt x="5862" y="35"/>
                  </a:cubicBezTo>
                  <a:cubicBezTo>
                    <a:pt x="5619" y="12"/>
                    <a:pt x="5376" y="0"/>
                    <a:pt x="51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71" name="Google Shape;1871;p39"/>
            <p:cNvSpPr/>
            <p:nvPr/>
          </p:nvSpPr>
          <p:spPr>
            <a:xfrm>
              <a:off x="3636675" y="966525"/>
              <a:ext cx="289300" cy="98500"/>
            </a:xfrm>
            <a:custGeom>
              <a:avLst/>
              <a:gdLst/>
              <a:ahLst/>
              <a:cxnLst/>
              <a:rect l="l" t="t" r="r" b="b"/>
              <a:pathLst>
                <a:path w="11572" h="3940" extrusionOk="0">
                  <a:moveTo>
                    <a:pt x="4836" y="1"/>
                  </a:moveTo>
                  <a:cubicBezTo>
                    <a:pt x="3209" y="1"/>
                    <a:pt x="1554" y="464"/>
                    <a:pt x="194" y="1371"/>
                  </a:cubicBezTo>
                  <a:cubicBezTo>
                    <a:pt x="47" y="1518"/>
                    <a:pt x="1" y="1758"/>
                    <a:pt x="98" y="1905"/>
                  </a:cubicBezTo>
                  <a:cubicBezTo>
                    <a:pt x="193" y="2034"/>
                    <a:pt x="332" y="2098"/>
                    <a:pt x="457" y="2098"/>
                  </a:cubicBezTo>
                  <a:cubicBezTo>
                    <a:pt x="520" y="2098"/>
                    <a:pt x="580" y="2081"/>
                    <a:pt x="628" y="2049"/>
                  </a:cubicBezTo>
                  <a:cubicBezTo>
                    <a:pt x="1871" y="1221"/>
                    <a:pt x="3346" y="775"/>
                    <a:pt x="4828" y="775"/>
                  </a:cubicBezTo>
                  <a:cubicBezTo>
                    <a:pt x="5254" y="775"/>
                    <a:pt x="5680" y="811"/>
                    <a:pt x="6102" y="887"/>
                  </a:cubicBezTo>
                  <a:cubicBezTo>
                    <a:pt x="7942" y="1177"/>
                    <a:pt x="9685" y="2242"/>
                    <a:pt x="10797" y="3792"/>
                  </a:cubicBezTo>
                  <a:cubicBezTo>
                    <a:pt x="10894" y="3889"/>
                    <a:pt x="10991" y="3939"/>
                    <a:pt x="11138" y="3939"/>
                  </a:cubicBezTo>
                  <a:cubicBezTo>
                    <a:pt x="11185" y="3939"/>
                    <a:pt x="11281" y="3939"/>
                    <a:pt x="11378" y="3889"/>
                  </a:cubicBezTo>
                  <a:cubicBezTo>
                    <a:pt x="11525" y="3746"/>
                    <a:pt x="11572" y="3501"/>
                    <a:pt x="11429" y="3308"/>
                  </a:cubicBezTo>
                  <a:cubicBezTo>
                    <a:pt x="10170" y="1661"/>
                    <a:pt x="8279" y="453"/>
                    <a:pt x="6199" y="112"/>
                  </a:cubicBezTo>
                  <a:cubicBezTo>
                    <a:pt x="5752" y="38"/>
                    <a:pt x="5295" y="1"/>
                    <a:pt x="48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72" name="Google Shape;1872;p39"/>
            <p:cNvSpPr/>
            <p:nvPr/>
          </p:nvSpPr>
          <p:spPr>
            <a:xfrm>
              <a:off x="3717750" y="1055300"/>
              <a:ext cx="94450" cy="94450"/>
            </a:xfrm>
            <a:custGeom>
              <a:avLst/>
              <a:gdLst/>
              <a:ahLst/>
              <a:cxnLst/>
              <a:rect l="l" t="t" r="r" b="b"/>
              <a:pathLst>
                <a:path w="3778" h="3778" extrusionOk="0">
                  <a:moveTo>
                    <a:pt x="1891" y="1"/>
                  </a:moveTo>
                  <a:cubicBezTo>
                    <a:pt x="872" y="1"/>
                    <a:pt x="0" y="872"/>
                    <a:pt x="0" y="1887"/>
                  </a:cubicBezTo>
                  <a:cubicBezTo>
                    <a:pt x="0" y="2953"/>
                    <a:pt x="872" y="3778"/>
                    <a:pt x="1891" y="3778"/>
                  </a:cubicBezTo>
                  <a:cubicBezTo>
                    <a:pt x="2956" y="3778"/>
                    <a:pt x="3777" y="2953"/>
                    <a:pt x="3777" y="1887"/>
                  </a:cubicBezTo>
                  <a:cubicBezTo>
                    <a:pt x="3777" y="872"/>
                    <a:pt x="2956" y="1"/>
                    <a:pt x="1891"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873" name="Google Shape;1873;p39"/>
          <p:cNvGrpSpPr/>
          <p:nvPr/>
        </p:nvGrpSpPr>
        <p:grpSpPr>
          <a:xfrm rot="596582">
            <a:off x="12599900" y="4416050"/>
            <a:ext cx="1362254" cy="1426578"/>
            <a:chOff x="760714" y="2825774"/>
            <a:chExt cx="1373943" cy="1438819"/>
          </a:xfrm>
        </p:grpSpPr>
        <p:sp>
          <p:nvSpPr>
            <p:cNvPr id="1874" name="Google Shape;1874;p39"/>
            <p:cNvSpPr/>
            <p:nvPr/>
          </p:nvSpPr>
          <p:spPr>
            <a:xfrm rot="-992311">
              <a:off x="908393" y="2890480"/>
              <a:ext cx="517516" cy="432802"/>
            </a:xfrm>
            <a:custGeom>
              <a:avLst/>
              <a:gdLst/>
              <a:ahLst/>
              <a:cxnLst/>
              <a:rect l="l" t="t" r="r" b="b"/>
              <a:pathLst>
                <a:path w="11207" h="9372" extrusionOk="0">
                  <a:moveTo>
                    <a:pt x="1800" y="1"/>
                  </a:moveTo>
                  <a:lnTo>
                    <a:pt x="1800" y="1"/>
                  </a:lnTo>
                  <a:cubicBezTo>
                    <a:pt x="1" y="9147"/>
                    <a:pt x="8208" y="9372"/>
                    <a:pt x="8208" y="9372"/>
                  </a:cubicBezTo>
                  <a:cubicBezTo>
                    <a:pt x="11207" y="601"/>
                    <a:pt x="1800" y="1"/>
                    <a:pt x="180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75" name="Google Shape;1875;p39"/>
            <p:cNvSpPr/>
            <p:nvPr/>
          </p:nvSpPr>
          <p:spPr>
            <a:xfrm rot="-992311">
              <a:off x="870438" y="3180936"/>
              <a:ext cx="1154495" cy="938754"/>
            </a:xfrm>
            <a:custGeom>
              <a:avLst/>
              <a:gdLst/>
              <a:ahLst/>
              <a:cxnLst/>
              <a:rect l="l" t="t" r="r" b="b"/>
              <a:pathLst>
                <a:path w="25001" h="20328" extrusionOk="0">
                  <a:moveTo>
                    <a:pt x="7468" y="0"/>
                  </a:moveTo>
                  <a:cubicBezTo>
                    <a:pt x="6553" y="0"/>
                    <a:pt x="5601" y="206"/>
                    <a:pt x="4685" y="751"/>
                  </a:cubicBezTo>
                  <a:cubicBezTo>
                    <a:pt x="936" y="3000"/>
                    <a:pt x="1" y="8512"/>
                    <a:pt x="2286" y="13720"/>
                  </a:cubicBezTo>
                  <a:cubicBezTo>
                    <a:pt x="4535" y="18932"/>
                    <a:pt x="7608" y="19867"/>
                    <a:pt x="11621" y="20242"/>
                  </a:cubicBezTo>
                  <a:cubicBezTo>
                    <a:pt x="12161" y="20298"/>
                    <a:pt x="12685" y="20328"/>
                    <a:pt x="13195" y="20328"/>
                  </a:cubicBezTo>
                  <a:cubicBezTo>
                    <a:pt x="16465" y="20328"/>
                    <a:pt x="19107" y="19097"/>
                    <a:pt x="21216" y="15594"/>
                  </a:cubicBezTo>
                  <a:cubicBezTo>
                    <a:pt x="23690" y="11546"/>
                    <a:pt x="25001" y="5813"/>
                    <a:pt x="22116" y="3075"/>
                  </a:cubicBezTo>
                  <a:cubicBezTo>
                    <a:pt x="20577" y="1577"/>
                    <a:pt x="18972" y="1052"/>
                    <a:pt x="17272" y="1052"/>
                  </a:cubicBezTo>
                  <a:cubicBezTo>
                    <a:pt x="15826" y="1052"/>
                    <a:pt x="14310" y="1432"/>
                    <a:pt x="12706" y="1915"/>
                  </a:cubicBezTo>
                  <a:cubicBezTo>
                    <a:pt x="12706" y="1915"/>
                    <a:pt x="10261" y="0"/>
                    <a:pt x="746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76" name="Google Shape;1876;p39"/>
            <p:cNvSpPr/>
            <p:nvPr/>
          </p:nvSpPr>
          <p:spPr>
            <a:xfrm rot="-992311">
              <a:off x="1148658" y="3063650"/>
              <a:ext cx="175615" cy="251914"/>
            </a:xfrm>
            <a:custGeom>
              <a:avLst/>
              <a:gdLst/>
              <a:ahLst/>
              <a:cxnLst/>
              <a:rect l="l" t="t" r="r" b="b"/>
              <a:pathLst>
                <a:path w="3803" h="5455" extrusionOk="0">
                  <a:moveTo>
                    <a:pt x="196" y="1"/>
                  </a:moveTo>
                  <a:cubicBezTo>
                    <a:pt x="82" y="1"/>
                    <a:pt x="0" y="117"/>
                    <a:pt x="93" y="207"/>
                  </a:cubicBezTo>
                  <a:cubicBezTo>
                    <a:pt x="393" y="507"/>
                    <a:pt x="654" y="807"/>
                    <a:pt x="953" y="1106"/>
                  </a:cubicBezTo>
                  <a:cubicBezTo>
                    <a:pt x="1592" y="1856"/>
                    <a:pt x="2153" y="2645"/>
                    <a:pt x="2642" y="3505"/>
                  </a:cubicBezTo>
                  <a:cubicBezTo>
                    <a:pt x="2977" y="4105"/>
                    <a:pt x="3277" y="4705"/>
                    <a:pt x="3541" y="5380"/>
                  </a:cubicBezTo>
                  <a:cubicBezTo>
                    <a:pt x="3541" y="5418"/>
                    <a:pt x="3616" y="5454"/>
                    <a:pt x="3691" y="5454"/>
                  </a:cubicBezTo>
                  <a:cubicBezTo>
                    <a:pt x="3727" y="5418"/>
                    <a:pt x="3802" y="5344"/>
                    <a:pt x="3766" y="5305"/>
                  </a:cubicBezTo>
                  <a:cubicBezTo>
                    <a:pt x="3352" y="4180"/>
                    <a:pt x="2792" y="3131"/>
                    <a:pt x="2078" y="2156"/>
                  </a:cubicBezTo>
                  <a:cubicBezTo>
                    <a:pt x="1628" y="1520"/>
                    <a:pt x="1103" y="921"/>
                    <a:pt x="579" y="321"/>
                  </a:cubicBezTo>
                  <a:cubicBezTo>
                    <a:pt x="468" y="246"/>
                    <a:pt x="354" y="132"/>
                    <a:pt x="279" y="21"/>
                  </a:cubicBezTo>
                  <a:cubicBezTo>
                    <a:pt x="251" y="7"/>
                    <a:pt x="223" y="1"/>
                    <a:pt x="196"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877" name="Google Shape;1877;p39"/>
          <p:cNvGrpSpPr/>
          <p:nvPr/>
        </p:nvGrpSpPr>
        <p:grpSpPr>
          <a:xfrm>
            <a:off x="13611326" y="1352300"/>
            <a:ext cx="3755550" cy="2740406"/>
            <a:chOff x="6805662" y="676149"/>
            <a:chExt cx="1877775" cy="1370203"/>
          </a:xfrm>
        </p:grpSpPr>
        <p:grpSp>
          <p:nvGrpSpPr>
            <p:cNvPr id="1878" name="Google Shape;1878;p39"/>
            <p:cNvGrpSpPr/>
            <p:nvPr/>
          </p:nvGrpSpPr>
          <p:grpSpPr>
            <a:xfrm flipH="1">
              <a:off x="6805662" y="676149"/>
              <a:ext cx="1013977" cy="1001941"/>
              <a:chOff x="388724" y="539928"/>
              <a:chExt cx="1284166" cy="1268923"/>
            </a:xfrm>
          </p:grpSpPr>
          <p:sp>
            <p:nvSpPr>
              <p:cNvPr id="1879" name="Google Shape;1879;p39"/>
              <p:cNvSpPr/>
              <p:nvPr/>
            </p:nvSpPr>
            <p:spPr>
              <a:xfrm rot="-919065">
                <a:off x="655951" y="629899"/>
                <a:ext cx="684212" cy="945633"/>
              </a:xfrm>
              <a:custGeom>
                <a:avLst/>
                <a:gdLst/>
                <a:ahLst/>
                <a:cxnLst/>
                <a:rect l="l" t="t" r="r" b="b"/>
                <a:pathLst>
                  <a:path w="18143" h="25075" extrusionOk="0">
                    <a:moveTo>
                      <a:pt x="9071" y="0"/>
                    </a:moveTo>
                    <a:cubicBezTo>
                      <a:pt x="4088" y="0"/>
                      <a:pt x="0" y="5584"/>
                      <a:pt x="0" y="12520"/>
                    </a:cubicBezTo>
                    <a:cubicBezTo>
                      <a:pt x="0" y="19452"/>
                      <a:pt x="4088" y="25075"/>
                      <a:pt x="9071" y="25075"/>
                    </a:cubicBezTo>
                    <a:cubicBezTo>
                      <a:pt x="14094" y="25075"/>
                      <a:pt x="18142" y="19452"/>
                      <a:pt x="18142" y="12520"/>
                    </a:cubicBezTo>
                    <a:cubicBezTo>
                      <a:pt x="18142" y="5584"/>
                      <a:pt x="14094" y="0"/>
                      <a:pt x="907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80" name="Google Shape;1880;p39"/>
              <p:cNvSpPr/>
              <p:nvPr/>
            </p:nvSpPr>
            <p:spPr>
              <a:xfrm rot="-919065">
                <a:off x="521511" y="690957"/>
                <a:ext cx="558367" cy="682478"/>
              </a:xfrm>
              <a:custGeom>
                <a:avLst/>
                <a:gdLst/>
                <a:ahLst/>
                <a:cxnLst/>
                <a:rect l="l" t="t" r="r" b="b"/>
                <a:pathLst>
                  <a:path w="14806" h="18097" extrusionOk="0">
                    <a:moveTo>
                      <a:pt x="8365" y="1"/>
                    </a:moveTo>
                    <a:cubicBezTo>
                      <a:pt x="7857" y="1"/>
                      <a:pt x="7213" y="224"/>
                      <a:pt x="6448" y="708"/>
                    </a:cubicBezTo>
                    <a:cubicBezTo>
                      <a:pt x="4310" y="2096"/>
                      <a:pt x="2400" y="4831"/>
                      <a:pt x="2400" y="4831"/>
                    </a:cubicBezTo>
                    <a:cubicBezTo>
                      <a:pt x="1" y="9029"/>
                      <a:pt x="1011" y="14241"/>
                      <a:pt x="1986" y="15701"/>
                    </a:cubicBezTo>
                    <a:cubicBezTo>
                      <a:pt x="2597" y="16629"/>
                      <a:pt x="6641" y="18097"/>
                      <a:pt x="9781" y="18097"/>
                    </a:cubicBezTo>
                    <a:cubicBezTo>
                      <a:pt x="11462" y="18097"/>
                      <a:pt x="12884" y="17676"/>
                      <a:pt x="13381" y="16526"/>
                    </a:cubicBezTo>
                    <a:cubicBezTo>
                      <a:pt x="14805" y="13266"/>
                      <a:pt x="14169" y="9554"/>
                      <a:pt x="14019" y="7569"/>
                    </a:cubicBezTo>
                    <a:cubicBezTo>
                      <a:pt x="13830" y="5620"/>
                      <a:pt x="12106" y="4270"/>
                      <a:pt x="11021" y="3931"/>
                    </a:cubicBezTo>
                    <a:cubicBezTo>
                      <a:pt x="9896" y="3631"/>
                      <a:pt x="9596" y="3895"/>
                      <a:pt x="9671" y="1946"/>
                    </a:cubicBezTo>
                    <a:cubicBezTo>
                      <a:pt x="9743" y="718"/>
                      <a:pt x="9274" y="1"/>
                      <a:pt x="836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81" name="Google Shape;1881;p39"/>
              <p:cNvSpPr/>
              <p:nvPr/>
            </p:nvSpPr>
            <p:spPr>
              <a:xfrm rot="-919065">
                <a:off x="830791" y="602210"/>
                <a:ext cx="581070" cy="814584"/>
              </a:xfrm>
              <a:custGeom>
                <a:avLst/>
                <a:gdLst/>
                <a:ahLst/>
                <a:cxnLst/>
                <a:rect l="l" t="t" r="r" b="b"/>
                <a:pathLst>
                  <a:path w="15408" h="21600" extrusionOk="0">
                    <a:moveTo>
                      <a:pt x="8035" y="0"/>
                    </a:moveTo>
                    <a:cubicBezTo>
                      <a:pt x="7174" y="0"/>
                      <a:pt x="6678" y="726"/>
                      <a:pt x="6522" y="1918"/>
                    </a:cubicBezTo>
                    <a:cubicBezTo>
                      <a:pt x="6297" y="3643"/>
                      <a:pt x="6861" y="3981"/>
                      <a:pt x="5287" y="4242"/>
                    </a:cubicBezTo>
                    <a:cubicBezTo>
                      <a:pt x="3748" y="4467"/>
                      <a:pt x="3038" y="5592"/>
                      <a:pt x="3449" y="7016"/>
                    </a:cubicBezTo>
                    <a:cubicBezTo>
                      <a:pt x="3862" y="8404"/>
                      <a:pt x="4237" y="9454"/>
                      <a:pt x="2138" y="10353"/>
                    </a:cubicBezTo>
                    <a:cubicBezTo>
                      <a:pt x="0" y="11253"/>
                      <a:pt x="489" y="13013"/>
                      <a:pt x="489" y="13013"/>
                    </a:cubicBezTo>
                    <a:cubicBezTo>
                      <a:pt x="489" y="13013"/>
                      <a:pt x="1591" y="21599"/>
                      <a:pt x="6117" y="21599"/>
                    </a:cubicBezTo>
                    <a:cubicBezTo>
                      <a:pt x="6736" y="21599"/>
                      <a:pt x="7419" y="21439"/>
                      <a:pt x="8171" y="21074"/>
                    </a:cubicBezTo>
                    <a:cubicBezTo>
                      <a:pt x="14394" y="18036"/>
                      <a:pt x="15407" y="11703"/>
                      <a:pt x="14508" y="7880"/>
                    </a:cubicBezTo>
                    <a:cubicBezTo>
                      <a:pt x="13569" y="4017"/>
                      <a:pt x="11134" y="1468"/>
                      <a:pt x="9410" y="458"/>
                    </a:cubicBezTo>
                    <a:cubicBezTo>
                      <a:pt x="8878" y="145"/>
                      <a:pt x="8420" y="0"/>
                      <a:pt x="803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82" name="Google Shape;1882;p39"/>
              <p:cNvSpPr/>
              <p:nvPr/>
            </p:nvSpPr>
            <p:spPr>
              <a:xfrm rot="-919065">
                <a:off x="489188" y="782424"/>
                <a:ext cx="1057412" cy="902792"/>
              </a:xfrm>
              <a:custGeom>
                <a:avLst/>
                <a:gdLst/>
                <a:ahLst/>
                <a:cxnLst/>
                <a:rect l="l" t="t" r="r" b="b"/>
                <a:pathLst>
                  <a:path w="28039" h="23939" extrusionOk="0">
                    <a:moveTo>
                      <a:pt x="5182" y="1"/>
                    </a:moveTo>
                    <a:cubicBezTo>
                      <a:pt x="3644" y="1"/>
                      <a:pt x="2400" y="1938"/>
                      <a:pt x="2400" y="1938"/>
                    </a:cubicBezTo>
                    <a:cubicBezTo>
                      <a:pt x="861" y="4187"/>
                      <a:pt x="1" y="6885"/>
                      <a:pt x="1" y="9770"/>
                    </a:cubicBezTo>
                    <a:cubicBezTo>
                      <a:pt x="1" y="17605"/>
                      <a:pt x="6409" y="23939"/>
                      <a:pt x="14355" y="23939"/>
                    </a:cubicBezTo>
                    <a:cubicBezTo>
                      <a:pt x="17429" y="23939"/>
                      <a:pt x="20278" y="23003"/>
                      <a:pt x="22602" y="21390"/>
                    </a:cubicBezTo>
                    <a:cubicBezTo>
                      <a:pt x="22602" y="21390"/>
                      <a:pt x="28038" y="17980"/>
                      <a:pt x="23501" y="17791"/>
                    </a:cubicBezTo>
                    <a:cubicBezTo>
                      <a:pt x="21522" y="17683"/>
                      <a:pt x="23021" y="14527"/>
                      <a:pt x="21686" y="14527"/>
                    </a:cubicBezTo>
                    <a:cubicBezTo>
                      <a:pt x="21656" y="14527"/>
                      <a:pt x="21624" y="14529"/>
                      <a:pt x="21591" y="14532"/>
                    </a:cubicBezTo>
                    <a:cubicBezTo>
                      <a:pt x="21122" y="14567"/>
                      <a:pt x="20539" y="14634"/>
                      <a:pt x="19969" y="14634"/>
                    </a:cubicBezTo>
                    <a:cubicBezTo>
                      <a:pt x="18719" y="14634"/>
                      <a:pt x="17535" y="14307"/>
                      <a:pt x="17768" y="12583"/>
                    </a:cubicBezTo>
                    <a:cubicBezTo>
                      <a:pt x="18096" y="10090"/>
                      <a:pt x="16023" y="8457"/>
                      <a:pt x="14109" y="8457"/>
                    </a:cubicBezTo>
                    <a:cubicBezTo>
                      <a:pt x="14066" y="8457"/>
                      <a:pt x="14023" y="8458"/>
                      <a:pt x="13981" y="8460"/>
                    </a:cubicBezTo>
                    <a:cubicBezTo>
                      <a:pt x="13709" y="8475"/>
                      <a:pt x="13468" y="8485"/>
                      <a:pt x="13253" y="8485"/>
                    </a:cubicBezTo>
                    <a:cubicBezTo>
                      <a:pt x="11924" y="8485"/>
                      <a:pt x="11615" y="8114"/>
                      <a:pt x="11582" y="6436"/>
                    </a:cubicBezTo>
                    <a:cubicBezTo>
                      <a:pt x="11546" y="4486"/>
                      <a:pt x="10832" y="3398"/>
                      <a:pt x="8433" y="2987"/>
                    </a:cubicBezTo>
                    <a:cubicBezTo>
                      <a:pt x="6073" y="2573"/>
                      <a:pt x="7833" y="1038"/>
                      <a:pt x="5959" y="174"/>
                    </a:cubicBezTo>
                    <a:cubicBezTo>
                      <a:pt x="5695" y="53"/>
                      <a:pt x="5435" y="1"/>
                      <a:pt x="518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83" name="Google Shape;1883;p39"/>
              <p:cNvSpPr/>
              <p:nvPr/>
            </p:nvSpPr>
            <p:spPr>
              <a:xfrm rot="-919065">
                <a:off x="804275" y="1028801"/>
                <a:ext cx="409969" cy="604263"/>
              </a:xfrm>
              <a:custGeom>
                <a:avLst/>
                <a:gdLst/>
                <a:ahLst/>
                <a:cxnLst/>
                <a:rect l="l" t="t" r="r" b="b"/>
                <a:pathLst>
                  <a:path w="10871" h="16023" extrusionOk="0">
                    <a:moveTo>
                      <a:pt x="1324" y="1"/>
                    </a:moveTo>
                    <a:cubicBezTo>
                      <a:pt x="1273" y="1"/>
                      <a:pt x="1227" y="27"/>
                      <a:pt x="1200" y="55"/>
                    </a:cubicBezTo>
                    <a:cubicBezTo>
                      <a:pt x="1164" y="204"/>
                      <a:pt x="1089" y="315"/>
                      <a:pt x="1050" y="465"/>
                    </a:cubicBezTo>
                    <a:cubicBezTo>
                      <a:pt x="939" y="804"/>
                      <a:pt x="825" y="1104"/>
                      <a:pt x="714" y="1440"/>
                    </a:cubicBezTo>
                    <a:cubicBezTo>
                      <a:pt x="564" y="1929"/>
                      <a:pt x="450" y="2414"/>
                      <a:pt x="339" y="2939"/>
                    </a:cubicBezTo>
                    <a:cubicBezTo>
                      <a:pt x="189" y="3539"/>
                      <a:pt x="114" y="4178"/>
                      <a:pt x="75" y="4813"/>
                    </a:cubicBezTo>
                    <a:cubicBezTo>
                      <a:pt x="0" y="5488"/>
                      <a:pt x="0" y="6163"/>
                      <a:pt x="75" y="6876"/>
                    </a:cubicBezTo>
                    <a:cubicBezTo>
                      <a:pt x="150" y="7587"/>
                      <a:pt x="264" y="8337"/>
                      <a:pt x="525" y="9050"/>
                    </a:cubicBezTo>
                    <a:cubicBezTo>
                      <a:pt x="750" y="9761"/>
                      <a:pt x="1089" y="10475"/>
                      <a:pt x="1539" y="11149"/>
                    </a:cubicBezTo>
                    <a:cubicBezTo>
                      <a:pt x="2024" y="11860"/>
                      <a:pt x="2624" y="12535"/>
                      <a:pt x="3299" y="13060"/>
                    </a:cubicBezTo>
                    <a:cubicBezTo>
                      <a:pt x="4088" y="13734"/>
                      <a:pt x="4987" y="14259"/>
                      <a:pt x="5962" y="14673"/>
                    </a:cubicBezTo>
                    <a:cubicBezTo>
                      <a:pt x="7122" y="15198"/>
                      <a:pt x="8397" y="15572"/>
                      <a:pt x="9635" y="15833"/>
                    </a:cubicBezTo>
                    <a:cubicBezTo>
                      <a:pt x="10010" y="15908"/>
                      <a:pt x="10346" y="15947"/>
                      <a:pt x="10721" y="16022"/>
                    </a:cubicBezTo>
                    <a:cubicBezTo>
                      <a:pt x="10795" y="16022"/>
                      <a:pt x="10834" y="15983"/>
                      <a:pt x="10870" y="15947"/>
                    </a:cubicBezTo>
                    <a:cubicBezTo>
                      <a:pt x="10870" y="15872"/>
                      <a:pt x="10834" y="15797"/>
                      <a:pt x="10795" y="15758"/>
                    </a:cubicBezTo>
                    <a:cubicBezTo>
                      <a:pt x="9446" y="15572"/>
                      <a:pt x="8097" y="15234"/>
                      <a:pt x="6822" y="14784"/>
                    </a:cubicBezTo>
                    <a:cubicBezTo>
                      <a:pt x="5812" y="14409"/>
                      <a:pt x="4873" y="13923"/>
                      <a:pt x="3974" y="13285"/>
                    </a:cubicBezTo>
                    <a:cubicBezTo>
                      <a:pt x="3263" y="12799"/>
                      <a:pt x="2624" y="12160"/>
                      <a:pt x="2063" y="11449"/>
                    </a:cubicBezTo>
                    <a:cubicBezTo>
                      <a:pt x="1614" y="10886"/>
                      <a:pt x="1200" y="10136"/>
                      <a:pt x="939" y="9461"/>
                    </a:cubicBezTo>
                    <a:cubicBezTo>
                      <a:pt x="675" y="8751"/>
                      <a:pt x="489" y="8037"/>
                      <a:pt x="375" y="7326"/>
                    </a:cubicBezTo>
                    <a:lnTo>
                      <a:pt x="375" y="7287"/>
                    </a:lnTo>
                    <a:lnTo>
                      <a:pt x="375" y="7212"/>
                    </a:lnTo>
                    <a:cubicBezTo>
                      <a:pt x="339" y="7176"/>
                      <a:pt x="339" y="7101"/>
                      <a:pt x="339" y="7062"/>
                    </a:cubicBezTo>
                    <a:cubicBezTo>
                      <a:pt x="339" y="6987"/>
                      <a:pt x="339" y="6876"/>
                      <a:pt x="300" y="6801"/>
                    </a:cubicBezTo>
                    <a:lnTo>
                      <a:pt x="300" y="6277"/>
                    </a:lnTo>
                    <a:cubicBezTo>
                      <a:pt x="264" y="5938"/>
                      <a:pt x="264" y="5602"/>
                      <a:pt x="300" y="5263"/>
                    </a:cubicBezTo>
                    <a:cubicBezTo>
                      <a:pt x="300" y="4927"/>
                      <a:pt x="339" y="4588"/>
                      <a:pt x="375" y="4289"/>
                    </a:cubicBezTo>
                    <a:lnTo>
                      <a:pt x="375" y="4028"/>
                    </a:lnTo>
                    <a:cubicBezTo>
                      <a:pt x="384" y="4019"/>
                      <a:pt x="388" y="4016"/>
                      <a:pt x="391" y="4016"/>
                    </a:cubicBezTo>
                    <a:cubicBezTo>
                      <a:pt x="398" y="4016"/>
                      <a:pt x="391" y="4038"/>
                      <a:pt x="399" y="4038"/>
                    </a:cubicBezTo>
                    <a:cubicBezTo>
                      <a:pt x="401" y="4038"/>
                      <a:pt x="406" y="4035"/>
                      <a:pt x="414" y="4028"/>
                    </a:cubicBezTo>
                    <a:lnTo>
                      <a:pt x="414" y="3953"/>
                    </a:lnTo>
                    <a:lnTo>
                      <a:pt x="414" y="3839"/>
                    </a:lnTo>
                    <a:cubicBezTo>
                      <a:pt x="450" y="3689"/>
                      <a:pt x="450" y="3539"/>
                      <a:pt x="489" y="3389"/>
                    </a:cubicBezTo>
                    <a:cubicBezTo>
                      <a:pt x="600" y="2864"/>
                      <a:pt x="714" y="2339"/>
                      <a:pt x="864" y="1815"/>
                    </a:cubicBezTo>
                    <a:cubicBezTo>
                      <a:pt x="975" y="1440"/>
                      <a:pt x="1089" y="1065"/>
                      <a:pt x="1239" y="729"/>
                    </a:cubicBezTo>
                    <a:cubicBezTo>
                      <a:pt x="1275" y="615"/>
                      <a:pt x="1314" y="465"/>
                      <a:pt x="1350" y="354"/>
                    </a:cubicBezTo>
                    <a:lnTo>
                      <a:pt x="1389" y="315"/>
                    </a:lnTo>
                    <a:lnTo>
                      <a:pt x="1389" y="279"/>
                    </a:lnTo>
                    <a:cubicBezTo>
                      <a:pt x="1389" y="279"/>
                      <a:pt x="1425" y="240"/>
                      <a:pt x="1425" y="204"/>
                    </a:cubicBezTo>
                    <a:cubicBezTo>
                      <a:pt x="1464" y="129"/>
                      <a:pt x="1464" y="55"/>
                      <a:pt x="1389" y="16"/>
                    </a:cubicBezTo>
                    <a:cubicBezTo>
                      <a:pt x="1367" y="5"/>
                      <a:pt x="1345" y="1"/>
                      <a:pt x="132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84" name="Google Shape;1884;p39"/>
              <p:cNvSpPr/>
              <p:nvPr/>
            </p:nvSpPr>
            <p:spPr>
              <a:xfrm rot="-919065">
                <a:off x="627540" y="955152"/>
                <a:ext cx="357738" cy="709480"/>
              </a:xfrm>
              <a:custGeom>
                <a:avLst/>
                <a:gdLst/>
                <a:ahLst/>
                <a:cxnLst/>
                <a:rect l="l" t="t" r="r" b="b"/>
                <a:pathLst>
                  <a:path w="9486" h="18813" extrusionOk="0">
                    <a:moveTo>
                      <a:pt x="1674" y="1"/>
                    </a:moveTo>
                    <a:cubicBezTo>
                      <a:pt x="1637" y="1"/>
                      <a:pt x="1599" y="21"/>
                      <a:pt x="1575" y="71"/>
                    </a:cubicBezTo>
                    <a:cubicBezTo>
                      <a:pt x="1425" y="410"/>
                      <a:pt x="1275" y="785"/>
                      <a:pt x="1164" y="1121"/>
                    </a:cubicBezTo>
                    <a:cubicBezTo>
                      <a:pt x="864" y="2020"/>
                      <a:pt x="639" y="2920"/>
                      <a:pt x="450" y="3858"/>
                    </a:cubicBezTo>
                    <a:cubicBezTo>
                      <a:pt x="225" y="4908"/>
                      <a:pt x="114" y="5957"/>
                      <a:pt x="39" y="7043"/>
                    </a:cubicBezTo>
                    <a:cubicBezTo>
                      <a:pt x="0" y="7757"/>
                      <a:pt x="39" y="8467"/>
                      <a:pt x="75" y="9142"/>
                    </a:cubicBezTo>
                    <a:cubicBezTo>
                      <a:pt x="114" y="9892"/>
                      <a:pt x="225" y="10605"/>
                      <a:pt x="375" y="11316"/>
                    </a:cubicBezTo>
                    <a:cubicBezTo>
                      <a:pt x="525" y="12030"/>
                      <a:pt x="750" y="12704"/>
                      <a:pt x="1014" y="13379"/>
                    </a:cubicBezTo>
                    <a:cubicBezTo>
                      <a:pt x="1314" y="14015"/>
                      <a:pt x="1650" y="14653"/>
                      <a:pt x="2099" y="15214"/>
                    </a:cubicBezTo>
                    <a:cubicBezTo>
                      <a:pt x="2549" y="15814"/>
                      <a:pt x="3074" y="16378"/>
                      <a:pt x="3674" y="16827"/>
                    </a:cubicBezTo>
                    <a:cubicBezTo>
                      <a:pt x="4312" y="17313"/>
                      <a:pt x="5023" y="17727"/>
                      <a:pt x="5773" y="18027"/>
                    </a:cubicBezTo>
                    <a:cubicBezTo>
                      <a:pt x="6672" y="18363"/>
                      <a:pt x="7611" y="18588"/>
                      <a:pt x="8546" y="18702"/>
                    </a:cubicBezTo>
                    <a:lnTo>
                      <a:pt x="9335" y="18813"/>
                    </a:lnTo>
                    <a:cubicBezTo>
                      <a:pt x="9485" y="18813"/>
                      <a:pt x="9485" y="18552"/>
                      <a:pt x="9335" y="18552"/>
                    </a:cubicBezTo>
                    <a:cubicBezTo>
                      <a:pt x="8361" y="18477"/>
                      <a:pt x="7386" y="18288"/>
                      <a:pt x="6447" y="17988"/>
                    </a:cubicBezTo>
                    <a:cubicBezTo>
                      <a:pt x="5662" y="17727"/>
                      <a:pt x="4912" y="17388"/>
                      <a:pt x="4237" y="16938"/>
                    </a:cubicBezTo>
                    <a:cubicBezTo>
                      <a:pt x="3638" y="16528"/>
                      <a:pt x="3074" y="16039"/>
                      <a:pt x="2588" y="15478"/>
                    </a:cubicBezTo>
                    <a:cubicBezTo>
                      <a:pt x="2138" y="14914"/>
                      <a:pt x="1764" y="14315"/>
                      <a:pt x="1464" y="13679"/>
                    </a:cubicBezTo>
                    <a:cubicBezTo>
                      <a:pt x="1125" y="13040"/>
                      <a:pt x="900" y="12404"/>
                      <a:pt x="714" y="11691"/>
                    </a:cubicBezTo>
                    <a:cubicBezTo>
                      <a:pt x="564" y="11016"/>
                      <a:pt x="414" y="10341"/>
                      <a:pt x="375" y="9631"/>
                    </a:cubicBezTo>
                    <a:cubicBezTo>
                      <a:pt x="300" y="8917"/>
                      <a:pt x="264" y="8242"/>
                      <a:pt x="300" y="7532"/>
                    </a:cubicBezTo>
                    <a:cubicBezTo>
                      <a:pt x="300" y="6593"/>
                      <a:pt x="375" y="5657"/>
                      <a:pt x="525" y="4719"/>
                    </a:cubicBezTo>
                    <a:cubicBezTo>
                      <a:pt x="714" y="3708"/>
                      <a:pt x="939" y="2695"/>
                      <a:pt x="1239" y="1720"/>
                    </a:cubicBezTo>
                    <a:cubicBezTo>
                      <a:pt x="1389" y="1234"/>
                      <a:pt x="1575" y="710"/>
                      <a:pt x="1764" y="221"/>
                    </a:cubicBezTo>
                    <a:lnTo>
                      <a:pt x="1800" y="185"/>
                    </a:lnTo>
                    <a:cubicBezTo>
                      <a:pt x="1826" y="85"/>
                      <a:pt x="1750" y="1"/>
                      <a:pt x="16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85" name="Google Shape;1885;p39"/>
              <p:cNvSpPr/>
              <p:nvPr/>
            </p:nvSpPr>
            <p:spPr>
              <a:xfrm rot="-919065">
                <a:off x="681874" y="750276"/>
                <a:ext cx="887180" cy="905432"/>
              </a:xfrm>
              <a:custGeom>
                <a:avLst/>
                <a:gdLst/>
                <a:ahLst/>
                <a:cxnLst/>
                <a:rect l="l" t="t" r="r" b="b"/>
                <a:pathLst>
                  <a:path w="23525" h="24009" extrusionOk="0">
                    <a:moveTo>
                      <a:pt x="18756" y="1"/>
                    </a:moveTo>
                    <a:cubicBezTo>
                      <a:pt x="18286" y="1"/>
                      <a:pt x="17789" y="250"/>
                      <a:pt x="17303" y="919"/>
                    </a:cubicBezTo>
                    <a:cubicBezTo>
                      <a:pt x="16667" y="1819"/>
                      <a:pt x="17677" y="2757"/>
                      <a:pt x="15692" y="3018"/>
                    </a:cubicBezTo>
                    <a:cubicBezTo>
                      <a:pt x="13743" y="3282"/>
                      <a:pt x="12844" y="4182"/>
                      <a:pt x="12955" y="5981"/>
                    </a:cubicBezTo>
                    <a:cubicBezTo>
                      <a:pt x="13030" y="7780"/>
                      <a:pt x="13180" y="8005"/>
                      <a:pt x="11155" y="8530"/>
                    </a:cubicBezTo>
                    <a:cubicBezTo>
                      <a:pt x="8870" y="9129"/>
                      <a:pt x="8346" y="10140"/>
                      <a:pt x="8307" y="12614"/>
                    </a:cubicBezTo>
                    <a:cubicBezTo>
                      <a:pt x="8271" y="15052"/>
                      <a:pt x="4483" y="13363"/>
                      <a:pt x="4298" y="15801"/>
                    </a:cubicBezTo>
                    <a:cubicBezTo>
                      <a:pt x="4073" y="18875"/>
                      <a:pt x="2124" y="17076"/>
                      <a:pt x="1035" y="19025"/>
                    </a:cubicBezTo>
                    <a:cubicBezTo>
                      <a:pt x="1" y="20981"/>
                      <a:pt x="2097" y="22285"/>
                      <a:pt x="2230" y="22285"/>
                    </a:cubicBezTo>
                    <a:cubicBezTo>
                      <a:pt x="2232" y="22285"/>
                      <a:pt x="2233" y="22285"/>
                      <a:pt x="2234" y="22284"/>
                    </a:cubicBezTo>
                    <a:cubicBezTo>
                      <a:pt x="4298" y="23409"/>
                      <a:pt x="6657" y="24009"/>
                      <a:pt x="9131" y="24009"/>
                    </a:cubicBezTo>
                    <a:cubicBezTo>
                      <a:pt x="17078" y="24009"/>
                      <a:pt x="23525" y="17675"/>
                      <a:pt x="23525" y="9840"/>
                    </a:cubicBezTo>
                    <a:cubicBezTo>
                      <a:pt x="23525" y="6991"/>
                      <a:pt x="22664" y="4331"/>
                      <a:pt x="21201" y="2118"/>
                    </a:cubicBezTo>
                    <a:cubicBezTo>
                      <a:pt x="21092" y="1819"/>
                      <a:pt x="20024" y="1"/>
                      <a:pt x="18756"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1886" name="Google Shape;1886;p39"/>
              <p:cNvGrpSpPr/>
              <p:nvPr/>
            </p:nvGrpSpPr>
            <p:grpSpPr>
              <a:xfrm>
                <a:off x="948770" y="899467"/>
                <a:ext cx="585371" cy="777067"/>
                <a:chOff x="948770" y="899467"/>
                <a:chExt cx="585371" cy="777067"/>
              </a:xfrm>
            </p:grpSpPr>
            <p:sp>
              <p:nvSpPr>
                <p:cNvPr id="1887" name="Google Shape;1887;p39"/>
                <p:cNvSpPr/>
                <p:nvPr/>
              </p:nvSpPr>
              <p:spPr>
                <a:xfrm rot="-919065">
                  <a:off x="1032923" y="941689"/>
                  <a:ext cx="412798" cy="692622"/>
                </a:xfrm>
                <a:custGeom>
                  <a:avLst/>
                  <a:gdLst/>
                  <a:ahLst/>
                  <a:cxnLst/>
                  <a:rect l="l" t="t" r="r" b="b"/>
                  <a:pathLst>
                    <a:path w="10946" h="18366" extrusionOk="0">
                      <a:moveTo>
                        <a:pt x="10740" y="0"/>
                      </a:moveTo>
                      <a:cubicBezTo>
                        <a:pt x="10675" y="0"/>
                        <a:pt x="10610" y="38"/>
                        <a:pt x="10610" y="113"/>
                      </a:cubicBezTo>
                      <a:cubicBezTo>
                        <a:pt x="10646" y="338"/>
                        <a:pt x="10646" y="524"/>
                        <a:pt x="10646" y="713"/>
                      </a:cubicBezTo>
                      <a:cubicBezTo>
                        <a:pt x="10685" y="1237"/>
                        <a:pt x="10685" y="1798"/>
                        <a:pt x="10685" y="2323"/>
                      </a:cubicBezTo>
                      <a:cubicBezTo>
                        <a:pt x="10685" y="3072"/>
                        <a:pt x="10610" y="3861"/>
                        <a:pt x="10571" y="4611"/>
                      </a:cubicBezTo>
                      <a:cubicBezTo>
                        <a:pt x="10460" y="5510"/>
                        <a:pt x="10346" y="6371"/>
                        <a:pt x="10160" y="7271"/>
                      </a:cubicBezTo>
                      <a:cubicBezTo>
                        <a:pt x="9935" y="8209"/>
                        <a:pt x="9671" y="9109"/>
                        <a:pt x="9335" y="10008"/>
                      </a:cubicBezTo>
                      <a:cubicBezTo>
                        <a:pt x="8961" y="10908"/>
                        <a:pt x="8511" y="11733"/>
                        <a:pt x="7947" y="12518"/>
                      </a:cubicBezTo>
                      <a:cubicBezTo>
                        <a:pt x="7611" y="12968"/>
                        <a:pt x="7197" y="13418"/>
                        <a:pt x="6787" y="13832"/>
                      </a:cubicBezTo>
                      <a:cubicBezTo>
                        <a:pt x="6337" y="14317"/>
                        <a:pt x="5848" y="14767"/>
                        <a:pt x="5362" y="15181"/>
                      </a:cubicBezTo>
                      <a:cubicBezTo>
                        <a:pt x="4574" y="15856"/>
                        <a:pt x="3749" y="16491"/>
                        <a:pt x="2849" y="16980"/>
                      </a:cubicBezTo>
                      <a:cubicBezTo>
                        <a:pt x="2250" y="17316"/>
                        <a:pt x="1650" y="17616"/>
                        <a:pt x="1014" y="17841"/>
                      </a:cubicBezTo>
                      <a:cubicBezTo>
                        <a:pt x="750" y="17955"/>
                        <a:pt x="450" y="18030"/>
                        <a:pt x="151" y="18105"/>
                      </a:cubicBezTo>
                      <a:lnTo>
                        <a:pt x="115" y="18105"/>
                      </a:lnTo>
                      <a:cubicBezTo>
                        <a:pt x="40" y="18105"/>
                        <a:pt x="1" y="18216"/>
                        <a:pt x="1" y="18255"/>
                      </a:cubicBezTo>
                      <a:cubicBezTo>
                        <a:pt x="40" y="18330"/>
                        <a:pt x="115" y="18366"/>
                        <a:pt x="190" y="18366"/>
                      </a:cubicBezTo>
                      <a:cubicBezTo>
                        <a:pt x="375" y="18330"/>
                        <a:pt x="600" y="18255"/>
                        <a:pt x="789" y="18180"/>
                      </a:cubicBezTo>
                      <a:cubicBezTo>
                        <a:pt x="1350" y="17991"/>
                        <a:pt x="1914" y="17766"/>
                        <a:pt x="2438" y="17505"/>
                      </a:cubicBezTo>
                      <a:cubicBezTo>
                        <a:pt x="3299" y="17055"/>
                        <a:pt x="4088" y="16530"/>
                        <a:pt x="4873" y="15931"/>
                      </a:cubicBezTo>
                      <a:cubicBezTo>
                        <a:pt x="5887" y="15106"/>
                        <a:pt x="6823" y="14206"/>
                        <a:pt x="7686" y="13232"/>
                      </a:cubicBezTo>
                      <a:cubicBezTo>
                        <a:pt x="8322" y="12482"/>
                        <a:pt x="8847" y="11658"/>
                        <a:pt x="9260" y="10794"/>
                      </a:cubicBezTo>
                      <a:cubicBezTo>
                        <a:pt x="9671" y="9894"/>
                        <a:pt x="9971" y="8995"/>
                        <a:pt x="10235" y="8059"/>
                      </a:cubicBezTo>
                      <a:cubicBezTo>
                        <a:pt x="10460" y="7160"/>
                        <a:pt x="10610" y="6221"/>
                        <a:pt x="10721" y="5285"/>
                      </a:cubicBezTo>
                      <a:cubicBezTo>
                        <a:pt x="10835" y="4497"/>
                        <a:pt x="10871" y="3672"/>
                        <a:pt x="10910" y="2848"/>
                      </a:cubicBezTo>
                      <a:cubicBezTo>
                        <a:pt x="10946" y="2248"/>
                        <a:pt x="10946" y="1648"/>
                        <a:pt x="10910" y="1048"/>
                      </a:cubicBezTo>
                      <a:cubicBezTo>
                        <a:pt x="10910" y="748"/>
                        <a:pt x="10910" y="449"/>
                        <a:pt x="10871" y="149"/>
                      </a:cubicBezTo>
                      <a:lnTo>
                        <a:pt x="10871" y="113"/>
                      </a:lnTo>
                      <a:cubicBezTo>
                        <a:pt x="10871" y="38"/>
                        <a:pt x="10805" y="0"/>
                        <a:pt x="107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88" name="Google Shape;1888;p39"/>
                <p:cNvSpPr/>
                <p:nvPr/>
              </p:nvSpPr>
              <p:spPr>
                <a:xfrm rot="-919065">
                  <a:off x="1199619" y="1378326"/>
                  <a:ext cx="36166" cy="205004"/>
                </a:xfrm>
                <a:custGeom>
                  <a:avLst/>
                  <a:gdLst/>
                  <a:ahLst/>
                  <a:cxnLst/>
                  <a:rect l="l" t="t" r="r" b="b"/>
                  <a:pathLst>
                    <a:path w="959" h="5436" extrusionOk="0">
                      <a:moveTo>
                        <a:pt x="133" y="0"/>
                      </a:moveTo>
                      <a:cubicBezTo>
                        <a:pt x="66" y="0"/>
                        <a:pt x="1" y="62"/>
                        <a:pt x="23" y="149"/>
                      </a:cubicBezTo>
                      <a:cubicBezTo>
                        <a:pt x="134" y="637"/>
                        <a:pt x="248" y="1123"/>
                        <a:pt x="359" y="1573"/>
                      </a:cubicBezTo>
                      <a:cubicBezTo>
                        <a:pt x="548" y="2437"/>
                        <a:pt x="698" y="3297"/>
                        <a:pt x="698" y="4197"/>
                      </a:cubicBezTo>
                      <a:cubicBezTo>
                        <a:pt x="734" y="4386"/>
                        <a:pt x="734" y="4611"/>
                        <a:pt x="698" y="4797"/>
                      </a:cubicBezTo>
                      <a:lnTo>
                        <a:pt x="698" y="4836"/>
                      </a:lnTo>
                      <a:lnTo>
                        <a:pt x="698" y="4872"/>
                      </a:lnTo>
                      <a:cubicBezTo>
                        <a:pt x="698" y="4872"/>
                        <a:pt x="659" y="4911"/>
                        <a:pt x="659" y="4946"/>
                      </a:cubicBezTo>
                      <a:lnTo>
                        <a:pt x="659" y="5060"/>
                      </a:lnTo>
                      <a:cubicBezTo>
                        <a:pt x="623" y="5096"/>
                        <a:pt x="623" y="5135"/>
                        <a:pt x="623" y="5171"/>
                      </a:cubicBezTo>
                      <a:lnTo>
                        <a:pt x="584" y="5210"/>
                      </a:lnTo>
                      <a:lnTo>
                        <a:pt x="584" y="5246"/>
                      </a:lnTo>
                      <a:cubicBezTo>
                        <a:pt x="548" y="5321"/>
                        <a:pt x="548" y="5396"/>
                        <a:pt x="623" y="5435"/>
                      </a:cubicBezTo>
                      <a:cubicBezTo>
                        <a:pt x="698" y="5435"/>
                        <a:pt x="773" y="5435"/>
                        <a:pt x="809" y="5360"/>
                      </a:cubicBezTo>
                      <a:cubicBezTo>
                        <a:pt x="959" y="5060"/>
                        <a:pt x="959" y="4686"/>
                        <a:pt x="959" y="4347"/>
                      </a:cubicBezTo>
                      <a:cubicBezTo>
                        <a:pt x="959" y="3936"/>
                        <a:pt x="923" y="3486"/>
                        <a:pt x="884" y="3072"/>
                      </a:cubicBezTo>
                      <a:cubicBezTo>
                        <a:pt x="773" y="2248"/>
                        <a:pt x="584" y="1423"/>
                        <a:pt x="398" y="598"/>
                      </a:cubicBezTo>
                      <a:cubicBezTo>
                        <a:pt x="359" y="449"/>
                        <a:pt x="323" y="263"/>
                        <a:pt x="248" y="113"/>
                      </a:cubicBezTo>
                      <a:cubicBezTo>
                        <a:pt x="232" y="33"/>
                        <a:pt x="182" y="0"/>
                        <a:pt x="13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89" name="Google Shape;1889;p39"/>
                <p:cNvSpPr/>
                <p:nvPr/>
              </p:nvSpPr>
              <p:spPr>
                <a:xfrm rot="-919065">
                  <a:off x="1135928" y="1111149"/>
                  <a:ext cx="175777" cy="349140"/>
                </a:xfrm>
                <a:custGeom>
                  <a:avLst/>
                  <a:gdLst/>
                  <a:ahLst/>
                  <a:cxnLst/>
                  <a:rect l="l" t="t" r="r" b="b"/>
                  <a:pathLst>
                    <a:path w="4661" h="9258" extrusionOk="0">
                      <a:moveTo>
                        <a:pt x="196" y="1"/>
                      </a:moveTo>
                      <a:cubicBezTo>
                        <a:pt x="96" y="1"/>
                        <a:pt x="0" y="134"/>
                        <a:pt x="87" y="224"/>
                      </a:cubicBezTo>
                      <a:cubicBezTo>
                        <a:pt x="237" y="374"/>
                        <a:pt x="426" y="524"/>
                        <a:pt x="576" y="674"/>
                      </a:cubicBezTo>
                      <a:cubicBezTo>
                        <a:pt x="951" y="1048"/>
                        <a:pt x="1326" y="1423"/>
                        <a:pt x="1662" y="1834"/>
                      </a:cubicBezTo>
                      <a:cubicBezTo>
                        <a:pt x="2111" y="2398"/>
                        <a:pt x="2525" y="2997"/>
                        <a:pt x="2900" y="3633"/>
                      </a:cubicBezTo>
                      <a:cubicBezTo>
                        <a:pt x="3311" y="4383"/>
                        <a:pt x="3686" y="5133"/>
                        <a:pt x="3950" y="5957"/>
                      </a:cubicBezTo>
                      <a:cubicBezTo>
                        <a:pt x="4210" y="6857"/>
                        <a:pt x="4360" y="7795"/>
                        <a:pt x="4399" y="8731"/>
                      </a:cubicBezTo>
                      <a:lnTo>
                        <a:pt x="4399" y="9145"/>
                      </a:lnTo>
                      <a:cubicBezTo>
                        <a:pt x="4380" y="9220"/>
                        <a:pt x="4436" y="9257"/>
                        <a:pt x="4497" y="9257"/>
                      </a:cubicBezTo>
                      <a:cubicBezTo>
                        <a:pt x="4558" y="9257"/>
                        <a:pt x="4624" y="9220"/>
                        <a:pt x="4624" y="9145"/>
                      </a:cubicBezTo>
                      <a:cubicBezTo>
                        <a:pt x="4660" y="8131"/>
                        <a:pt x="4549" y="7157"/>
                        <a:pt x="4285" y="6221"/>
                      </a:cubicBezTo>
                      <a:cubicBezTo>
                        <a:pt x="4025" y="5357"/>
                        <a:pt x="3686" y="4572"/>
                        <a:pt x="3275" y="3783"/>
                      </a:cubicBezTo>
                      <a:cubicBezTo>
                        <a:pt x="2900" y="3108"/>
                        <a:pt x="2450" y="2473"/>
                        <a:pt x="2000" y="1873"/>
                      </a:cubicBezTo>
                      <a:cubicBezTo>
                        <a:pt x="1662" y="1423"/>
                        <a:pt x="1287" y="1009"/>
                        <a:pt x="876" y="599"/>
                      </a:cubicBezTo>
                      <a:cubicBezTo>
                        <a:pt x="687" y="410"/>
                        <a:pt x="501" y="224"/>
                        <a:pt x="276" y="74"/>
                      </a:cubicBezTo>
                      <a:lnTo>
                        <a:pt x="276" y="35"/>
                      </a:lnTo>
                      <a:cubicBezTo>
                        <a:pt x="252" y="11"/>
                        <a:pt x="224" y="1"/>
                        <a:pt x="1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90" name="Google Shape;1890;p39"/>
                <p:cNvSpPr/>
                <p:nvPr/>
              </p:nvSpPr>
              <p:spPr>
                <a:xfrm rot="-919065">
                  <a:off x="1359591" y="1254074"/>
                  <a:ext cx="166839" cy="80817"/>
                </a:xfrm>
                <a:custGeom>
                  <a:avLst/>
                  <a:gdLst/>
                  <a:ahLst/>
                  <a:cxnLst/>
                  <a:rect l="l" t="t" r="r" b="b"/>
                  <a:pathLst>
                    <a:path w="4424" h="2143" extrusionOk="0">
                      <a:moveTo>
                        <a:pt x="4239" y="1"/>
                      </a:moveTo>
                      <a:cubicBezTo>
                        <a:pt x="4229" y="1"/>
                        <a:pt x="4219" y="2"/>
                        <a:pt x="4209" y="4"/>
                      </a:cubicBezTo>
                      <a:cubicBezTo>
                        <a:pt x="3834" y="115"/>
                        <a:pt x="3495" y="265"/>
                        <a:pt x="3120" y="379"/>
                      </a:cubicBezTo>
                      <a:cubicBezTo>
                        <a:pt x="2446" y="640"/>
                        <a:pt x="1735" y="940"/>
                        <a:pt x="1060" y="1279"/>
                      </a:cubicBezTo>
                      <a:cubicBezTo>
                        <a:pt x="721" y="1465"/>
                        <a:pt x="386" y="1690"/>
                        <a:pt x="86" y="1954"/>
                      </a:cubicBezTo>
                      <a:cubicBezTo>
                        <a:pt x="0" y="2037"/>
                        <a:pt x="86" y="2142"/>
                        <a:pt x="181" y="2142"/>
                      </a:cubicBezTo>
                      <a:cubicBezTo>
                        <a:pt x="212" y="2142"/>
                        <a:pt x="244" y="2131"/>
                        <a:pt x="272" y="2103"/>
                      </a:cubicBezTo>
                      <a:cubicBezTo>
                        <a:pt x="497" y="1915"/>
                        <a:pt x="796" y="1729"/>
                        <a:pt x="1096" y="1579"/>
                      </a:cubicBezTo>
                      <a:cubicBezTo>
                        <a:pt x="1435" y="1390"/>
                        <a:pt x="1771" y="1204"/>
                        <a:pt x="2110" y="1054"/>
                      </a:cubicBezTo>
                      <a:cubicBezTo>
                        <a:pt x="2710" y="790"/>
                        <a:pt x="3309" y="565"/>
                        <a:pt x="3909" y="379"/>
                      </a:cubicBezTo>
                      <a:cubicBezTo>
                        <a:pt x="4020" y="340"/>
                        <a:pt x="4134" y="304"/>
                        <a:pt x="4284" y="265"/>
                      </a:cubicBezTo>
                      <a:cubicBezTo>
                        <a:pt x="4424" y="232"/>
                        <a:pt x="4368" y="1"/>
                        <a:pt x="42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91" name="Google Shape;1891;p39"/>
                <p:cNvSpPr/>
                <p:nvPr/>
              </p:nvSpPr>
              <p:spPr>
                <a:xfrm rot="-919065">
                  <a:off x="1272947" y="1026996"/>
                  <a:ext cx="103181" cy="207493"/>
                </a:xfrm>
                <a:custGeom>
                  <a:avLst/>
                  <a:gdLst/>
                  <a:ahLst/>
                  <a:cxnLst/>
                  <a:rect l="l" t="t" r="r" b="b"/>
                  <a:pathLst>
                    <a:path w="2736" h="5502" extrusionOk="0">
                      <a:moveTo>
                        <a:pt x="144" y="0"/>
                      </a:moveTo>
                      <a:cubicBezTo>
                        <a:pt x="111" y="0"/>
                        <a:pt x="74" y="10"/>
                        <a:pt x="36" y="29"/>
                      </a:cubicBezTo>
                      <a:cubicBezTo>
                        <a:pt x="0" y="104"/>
                        <a:pt x="0" y="179"/>
                        <a:pt x="36" y="215"/>
                      </a:cubicBezTo>
                      <a:lnTo>
                        <a:pt x="261" y="440"/>
                      </a:lnTo>
                      <a:cubicBezTo>
                        <a:pt x="336" y="515"/>
                        <a:pt x="411" y="590"/>
                        <a:pt x="486" y="704"/>
                      </a:cubicBezTo>
                      <a:lnTo>
                        <a:pt x="636" y="854"/>
                      </a:lnTo>
                      <a:cubicBezTo>
                        <a:pt x="675" y="890"/>
                        <a:pt x="675" y="929"/>
                        <a:pt x="711" y="929"/>
                      </a:cubicBezTo>
                      <a:cubicBezTo>
                        <a:pt x="711" y="965"/>
                        <a:pt x="711" y="965"/>
                        <a:pt x="750" y="1004"/>
                      </a:cubicBezTo>
                      <a:lnTo>
                        <a:pt x="786" y="1040"/>
                      </a:lnTo>
                      <a:cubicBezTo>
                        <a:pt x="1311" y="1754"/>
                        <a:pt x="1760" y="2539"/>
                        <a:pt x="2060" y="3403"/>
                      </a:cubicBezTo>
                      <a:cubicBezTo>
                        <a:pt x="2285" y="4039"/>
                        <a:pt x="2435" y="4677"/>
                        <a:pt x="2474" y="5352"/>
                      </a:cubicBezTo>
                      <a:cubicBezTo>
                        <a:pt x="2510" y="5427"/>
                        <a:pt x="2549" y="5502"/>
                        <a:pt x="2624" y="5502"/>
                      </a:cubicBezTo>
                      <a:cubicBezTo>
                        <a:pt x="2660" y="5502"/>
                        <a:pt x="2735" y="5427"/>
                        <a:pt x="2735" y="5352"/>
                      </a:cubicBezTo>
                      <a:cubicBezTo>
                        <a:pt x="2624" y="4228"/>
                        <a:pt x="2285" y="3103"/>
                        <a:pt x="1724" y="2090"/>
                      </a:cubicBezTo>
                      <a:cubicBezTo>
                        <a:pt x="1386" y="1454"/>
                        <a:pt x="975" y="854"/>
                        <a:pt x="486" y="329"/>
                      </a:cubicBezTo>
                      <a:cubicBezTo>
                        <a:pt x="411" y="215"/>
                        <a:pt x="336" y="140"/>
                        <a:pt x="225" y="29"/>
                      </a:cubicBezTo>
                      <a:cubicBezTo>
                        <a:pt x="206" y="10"/>
                        <a:pt x="177" y="0"/>
                        <a:pt x="1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92" name="Google Shape;1892;p39"/>
                <p:cNvSpPr/>
                <p:nvPr/>
              </p:nvSpPr>
              <p:spPr>
                <a:xfrm rot="-919065">
                  <a:off x="1289542" y="1473418"/>
                  <a:ext cx="122263" cy="27454"/>
                </a:xfrm>
                <a:custGeom>
                  <a:avLst/>
                  <a:gdLst/>
                  <a:ahLst/>
                  <a:cxnLst/>
                  <a:rect l="l" t="t" r="r" b="b"/>
                  <a:pathLst>
                    <a:path w="3242" h="728" extrusionOk="0">
                      <a:moveTo>
                        <a:pt x="3131" y="0"/>
                      </a:moveTo>
                      <a:cubicBezTo>
                        <a:pt x="2381" y="39"/>
                        <a:pt x="1631" y="150"/>
                        <a:pt x="918" y="300"/>
                      </a:cubicBezTo>
                      <a:cubicBezTo>
                        <a:pt x="657" y="339"/>
                        <a:pt x="393" y="375"/>
                        <a:pt x="132" y="489"/>
                      </a:cubicBezTo>
                      <a:cubicBezTo>
                        <a:pt x="1" y="520"/>
                        <a:pt x="42" y="727"/>
                        <a:pt x="155" y="727"/>
                      </a:cubicBezTo>
                      <a:cubicBezTo>
                        <a:pt x="171" y="727"/>
                        <a:pt x="189" y="723"/>
                        <a:pt x="207" y="714"/>
                      </a:cubicBezTo>
                      <a:cubicBezTo>
                        <a:pt x="657" y="564"/>
                        <a:pt x="1143" y="489"/>
                        <a:pt x="1631" y="414"/>
                      </a:cubicBezTo>
                      <a:cubicBezTo>
                        <a:pt x="2042" y="339"/>
                        <a:pt x="2456" y="300"/>
                        <a:pt x="2867" y="264"/>
                      </a:cubicBezTo>
                      <a:lnTo>
                        <a:pt x="3131" y="264"/>
                      </a:lnTo>
                      <a:cubicBezTo>
                        <a:pt x="3206" y="264"/>
                        <a:pt x="3242" y="189"/>
                        <a:pt x="3242" y="114"/>
                      </a:cubicBezTo>
                      <a:cubicBezTo>
                        <a:pt x="3242" y="75"/>
                        <a:pt x="3206" y="0"/>
                        <a:pt x="313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nvGrpSpPr>
            <p:cNvPr id="1893" name="Google Shape;1893;p39"/>
            <p:cNvGrpSpPr/>
            <p:nvPr/>
          </p:nvGrpSpPr>
          <p:grpSpPr>
            <a:xfrm rot="2393774" flipH="1">
              <a:off x="7737046" y="1014374"/>
              <a:ext cx="745352" cy="897397"/>
              <a:chOff x="2555992" y="2990598"/>
              <a:chExt cx="1035004" cy="1246136"/>
            </a:xfrm>
          </p:grpSpPr>
          <p:sp>
            <p:nvSpPr>
              <p:cNvPr id="1894" name="Google Shape;1894;p39"/>
              <p:cNvSpPr/>
              <p:nvPr/>
            </p:nvSpPr>
            <p:spPr>
              <a:xfrm rot="-573144">
                <a:off x="2642846" y="3054308"/>
                <a:ext cx="861296" cy="1118716"/>
              </a:xfrm>
              <a:custGeom>
                <a:avLst/>
                <a:gdLst/>
                <a:ahLst/>
                <a:cxnLst/>
                <a:rect l="l" t="t" r="r" b="b"/>
                <a:pathLst>
                  <a:path w="29949" h="38900" extrusionOk="0">
                    <a:moveTo>
                      <a:pt x="25142" y="0"/>
                    </a:moveTo>
                    <a:cubicBezTo>
                      <a:pt x="25048" y="0"/>
                      <a:pt x="24961" y="41"/>
                      <a:pt x="24890" y="114"/>
                    </a:cubicBezTo>
                    <a:cubicBezTo>
                      <a:pt x="23801" y="1350"/>
                      <a:pt x="17729" y="8361"/>
                      <a:pt x="16904" y="9785"/>
                    </a:cubicBezTo>
                    <a:cubicBezTo>
                      <a:pt x="16379" y="10685"/>
                      <a:pt x="16679" y="12334"/>
                      <a:pt x="16718" y="13383"/>
                    </a:cubicBezTo>
                    <a:cubicBezTo>
                      <a:pt x="16793" y="14319"/>
                      <a:pt x="16493" y="15219"/>
                      <a:pt x="15930" y="15968"/>
                    </a:cubicBezTo>
                    <a:lnTo>
                      <a:pt x="1425" y="35085"/>
                    </a:lnTo>
                    <a:cubicBezTo>
                      <a:pt x="1425" y="35085"/>
                      <a:pt x="1" y="36248"/>
                      <a:pt x="2700" y="38083"/>
                    </a:cubicBezTo>
                    <a:cubicBezTo>
                      <a:pt x="3594" y="38697"/>
                      <a:pt x="4255" y="38900"/>
                      <a:pt x="4735" y="38900"/>
                    </a:cubicBezTo>
                    <a:cubicBezTo>
                      <a:pt x="5342" y="38900"/>
                      <a:pt x="5664" y="38576"/>
                      <a:pt x="5809" y="38347"/>
                    </a:cubicBezTo>
                    <a:cubicBezTo>
                      <a:pt x="5923" y="38233"/>
                      <a:pt x="5959" y="38122"/>
                      <a:pt x="5959" y="38122"/>
                    </a:cubicBezTo>
                    <a:lnTo>
                      <a:pt x="18403" y="17618"/>
                    </a:lnTo>
                    <a:cubicBezTo>
                      <a:pt x="18853" y="16832"/>
                      <a:pt x="19603" y="16232"/>
                      <a:pt x="20503" y="15968"/>
                    </a:cubicBezTo>
                    <a:cubicBezTo>
                      <a:pt x="21441" y="15632"/>
                      <a:pt x="22940" y="15333"/>
                      <a:pt x="23651" y="14619"/>
                    </a:cubicBezTo>
                    <a:cubicBezTo>
                      <a:pt x="23690" y="14544"/>
                      <a:pt x="23726" y="14508"/>
                      <a:pt x="23765" y="14469"/>
                    </a:cubicBezTo>
                    <a:cubicBezTo>
                      <a:pt x="24815" y="13159"/>
                      <a:pt x="29088" y="4948"/>
                      <a:pt x="29873" y="3488"/>
                    </a:cubicBezTo>
                    <a:cubicBezTo>
                      <a:pt x="29948" y="3338"/>
                      <a:pt x="29873" y="3188"/>
                      <a:pt x="29762" y="3113"/>
                    </a:cubicBezTo>
                    <a:lnTo>
                      <a:pt x="29723" y="3074"/>
                    </a:lnTo>
                    <a:cubicBezTo>
                      <a:pt x="29684" y="3048"/>
                      <a:pt x="29636" y="3035"/>
                      <a:pt x="29584" y="3035"/>
                    </a:cubicBezTo>
                    <a:cubicBezTo>
                      <a:pt x="29489" y="3035"/>
                      <a:pt x="29384" y="3077"/>
                      <a:pt x="29313" y="3149"/>
                    </a:cubicBezTo>
                    <a:lnTo>
                      <a:pt x="23465" y="11695"/>
                    </a:lnTo>
                    <a:cubicBezTo>
                      <a:pt x="23420" y="11786"/>
                      <a:pt x="23332" y="11836"/>
                      <a:pt x="23237" y="11836"/>
                    </a:cubicBezTo>
                    <a:cubicBezTo>
                      <a:pt x="23176" y="11836"/>
                      <a:pt x="23110" y="11815"/>
                      <a:pt x="23051" y="11770"/>
                    </a:cubicBezTo>
                    <a:cubicBezTo>
                      <a:pt x="22940" y="11695"/>
                      <a:pt x="22901" y="11509"/>
                      <a:pt x="22976" y="11395"/>
                    </a:cubicBezTo>
                    <a:lnTo>
                      <a:pt x="28524" y="2588"/>
                    </a:lnTo>
                    <a:cubicBezTo>
                      <a:pt x="28599" y="2438"/>
                      <a:pt x="28563" y="2288"/>
                      <a:pt x="28413" y="2175"/>
                    </a:cubicBezTo>
                    <a:lnTo>
                      <a:pt x="28188" y="2025"/>
                    </a:lnTo>
                    <a:cubicBezTo>
                      <a:pt x="28148" y="1998"/>
                      <a:pt x="28099" y="1986"/>
                      <a:pt x="28047" y="1986"/>
                    </a:cubicBezTo>
                    <a:cubicBezTo>
                      <a:pt x="27952" y="1986"/>
                      <a:pt x="27848" y="2028"/>
                      <a:pt x="27774" y="2100"/>
                    </a:cubicBezTo>
                    <a:lnTo>
                      <a:pt x="21891" y="10535"/>
                    </a:lnTo>
                    <a:cubicBezTo>
                      <a:pt x="21822" y="10625"/>
                      <a:pt x="21727" y="10674"/>
                      <a:pt x="21637" y="10674"/>
                    </a:cubicBezTo>
                    <a:cubicBezTo>
                      <a:pt x="21578" y="10674"/>
                      <a:pt x="21522" y="10654"/>
                      <a:pt x="21477" y="10610"/>
                    </a:cubicBezTo>
                    <a:lnTo>
                      <a:pt x="21327" y="10535"/>
                    </a:lnTo>
                    <a:cubicBezTo>
                      <a:pt x="21177" y="10421"/>
                      <a:pt x="21141" y="10271"/>
                      <a:pt x="21252" y="10121"/>
                    </a:cubicBezTo>
                    <a:lnTo>
                      <a:pt x="26914" y="1539"/>
                    </a:lnTo>
                    <a:cubicBezTo>
                      <a:pt x="27025" y="1389"/>
                      <a:pt x="26989" y="1200"/>
                      <a:pt x="26839" y="1125"/>
                    </a:cubicBezTo>
                    <a:lnTo>
                      <a:pt x="26614" y="975"/>
                    </a:lnTo>
                    <a:cubicBezTo>
                      <a:pt x="26566" y="929"/>
                      <a:pt x="26506" y="908"/>
                      <a:pt x="26443" y="908"/>
                    </a:cubicBezTo>
                    <a:cubicBezTo>
                      <a:pt x="26357" y="908"/>
                      <a:pt x="26266" y="948"/>
                      <a:pt x="26200" y="1014"/>
                    </a:cubicBezTo>
                    <a:lnTo>
                      <a:pt x="20053" y="9410"/>
                    </a:lnTo>
                    <a:cubicBezTo>
                      <a:pt x="20004" y="9482"/>
                      <a:pt x="19909" y="9524"/>
                      <a:pt x="19817" y="9524"/>
                    </a:cubicBezTo>
                    <a:cubicBezTo>
                      <a:pt x="19767" y="9524"/>
                      <a:pt x="19718" y="9512"/>
                      <a:pt x="19678" y="9485"/>
                    </a:cubicBezTo>
                    <a:cubicBezTo>
                      <a:pt x="19528" y="9371"/>
                      <a:pt x="19492" y="9185"/>
                      <a:pt x="19567" y="9071"/>
                    </a:cubicBezTo>
                    <a:lnTo>
                      <a:pt x="25375" y="489"/>
                    </a:lnTo>
                    <a:cubicBezTo>
                      <a:pt x="25489" y="339"/>
                      <a:pt x="25450" y="150"/>
                      <a:pt x="25300" y="75"/>
                    </a:cubicBezTo>
                    <a:lnTo>
                      <a:pt x="25300" y="40"/>
                    </a:lnTo>
                    <a:cubicBezTo>
                      <a:pt x="25247" y="13"/>
                      <a:pt x="25193" y="0"/>
                      <a:pt x="25142" y="0"/>
                    </a:cubicBezTo>
                    <a:close/>
                  </a:path>
                </a:pathLst>
              </a:custGeom>
              <a:solidFill>
                <a:schemeClr val="dk2"/>
              </a:solidFill>
              <a:ln w="9525" cap="flat" cmpd="sng">
                <a:solidFill>
                  <a:schemeClr val="dk1"/>
                </a:solidFill>
                <a:prstDash val="solid"/>
                <a:miter lim="2998"/>
                <a:headEnd type="none" w="sm" len="sm"/>
                <a:tailEnd type="none" w="sm" len="sm"/>
              </a:ln>
            </p:spPr>
            <p:txBody>
              <a:bodyPr spcFirstLastPara="1" wrap="square" lIns="91425" tIns="91425" rIns="91425" bIns="91425" anchor="ctr" anchorCtr="0">
                <a:noAutofit/>
              </a:bodyPr>
              <a:lstStyle/>
              <a:p>
                <a:endParaRPr/>
              </a:p>
            </p:txBody>
          </p:sp>
          <p:sp>
            <p:nvSpPr>
              <p:cNvPr id="1895" name="Google Shape;1895;p39"/>
              <p:cNvSpPr/>
              <p:nvPr/>
            </p:nvSpPr>
            <p:spPr>
              <a:xfrm rot="-573144">
                <a:off x="3110577" y="3315265"/>
                <a:ext cx="168181" cy="111728"/>
              </a:xfrm>
              <a:custGeom>
                <a:avLst/>
                <a:gdLst/>
                <a:ahLst/>
                <a:cxnLst/>
                <a:rect l="l" t="t" r="r" b="b"/>
                <a:pathLst>
                  <a:path w="5848" h="3885" extrusionOk="0">
                    <a:moveTo>
                      <a:pt x="204" y="1"/>
                    </a:moveTo>
                    <a:cubicBezTo>
                      <a:pt x="171" y="1"/>
                      <a:pt x="138" y="9"/>
                      <a:pt x="111" y="22"/>
                    </a:cubicBezTo>
                    <a:cubicBezTo>
                      <a:pt x="36" y="97"/>
                      <a:pt x="0" y="211"/>
                      <a:pt x="75" y="286"/>
                    </a:cubicBezTo>
                    <a:cubicBezTo>
                      <a:pt x="1349" y="2160"/>
                      <a:pt x="3374" y="3470"/>
                      <a:pt x="5623" y="3884"/>
                    </a:cubicBezTo>
                    <a:lnTo>
                      <a:pt x="5659" y="3884"/>
                    </a:lnTo>
                    <a:cubicBezTo>
                      <a:pt x="5734" y="3884"/>
                      <a:pt x="5808" y="3809"/>
                      <a:pt x="5847" y="3734"/>
                    </a:cubicBezTo>
                    <a:cubicBezTo>
                      <a:pt x="5847" y="3620"/>
                      <a:pt x="5772" y="3545"/>
                      <a:pt x="5698" y="3509"/>
                    </a:cubicBezTo>
                    <a:cubicBezTo>
                      <a:pt x="3524" y="3135"/>
                      <a:pt x="1610" y="1896"/>
                      <a:pt x="375" y="97"/>
                    </a:cubicBezTo>
                    <a:cubicBezTo>
                      <a:pt x="327" y="26"/>
                      <a:pt x="264" y="1"/>
                      <a:pt x="204"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65" name="TextBox 64">
            <a:extLst>
              <a:ext uri="{FF2B5EF4-FFF2-40B4-BE49-F238E27FC236}">
                <a16:creationId xmlns="" xmlns:a16="http://schemas.microsoft.com/office/drawing/2014/main" id="{07CF40F6-4610-142D-B869-92C03F5D6AD5}"/>
              </a:ext>
            </a:extLst>
          </p:cNvPr>
          <p:cNvSpPr txBox="1"/>
          <p:nvPr/>
        </p:nvSpPr>
        <p:spPr>
          <a:xfrm>
            <a:off x="2519195" y="4398667"/>
            <a:ext cx="7513806" cy="4662815"/>
          </a:xfrm>
          <a:prstGeom prst="rect">
            <a:avLst/>
          </a:prstGeom>
          <a:noFill/>
        </p:spPr>
        <p:txBody>
          <a:bodyPr wrap="square" lIns="91431" tIns="45716" rIns="91431" bIns="45716">
            <a:spAutoFit/>
          </a:bodyPr>
          <a:lstStyle/>
          <a:p>
            <a:pPr algn="just">
              <a:lnSpc>
                <a:spcPct val="150000"/>
              </a:lnSpc>
            </a:pPr>
            <a:r>
              <a:rPr lang="en-US" sz="6600" b="1" dirty="0">
                <a:latin typeface="Arial" panose="020B0604020202020204" pitchFamily="34" charset="0"/>
                <a:ea typeface="Calibri" panose="020F0502020204030204" pitchFamily="34" charset="0"/>
                <a:cs typeface="Arial" panose="020B0604020202020204" pitchFamily="34" charset="0"/>
              </a:rPr>
              <a:t>MỘT SỐ BỆNH LIÊN QUAN ĐẾN DINH DƯỠNG</a:t>
            </a:r>
          </a:p>
        </p:txBody>
      </p:sp>
    </p:spTree>
  </p:cSld>
  <p:clrMapOvr>
    <a:masterClrMapping/>
  </p:clrMapOvr>
  <p:transition>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grpSp>
        <p:nvGrpSpPr>
          <p:cNvPr id="8" name="Group 7"/>
          <p:cNvGrpSpPr/>
          <p:nvPr/>
        </p:nvGrpSpPr>
        <p:grpSpPr>
          <a:xfrm>
            <a:off x="2015513" y="890623"/>
            <a:ext cx="13966703" cy="1015663"/>
            <a:chOff x="2187698" y="791833"/>
            <a:chExt cx="13966702" cy="1015663"/>
          </a:xfrm>
        </p:grpSpPr>
        <p:grpSp>
          <p:nvGrpSpPr>
            <p:cNvPr id="2" name="Google Shape;825;p52"/>
            <p:cNvGrpSpPr/>
            <p:nvPr/>
          </p:nvGrpSpPr>
          <p:grpSpPr>
            <a:xfrm>
              <a:off x="2187698" y="830535"/>
              <a:ext cx="1098219" cy="974529"/>
              <a:chOff x="1481225" y="4240975"/>
              <a:chExt cx="965350" cy="823275"/>
            </a:xfrm>
          </p:grpSpPr>
          <p:sp>
            <p:nvSpPr>
              <p:cNvPr id="3" name="Google Shape;826;p52"/>
              <p:cNvSpPr/>
              <p:nvPr/>
            </p:nvSpPr>
            <p:spPr>
              <a:xfrm>
                <a:off x="2074975" y="4738825"/>
                <a:ext cx="371600" cy="325425"/>
              </a:xfrm>
              <a:custGeom>
                <a:avLst/>
                <a:gdLst/>
                <a:ahLst/>
                <a:cxnLst/>
                <a:rect l="l" t="t" r="r" b="b"/>
                <a:pathLst>
                  <a:path w="14864" h="13017" extrusionOk="0">
                    <a:moveTo>
                      <a:pt x="2136" y="1"/>
                    </a:moveTo>
                    <a:lnTo>
                      <a:pt x="1" y="2169"/>
                    </a:lnTo>
                    <a:cubicBezTo>
                      <a:pt x="1168" y="4871"/>
                      <a:pt x="2703" y="7440"/>
                      <a:pt x="4504" y="9808"/>
                    </a:cubicBezTo>
                    <a:cubicBezTo>
                      <a:pt x="6281" y="12102"/>
                      <a:pt x="8170" y="13016"/>
                      <a:pt x="9713" y="13016"/>
                    </a:cubicBezTo>
                    <a:cubicBezTo>
                      <a:pt x="13149" y="13016"/>
                      <a:pt x="14863" y="8475"/>
                      <a:pt x="9775" y="4537"/>
                    </a:cubicBezTo>
                    <a:cubicBezTo>
                      <a:pt x="7440" y="2703"/>
                      <a:pt x="4871" y="1202"/>
                      <a:pt x="2136"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defTabSz="914309">
                  <a:buClrTx/>
                  <a:defRPr/>
                </a:pPr>
                <a:endParaRPr sz="4000">
                  <a:solidFill>
                    <a:sysClr val="windowText" lastClr="000000"/>
                  </a:solidFill>
                </a:endParaRPr>
              </a:p>
            </p:txBody>
          </p:sp>
          <p:sp>
            <p:nvSpPr>
              <p:cNvPr id="4" name="Google Shape;827;p52"/>
              <p:cNvSpPr/>
              <p:nvPr/>
            </p:nvSpPr>
            <p:spPr>
              <a:xfrm>
                <a:off x="1979925" y="4644600"/>
                <a:ext cx="176800" cy="172850"/>
              </a:xfrm>
              <a:custGeom>
                <a:avLst/>
                <a:gdLst/>
                <a:ahLst/>
                <a:cxnLst/>
                <a:rect l="l" t="t" r="r" b="b"/>
                <a:pathLst>
                  <a:path w="7072" h="6914" extrusionOk="0">
                    <a:moveTo>
                      <a:pt x="5437" y="1"/>
                    </a:moveTo>
                    <a:lnTo>
                      <a:pt x="0" y="5438"/>
                    </a:lnTo>
                    <a:lnTo>
                      <a:pt x="1034" y="6438"/>
                    </a:lnTo>
                    <a:cubicBezTo>
                      <a:pt x="1351" y="6755"/>
                      <a:pt x="1751" y="6914"/>
                      <a:pt x="2152" y="6914"/>
                    </a:cubicBezTo>
                    <a:cubicBezTo>
                      <a:pt x="2552" y="6914"/>
                      <a:pt x="2952" y="6755"/>
                      <a:pt x="3269" y="6438"/>
                    </a:cubicBezTo>
                    <a:lnTo>
                      <a:pt x="6472" y="3236"/>
                    </a:lnTo>
                    <a:cubicBezTo>
                      <a:pt x="7072" y="2636"/>
                      <a:pt x="7072" y="1635"/>
                      <a:pt x="6472" y="1035"/>
                    </a:cubicBezTo>
                    <a:lnTo>
                      <a:pt x="5437" y="1"/>
                    </a:lnTo>
                    <a:close/>
                  </a:path>
                </a:pathLst>
              </a:custGeom>
              <a:solidFill>
                <a:srgbClr val="FE7443"/>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defTabSz="914309">
                  <a:buClrTx/>
                  <a:defRPr/>
                </a:pPr>
                <a:endParaRPr sz="4000">
                  <a:solidFill>
                    <a:sysClr val="windowText" lastClr="000000"/>
                  </a:solidFill>
                </a:endParaRPr>
              </a:p>
            </p:txBody>
          </p:sp>
          <p:sp>
            <p:nvSpPr>
              <p:cNvPr id="5" name="Google Shape;828;p52"/>
              <p:cNvSpPr/>
              <p:nvPr/>
            </p:nvSpPr>
            <p:spPr>
              <a:xfrm>
                <a:off x="1481225" y="4240975"/>
                <a:ext cx="683850" cy="566275"/>
              </a:xfrm>
              <a:custGeom>
                <a:avLst/>
                <a:gdLst/>
                <a:ahLst/>
                <a:cxnLst/>
                <a:rect l="l" t="t" r="r" b="b"/>
                <a:pathLst>
                  <a:path w="27354" h="22651" extrusionOk="0">
                    <a:moveTo>
                      <a:pt x="15132" y="1"/>
                    </a:moveTo>
                    <a:cubicBezTo>
                      <a:pt x="12234" y="1"/>
                      <a:pt x="9341" y="1101"/>
                      <a:pt x="7139" y="3303"/>
                    </a:cubicBezTo>
                    <a:cubicBezTo>
                      <a:pt x="1" y="10441"/>
                      <a:pt x="5038" y="22650"/>
                      <a:pt x="15145" y="22650"/>
                    </a:cubicBezTo>
                    <a:cubicBezTo>
                      <a:pt x="19715" y="22650"/>
                      <a:pt x="23851" y="19882"/>
                      <a:pt x="25619" y="15645"/>
                    </a:cubicBezTo>
                    <a:cubicBezTo>
                      <a:pt x="27354" y="11409"/>
                      <a:pt x="26386" y="6539"/>
                      <a:pt x="23151" y="3303"/>
                    </a:cubicBezTo>
                    <a:cubicBezTo>
                      <a:pt x="20932" y="1101"/>
                      <a:pt x="18030" y="1"/>
                      <a:pt x="15132" y="1"/>
                    </a:cubicBezTo>
                    <a:close/>
                  </a:path>
                </a:pathLst>
              </a:custGeom>
              <a:solidFill>
                <a:srgbClr val="F9D656"/>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defTabSz="914309">
                  <a:buClrTx/>
                  <a:defRPr/>
                </a:pPr>
                <a:endParaRPr sz="4000">
                  <a:solidFill>
                    <a:sysClr val="windowText" lastClr="000000"/>
                  </a:solidFill>
                </a:endParaRPr>
              </a:p>
            </p:txBody>
          </p:sp>
          <p:sp>
            <p:nvSpPr>
              <p:cNvPr id="6" name="Google Shape;829;p52"/>
              <p:cNvSpPr/>
              <p:nvPr/>
            </p:nvSpPr>
            <p:spPr>
              <a:xfrm>
                <a:off x="1596300" y="4326875"/>
                <a:ext cx="526250" cy="393650"/>
              </a:xfrm>
              <a:custGeom>
                <a:avLst/>
                <a:gdLst/>
                <a:ahLst/>
                <a:cxnLst/>
                <a:rect l="l" t="t" r="r" b="b"/>
                <a:pathLst>
                  <a:path w="21050" h="15746" extrusionOk="0">
                    <a:moveTo>
                      <a:pt x="10529" y="0"/>
                    </a:moveTo>
                    <a:cubicBezTo>
                      <a:pt x="8515" y="0"/>
                      <a:pt x="6506" y="768"/>
                      <a:pt x="4971" y="2302"/>
                    </a:cubicBezTo>
                    <a:cubicBezTo>
                      <a:pt x="1" y="7272"/>
                      <a:pt x="3537" y="15745"/>
                      <a:pt x="10542" y="15745"/>
                    </a:cubicBezTo>
                    <a:cubicBezTo>
                      <a:pt x="17547" y="15745"/>
                      <a:pt x="21049" y="7272"/>
                      <a:pt x="16112" y="2302"/>
                    </a:cubicBezTo>
                    <a:cubicBezTo>
                      <a:pt x="14561" y="768"/>
                      <a:pt x="12543" y="0"/>
                      <a:pt x="10529" y="0"/>
                    </a:cubicBezTo>
                    <a:close/>
                  </a:path>
                </a:pathLst>
              </a:custGeom>
              <a:solidFill>
                <a:srgbClr val="EDF6F7"/>
              </a:solidFill>
              <a:ln w="19050" cap="rnd" cmpd="sng">
                <a:solidFill>
                  <a:srgbClr val="281101"/>
                </a:solidFill>
                <a:prstDash val="solid"/>
                <a:round/>
                <a:headEnd type="none" w="sm" len="sm"/>
                <a:tailEnd type="none" w="sm" len="sm"/>
              </a:ln>
            </p:spPr>
            <p:txBody>
              <a:bodyPr spcFirstLastPara="1" wrap="square" lIns="91425" tIns="91425" rIns="91425" bIns="91425" anchor="ctr" anchorCtr="0">
                <a:noAutofit/>
              </a:bodyPr>
              <a:lstStyle/>
              <a:p>
                <a:pPr defTabSz="914309">
                  <a:buClrTx/>
                  <a:defRPr/>
                </a:pPr>
                <a:endParaRPr sz="4000">
                  <a:solidFill>
                    <a:sysClr val="windowText" lastClr="000000"/>
                  </a:solidFill>
                </a:endParaRPr>
              </a:p>
            </p:txBody>
          </p:sp>
        </p:grpSp>
        <p:sp>
          <p:nvSpPr>
            <p:cNvPr id="7" name="Rectangle 6"/>
            <p:cNvSpPr/>
            <p:nvPr/>
          </p:nvSpPr>
          <p:spPr>
            <a:xfrm>
              <a:off x="3429000" y="791833"/>
              <a:ext cx="12725400" cy="1015663"/>
            </a:xfrm>
            <a:prstGeom prst="rect">
              <a:avLst/>
            </a:prstGeom>
          </p:spPr>
          <p:txBody>
            <a:bodyPr wrap="square">
              <a:spAutoFit/>
            </a:bodyPr>
            <a:lstStyle/>
            <a:p>
              <a:pPr algn="just">
                <a:lnSpc>
                  <a:spcPct val="150000"/>
                </a:lnSpc>
              </a:pPr>
              <a:r>
                <a:rPr lang="en-US" sz="4000" dirty="0" err="1"/>
                <a:t>Nêu</a:t>
              </a:r>
              <a:r>
                <a:rPr lang="en-US" sz="4000" dirty="0"/>
                <a:t> </a:t>
              </a:r>
              <a:r>
                <a:rPr lang="en-US" sz="4000" dirty="0" err="1"/>
                <a:t>tên</a:t>
              </a:r>
              <a:r>
                <a:rPr lang="en-US" sz="4000" dirty="0"/>
                <a:t> </a:t>
              </a:r>
              <a:r>
                <a:rPr lang="en-US" sz="4000" dirty="0" err="1"/>
                <a:t>và</a:t>
              </a:r>
              <a:r>
                <a:rPr lang="en-US" sz="4000" dirty="0"/>
                <a:t> </a:t>
              </a:r>
              <a:r>
                <a:rPr lang="en-US" sz="4000" dirty="0" err="1"/>
                <a:t>dấu</a:t>
              </a:r>
              <a:r>
                <a:rPr lang="en-US" sz="4000" dirty="0"/>
                <a:t> </a:t>
              </a:r>
              <a:r>
                <a:rPr lang="en-US" sz="4000" dirty="0" err="1"/>
                <a:t>hiệu</a:t>
              </a:r>
              <a:r>
                <a:rPr lang="en-US" sz="4000" dirty="0"/>
                <a:t> </a:t>
              </a:r>
              <a:r>
                <a:rPr lang="en-US" sz="4000" dirty="0" err="1"/>
                <a:t>chính</a:t>
              </a:r>
              <a:r>
                <a:rPr lang="en-US" sz="4000" dirty="0"/>
                <a:t> </a:t>
              </a:r>
              <a:r>
                <a:rPr lang="en-US" sz="4000" dirty="0" err="1"/>
                <a:t>của</a:t>
              </a:r>
              <a:r>
                <a:rPr lang="en-US" sz="4000" dirty="0"/>
                <a:t> </a:t>
              </a:r>
              <a:r>
                <a:rPr lang="en-US" sz="4000" dirty="0" err="1"/>
                <a:t>mỗi</a:t>
              </a:r>
              <a:r>
                <a:rPr lang="en-US" sz="4000" dirty="0"/>
                <a:t> </a:t>
              </a:r>
              <a:r>
                <a:rPr lang="en-US" sz="4000" dirty="0" err="1"/>
                <a:t>bệnh</a:t>
              </a:r>
              <a:r>
                <a:rPr lang="en-US" sz="4000" dirty="0"/>
                <a:t> </a:t>
              </a:r>
              <a:r>
                <a:rPr lang="en-US" sz="4000" dirty="0" err="1"/>
                <a:t>dưới</a:t>
              </a:r>
              <a:r>
                <a:rPr lang="en-US" sz="4000" dirty="0"/>
                <a:t> </a:t>
              </a:r>
              <a:r>
                <a:rPr lang="en-US" sz="4000" dirty="0" err="1"/>
                <a:t>đây</a:t>
              </a:r>
              <a:endParaRPr lang="en-US" sz="4000" dirty="0"/>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787" y="2817464"/>
            <a:ext cx="5230614" cy="5610356"/>
          </a:xfrm>
          <a:prstGeom prst="rect">
            <a:avLst/>
          </a:prstGeom>
        </p:spPr>
      </p:pic>
      <p:sp>
        <p:nvSpPr>
          <p:cNvPr id="17" name="Rectangle 16"/>
          <p:cNvSpPr/>
          <p:nvPr/>
        </p:nvSpPr>
        <p:spPr>
          <a:xfrm>
            <a:off x="8094428" y="3268260"/>
            <a:ext cx="7659188" cy="1015655"/>
          </a:xfrm>
          <a:prstGeom prst="rect">
            <a:avLst/>
          </a:prstGeom>
        </p:spPr>
        <p:txBody>
          <a:bodyPr wrap="square" lIns="91431" tIns="45716" rIns="91431" bIns="45716">
            <a:spAutoFit/>
          </a:bodyPr>
          <a:lstStyle/>
          <a:p>
            <a:pPr algn="ctr">
              <a:lnSpc>
                <a:spcPct val="150000"/>
              </a:lnSpc>
            </a:pPr>
            <a:r>
              <a:rPr lang="vi-VN" sz="4000" b="1" dirty="0"/>
              <a:t>Bệnh suy dinh dưỡng thấp còi</a:t>
            </a:r>
            <a:endParaRPr lang="en-US" sz="4000" b="1" dirty="0"/>
          </a:p>
        </p:txBody>
      </p:sp>
      <p:sp>
        <p:nvSpPr>
          <p:cNvPr id="20" name="Rectangle 19"/>
          <p:cNvSpPr/>
          <p:nvPr/>
        </p:nvSpPr>
        <p:spPr>
          <a:xfrm>
            <a:off x="7716234" y="4600616"/>
            <a:ext cx="8415573" cy="2931564"/>
          </a:xfrm>
          <a:prstGeom prst="rect">
            <a:avLst/>
          </a:prstGeom>
        </p:spPr>
        <p:txBody>
          <a:bodyPr wrap="square" lIns="91431" tIns="45716" rIns="91431" bIns="45716">
            <a:spAutoFit/>
          </a:bodyPr>
          <a:lstStyle/>
          <a:p>
            <a:pPr algn="just">
              <a:lnSpc>
                <a:spcPct val="150000"/>
              </a:lnSpc>
            </a:pPr>
            <a:r>
              <a:rPr lang="vi-VN" sz="4000" dirty="0"/>
              <a:t>Trẻ em bị bệnh có chiều cao và cân nặng thấp hơn so với chiều cao và cân nặng chuẩn của độ tuổi</a:t>
            </a:r>
            <a:endParaRPr lang="en-US" sz="4000" dirty="0"/>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grpSp>
        <p:nvGrpSpPr>
          <p:cNvPr id="2" name="Group 1"/>
          <p:cNvGrpSpPr/>
          <p:nvPr/>
        </p:nvGrpSpPr>
        <p:grpSpPr>
          <a:xfrm>
            <a:off x="2229903" y="5719387"/>
            <a:ext cx="3016053" cy="3928403"/>
            <a:chOff x="10367049" y="3493771"/>
            <a:chExt cx="2324301" cy="319305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7049" y="3493771"/>
              <a:ext cx="2324301" cy="3193057"/>
            </a:xfrm>
            <a:prstGeom prst="rect">
              <a:avLst/>
            </a:prstGeom>
          </p:spPr>
        </p:pic>
        <p:sp>
          <p:nvSpPr>
            <p:cNvPr id="4" name="Rectangle 3"/>
            <p:cNvSpPr/>
            <p:nvPr/>
          </p:nvSpPr>
          <p:spPr>
            <a:xfrm>
              <a:off x="12420600" y="4152115"/>
              <a:ext cx="270750" cy="2264560"/>
            </a:xfrm>
            <a:prstGeom prst="rect">
              <a:avLst/>
            </a:prstGeom>
            <a:solidFill>
              <a:srgbClr val="F4E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2572756" y="1036906"/>
            <a:ext cx="7659188" cy="1038738"/>
          </a:xfrm>
          <a:prstGeom prst="rect">
            <a:avLst/>
          </a:prstGeom>
        </p:spPr>
        <p:txBody>
          <a:bodyPr wrap="square" lIns="91431" tIns="45716" rIns="91431" bIns="45716">
            <a:spAutoFit/>
          </a:bodyPr>
          <a:lstStyle/>
          <a:p>
            <a:pPr algn="ctr">
              <a:lnSpc>
                <a:spcPct val="150000"/>
              </a:lnSpc>
            </a:pPr>
            <a:r>
              <a:rPr lang="vi-VN" sz="4100" b="1" dirty="0"/>
              <a:t>Bệnh thiếu máu thiếu sắt</a:t>
            </a:r>
            <a:endParaRPr lang="en-US" sz="41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5081" y="969047"/>
            <a:ext cx="3444240" cy="4213860"/>
          </a:xfrm>
          <a:prstGeom prst="rect">
            <a:avLst/>
          </a:prstGeom>
        </p:spPr>
      </p:pic>
      <p:sp>
        <p:nvSpPr>
          <p:cNvPr id="7" name="Rectangle 6"/>
          <p:cNvSpPr/>
          <p:nvPr/>
        </p:nvSpPr>
        <p:spPr>
          <a:xfrm>
            <a:off x="7713428" y="5686101"/>
            <a:ext cx="7659188" cy="1038738"/>
          </a:xfrm>
          <a:prstGeom prst="rect">
            <a:avLst/>
          </a:prstGeom>
        </p:spPr>
        <p:txBody>
          <a:bodyPr wrap="square" lIns="91431" tIns="45716" rIns="91431" bIns="45716">
            <a:spAutoFit/>
          </a:bodyPr>
          <a:lstStyle/>
          <a:p>
            <a:pPr algn="ctr">
              <a:lnSpc>
                <a:spcPct val="150000"/>
              </a:lnSpc>
            </a:pPr>
            <a:r>
              <a:rPr lang="vi-VN" sz="4100" b="1" dirty="0"/>
              <a:t>Bệnh thừa cân béo phì</a:t>
            </a:r>
            <a:endParaRPr lang="en-US" sz="4100" b="1" dirty="0"/>
          </a:p>
        </p:txBody>
      </p:sp>
      <p:sp>
        <p:nvSpPr>
          <p:cNvPr id="8" name="Rectangle 7"/>
          <p:cNvSpPr/>
          <p:nvPr/>
        </p:nvSpPr>
        <p:spPr>
          <a:xfrm>
            <a:off x="849620" y="2115098"/>
            <a:ext cx="11105462" cy="2931564"/>
          </a:xfrm>
          <a:prstGeom prst="rect">
            <a:avLst/>
          </a:prstGeom>
        </p:spPr>
        <p:txBody>
          <a:bodyPr wrap="square" lIns="91431" tIns="45716" rIns="91431" bIns="45716">
            <a:spAutoFit/>
          </a:bodyPr>
          <a:lstStyle/>
          <a:p>
            <a:pPr algn="just">
              <a:lnSpc>
                <a:spcPct val="150000"/>
              </a:lnSpc>
            </a:pPr>
            <a:r>
              <a:rPr lang="vi-VN" sz="4100" dirty="0"/>
              <a:t>Người bệnh thường xuyên bị hoa mắt, chóng mặt; da nhợt nhạt, xanh xao; tê lạnh chân, tay; đôi khi bị khó thở;….</a:t>
            </a:r>
            <a:endParaRPr lang="en-US" sz="4100" dirty="0"/>
          </a:p>
        </p:txBody>
      </p:sp>
      <p:sp>
        <p:nvSpPr>
          <p:cNvPr id="9" name="Rectangle 8"/>
          <p:cNvSpPr/>
          <p:nvPr/>
        </p:nvSpPr>
        <p:spPr>
          <a:xfrm>
            <a:off x="5770231" y="6785466"/>
            <a:ext cx="11545580" cy="2931564"/>
          </a:xfrm>
          <a:prstGeom prst="rect">
            <a:avLst/>
          </a:prstGeom>
        </p:spPr>
        <p:txBody>
          <a:bodyPr wrap="square" lIns="91431" tIns="45716" rIns="91431" bIns="45716">
            <a:spAutoFit/>
          </a:bodyPr>
          <a:lstStyle/>
          <a:p>
            <a:pPr algn="just">
              <a:lnSpc>
                <a:spcPct val="150000"/>
              </a:lnSpc>
            </a:pPr>
            <a:r>
              <a:rPr lang="vi-VN" sz="4100" dirty="0"/>
              <a:t>Người bệnh thừa nhiều cân so với cân nặng chuẩn của độ tuổi và có mỡ tích tụ tại một số bộ phận cơ thể như bụng, đùi, e</a:t>
            </a:r>
            <a:r>
              <a:rPr lang="en-US" sz="4100" dirty="0"/>
              <a:t>o</a:t>
            </a:r>
            <a:r>
              <a:rPr lang="vi-VN" sz="4100" dirty="0"/>
              <a:t>, ngực</a:t>
            </a:r>
            <a:endParaRPr lang="en-US" sz="4100" dirty="0"/>
          </a:p>
        </p:txBody>
      </p:sp>
    </p:spTree>
    <p:extLst>
      <p:ext uri="{BB962C8B-B14F-4D97-AF65-F5344CB8AC3E}">
        <p14:creationId xmlns:p14="http://schemas.microsoft.com/office/powerpoint/2010/main" val="367491980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 name="Pentagon 1"/>
          <p:cNvSpPr/>
          <p:nvPr/>
        </p:nvSpPr>
        <p:spPr>
          <a:xfrm>
            <a:off x="921863" y="577590"/>
            <a:ext cx="3260924" cy="1132164"/>
          </a:xfrm>
          <a:prstGeom prst="homePlate">
            <a:avLst/>
          </a:prstGeom>
          <a:solidFill>
            <a:srgbClr val="F5A9C4"/>
          </a:solidFill>
          <a:ln w="38100" cap="flat" cmpd="sng" algn="ctr">
            <a:solidFill>
              <a:srgbClr val="95A83D"/>
            </a:solidFill>
            <a:prstDash val="dash"/>
          </a:ln>
          <a:effectLst/>
        </p:spPr>
        <p:txBody>
          <a:bodyPr lIns="91431" tIns="45716" rIns="91431" bIns="45716" rtlCol="0" anchor="ctr"/>
          <a:lstStyle/>
          <a:p>
            <a:pPr algn="ctr" defTabSz="914309">
              <a:lnSpc>
                <a:spcPct val="150000"/>
              </a:lnSpc>
              <a:buClrTx/>
              <a:defRPr/>
            </a:pPr>
            <a:r>
              <a:rPr lang="en-US" sz="4100" b="1" dirty="0" err="1">
                <a:solidFill>
                  <a:srgbClr val="555555">
                    <a:lumMod val="50000"/>
                  </a:srgbClr>
                </a:solidFill>
                <a:ea typeface="+mn-ea"/>
                <a:cs typeface="+mn-cs"/>
              </a:rPr>
              <a:t>Em</a:t>
            </a:r>
            <a:r>
              <a:rPr lang="en-US" sz="4100" b="1" dirty="0">
                <a:solidFill>
                  <a:srgbClr val="555555">
                    <a:lumMod val="50000"/>
                  </a:srgbClr>
                </a:solidFill>
                <a:ea typeface="+mn-ea"/>
                <a:cs typeface="+mn-cs"/>
              </a:rPr>
              <a:t> </a:t>
            </a:r>
            <a:r>
              <a:rPr lang="en-US" sz="4100" b="1" dirty="0" err="1">
                <a:solidFill>
                  <a:srgbClr val="555555">
                    <a:lumMod val="50000"/>
                  </a:srgbClr>
                </a:solidFill>
                <a:ea typeface="+mn-ea"/>
                <a:cs typeface="+mn-cs"/>
              </a:rPr>
              <a:t>có</a:t>
            </a:r>
            <a:r>
              <a:rPr lang="en-US" sz="4100" b="1" dirty="0">
                <a:solidFill>
                  <a:srgbClr val="555555">
                    <a:lumMod val="50000"/>
                  </a:srgbClr>
                </a:solidFill>
                <a:ea typeface="+mn-ea"/>
                <a:cs typeface="+mn-cs"/>
              </a:rPr>
              <a:t> </a:t>
            </a:r>
            <a:r>
              <a:rPr lang="en-US" sz="4100" b="1" dirty="0" err="1">
                <a:solidFill>
                  <a:srgbClr val="555555">
                    <a:lumMod val="50000"/>
                  </a:srgbClr>
                </a:solidFill>
                <a:ea typeface="+mn-ea"/>
                <a:cs typeface="+mn-cs"/>
              </a:rPr>
              <a:t>biết</a:t>
            </a:r>
            <a:endParaRPr lang="en-US" sz="4100" b="1" dirty="0">
              <a:solidFill>
                <a:srgbClr val="555555">
                  <a:lumMod val="50000"/>
                </a:srgbClr>
              </a:solidFill>
              <a:ea typeface="+mn-ea"/>
              <a:cs typeface="+mn-cs"/>
            </a:endParaRPr>
          </a:p>
        </p:txBody>
      </p:sp>
      <p:sp>
        <p:nvSpPr>
          <p:cNvPr id="3" name="Rectangle 2"/>
          <p:cNvSpPr/>
          <p:nvPr/>
        </p:nvSpPr>
        <p:spPr>
          <a:xfrm>
            <a:off x="3292180" y="2095482"/>
            <a:ext cx="12346631" cy="723267"/>
          </a:xfrm>
          <a:prstGeom prst="rect">
            <a:avLst/>
          </a:prstGeom>
        </p:spPr>
        <p:txBody>
          <a:bodyPr wrap="none" lIns="91431" tIns="45716" rIns="91431" bIns="45716">
            <a:spAutoFit/>
          </a:bodyPr>
          <a:lstStyle/>
          <a:p>
            <a:r>
              <a:rPr lang="en-US" sz="4100" b="1" dirty="0" err="1"/>
              <a:t>Bảng</a:t>
            </a:r>
            <a:r>
              <a:rPr lang="en-US" sz="4100" b="1" dirty="0"/>
              <a:t> </a:t>
            </a:r>
            <a:r>
              <a:rPr lang="en-US" sz="4100" b="1" dirty="0" err="1"/>
              <a:t>cân</a:t>
            </a:r>
            <a:r>
              <a:rPr lang="en-US" sz="4100" b="1" dirty="0"/>
              <a:t> </a:t>
            </a:r>
            <a:r>
              <a:rPr lang="en-US" sz="4100" b="1" dirty="0" err="1"/>
              <a:t>nặng</a:t>
            </a:r>
            <a:r>
              <a:rPr lang="en-US" sz="4100" b="1" dirty="0"/>
              <a:t> – </a:t>
            </a:r>
            <a:r>
              <a:rPr lang="en-US" sz="4100" b="1" dirty="0" err="1"/>
              <a:t>chiều</a:t>
            </a:r>
            <a:r>
              <a:rPr lang="en-US" sz="4100" b="1" dirty="0"/>
              <a:t> </a:t>
            </a:r>
            <a:r>
              <a:rPr lang="en-US" sz="4100" b="1" dirty="0" err="1"/>
              <a:t>cao</a:t>
            </a:r>
            <a:r>
              <a:rPr lang="en-US" sz="4100" b="1" dirty="0"/>
              <a:t> </a:t>
            </a:r>
            <a:r>
              <a:rPr lang="en-US" sz="4100" b="1" dirty="0" err="1"/>
              <a:t>chuẩn</a:t>
            </a:r>
            <a:r>
              <a:rPr lang="en-US" sz="4100" b="1" dirty="0"/>
              <a:t> </a:t>
            </a:r>
            <a:r>
              <a:rPr lang="en-US" sz="4100" b="1" dirty="0" err="1"/>
              <a:t>của</a:t>
            </a:r>
            <a:r>
              <a:rPr lang="en-US" sz="4100" b="1" dirty="0"/>
              <a:t> </a:t>
            </a:r>
            <a:r>
              <a:rPr lang="en-US" sz="4100" b="1" dirty="0" err="1"/>
              <a:t>trẻ</a:t>
            </a:r>
            <a:r>
              <a:rPr lang="en-US" sz="4100" b="1" dirty="0"/>
              <a:t> 10 </a:t>
            </a:r>
            <a:r>
              <a:rPr lang="en-US" sz="4100" b="1" dirty="0" err="1"/>
              <a:t>tuổi</a:t>
            </a:r>
            <a:endParaRPr lang="en-US" sz="4100" b="1" dirty="0"/>
          </a:p>
        </p:txBody>
      </p:sp>
      <p:graphicFrame>
        <p:nvGraphicFramePr>
          <p:cNvPr id="4" name="Table 3"/>
          <p:cNvGraphicFramePr>
            <a:graphicFrameLocks noGrp="1"/>
          </p:cNvGraphicFramePr>
          <p:nvPr>
            <p:extLst>
              <p:ext uri="{D42A27DB-BD31-4B8C-83A1-F6EECF244321}">
                <p14:modId xmlns:p14="http://schemas.microsoft.com/office/powerpoint/2010/main" val="186084749"/>
              </p:ext>
            </p:extLst>
          </p:nvPr>
        </p:nvGraphicFramePr>
        <p:xfrm>
          <a:off x="269340" y="3193415"/>
          <a:ext cx="17703798" cy="6949440"/>
        </p:xfrm>
        <a:graphic>
          <a:graphicData uri="http://schemas.openxmlformats.org/drawingml/2006/table">
            <a:tbl>
              <a:tblPr firstRow="1" firstCol="1" bandRow="1"/>
              <a:tblGrid>
                <a:gridCol w="2529114"/>
                <a:gridCol w="2529114"/>
                <a:gridCol w="2529114"/>
                <a:gridCol w="2529114"/>
                <a:gridCol w="2529114"/>
                <a:gridCol w="2529114"/>
                <a:gridCol w="2529114"/>
              </a:tblGrid>
              <a:tr h="868680">
                <a:tc>
                  <a:txBody>
                    <a:bodyPr/>
                    <a:lstStyle/>
                    <a:p>
                      <a:pPr marL="0" marR="0" algn="ctr">
                        <a:lnSpc>
                          <a:spcPct val="150000"/>
                        </a:lnSpc>
                        <a:spcBef>
                          <a:spcPts val="0"/>
                        </a:spcBef>
                        <a:spcAft>
                          <a:spcPts val="1000"/>
                        </a:spcAft>
                      </a:pPr>
                      <a:r>
                        <a:rPr lang="nl-NL" sz="3800" b="0" dirty="0">
                          <a:solidFill>
                            <a:schemeClr val="bg2">
                              <a:lumMod val="10000"/>
                            </a:schemeClr>
                          </a:solidFill>
                          <a:effectLst/>
                          <a:latin typeface="+mn-lt"/>
                          <a:ea typeface="Calibri"/>
                          <a:cs typeface="Times New Roman"/>
                        </a:rPr>
                        <a:t> </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gridSpan="3">
                  <a:txBody>
                    <a:bodyPr/>
                    <a:lstStyle/>
                    <a:p>
                      <a:pPr marL="0" marR="0" algn="ctr">
                        <a:lnSpc>
                          <a:spcPct val="150000"/>
                        </a:lnSpc>
                        <a:spcBef>
                          <a:spcPts val="0"/>
                        </a:spcBef>
                        <a:spcAft>
                          <a:spcPts val="1000"/>
                        </a:spcAft>
                      </a:pPr>
                      <a:r>
                        <a:rPr lang="nl-NL" sz="3800" b="0" dirty="0">
                          <a:solidFill>
                            <a:schemeClr val="bg2">
                              <a:lumMod val="10000"/>
                            </a:schemeClr>
                          </a:solidFill>
                          <a:effectLst/>
                          <a:latin typeface="+mn-lt"/>
                          <a:ea typeface="Calibri"/>
                          <a:cs typeface="Times New Roman"/>
                        </a:rPr>
                        <a:t>Cân nặng (kg)</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marL="0" marR="0" algn="ctr">
                        <a:lnSpc>
                          <a:spcPct val="150000"/>
                        </a:lnSpc>
                        <a:spcBef>
                          <a:spcPts val="0"/>
                        </a:spcBef>
                        <a:spcAft>
                          <a:spcPts val="1000"/>
                        </a:spcAft>
                      </a:pPr>
                      <a:r>
                        <a:rPr lang="nl-NL" sz="3800" b="0" dirty="0">
                          <a:solidFill>
                            <a:schemeClr val="bg2">
                              <a:lumMod val="10000"/>
                            </a:schemeClr>
                          </a:solidFill>
                          <a:effectLst/>
                          <a:latin typeface="+mn-lt"/>
                          <a:ea typeface="Calibri"/>
                          <a:cs typeface="Times New Roman"/>
                        </a:rPr>
                        <a:t>Chiều cao (cm)</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hMerge="1">
                  <a:txBody>
                    <a:bodyPr/>
                    <a:lstStyle/>
                    <a:p>
                      <a:endParaRPr lang="en-US"/>
                    </a:p>
                  </a:txBody>
                  <a:tcPr/>
                </a:tc>
                <a:tc hMerge="1">
                  <a:txBody>
                    <a:bodyPr/>
                    <a:lstStyle/>
                    <a:p>
                      <a:endParaRPr lang="en-US"/>
                    </a:p>
                  </a:txBody>
                  <a:tcPr/>
                </a:tc>
              </a:tr>
              <a:tr h="2606040">
                <a:tc>
                  <a:txBody>
                    <a:bodyPr/>
                    <a:lstStyle/>
                    <a:p>
                      <a:pPr marL="0" marR="0" algn="ctr">
                        <a:lnSpc>
                          <a:spcPct val="150000"/>
                        </a:lnSpc>
                        <a:spcBef>
                          <a:spcPts val="0"/>
                        </a:spcBef>
                        <a:spcAft>
                          <a:spcPts val="1000"/>
                        </a:spcAft>
                      </a:pPr>
                      <a:r>
                        <a:rPr lang="nl-NL" sz="3800" b="0">
                          <a:solidFill>
                            <a:schemeClr val="bg2">
                              <a:lumMod val="10000"/>
                            </a:schemeClr>
                          </a:solidFill>
                          <a:effectLst/>
                          <a:latin typeface="+mn-lt"/>
                          <a:ea typeface="Calibri"/>
                          <a:cs typeface="Times New Roman"/>
                        </a:rPr>
                        <a:t> </a:t>
                      </a:r>
                      <a:endParaRPr lang="en-US" sz="3800" b="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Bị</a:t>
                      </a:r>
                      <a:r>
                        <a:rPr lang="nl-NL" sz="3800" b="0" baseline="0" dirty="0" smtClean="0">
                          <a:solidFill>
                            <a:schemeClr val="bg2">
                              <a:lumMod val="10000"/>
                            </a:schemeClr>
                          </a:solidFill>
                          <a:effectLst/>
                          <a:latin typeface="+mn-lt"/>
                          <a:ea typeface="Calibri"/>
                          <a:cs typeface="Times New Roman"/>
                        </a:rPr>
                        <a:t> nhẹ cân nếu có cân nặng</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Cân</a:t>
                      </a:r>
                      <a:r>
                        <a:rPr lang="nl-NL" sz="3800" b="0" baseline="0" dirty="0" smtClean="0">
                          <a:solidFill>
                            <a:schemeClr val="bg2">
                              <a:lumMod val="10000"/>
                            </a:schemeClr>
                          </a:solidFill>
                          <a:effectLst/>
                          <a:latin typeface="+mn-lt"/>
                          <a:ea typeface="Calibri"/>
                          <a:cs typeface="Times New Roman"/>
                        </a:rPr>
                        <a:t> nặng trung bình</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Bị</a:t>
                      </a:r>
                      <a:r>
                        <a:rPr lang="nl-NL" sz="3800" b="0" baseline="0" dirty="0" smtClean="0">
                          <a:solidFill>
                            <a:schemeClr val="bg2">
                              <a:lumMod val="10000"/>
                            </a:schemeClr>
                          </a:solidFill>
                          <a:effectLst/>
                          <a:latin typeface="+mn-lt"/>
                          <a:ea typeface="Calibri"/>
                          <a:cs typeface="Times New Roman"/>
                        </a:rPr>
                        <a:t> béo phì nếu có cân nặng</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Bị</a:t>
                      </a:r>
                      <a:r>
                        <a:rPr lang="nl-NL" sz="3800" b="0" baseline="0" dirty="0" smtClean="0">
                          <a:solidFill>
                            <a:schemeClr val="bg2">
                              <a:lumMod val="10000"/>
                            </a:schemeClr>
                          </a:solidFill>
                          <a:effectLst/>
                          <a:latin typeface="+mn-lt"/>
                          <a:ea typeface="Calibri"/>
                          <a:cs typeface="Times New Roman"/>
                        </a:rPr>
                        <a:t> thấp còi nếu có chiều cao</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Chiều</a:t>
                      </a:r>
                      <a:r>
                        <a:rPr lang="nl-NL" sz="3800" b="0" baseline="0" dirty="0" smtClean="0">
                          <a:solidFill>
                            <a:schemeClr val="bg2">
                              <a:lumMod val="10000"/>
                            </a:schemeClr>
                          </a:solidFill>
                          <a:effectLst/>
                          <a:latin typeface="+mn-lt"/>
                          <a:ea typeface="Calibri"/>
                          <a:cs typeface="Times New Roman"/>
                        </a:rPr>
                        <a:t> cao trung bình</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Bị</a:t>
                      </a:r>
                      <a:r>
                        <a:rPr lang="nl-NL" sz="3800" b="0" baseline="0" dirty="0" smtClean="0">
                          <a:solidFill>
                            <a:schemeClr val="bg2">
                              <a:lumMod val="10000"/>
                            </a:schemeClr>
                          </a:solidFill>
                          <a:effectLst/>
                          <a:latin typeface="+mn-lt"/>
                          <a:ea typeface="Calibri"/>
                          <a:cs typeface="Times New Roman"/>
                        </a:rPr>
                        <a:t> quá cao nếu chiều cao</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60">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Con gái</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dưới 23</a:t>
                      </a:r>
                      <a:r>
                        <a:rPr lang="nl-NL" sz="3800" b="0" dirty="0">
                          <a:solidFill>
                            <a:schemeClr val="bg2">
                              <a:lumMod val="10000"/>
                            </a:schemeClr>
                          </a:solidFill>
                          <a:effectLst/>
                          <a:latin typeface="+mn-lt"/>
                          <a:ea typeface="Calibri"/>
                          <a:cs typeface="Times New Roman"/>
                        </a:rPr>
                        <a:t> </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khoảng</a:t>
                      </a:r>
                      <a:r>
                        <a:rPr lang="nl-NL" sz="3800" b="0" baseline="0" dirty="0" smtClean="0">
                          <a:solidFill>
                            <a:schemeClr val="bg2">
                              <a:lumMod val="10000"/>
                            </a:schemeClr>
                          </a:solidFill>
                          <a:effectLst/>
                          <a:latin typeface="+mn-lt"/>
                          <a:ea typeface="Calibri"/>
                          <a:cs typeface="Times New Roman"/>
                        </a:rPr>
                        <a:t> 32</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trên</a:t>
                      </a:r>
                      <a:r>
                        <a:rPr lang="nl-NL" sz="3800" b="0" baseline="0" dirty="0" smtClean="0">
                          <a:solidFill>
                            <a:schemeClr val="bg2">
                              <a:lumMod val="10000"/>
                            </a:schemeClr>
                          </a:solidFill>
                          <a:effectLst/>
                          <a:latin typeface="+mn-lt"/>
                          <a:ea typeface="Calibri"/>
                          <a:cs typeface="Times New Roman"/>
                        </a:rPr>
                        <a:t> 47</a:t>
                      </a:r>
                      <a:r>
                        <a:rPr lang="nl-NL" sz="3800" b="0" dirty="0">
                          <a:solidFill>
                            <a:schemeClr val="bg2">
                              <a:lumMod val="10000"/>
                            </a:schemeClr>
                          </a:solidFill>
                          <a:effectLst/>
                          <a:latin typeface="+mn-lt"/>
                          <a:ea typeface="Calibri"/>
                          <a:cs typeface="Times New Roman"/>
                        </a:rPr>
                        <a:t> </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dưới 126</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khoảng</a:t>
                      </a:r>
                      <a:r>
                        <a:rPr lang="nl-NL" sz="3800" b="0" baseline="0" dirty="0" smtClean="0">
                          <a:solidFill>
                            <a:schemeClr val="bg2">
                              <a:lumMod val="10000"/>
                            </a:schemeClr>
                          </a:solidFill>
                          <a:effectLst/>
                          <a:latin typeface="+mn-lt"/>
                          <a:ea typeface="Calibri"/>
                          <a:cs typeface="Times New Roman"/>
                        </a:rPr>
                        <a:t> 139</a:t>
                      </a:r>
                      <a:r>
                        <a:rPr lang="nl-NL" sz="3800" b="0" dirty="0">
                          <a:solidFill>
                            <a:schemeClr val="bg2">
                              <a:lumMod val="10000"/>
                            </a:schemeClr>
                          </a:solidFill>
                          <a:effectLst/>
                          <a:latin typeface="+mn-lt"/>
                          <a:ea typeface="Calibri"/>
                          <a:cs typeface="Times New Roman"/>
                        </a:rPr>
                        <a:t> </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trên</a:t>
                      </a:r>
                      <a:r>
                        <a:rPr lang="nl-NL" sz="3800" b="0" baseline="0" dirty="0" smtClean="0">
                          <a:solidFill>
                            <a:schemeClr val="bg2">
                              <a:lumMod val="10000"/>
                            </a:schemeClr>
                          </a:solidFill>
                          <a:effectLst/>
                          <a:latin typeface="+mn-lt"/>
                          <a:ea typeface="Calibri"/>
                          <a:cs typeface="Times New Roman"/>
                        </a:rPr>
                        <a:t> 151</a:t>
                      </a:r>
                      <a:r>
                        <a:rPr lang="nl-NL" sz="3800" b="0" dirty="0">
                          <a:solidFill>
                            <a:schemeClr val="bg2">
                              <a:lumMod val="10000"/>
                            </a:schemeClr>
                          </a:solidFill>
                          <a:effectLst/>
                          <a:latin typeface="+mn-lt"/>
                          <a:ea typeface="Calibri"/>
                          <a:cs typeface="Times New Roman"/>
                        </a:rPr>
                        <a:t> </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60">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Con trai</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dưới</a:t>
                      </a:r>
                      <a:r>
                        <a:rPr lang="nl-NL" sz="3800" b="0" baseline="0" dirty="0" smtClean="0">
                          <a:solidFill>
                            <a:schemeClr val="bg2">
                              <a:lumMod val="10000"/>
                            </a:schemeClr>
                          </a:solidFill>
                          <a:effectLst/>
                          <a:latin typeface="+mn-lt"/>
                          <a:ea typeface="Calibri"/>
                          <a:cs typeface="Times New Roman"/>
                        </a:rPr>
                        <a:t> 23 </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khoảng</a:t>
                      </a:r>
                      <a:r>
                        <a:rPr lang="nl-NL" sz="3800" b="0" baseline="0" dirty="0" smtClean="0">
                          <a:solidFill>
                            <a:schemeClr val="bg2">
                              <a:lumMod val="10000"/>
                            </a:schemeClr>
                          </a:solidFill>
                          <a:effectLst/>
                          <a:latin typeface="+mn-lt"/>
                          <a:ea typeface="Calibri"/>
                          <a:cs typeface="Times New Roman"/>
                        </a:rPr>
                        <a:t> 31</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trên</a:t>
                      </a:r>
                      <a:r>
                        <a:rPr lang="nl-NL" sz="3800" b="0" baseline="0" dirty="0" smtClean="0">
                          <a:solidFill>
                            <a:schemeClr val="bg2">
                              <a:lumMod val="10000"/>
                            </a:schemeClr>
                          </a:solidFill>
                          <a:effectLst/>
                          <a:latin typeface="+mn-lt"/>
                          <a:ea typeface="Calibri"/>
                          <a:cs typeface="Times New Roman"/>
                        </a:rPr>
                        <a:t> 45</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dưới 125</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khoảng 138</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3800" b="0" dirty="0" smtClean="0">
                          <a:solidFill>
                            <a:schemeClr val="bg2">
                              <a:lumMod val="10000"/>
                            </a:schemeClr>
                          </a:solidFill>
                          <a:effectLst/>
                          <a:latin typeface="+mn-lt"/>
                          <a:ea typeface="Calibri"/>
                          <a:cs typeface="Times New Roman"/>
                        </a:rPr>
                        <a:t>trên</a:t>
                      </a:r>
                      <a:r>
                        <a:rPr lang="nl-NL" sz="3800" b="0" baseline="0" dirty="0" smtClean="0">
                          <a:solidFill>
                            <a:schemeClr val="bg2">
                              <a:lumMod val="10000"/>
                            </a:schemeClr>
                          </a:solidFill>
                          <a:effectLst/>
                          <a:latin typeface="+mn-lt"/>
                          <a:ea typeface="Calibri"/>
                          <a:cs typeface="Times New Roman"/>
                        </a:rPr>
                        <a:t> 151</a:t>
                      </a:r>
                      <a:endParaRPr lang="en-US" sz="38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0137577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grpSp>
        <p:nvGrpSpPr>
          <p:cNvPr id="2" name="Group 1"/>
          <p:cNvGrpSpPr/>
          <p:nvPr/>
        </p:nvGrpSpPr>
        <p:grpSpPr>
          <a:xfrm>
            <a:off x="952198" y="444500"/>
            <a:ext cx="5701946" cy="1166862"/>
            <a:chOff x="375483" y="255864"/>
            <a:chExt cx="5701945" cy="1166862"/>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83" y="255864"/>
              <a:ext cx="1262006" cy="1166862"/>
            </a:xfrm>
            <a:prstGeom prst="rect">
              <a:avLst/>
            </a:prstGeom>
          </p:spPr>
        </p:pic>
        <p:sp>
          <p:nvSpPr>
            <p:cNvPr id="4" name="Rectangle 3"/>
            <p:cNvSpPr/>
            <p:nvPr/>
          </p:nvSpPr>
          <p:spPr>
            <a:xfrm>
              <a:off x="1828798" y="407063"/>
              <a:ext cx="4248630" cy="1015663"/>
            </a:xfrm>
            <a:prstGeom prst="rect">
              <a:avLst/>
            </a:prstGeom>
          </p:spPr>
          <p:txBody>
            <a:bodyPr wrap="square">
              <a:spAutoFit/>
            </a:bodyPr>
            <a:lstStyle/>
            <a:p>
              <a:pPr algn="just" defTabSz="914309">
                <a:lnSpc>
                  <a:spcPct val="150000"/>
                </a:lnSpc>
                <a:buClrTx/>
                <a:defRPr/>
              </a:pPr>
              <a:r>
                <a:rPr lang="en-US" sz="4000" b="1" dirty="0" err="1">
                  <a:solidFill>
                    <a:srgbClr val="DA6538">
                      <a:lumMod val="75000"/>
                    </a:srgbClr>
                  </a:solidFill>
                  <a:latin typeface="Arial" pitchFamily="34" charset="0"/>
                  <a:cs typeface="Arial" pitchFamily="34" charset="0"/>
                </a:rPr>
                <a:t>Hoạt</a:t>
              </a:r>
              <a:r>
                <a:rPr lang="en-US" sz="4000" b="1" dirty="0">
                  <a:solidFill>
                    <a:srgbClr val="DA6538">
                      <a:lumMod val="75000"/>
                    </a:srgbClr>
                  </a:solidFill>
                  <a:latin typeface="Arial" pitchFamily="34" charset="0"/>
                  <a:cs typeface="Arial" pitchFamily="34" charset="0"/>
                </a:rPr>
                <a:t> </a:t>
              </a:r>
              <a:r>
                <a:rPr lang="en-US" sz="4000" b="1" dirty="0" err="1">
                  <a:solidFill>
                    <a:srgbClr val="DA6538">
                      <a:lumMod val="75000"/>
                    </a:srgbClr>
                  </a:solidFill>
                  <a:latin typeface="Arial" pitchFamily="34" charset="0"/>
                  <a:cs typeface="Arial" pitchFamily="34" charset="0"/>
                </a:rPr>
                <a:t>động</a:t>
              </a:r>
              <a:r>
                <a:rPr lang="en-US" sz="4000" b="1" dirty="0">
                  <a:solidFill>
                    <a:srgbClr val="DA6538">
                      <a:lumMod val="75000"/>
                    </a:srgbClr>
                  </a:solidFill>
                  <a:latin typeface="Arial" pitchFamily="34" charset="0"/>
                  <a:cs typeface="Arial" pitchFamily="34" charset="0"/>
                </a:rPr>
                <a:t> </a:t>
              </a:r>
              <a:r>
                <a:rPr lang="en-US" sz="4000" b="1" dirty="0" err="1">
                  <a:solidFill>
                    <a:srgbClr val="DA6538">
                      <a:lumMod val="75000"/>
                    </a:srgbClr>
                  </a:solidFill>
                  <a:latin typeface="Arial" pitchFamily="34" charset="0"/>
                  <a:cs typeface="Arial" pitchFamily="34" charset="0"/>
                </a:rPr>
                <a:t>nhóm</a:t>
              </a:r>
              <a:endParaRPr lang="en-US" sz="4000" b="1" dirty="0">
                <a:solidFill>
                  <a:srgbClr val="DA6538">
                    <a:lumMod val="75000"/>
                  </a:srgbClr>
                </a:solidFill>
                <a:latin typeface="Arial" pitchFamily="34" charset="0"/>
                <a:cs typeface="Arial" pitchFamily="34" charset="0"/>
              </a:endParaRPr>
            </a:p>
          </p:txBody>
        </p:sp>
      </p:grpSp>
      <p:sp>
        <p:nvSpPr>
          <p:cNvPr id="5" name="Rectangle 4"/>
          <p:cNvSpPr/>
          <p:nvPr/>
        </p:nvSpPr>
        <p:spPr>
          <a:xfrm>
            <a:off x="4308179" y="1651307"/>
            <a:ext cx="10306008" cy="723267"/>
          </a:xfrm>
          <a:prstGeom prst="rect">
            <a:avLst/>
          </a:prstGeom>
        </p:spPr>
        <p:txBody>
          <a:bodyPr wrap="none" lIns="91431" tIns="45716" rIns="91431" bIns="45716">
            <a:spAutoFit/>
          </a:bodyPr>
          <a:lstStyle/>
          <a:p>
            <a:r>
              <a:rPr lang="en-US" sz="4000" b="1" dirty="0" err="1"/>
              <a:t>Bảng</a:t>
            </a:r>
            <a:r>
              <a:rPr lang="en-US" sz="4000" b="1" dirty="0"/>
              <a:t> </a:t>
            </a:r>
            <a:r>
              <a:rPr lang="en-US" sz="4000" b="1" dirty="0" err="1"/>
              <a:t>cân</a:t>
            </a:r>
            <a:r>
              <a:rPr lang="en-US" sz="4000" b="1" dirty="0"/>
              <a:t> </a:t>
            </a:r>
            <a:r>
              <a:rPr lang="en-US" sz="4000" b="1" dirty="0" err="1"/>
              <a:t>nặng</a:t>
            </a:r>
            <a:r>
              <a:rPr lang="en-US" sz="4000" b="1" dirty="0"/>
              <a:t> – </a:t>
            </a:r>
            <a:r>
              <a:rPr lang="en-US" sz="4000" b="1" dirty="0" err="1"/>
              <a:t>chiều</a:t>
            </a:r>
            <a:r>
              <a:rPr lang="en-US" sz="4000" b="1" dirty="0"/>
              <a:t> </a:t>
            </a:r>
            <a:r>
              <a:rPr lang="en-US" sz="4000" b="1" dirty="0" err="1"/>
              <a:t>cao</a:t>
            </a:r>
            <a:r>
              <a:rPr lang="en-US" sz="4000" b="1" dirty="0"/>
              <a:t> </a:t>
            </a:r>
            <a:r>
              <a:rPr lang="en-US" sz="4000" b="1" dirty="0" err="1"/>
              <a:t>của</a:t>
            </a:r>
            <a:r>
              <a:rPr lang="en-US" sz="4000" b="1" dirty="0"/>
              <a:t> </a:t>
            </a:r>
            <a:r>
              <a:rPr lang="en-US" sz="4000" b="1" dirty="0" err="1"/>
              <a:t>nhóm</a:t>
            </a:r>
            <a:r>
              <a:rPr lang="en-US" sz="4000" b="1" dirty="0"/>
              <a:t> ....</a:t>
            </a:r>
          </a:p>
        </p:txBody>
      </p:sp>
      <p:graphicFrame>
        <p:nvGraphicFramePr>
          <p:cNvPr id="6" name="Table 5"/>
          <p:cNvGraphicFramePr>
            <a:graphicFrameLocks noGrp="1"/>
          </p:cNvGraphicFramePr>
          <p:nvPr>
            <p:extLst>
              <p:ext uri="{D42A27DB-BD31-4B8C-83A1-F6EECF244321}">
                <p14:modId xmlns:p14="http://schemas.microsoft.com/office/powerpoint/2010/main" val="3393575727"/>
              </p:ext>
            </p:extLst>
          </p:nvPr>
        </p:nvGraphicFramePr>
        <p:xfrm>
          <a:off x="687258" y="2616462"/>
          <a:ext cx="17119599" cy="6163636"/>
        </p:xfrm>
        <a:graphic>
          <a:graphicData uri="http://schemas.openxmlformats.org/drawingml/2006/table">
            <a:tbl>
              <a:tblPr firstRow="1" firstCol="1" bandRow="1"/>
              <a:tblGrid>
                <a:gridCol w="1806092"/>
                <a:gridCol w="3085222"/>
                <a:gridCol w="2445657"/>
                <a:gridCol w="2445657"/>
                <a:gridCol w="2445657"/>
                <a:gridCol w="2445657"/>
                <a:gridCol w="2445657"/>
              </a:tblGrid>
              <a:tr h="614783">
                <a:tc>
                  <a:txBody>
                    <a:bodyPr/>
                    <a:lstStyle/>
                    <a:p>
                      <a:pPr marL="0" marR="0" algn="ctr">
                        <a:lnSpc>
                          <a:spcPct val="150000"/>
                        </a:lnSpc>
                        <a:spcBef>
                          <a:spcPts val="0"/>
                        </a:spcBef>
                        <a:spcAft>
                          <a:spcPts val="1000"/>
                        </a:spcAft>
                      </a:pPr>
                      <a:r>
                        <a:rPr lang="nl-NL" sz="4000" b="0" dirty="0">
                          <a:solidFill>
                            <a:schemeClr val="bg2">
                              <a:lumMod val="10000"/>
                            </a:schemeClr>
                          </a:solidFill>
                          <a:effectLst/>
                          <a:latin typeface="+mn-lt"/>
                          <a:ea typeface="Calibri"/>
                          <a:cs typeface="Times New Roman"/>
                        </a:rPr>
                        <a:t> </a:t>
                      </a:r>
                      <a:endParaRPr lang="en-US" sz="40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gridSpan="3">
                  <a:txBody>
                    <a:bodyPr/>
                    <a:lstStyle/>
                    <a:p>
                      <a:pPr marL="0" marR="0" algn="ctr">
                        <a:lnSpc>
                          <a:spcPct val="150000"/>
                        </a:lnSpc>
                        <a:spcBef>
                          <a:spcPts val="0"/>
                        </a:spcBef>
                        <a:spcAft>
                          <a:spcPts val="1000"/>
                        </a:spcAft>
                      </a:pPr>
                      <a:r>
                        <a:rPr lang="nl-NL" sz="4000" b="0" dirty="0">
                          <a:solidFill>
                            <a:schemeClr val="bg2">
                              <a:lumMod val="10000"/>
                            </a:schemeClr>
                          </a:solidFill>
                          <a:effectLst/>
                          <a:latin typeface="+mn-lt"/>
                          <a:ea typeface="Calibri"/>
                          <a:cs typeface="Times New Roman"/>
                        </a:rPr>
                        <a:t>Cân nặng (kg)</a:t>
                      </a:r>
                      <a:endParaRPr lang="en-US" sz="40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marL="0" marR="0" algn="ctr">
                        <a:lnSpc>
                          <a:spcPct val="150000"/>
                        </a:lnSpc>
                        <a:spcBef>
                          <a:spcPts val="0"/>
                        </a:spcBef>
                        <a:spcAft>
                          <a:spcPts val="1000"/>
                        </a:spcAft>
                      </a:pPr>
                      <a:r>
                        <a:rPr lang="nl-NL" sz="4000" b="0" dirty="0">
                          <a:solidFill>
                            <a:schemeClr val="bg2">
                              <a:lumMod val="10000"/>
                            </a:schemeClr>
                          </a:solidFill>
                          <a:effectLst/>
                          <a:latin typeface="+mn-lt"/>
                          <a:ea typeface="Calibri"/>
                          <a:cs typeface="Times New Roman"/>
                        </a:rPr>
                        <a:t>Chiều cao (cm)</a:t>
                      </a:r>
                      <a:endParaRPr lang="en-US" sz="40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0000"/>
                        <a:lumOff val="80000"/>
                      </a:schemeClr>
                    </a:solidFill>
                  </a:tcPr>
                </a:tc>
                <a:tc hMerge="1">
                  <a:txBody>
                    <a:bodyPr/>
                    <a:lstStyle/>
                    <a:p>
                      <a:endParaRPr lang="en-US"/>
                    </a:p>
                  </a:txBody>
                  <a:tcPr/>
                </a:tc>
                <a:tc hMerge="1">
                  <a:txBody>
                    <a:bodyPr/>
                    <a:lstStyle/>
                    <a:p>
                      <a:endParaRPr lang="en-US"/>
                    </a:p>
                  </a:txBody>
                  <a:tcPr/>
                </a:tc>
              </a:tr>
              <a:tr h="3420436">
                <a:tc>
                  <a:txBody>
                    <a:bodyPr/>
                    <a:lstStyle/>
                    <a:p>
                      <a:pPr marL="0" marR="0" algn="ctr">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 </a:t>
                      </a:r>
                      <a:endParaRPr lang="en-US" sz="4000" b="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4000" b="0" dirty="0">
                          <a:solidFill>
                            <a:schemeClr val="bg2">
                              <a:lumMod val="10000"/>
                            </a:schemeClr>
                          </a:solidFill>
                          <a:effectLst/>
                          <a:latin typeface="+mn-lt"/>
                          <a:ea typeface="Calibri"/>
                          <a:cs typeface="Times New Roman"/>
                        </a:rPr>
                        <a:t>Số bạn nhẹ cân</a:t>
                      </a:r>
                      <a:endParaRPr lang="en-US" sz="40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4000" b="0" dirty="0">
                          <a:solidFill>
                            <a:schemeClr val="bg2">
                              <a:lumMod val="10000"/>
                            </a:schemeClr>
                          </a:solidFill>
                          <a:effectLst/>
                          <a:latin typeface="+mn-lt"/>
                          <a:ea typeface="Calibri"/>
                          <a:cs typeface="Times New Roman"/>
                        </a:rPr>
                        <a:t>Số bạn có cân nặng trung bình</a:t>
                      </a:r>
                      <a:endParaRPr lang="en-US" sz="40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4000" b="0" dirty="0">
                          <a:solidFill>
                            <a:schemeClr val="bg2">
                              <a:lumMod val="10000"/>
                            </a:schemeClr>
                          </a:solidFill>
                          <a:effectLst/>
                          <a:latin typeface="+mn-lt"/>
                          <a:ea typeface="Calibri"/>
                          <a:cs typeface="Times New Roman"/>
                        </a:rPr>
                        <a:t>Số bạn béo phì</a:t>
                      </a:r>
                      <a:endParaRPr lang="en-US" sz="40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4000" b="0" dirty="0">
                          <a:solidFill>
                            <a:schemeClr val="bg2">
                              <a:lumMod val="10000"/>
                            </a:schemeClr>
                          </a:solidFill>
                          <a:effectLst/>
                          <a:latin typeface="+mn-lt"/>
                          <a:ea typeface="Calibri"/>
                          <a:cs typeface="Times New Roman"/>
                        </a:rPr>
                        <a:t>Số bạn bị thấp còi</a:t>
                      </a:r>
                      <a:endParaRPr lang="en-US" sz="4000" b="0" dirty="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Số bạn có chiều cao trung bình</a:t>
                      </a:r>
                      <a:endParaRPr lang="en-US" sz="4000" b="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Số bạn bị quá cao</a:t>
                      </a:r>
                      <a:endParaRPr lang="en-US" sz="4000" b="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4783">
                <a:tc>
                  <a:txBody>
                    <a:bodyPr/>
                    <a:lstStyle/>
                    <a:p>
                      <a:pPr marL="0" marR="0" algn="ctr">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Nữ</a:t>
                      </a:r>
                      <a:endParaRPr lang="en-US" sz="4000" b="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 </a:t>
                      </a:r>
                      <a:endParaRPr lang="en-US" sz="4000" b="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 </a:t>
                      </a:r>
                      <a:endParaRPr lang="en-US" sz="4000" b="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 </a:t>
                      </a:r>
                      <a:endParaRPr lang="en-US" sz="4000" b="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 </a:t>
                      </a:r>
                      <a:endParaRPr lang="en-US" sz="4000" b="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 </a:t>
                      </a:r>
                      <a:endParaRPr lang="en-US" sz="4000" b="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 </a:t>
                      </a:r>
                      <a:endParaRPr lang="en-US" sz="4000" b="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4783">
                <a:tc>
                  <a:txBody>
                    <a:bodyPr/>
                    <a:lstStyle/>
                    <a:p>
                      <a:pPr marL="0" marR="0" algn="ctr">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Nam</a:t>
                      </a:r>
                      <a:endParaRPr lang="en-US" sz="4000" b="0">
                        <a:solidFill>
                          <a:schemeClr val="bg2">
                            <a:lumMod val="10000"/>
                          </a:schemeClr>
                        </a:solidFill>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 </a:t>
                      </a:r>
                      <a:endParaRPr lang="en-US" sz="4000" b="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dirty="0">
                          <a:solidFill>
                            <a:schemeClr val="bg2">
                              <a:lumMod val="10000"/>
                            </a:schemeClr>
                          </a:solidFill>
                          <a:effectLst/>
                          <a:latin typeface="+mn-lt"/>
                          <a:ea typeface="Calibri"/>
                          <a:cs typeface="Times New Roman"/>
                        </a:rPr>
                        <a:t> </a:t>
                      </a:r>
                      <a:endParaRPr lang="en-US" sz="4000" b="0" dirty="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 </a:t>
                      </a:r>
                      <a:endParaRPr lang="en-US" sz="4000" b="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a:solidFill>
                            <a:schemeClr val="bg2">
                              <a:lumMod val="10000"/>
                            </a:schemeClr>
                          </a:solidFill>
                          <a:effectLst/>
                          <a:latin typeface="+mn-lt"/>
                          <a:ea typeface="Calibri"/>
                          <a:cs typeface="Times New Roman"/>
                        </a:rPr>
                        <a:t> </a:t>
                      </a:r>
                      <a:endParaRPr lang="en-US" sz="4000" b="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dirty="0">
                          <a:solidFill>
                            <a:schemeClr val="bg2">
                              <a:lumMod val="10000"/>
                            </a:schemeClr>
                          </a:solidFill>
                          <a:effectLst/>
                          <a:latin typeface="+mn-lt"/>
                          <a:ea typeface="Calibri"/>
                          <a:cs typeface="Times New Roman"/>
                        </a:rPr>
                        <a:t> </a:t>
                      </a:r>
                      <a:endParaRPr lang="en-US" sz="4000" b="0" dirty="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1000"/>
                        </a:spcAft>
                      </a:pPr>
                      <a:r>
                        <a:rPr lang="nl-NL" sz="4000" b="0" dirty="0">
                          <a:solidFill>
                            <a:schemeClr val="bg2">
                              <a:lumMod val="10000"/>
                            </a:schemeClr>
                          </a:solidFill>
                          <a:effectLst/>
                          <a:latin typeface="+mn-lt"/>
                          <a:ea typeface="Calibri"/>
                          <a:cs typeface="Times New Roman"/>
                        </a:rPr>
                        <a:t> </a:t>
                      </a:r>
                      <a:endParaRPr lang="en-US" sz="4000" b="0" dirty="0">
                        <a:solidFill>
                          <a:schemeClr val="bg2">
                            <a:lumMod val="10000"/>
                          </a:schemeClr>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9" name="Group 8"/>
          <p:cNvGrpSpPr/>
          <p:nvPr/>
        </p:nvGrpSpPr>
        <p:grpSpPr>
          <a:xfrm>
            <a:off x="687258" y="8983298"/>
            <a:ext cx="17177670" cy="976268"/>
            <a:chOff x="551531" y="8749075"/>
            <a:chExt cx="17177670" cy="976268"/>
          </a:xfrm>
        </p:grpSpPr>
        <p:sp>
          <p:nvSpPr>
            <p:cNvPr id="7" name="Rectangle 6"/>
            <p:cNvSpPr/>
            <p:nvPr/>
          </p:nvSpPr>
          <p:spPr>
            <a:xfrm>
              <a:off x="1583201" y="8755848"/>
              <a:ext cx="16146000" cy="861133"/>
            </a:xfrm>
            <a:prstGeom prst="rect">
              <a:avLst/>
            </a:prstGeom>
          </p:spPr>
          <p:txBody>
            <a:bodyPr wrap="square">
              <a:spAutoFit/>
            </a:bodyPr>
            <a:lstStyle/>
            <a:p>
              <a:pPr algn="just">
                <a:lnSpc>
                  <a:spcPct val="150000"/>
                </a:lnSpc>
              </a:pPr>
              <a:r>
                <a:rPr lang="vi-VN" sz="3800" i="1" dirty="0"/>
                <a:t>Không nêu tên bạn nhẹ cân, béo phì hoặc thấp còi hay quá cao trước lớp</a:t>
              </a:r>
              <a:endParaRPr lang="en-US" sz="3800" i="1" dirty="0"/>
            </a:p>
          </p:txBody>
        </p:sp>
        <p:pic>
          <p:nvPicPr>
            <p:cNvPr id="8"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a:off x="551531" y="8749075"/>
              <a:ext cx="976268" cy="976268"/>
            </a:xfrm>
            <a:prstGeom prst="rect">
              <a:avLst/>
            </a:prstGeom>
          </p:spPr>
        </p:pic>
      </p:grpSp>
    </p:spTree>
    <p:extLst>
      <p:ext uri="{BB962C8B-B14F-4D97-AF65-F5344CB8AC3E}">
        <p14:creationId xmlns:p14="http://schemas.microsoft.com/office/powerpoint/2010/main" val="275675499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Nutrition and Healthy Eating - Health - 9th grade by Slidesgo">
  <a:themeElements>
    <a:clrScheme name="Simple Light">
      <a:dk1>
        <a:srgbClr val="164D73"/>
      </a:dk1>
      <a:lt1>
        <a:srgbClr val="778A17"/>
      </a:lt1>
      <a:dk2>
        <a:srgbClr val="FCFAF9"/>
      </a:dk2>
      <a:lt2>
        <a:srgbClr val="F3F3DE"/>
      </a:lt2>
      <a:accent1>
        <a:srgbClr val="E8EDBB"/>
      </a:accent1>
      <a:accent2>
        <a:srgbClr val="BBD368"/>
      </a:accent2>
      <a:accent3>
        <a:srgbClr val="FFFFFF"/>
      </a:accent3>
      <a:accent4>
        <a:srgbClr val="FFFFFF"/>
      </a:accent4>
      <a:accent5>
        <a:srgbClr val="FFFFFF"/>
      </a:accent5>
      <a:accent6>
        <a:srgbClr val="FFFFFF"/>
      </a:accent6>
      <a:hlink>
        <a:srgbClr val="164D7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TotalTime>
  <Words>2360</Words>
  <Application>Microsoft Office PowerPoint</Application>
  <PresentationFormat>Custom</PresentationFormat>
  <Paragraphs>248</Paragraphs>
  <Slides>43</Slides>
  <Notes>31</Notes>
  <HiddenSlides>0</HiddenSlides>
  <MMClips>16</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43</vt:i4>
      </vt:variant>
    </vt:vector>
  </HeadingPairs>
  <TitlesOfParts>
    <vt:vector size="58" baseType="lpstr">
      <vt:lpstr>Arial</vt:lpstr>
      <vt:lpstr>#9Slide02 Tieu de dai</vt:lpstr>
      <vt:lpstr>Nunito Light</vt:lpstr>
      <vt:lpstr>Calibri</vt:lpstr>
      <vt:lpstr>iCiel Cadena</vt:lpstr>
      <vt:lpstr>Calibri Light</vt:lpstr>
      <vt:lpstr>Times New Roman</vt:lpstr>
      <vt:lpstr>Geologica</vt:lpstr>
      <vt:lpstr>Geologica SemiBold</vt:lpstr>
      <vt:lpstr>Figtree</vt:lpstr>
      <vt:lpstr>Wingdings</vt:lpstr>
      <vt:lpstr>#9Slide02 Noi dung dai</vt:lpstr>
      <vt:lpstr>Nutrition and Healthy Eating - Health - 9th grade by Slidesgo</vt:lpstr>
      <vt:lpstr>Office Theme</vt:lpstr>
      <vt:lpstr>1_Office Theme</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and Healthy Eating Health</dc:title>
  <cp:lastModifiedBy>DELL</cp:lastModifiedBy>
  <cp:revision>103</cp:revision>
  <dcterms:modified xsi:type="dcterms:W3CDTF">2023-12-27T23:31:14Z</dcterms:modified>
</cp:coreProperties>
</file>