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41"/>
  </p:notesMasterIdLst>
  <p:sldIdLst>
    <p:sldId id="259" r:id="rId2"/>
    <p:sldId id="261" r:id="rId3"/>
    <p:sldId id="256" r:id="rId4"/>
    <p:sldId id="285" r:id="rId5"/>
    <p:sldId id="260" r:id="rId6"/>
    <p:sldId id="262" r:id="rId7"/>
    <p:sldId id="293" r:id="rId8"/>
    <p:sldId id="294" r:id="rId9"/>
    <p:sldId id="295" r:id="rId10"/>
    <p:sldId id="296" r:id="rId11"/>
    <p:sldId id="297" r:id="rId12"/>
    <p:sldId id="298" r:id="rId13"/>
    <p:sldId id="263" r:id="rId14"/>
    <p:sldId id="270" r:id="rId15"/>
    <p:sldId id="264" r:id="rId16"/>
    <p:sldId id="300" r:id="rId17"/>
    <p:sldId id="337" r:id="rId18"/>
    <p:sldId id="338" r:id="rId19"/>
    <p:sldId id="339" r:id="rId20"/>
    <p:sldId id="340" r:id="rId21"/>
    <p:sldId id="341" r:id="rId22"/>
    <p:sldId id="342" r:id="rId23"/>
    <p:sldId id="267" r:id="rId24"/>
    <p:sldId id="351" r:id="rId25"/>
    <p:sldId id="352" r:id="rId26"/>
    <p:sldId id="353" r:id="rId27"/>
    <p:sldId id="354" r:id="rId28"/>
    <p:sldId id="355" r:id="rId29"/>
    <p:sldId id="356" r:id="rId30"/>
    <p:sldId id="345" r:id="rId31"/>
    <p:sldId id="343" r:id="rId32"/>
    <p:sldId id="349" r:id="rId33"/>
    <p:sldId id="258" r:id="rId34"/>
    <p:sldId id="257" r:id="rId35"/>
    <p:sldId id="346" r:id="rId36"/>
    <p:sldId id="347" r:id="rId37"/>
    <p:sldId id="348" r:id="rId38"/>
    <p:sldId id="274" r:id="rId39"/>
    <p:sldId id="276"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Lilita One" panose="020B0604020202020204" charset="0"/>
      <p:regular r:id="rId46"/>
    </p:embeddedFont>
    <p:embeddedFont>
      <p:font typeface="Poppins"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E43E3-85BA-4125-8B21-D0A0AEFC5865}">
  <a:tblStyle styleId="{62AE43E3-85BA-4125-8B21-D0A0AEFC586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660"/>
  </p:normalViewPr>
  <p:slideViewPr>
    <p:cSldViewPr snapToGrid="0">
      <p:cViewPr varScale="1">
        <p:scale>
          <a:sx n="79" d="100"/>
          <a:sy n="79" d="100"/>
        </p:scale>
        <p:origin x="6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58f569961d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58f569961d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1241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637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2585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58f569961d_1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258f569961d_1_1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8521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6579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2361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5828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7172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0374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3665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9215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3635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412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8014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122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58f569961d_1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258f569961d_1_1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2971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58f569961d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58f569961d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8353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9" name="Google Shape;1649;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539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960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914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7436" y="104931"/>
            <a:ext cx="8934138" cy="4939259"/>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a typeface="Lilita One"/>
              <a:cs typeface="Arial" panose="020B0604020202020204" pitchFamily="34" charset="0"/>
              <a:sym typeface="Lilita One"/>
            </a:endParaRPr>
          </a:p>
        </p:txBody>
      </p:sp>
      <p:sp>
        <p:nvSpPr>
          <p:cNvPr id="10" name="Google Shape;10;p2"/>
          <p:cNvSpPr txBox="1">
            <a:spLocks noGrp="1"/>
          </p:cNvSpPr>
          <p:nvPr>
            <p:ph type="ctrTitle"/>
          </p:nvPr>
        </p:nvSpPr>
        <p:spPr>
          <a:xfrm>
            <a:off x="865625" y="681800"/>
            <a:ext cx="4418100" cy="30573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47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1" name="Google Shape;11;p2"/>
          <p:cNvSpPr txBox="1">
            <a:spLocks noGrp="1"/>
          </p:cNvSpPr>
          <p:nvPr>
            <p:ph type="subTitle" idx="1"/>
          </p:nvPr>
        </p:nvSpPr>
        <p:spPr>
          <a:xfrm>
            <a:off x="865625" y="3849070"/>
            <a:ext cx="44181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Font typeface="Lilita One"/>
              <a:buNone/>
              <a:defRPr sz="1800">
                <a:latin typeface="Lilita One"/>
                <a:ea typeface="Lilita One"/>
                <a:cs typeface="Lilita One"/>
                <a:sym typeface="Lilita One"/>
              </a:defRPr>
            </a:lvl2pPr>
            <a:lvl3pPr lvl="2" algn="ctr">
              <a:lnSpc>
                <a:spcPct val="100000"/>
              </a:lnSpc>
              <a:spcBef>
                <a:spcPts val="0"/>
              </a:spcBef>
              <a:spcAft>
                <a:spcPts val="0"/>
              </a:spcAft>
              <a:buSzPts val="1800"/>
              <a:buFont typeface="Lilita One"/>
              <a:buNone/>
              <a:defRPr sz="1800">
                <a:latin typeface="Lilita One"/>
                <a:ea typeface="Lilita One"/>
                <a:cs typeface="Lilita One"/>
                <a:sym typeface="Lilita One"/>
              </a:defRPr>
            </a:lvl3pPr>
            <a:lvl4pPr lvl="3" algn="ctr">
              <a:lnSpc>
                <a:spcPct val="100000"/>
              </a:lnSpc>
              <a:spcBef>
                <a:spcPts val="0"/>
              </a:spcBef>
              <a:spcAft>
                <a:spcPts val="0"/>
              </a:spcAft>
              <a:buSzPts val="1800"/>
              <a:buFont typeface="Lilita One"/>
              <a:buNone/>
              <a:defRPr sz="1800">
                <a:latin typeface="Lilita One"/>
                <a:ea typeface="Lilita One"/>
                <a:cs typeface="Lilita One"/>
                <a:sym typeface="Lilita One"/>
              </a:defRPr>
            </a:lvl4pPr>
            <a:lvl5pPr lvl="4" algn="ctr">
              <a:lnSpc>
                <a:spcPct val="100000"/>
              </a:lnSpc>
              <a:spcBef>
                <a:spcPts val="0"/>
              </a:spcBef>
              <a:spcAft>
                <a:spcPts val="0"/>
              </a:spcAft>
              <a:buSzPts val="1800"/>
              <a:buFont typeface="Lilita One"/>
              <a:buNone/>
              <a:defRPr sz="1800">
                <a:latin typeface="Lilita One"/>
                <a:ea typeface="Lilita One"/>
                <a:cs typeface="Lilita One"/>
                <a:sym typeface="Lilita One"/>
              </a:defRPr>
            </a:lvl5pPr>
            <a:lvl6pPr lvl="5" algn="ctr">
              <a:lnSpc>
                <a:spcPct val="100000"/>
              </a:lnSpc>
              <a:spcBef>
                <a:spcPts val="0"/>
              </a:spcBef>
              <a:spcAft>
                <a:spcPts val="0"/>
              </a:spcAft>
              <a:buSzPts val="1800"/>
              <a:buFont typeface="Lilita One"/>
              <a:buNone/>
              <a:defRPr sz="1800">
                <a:latin typeface="Lilita One"/>
                <a:ea typeface="Lilita One"/>
                <a:cs typeface="Lilita One"/>
                <a:sym typeface="Lilita One"/>
              </a:defRPr>
            </a:lvl6pPr>
            <a:lvl7pPr lvl="6" algn="ctr">
              <a:lnSpc>
                <a:spcPct val="100000"/>
              </a:lnSpc>
              <a:spcBef>
                <a:spcPts val="0"/>
              </a:spcBef>
              <a:spcAft>
                <a:spcPts val="0"/>
              </a:spcAft>
              <a:buSzPts val="1800"/>
              <a:buFont typeface="Lilita One"/>
              <a:buNone/>
              <a:defRPr sz="1800">
                <a:latin typeface="Lilita One"/>
                <a:ea typeface="Lilita One"/>
                <a:cs typeface="Lilita One"/>
                <a:sym typeface="Lilita One"/>
              </a:defRPr>
            </a:lvl7pPr>
            <a:lvl8pPr lvl="7" algn="ctr">
              <a:lnSpc>
                <a:spcPct val="100000"/>
              </a:lnSpc>
              <a:spcBef>
                <a:spcPts val="0"/>
              </a:spcBef>
              <a:spcAft>
                <a:spcPts val="0"/>
              </a:spcAft>
              <a:buSzPts val="1800"/>
              <a:buFont typeface="Lilita One"/>
              <a:buNone/>
              <a:defRPr sz="1800">
                <a:latin typeface="Lilita One"/>
                <a:ea typeface="Lilita One"/>
                <a:cs typeface="Lilita One"/>
                <a:sym typeface="Lilita One"/>
              </a:defRPr>
            </a:lvl8pPr>
            <a:lvl9pPr lvl="8" algn="ctr">
              <a:lnSpc>
                <a:spcPct val="100000"/>
              </a:lnSpc>
              <a:spcBef>
                <a:spcPts val="0"/>
              </a:spcBef>
              <a:spcAft>
                <a:spcPts val="0"/>
              </a:spcAft>
              <a:buSzPts val="1800"/>
              <a:buFont typeface="Lilita One"/>
              <a:buNone/>
              <a:defRPr sz="1800">
                <a:latin typeface="Lilita One"/>
                <a:ea typeface="Lilita One"/>
                <a:cs typeface="Lilita One"/>
                <a:sym typeface="Lilita One"/>
              </a:defRPr>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6"/>
        <p:cNvGrpSpPr/>
        <p:nvPr/>
      </p:nvGrpSpPr>
      <p:grpSpPr>
        <a:xfrm>
          <a:off x="0" y="0"/>
          <a:ext cx="0" cy="0"/>
          <a:chOff x="0" y="0"/>
          <a:chExt cx="0" cy="0"/>
        </a:xfrm>
      </p:grpSpPr>
      <p:sp>
        <p:nvSpPr>
          <p:cNvPr id="107" name="Google Shape;107;p18"/>
          <p:cNvSpPr/>
          <p:nvPr/>
        </p:nvSpPr>
        <p:spPr>
          <a:xfrm>
            <a:off x="330900" y="324600"/>
            <a:ext cx="8482200" cy="44943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txBox="1">
            <a:spLocks noGrp="1"/>
          </p:cNvSpPr>
          <p:nvPr>
            <p:ph type="title"/>
          </p:nvPr>
        </p:nvSpPr>
        <p:spPr>
          <a:xfrm>
            <a:off x="1599025" y="1118838"/>
            <a:ext cx="3519600" cy="1789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9" name="Google Shape;109;p18"/>
          <p:cNvSpPr txBox="1">
            <a:spLocks noGrp="1"/>
          </p:cNvSpPr>
          <p:nvPr>
            <p:ph type="subTitle" idx="1"/>
          </p:nvPr>
        </p:nvSpPr>
        <p:spPr>
          <a:xfrm>
            <a:off x="1599025" y="2908388"/>
            <a:ext cx="3519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0" name="Google Shape;110;p18"/>
          <p:cNvSpPr>
            <a:spLocks noGrp="1"/>
          </p:cNvSpPr>
          <p:nvPr>
            <p:ph type="pic" idx="2"/>
          </p:nvPr>
        </p:nvSpPr>
        <p:spPr>
          <a:xfrm>
            <a:off x="5396775" y="907290"/>
            <a:ext cx="2376900" cy="33288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3"/>
        <p:cNvGrpSpPr/>
        <p:nvPr/>
      </p:nvGrpSpPr>
      <p:grpSpPr>
        <a:xfrm>
          <a:off x="0" y="0"/>
          <a:ext cx="0" cy="0"/>
          <a:chOff x="0" y="0"/>
          <a:chExt cx="0" cy="0"/>
        </a:xfrm>
      </p:grpSpPr>
      <p:sp>
        <p:nvSpPr>
          <p:cNvPr id="134" name="Google Shape;134;p23"/>
          <p:cNvSpPr/>
          <p:nvPr/>
        </p:nvSpPr>
        <p:spPr>
          <a:xfrm>
            <a:off x="330900" y="324600"/>
            <a:ext cx="8482200" cy="44943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6" name="Google Shape;136;p23"/>
          <p:cNvSpPr txBox="1">
            <a:spLocks noGrp="1"/>
          </p:cNvSpPr>
          <p:nvPr>
            <p:ph type="subTitle" idx="1"/>
          </p:nvPr>
        </p:nvSpPr>
        <p:spPr>
          <a:xfrm>
            <a:off x="4965449" y="2980825"/>
            <a:ext cx="2957700" cy="121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37" name="Google Shape;137;p23"/>
          <p:cNvSpPr txBox="1">
            <a:spLocks noGrp="1"/>
          </p:cNvSpPr>
          <p:nvPr>
            <p:ph type="subTitle" idx="2"/>
          </p:nvPr>
        </p:nvSpPr>
        <p:spPr>
          <a:xfrm>
            <a:off x="1220851" y="2980825"/>
            <a:ext cx="2957700" cy="121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38" name="Google Shape;138;p23"/>
          <p:cNvSpPr txBox="1">
            <a:spLocks noGrp="1"/>
          </p:cNvSpPr>
          <p:nvPr>
            <p:ph type="subTitle" idx="3"/>
          </p:nvPr>
        </p:nvSpPr>
        <p:spPr>
          <a:xfrm>
            <a:off x="1220851" y="2498125"/>
            <a:ext cx="29577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Lilita One"/>
              <a:buNone/>
              <a:defRPr sz="2400">
                <a:latin typeface="Arial" panose="020B0604020202020204" pitchFamily="34" charset="0"/>
                <a:ea typeface="Arial" panose="020B0604020202020204" pitchFamily="34" charset="0"/>
                <a:cs typeface="Arial" panose="020B0604020202020204" pitchFamily="34" charset="0"/>
                <a:sym typeface="Lilita One"/>
              </a:defRPr>
            </a:lvl1pPr>
            <a:lvl2pPr lvl="1"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2pPr>
            <a:lvl3pPr lvl="2"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3pPr>
            <a:lvl4pPr lvl="3"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4pPr>
            <a:lvl5pPr lvl="4"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5pPr>
            <a:lvl6pPr lvl="5"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6pPr>
            <a:lvl7pPr lvl="6"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7pPr>
            <a:lvl8pPr lvl="7"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8pPr>
            <a:lvl9pPr lvl="8"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9pPr>
          </a:lstStyle>
          <a:p>
            <a:endParaRPr dirty="0"/>
          </a:p>
        </p:txBody>
      </p:sp>
      <p:sp>
        <p:nvSpPr>
          <p:cNvPr id="139" name="Google Shape;139;p23"/>
          <p:cNvSpPr txBox="1">
            <a:spLocks noGrp="1"/>
          </p:cNvSpPr>
          <p:nvPr>
            <p:ph type="subTitle" idx="4"/>
          </p:nvPr>
        </p:nvSpPr>
        <p:spPr>
          <a:xfrm>
            <a:off x="4965447" y="2498125"/>
            <a:ext cx="29577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Lilita One"/>
              <a:buNone/>
              <a:defRPr sz="2400">
                <a:latin typeface="Arial" panose="020B0604020202020204" pitchFamily="34" charset="0"/>
                <a:ea typeface="Arial" panose="020B0604020202020204" pitchFamily="34" charset="0"/>
                <a:cs typeface="Arial" panose="020B0604020202020204" pitchFamily="34" charset="0"/>
                <a:sym typeface="Lilita One"/>
              </a:defRPr>
            </a:lvl1pPr>
            <a:lvl2pPr lvl="1"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2pPr>
            <a:lvl3pPr lvl="2"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3pPr>
            <a:lvl4pPr lvl="3"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4pPr>
            <a:lvl5pPr lvl="4"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5pPr>
            <a:lvl6pPr lvl="5"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6pPr>
            <a:lvl7pPr lvl="6"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7pPr>
            <a:lvl8pPr lvl="7"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8pPr>
            <a:lvl9pPr lvl="8"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40"/>
        <p:cNvGrpSpPr/>
        <p:nvPr/>
      </p:nvGrpSpPr>
      <p:grpSpPr>
        <a:xfrm>
          <a:off x="0" y="0"/>
          <a:ext cx="0" cy="0"/>
          <a:chOff x="0" y="0"/>
          <a:chExt cx="0" cy="0"/>
        </a:xfrm>
      </p:grpSpPr>
      <p:sp>
        <p:nvSpPr>
          <p:cNvPr id="141" name="Google Shape;141;p24"/>
          <p:cNvSpPr/>
          <p:nvPr/>
        </p:nvSpPr>
        <p:spPr>
          <a:xfrm>
            <a:off x="330900" y="324600"/>
            <a:ext cx="8482200" cy="44943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43" name="Google Shape;143;p24"/>
          <p:cNvSpPr txBox="1">
            <a:spLocks noGrp="1"/>
          </p:cNvSpPr>
          <p:nvPr>
            <p:ph type="subTitle" idx="1"/>
          </p:nvPr>
        </p:nvSpPr>
        <p:spPr>
          <a:xfrm>
            <a:off x="4832078" y="1520700"/>
            <a:ext cx="3254100" cy="2102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4" name="Google Shape;144;p24"/>
          <p:cNvSpPr txBox="1">
            <a:spLocks noGrp="1"/>
          </p:cNvSpPr>
          <p:nvPr>
            <p:ph type="subTitle" idx="2"/>
          </p:nvPr>
        </p:nvSpPr>
        <p:spPr>
          <a:xfrm>
            <a:off x="1057900" y="1520700"/>
            <a:ext cx="3254100" cy="2102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24"/>
          <p:cNvSpPr/>
          <p:nvPr/>
        </p:nvSpPr>
        <p:spPr>
          <a:xfrm>
            <a:off x="483798" y="3870226"/>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4"/>
          <p:cNvSpPr/>
          <p:nvPr/>
        </p:nvSpPr>
        <p:spPr>
          <a:xfrm>
            <a:off x="8307550" y="1583550"/>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4"/>
          <p:cNvSpPr/>
          <p:nvPr/>
        </p:nvSpPr>
        <p:spPr>
          <a:xfrm rot="-1853763">
            <a:off x="8298356" y="2912837"/>
            <a:ext cx="264821" cy="235211"/>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4"/>
          <p:cNvSpPr/>
          <p:nvPr/>
        </p:nvSpPr>
        <p:spPr>
          <a:xfrm>
            <a:off x="8268461" y="3870226"/>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62"/>
        <p:cNvGrpSpPr/>
        <p:nvPr/>
      </p:nvGrpSpPr>
      <p:grpSpPr>
        <a:xfrm>
          <a:off x="0" y="0"/>
          <a:ext cx="0" cy="0"/>
          <a:chOff x="0" y="0"/>
          <a:chExt cx="0" cy="0"/>
        </a:xfrm>
      </p:grpSpPr>
      <p:sp>
        <p:nvSpPr>
          <p:cNvPr id="163" name="Google Shape;163;p26"/>
          <p:cNvSpPr/>
          <p:nvPr/>
        </p:nvSpPr>
        <p:spPr>
          <a:xfrm>
            <a:off x="330900" y="324600"/>
            <a:ext cx="8482200" cy="44943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65" name="Google Shape;165;p26"/>
          <p:cNvSpPr txBox="1">
            <a:spLocks noGrp="1"/>
          </p:cNvSpPr>
          <p:nvPr>
            <p:ph type="subTitle" idx="1"/>
          </p:nvPr>
        </p:nvSpPr>
        <p:spPr>
          <a:xfrm>
            <a:off x="2173927" y="1842900"/>
            <a:ext cx="21318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6" name="Google Shape;166;p26"/>
          <p:cNvSpPr txBox="1">
            <a:spLocks noGrp="1"/>
          </p:cNvSpPr>
          <p:nvPr>
            <p:ph type="subTitle" idx="2"/>
          </p:nvPr>
        </p:nvSpPr>
        <p:spPr>
          <a:xfrm>
            <a:off x="5804847" y="1842900"/>
            <a:ext cx="21318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7" name="Google Shape;167;p26"/>
          <p:cNvSpPr txBox="1">
            <a:spLocks noGrp="1"/>
          </p:cNvSpPr>
          <p:nvPr>
            <p:ph type="subTitle" idx="3"/>
          </p:nvPr>
        </p:nvSpPr>
        <p:spPr>
          <a:xfrm>
            <a:off x="2173927" y="3485775"/>
            <a:ext cx="21318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8" name="Google Shape;168;p26"/>
          <p:cNvSpPr txBox="1">
            <a:spLocks noGrp="1"/>
          </p:cNvSpPr>
          <p:nvPr>
            <p:ph type="subTitle" idx="4"/>
          </p:nvPr>
        </p:nvSpPr>
        <p:spPr>
          <a:xfrm>
            <a:off x="5804847" y="3485775"/>
            <a:ext cx="21318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9" name="Google Shape;169;p26"/>
          <p:cNvSpPr txBox="1">
            <a:spLocks noGrp="1"/>
          </p:cNvSpPr>
          <p:nvPr>
            <p:ph type="subTitle" idx="5"/>
          </p:nvPr>
        </p:nvSpPr>
        <p:spPr>
          <a:xfrm>
            <a:off x="2173927" y="1413500"/>
            <a:ext cx="21318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lita One"/>
              <a:buNone/>
              <a:defRPr sz="2400">
                <a:latin typeface="Arial" panose="020B0604020202020204" pitchFamily="34" charset="0"/>
                <a:ea typeface="Arial" panose="020B0604020202020204" pitchFamily="34" charset="0"/>
                <a:cs typeface="Arial" panose="020B0604020202020204" pitchFamily="34" charset="0"/>
                <a:sym typeface="Lilita One"/>
              </a:defRPr>
            </a:lvl1pPr>
            <a:lvl2pPr lvl="1"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2pPr>
            <a:lvl3pPr lvl="2"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3pPr>
            <a:lvl4pPr lvl="3"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4pPr>
            <a:lvl5pPr lvl="4"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5pPr>
            <a:lvl6pPr lvl="5"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6pPr>
            <a:lvl7pPr lvl="6"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7pPr>
            <a:lvl8pPr lvl="7"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8pPr>
            <a:lvl9pPr lvl="8"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9pPr>
          </a:lstStyle>
          <a:p>
            <a:endParaRPr dirty="0"/>
          </a:p>
        </p:txBody>
      </p:sp>
      <p:sp>
        <p:nvSpPr>
          <p:cNvPr id="170" name="Google Shape;170;p26"/>
          <p:cNvSpPr txBox="1">
            <a:spLocks noGrp="1"/>
          </p:cNvSpPr>
          <p:nvPr>
            <p:ph type="subTitle" idx="6"/>
          </p:nvPr>
        </p:nvSpPr>
        <p:spPr>
          <a:xfrm>
            <a:off x="2173927" y="3056475"/>
            <a:ext cx="21318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lita One"/>
              <a:buNone/>
              <a:defRPr sz="2400">
                <a:latin typeface="Arial" panose="020B0604020202020204" pitchFamily="34" charset="0"/>
                <a:ea typeface="Arial" panose="020B0604020202020204" pitchFamily="34" charset="0"/>
                <a:cs typeface="Arial" panose="020B0604020202020204" pitchFamily="34" charset="0"/>
                <a:sym typeface="Lilita One"/>
              </a:defRPr>
            </a:lvl1pPr>
            <a:lvl2pPr lvl="1"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2pPr>
            <a:lvl3pPr lvl="2"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3pPr>
            <a:lvl4pPr lvl="3"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4pPr>
            <a:lvl5pPr lvl="4"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5pPr>
            <a:lvl6pPr lvl="5"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6pPr>
            <a:lvl7pPr lvl="6"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7pPr>
            <a:lvl8pPr lvl="7"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8pPr>
            <a:lvl9pPr lvl="8"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9pPr>
          </a:lstStyle>
          <a:p>
            <a:endParaRPr dirty="0"/>
          </a:p>
        </p:txBody>
      </p:sp>
      <p:sp>
        <p:nvSpPr>
          <p:cNvPr id="171" name="Google Shape;171;p26"/>
          <p:cNvSpPr txBox="1">
            <a:spLocks noGrp="1"/>
          </p:cNvSpPr>
          <p:nvPr>
            <p:ph type="subTitle" idx="7"/>
          </p:nvPr>
        </p:nvSpPr>
        <p:spPr>
          <a:xfrm>
            <a:off x="5804843" y="1413500"/>
            <a:ext cx="21318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lita One"/>
              <a:buNone/>
              <a:defRPr sz="2400">
                <a:latin typeface="Arial" panose="020B0604020202020204" pitchFamily="34" charset="0"/>
                <a:ea typeface="Arial" panose="020B0604020202020204" pitchFamily="34" charset="0"/>
                <a:cs typeface="Arial" panose="020B0604020202020204" pitchFamily="34" charset="0"/>
                <a:sym typeface="Lilita One"/>
              </a:defRPr>
            </a:lvl1pPr>
            <a:lvl2pPr lvl="1"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2pPr>
            <a:lvl3pPr lvl="2"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3pPr>
            <a:lvl4pPr lvl="3"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4pPr>
            <a:lvl5pPr lvl="4"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5pPr>
            <a:lvl6pPr lvl="5"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6pPr>
            <a:lvl7pPr lvl="6"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7pPr>
            <a:lvl8pPr lvl="7"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8pPr>
            <a:lvl9pPr lvl="8"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9pPr>
          </a:lstStyle>
          <a:p>
            <a:endParaRPr dirty="0"/>
          </a:p>
        </p:txBody>
      </p:sp>
      <p:sp>
        <p:nvSpPr>
          <p:cNvPr id="172" name="Google Shape;172;p26"/>
          <p:cNvSpPr txBox="1">
            <a:spLocks noGrp="1"/>
          </p:cNvSpPr>
          <p:nvPr>
            <p:ph type="subTitle" idx="8"/>
          </p:nvPr>
        </p:nvSpPr>
        <p:spPr>
          <a:xfrm>
            <a:off x="5804843" y="3056475"/>
            <a:ext cx="21318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lita One"/>
              <a:buNone/>
              <a:defRPr sz="2400">
                <a:latin typeface="Arial" panose="020B0604020202020204" pitchFamily="34" charset="0"/>
                <a:ea typeface="Arial" panose="020B0604020202020204" pitchFamily="34" charset="0"/>
                <a:cs typeface="Arial" panose="020B0604020202020204" pitchFamily="34" charset="0"/>
                <a:sym typeface="Lilita One"/>
              </a:defRPr>
            </a:lvl1pPr>
            <a:lvl2pPr lvl="1"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2pPr>
            <a:lvl3pPr lvl="2"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3pPr>
            <a:lvl4pPr lvl="3"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4pPr>
            <a:lvl5pPr lvl="4"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5pPr>
            <a:lvl6pPr lvl="5"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6pPr>
            <a:lvl7pPr lvl="6"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7pPr>
            <a:lvl8pPr lvl="7"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8pPr>
            <a:lvl9pPr lvl="8" algn="ctr" rtl="0">
              <a:lnSpc>
                <a:spcPct val="100000"/>
              </a:lnSpc>
              <a:spcBef>
                <a:spcPts val="0"/>
              </a:spcBef>
              <a:spcAft>
                <a:spcPts val="0"/>
              </a:spcAft>
              <a:buSzPts val="2400"/>
              <a:buFont typeface="Lilita One"/>
              <a:buNone/>
              <a:defRPr sz="2400" b="1">
                <a:latin typeface="Lilita One"/>
                <a:ea typeface="Lilita One"/>
                <a:cs typeface="Lilita One"/>
                <a:sym typeface="Lilita One"/>
              </a:defRPr>
            </a:lvl9pPr>
          </a:lstStyle>
          <a:p>
            <a:endParaRPr dirty="0"/>
          </a:p>
        </p:txBody>
      </p:sp>
      <p:grpSp>
        <p:nvGrpSpPr>
          <p:cNvPr id="173" name="Google Shape;173;p26"/>
          <p:cNvGrpSpPr/>
          <p:nvPr/>
        </p:nvGrpSpPr>
        <p:grpSpPr>
          <a:xfrm>
            <a:off x="8433395" y="1138151"/>
            <a:ext cx="353576" cy="2721131"/>
            <a:chOff x="8245944" y="1918999"/>
            <a:chExt cx="347134" cy="2501162"/>
          </a:xfrm>
        </p:grpSpPr>
        <p:sp>
          <p:nvSpPr>
            <p:cNvPr id="174" name="Google Shape;174;p26"/>
            <p:cNvSpPr/>
            <p:nvPr/>
          </p:nvSpPr>
          <p:spPr>
            <a:xfrm>
              <a:off x="8245944" y="1918999"/>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6"/>
            <p:cNvSpPr/>
            <p:nvPr/>
          </p:nvSpPr>
          <p:spPr>
            <a:xfrm rot="2140251">
              <a:off x="8268486" y="4227775"/>
              <a:ext cx="324592" cy="192386"/>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23"/>
        <p:cNvGrpSpPr/>
        <p:nvPr/>
      </p:nvGrpSpPr>
      <p:grpSpPr>
        <a:xfrm>
          <a:off x="0" y="0"/>
          <a:ext cx="0" cy="0"/>
          <a:chOff x="0" y="0"/>
          <a:chExt cx="0" cy="0"/>
        </a:xfrm>
      </p:grpSpPr>
      <p:sp>
        <p:nvSpPr>
          <p:cNvPr id="224" name="Google Shape;224;p31"/>
          <p:cNvSpPr/>
          <p:nvPr/>
        </p:nvSpPr>
        <p:spPr>
          <a:xfrm>
            <a:off x="330900" y="324600"/>
            <a:ext cx="8482200" cy="44943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31"/>
          <p:cNvGrpSpPr/>
          <p:nvPr/>
        </p:nvGrpSpPr>
        <p:grpSpPr>
          <a:xfrm>
            <a:off x="666617" y="2815228"/>
            <a:ext cx="1381514" cy="1589270"/>
            <a:chOff x="5174475" y="2230496"/>
            <a:chExt cx="1684979" cy="1938371"/>
          </a:xfrm>
        </p:grpSpPr>
        <p:sp>
          <p:nvSpPr>
            <p:cNvPr id="226" name="Google Shape;226;p31"/>
            <p:cNvSpPr/>
            <p:nvPr/>
          </p:nvSpPr>
          <p:spPr>
            <a:xfrm>
              <a:off x="6259143" y="2250630"/>
              <a:ext cx="270117" cy="394627"/>
            </a:xfrm>
            <a:custGeom>
              <a:avLst/>
              <a:gdLst/>
              <a:ahLst/>
              <a:cxnLst/>
              <a:rect l="l" t="t" r="r" b="b"/>
              <a:pathLst>
                <a:path w="7298" h="10662" extrusionOk="0">
                  <a:moveTo>
                    <a:pt x="6423" y="1"/>
                  </a:moveTo>
                  <a:cubicBezTo>
                    <a:pt x="6423" y="1"/>
                    <a:pt x="3060" y="1286"/>
                    <a:pt x="1526" y="4229"/>
                  </a:cubicBezTo>
                  <a:cubicBezTo>
                    <a:pt x="0" y="7164"/>
                    <a:pt x="875" y="10662"/>
                    <a:pt x="875" y="10662"/>
                  </a:cubicBezTo>
                  <a:cubicBezTo>
                    <a:pt x="875" y="10662"/>
                    <a:pt x="4238" y="9377"/>
                    <a:pt x="5772" y="6433"/>
                  </a:cubicBezTo>
                  <a:cubicBezTo>
                    <a:pt x="7298" y="3489"/>
                    <a:pt x="6423" y="1"/>
                    <a:pt x="6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1"/>
            <p:cNvSpPr/>
            <p:nvPr/>
          </p:nvSpPr>
          <p:spPr>
            <a:xfrm>
              <a:off x="5991029" y="2230496"/>
              <a:ext cx="385041" cy="573250"/>
            </a:xfrm>
            <a:custGeom>
              <a:avLst/>
              <a:gdLst/>
              <a:ahLst/>
              <a:cxnLst/>
              <a:rect l="l" t="t" r="r" b="b"/>
              <a:pathLst>
                <a:path w="10403" h="15488" extrusionOk="0">
                  <a:moveTo>
                    <a:pt x="0" y="1"/>
                  </a:moveTo>
                  <a:lnTo>
                    <a:pt x="0" y="1"/>
                  </a:lnTo>
                  <a:cubicBezTo>
                    <a:pt x="8199" y="7637"/>
                    <a:pt x="3622" y="15488"/>
                    <a:pt x="3622" y="15488"/>
                  </a:cubicBezTo>
                  <a:cubicBezTo>
                    <a:pt x="3622" y="15488"/>
                    <a:pt x="10402" y="13186"/>
                    <a:pt x="8743" y="6495"/>
                  </a:cubicBezTo>
                  <a:cubicBezTo>
                    <a:pt x="7200" y="286"/>
                    <a:pt x="1"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1"/>
            <p:cNvSpPr/>
            <p:nvPr/>
          </p:nvSpPr>
          <p:spPr>
            <a:xfrm>
              <a:off x="6182861" y="2506308"/>
              <a:ext cx="620811" cy="365795"/>
            </a:xfrm>
            <a:custGeom>
              <a:avLst/>
              <a:gdLst/>
              <a:ahLst/>
              <a:cxnLst/>
              <a:rect l="l" t="t" r="r" b="b"/>
              <a:pathLst>
                <a:path w="16773" h="9883" extrusionOk="0">
                  <a:moveTo>
                    <a:pt x="9272" y="0"/>
                  </a:moveTo>
                  <a:cubicBezTo>
                    <a:pt x="8379" y="0"/>
                    <a:pt x="7428" y="160"/>
                    <a:pt x="6433" y="542"/>
                  </a:cubicBezTo>
                  <a:cubicBezTo>
                    <a:pt x="1" y="3013"/>
                    <a:pt x="1999" y="9882"/>
                    <a:pt x="1999" y="9882"/>
                  </a:cubicBezTo>
                  <a:cubicBezTo>
                    <a:pt x="1999" y="9882"/>
                    <a:pt x="4921" y="3559"/>
                    <a:pt x="13012" y="3559"/>
                  </a:cubicBezTo>
                  <a:cubicBezTo>
                    <a:pt x="14160" y="3559"/>
                    <a:pt x="15411" y="3686"/>
                    <a:pt x="16772" y="3977"/>
                  </a:cubicBezTo>
                  <a:cubicBezTo>
                    <a:pt x="16772" y="3977"/>
                    <a:pt x="13737" y="0"/>
                    <a:pt x="92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1"/>
            <p:cNvSpPr/>
            <p:nvPr/>
          </p:nvSpPr>
          <p:spPr>
            <a:xfrm>
              <a:off x="5782357" y="2308109"/>
              <a:ext cx="562997" cy="838370"/>
            </a:xfrm>
            <a:custGeom>
              <a:avLst/>
              <a:gdLst/>
              <a:ahLst/>
              <a:cxnLst/>
              <a:rect l="l" t="t" r="r" b="b"/>
              <a:pathLst>
                <a:path w="15211" h="22651" extrusionOk="0">
                  <a:moveTo>
                    <a:pt x="0" y="0"/>
                  </a:moveTo>
                  <a:lnTo>
                    <a:pt x="0" y="0"/>
                  </a:lnTo>
                  <a:cubicBezTo>
                    <a:pt x="11990" y="11178"/>
                    <a:pt x="5299" y="22651"/>
                    <a:pt x="5299" y="22651"/>
                  </a:cubicBezTo>
                  <a:cubicBezTo>
                    <a:pt x="5299" y="22651"/>
                    <a:pt x="15211" y="19287"/>
                    <a:pt x="12784" y="9510"/>
                  </a:cubicBezTo>
                  <a:cubicBezTo>
                    <a:pt x="10527" y="429"/>
                    <a:pt x="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1"/>
            <p:cNvSpPr/>
            <p:nvPr/>
          </p:nvSpPr>
          <p:spPr>
            <a:xfrm>
              <a:off x="5951723" y="2653726"/>
              <a:ext cx="907732" cy="535016"/>
            </a:xfrm>
            <a:custGeom>
              <a:avLst/>
              <a:gdLst/>
              <a:ahLst/>
              <a:cxnLst/>
              <a:rect l="l" t="t" r="r" b="b"/>
              <a:pathLst>
                <a:path w="24525" h="14455" extrusionOk="0">
                  <a:moveTo>
                    <a:pt x="13570" y="1"/>
                  </a:moveTo>
                  <a:cubicBezTo>
                    <a:pt x="12262" y="1"/>
                    <a:pt x="10870" y="235"/>
                    <a:pt x="9412" y="796"/>
                  </a:cubicBezTo>
                  <a:cubicBezTo>
                    <a:pt x="1" y="4409"/>
                    <a:pt x="2927" y="14454"/>
                    <a:pt x="2927" y="14454"/>
                  </a:cubicBezTo>
                  <a:cubicBezTo>
                    <a:pt x="2927" y="14454"/>
                    <a:pt x="7197" y="5209"/>
                    <a:pt x="19028" y="5209"/>
                  </a:cubicBezTo>
                  <a:cubicBezTo>
                    <a:pt x="20706" y="5209"/>
                    <a:pt x="22534" y="5395"/>
                    <a:pt x="24525" y="5819"/>
                  </a:cubicBezTo>
                  <a:cubicBezTo>
                    <a:pt x="24525" y="5819"/>
                    <a:pt x="20093" y="1"/>
                    <a:pt x="13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1"/>
            <p:cNvSpPr/>
            <p:nvPr/>
          </p:nvSpPr>
          <p:spPr>
            <a:xfrm>
              <a:off x="5779692" y="2537916"/>
              <a:ext cx="412800" cy="614519"/>
            </a:xfrm>
            <a:custGeom>
              <a:avLst/>
              <a:gdLst/>
              <a:ahLst/>
              <a:cxnLst/>
              <a:rect l="l" t="t" r="r" b="b"/>
              <a:pathLst>
                <a:path w="11153" h="16603" extrusionOk="0">
                  <a:moveTo>
                    <a:pt x="1" y="0"/>
                  </a:moveTo>
                  <a:cubicBezTo>
                    <a:pt x="8788" y="8190"/>
                    <a:pt x="3890" y="16602"/>
                    <a:pt x="3890" y="16602"/>
                  </a:cubicBezTo>
                  <a:cubicBezTo>
                    <a:pt x="3890" y="16602"/>
                    <a:pt x="11152" y="14131"/>
                    <a:pt x="9368" y="6967"/>
                  </a:cubicBezTo>
                  <a:cubicBezTo>
                    <a:pt x="7718" y="313"/>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1"/>
            <p:cNvSpPr/>
            <p:nvPr/>
          </p:nvSpPr>
          <p:spPr>
            <a:xfrm>
              <a:off x="6007536" y="2845003"/>
              <a:ext cx="665041" cy="392258"/>
            </a:xfrm>
            <a:custGeom>
              <a:avLst/>
              <a:gdLst/>
              <a:ahLst/>
              <a:cxnLst/>
              <a:rect l="l" t="t" r="r" b="b"/>
              <a:pathLst>
                <a:path w="17968" h="10598" extrusionOk="0">
                  <a:moveTo>
                    <a:pt x="9931" y="1"/>
                  </a:moveTo>
                  <a:cubicBezTo>
                    <a:pt x="8973" y="1"/>
                    <a:pt x="7954" y="171"/>
                    <a:pt x="6887" y="580"/>
                  </a:cubicBezTo>
                  <a:cubicBezTo>
                    <a:pt x="0" y="3238"/>
                    <a:pt x="2141" y="10598"/>
                    <a:pt x="2141" y="10598"/>
                  </a:cubicBezTo>
                  <a:cubicBezTo>
                    <a:pt x="2141" y="10598"/>
                    <a:pt x="5269" y="3816"/>
                    <a:pt x="13939" y="3816"/>
                  </a:cubicBezTo>
                  <a:cubicBezTo>
                    <a:pt x="15168" y="3816"/>
                    <a:pt x="16509" y="3953"/>
                    <a:pt x="17967" y="4264"/>
                  </a:cubicBezTo>
                  <a:cubicBezTo>
                    <a:pt x="17967" y="4264"/>
                    <a:pt x="14720" y="1"/>
                    <a:pt x="9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1"/>
            <p:cNvSpPr/>
            <p:nvPr/>
          </p:nvSpPr>
          <p:spPr>
            <a:xfrm>
              <a:off x="5174475" y="2862769"/>
              <a:ext cx="1327083" cy="1306097"/>
            </a:xfrm>
            <a:custGeom>
              <a:avLst/>
              <a:gdLst/>
              <a:ahLst/>
              <a:cxnLst/>
              <a:rect l="l" t="t" r="r" b="b"/>
              <a:pathLst>
                <a:path w="35855" h="35288" extrusionOk="0">
                  <a:moveTo>
                    <a:pt x="19791" y="1"/>
                  </a:moveTo>
                  <a:cubicBezTo>
                    <a:pt x="14715" y="1"/>
                    <a:pt x="9812" y="2759"/>
                    <a:pt x="7307" y="7575"/>
                  </a:cubicBezTo>
                  <a:lnTo>
                    <a:pt x="3587" y="14712"/>
                  </a:lnTo>
                  <a:cubicBezTo>
                    <a:pt x="1" y="21608"/>
                    <a:pt x="2677" y="30110"/>
                    <a:pt x="9573" y="33696"/>
                  </a:cubicBezTo>
                  <a:cubicBezTo>
                    <a:pt x="11647" y="34776"/>
                    <a:pt x="13867" y="35288"/>
                    <a:pt x="16055" y="35288"/>
                  </a:cubicBezTo>
                  <a:cubicBezTo>
                    <a:pt x="21134" y="35288"/>
                    <a:pt x="26042" y="32530"/>
                    <a:pt x="28548" y="27710"/>
                  </a:cubicBezTo>
                  <a:lnTo>
                    <a:pt x="32268" y="20573"/>
                  </a:lnTo>
                  <a:cubicBezTo>
                    <a:pt x="35854" y="13677"/>
                    <a:pt x="33178" y="5185"/>
                    <a:pt x="26282" y="1598"/>
                  </a:cubicBezTo>
                  <a:cubicBezTo>
                    <a:pt x="24206" y="514"/>
                    <a:pt x="21982" y="1"/>
                    <a:pt x="19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1"/>
            <p:cNvSpPr/>
            <p:nvPr/>
          </p:nvSpPr>
          <p:spPr>
            <a:xfrm>
              <a:off x="5855640" y="2937422"/>
              <a:ext cx="67400" cy="213673"/>
            </a:xfrm>
            <a:custGeom>
              <a:avLst/>
              <a:gdLst/>
              <a:ahLst/>
              <a:cxnLst/>
              <a:rect l="l" t="t" r="r" b="b"/>
              <a:pathLst>
                <a:path w="1821" h="5773" fill="none" extrusionOk="0">
                  <a:moveTo>
                    <a:pt x="1" y="1"/>
                  </a:moveTo>
                  <a:lnTo>
                    <a:pt x="1821" y="5772"/>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1"/>
            <p:cNvSpPr/>
            <p:nvPr/>
          </p:nvSpPr>
          <p:spPr>
            <a:xfrm>
              <a:off x="5782357" y="3010409"/>
              <a:ext cx="213673" cy="67400"/>
            </a:xfrm>
            <a:custGeom>
              <a:avLst/>
              <a:gdLst/>
              <a:ahLst/>
              <a:cxnLst/>
              <a:rect l="l" t="t" r="r" b="b"/>
              <a:pathLst>
                <a:path w="5773" h="1821" fill="none" extrusionOk="0">
                  <a:moveTo>
                    <a:pt x="5772" y="0"/>
                  </a:moveTo>
                  <a:lnTo>
                    <a:pt x="0"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1"/>
            <p:cNvSpPr/>
            <p:nvPr/>
          </p:nvSpPr>
          <p:spPr>
            <a:xfrm>
              <a:off x="5869853" y="3707084"/>
              <a:ext cx="67400" cy="213673"/>
            </a:xfrm>
            <a:custGeom>
              <a:avLst/>
              <a:gdLst/>
              <a:ahLst/>
              <a:cxnLst/>
              <a:rect l="l" t="t" r="r" b="b"/>
              <a:pathLst>
                <a:path w="1821" h="5773" fill="none" extrusionOk="0">
                  <a:moveTo>
                    <a:pt x="0" y="0"/>
                  </a:moveTo>
                  <a:lnTo>
                    <a:pt x="1820" y="5772"/>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1"/>
            <p:cNvSpPr/>
            <p:nvPr/>
          </p:nvSpPr>
          <p:spPr>
            <a:xfrm>
              <a:off x="5796865" y="3780367"/>
              <a:ext cx="213673" cy="67400"/>
            </a:xfrm>
            <a:custGeom>
              <a:avLst/>
              <a:gdLst/>
              <a:ahLst/>
              <a:cxnLst/>
              <a:rect l="l" t="t" r="r" b="b"/>
              <a:pathLst>
                <a:path w="5773" h="1821" fill="none" extrusionOk="0">
                  <a:moveTo>
                    <a:pt x="5773" y="1"/>
                  </a:moveTo>
                  <a:lnTo>
                    <a:pt x="1" y="1821"/>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1"/>
            <p:cNvSpPr/>
            <p:nvPr/>
          </p:nvSpPr>
          <p:spPr>
            <a:xfrm>
              <a:off x="5530418" y="3530426"/>
              <a:ext cx="67400" cy="213673"/>
            </a:xfrm>
            <a:custGeom>
              <a:avLst/>
              <a:gdLst/>
              <a:ahLst/>
              <a:cxnLst/>
              <a:rect l="l" t="t" r="r" b="b"/>
              <a:pathLst>
                <a:path w="1821" h="5773" fill="none" extrusionOk="0">
                  <a:moveTo>
                    <a:pt x="1" y="1"/>
                  </a:moveTo>
                  <a:lnTo>
                    <a:pt x="1820" y="5773"/>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1"/>
            <p:cNvSpPr/>
            <p:nvPr/>
          </p:nvSpPr>
          <p:spPr>
            <a:xfrm>
              <a:off x="5457134" y="3603413"/>
              <a:ext cx="213636" cy="67400"/>
            </a:xfrm>
            <a:custGeom>
              <a:avLst/>
              <a:gdLst/>
              <a:ahLst/>
              <a:cxnLst/>
              <a:rect l="l" t="t" r="r" b="b"/>
              <a:pathLst>
                <a:path w="5772" h="1821" fill="none" extrusionOk="0">
                  <a:moveTo>
                    <a:pt x="5772" y="0"/>
                  </a:moveTo>
                  <a:lnTo>
                    <a:pt x="0"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1"/>
            <p:cNvSpPr/>
            <p:nvPr/>
          </p:nvSpPr>
          <p:spPr>
            <a:xfrm>
              <a:off x="6167353" y="3099534"/>
              <a:ext cx="67400" cy="213673"/>
            </a:xfrm>
            <a:custGeom>
              <a:avLst/>
              <a:gdLst/>
              <a:ahLst/>
              <a:cxnLst/>
              <a:rect l="l" t="t" r="r" b="b"/>
              <a:pathLst>
                <a:path w="1821" h="5773" fill="none" extrusionOk="0">
                  <a:moveTo>
                    <a:pt x="0" y="1"/>
                  </a:moveTo>
                  <a:lnTo>
                    <a:pt x="1820" y="5773"/>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1"/>
            <p:cNvSpPr/>
            <p:nvPr/>
          </p:nvSpPr>
          <p:spPr>
            <a:xfrm>
              <a:off x="6094033" y="3172855"/>
              <a:ext cx="213673" cy="67400"/>
            </a:xfrm>
            <a:custGeom>
              <a:avLst/>
              <a:gdLst/>
              <a:ahLst/>
              <a:cxnLst/>
              <a:rect l="l" t="t" r="r" b="b"/>
              <a:pathLst>
                <a:path w="5773" h="1821" fill="none" extrusionOk="0">
                  <a:moveTo>
                    <a:pt x="5773" y="0"/>
                  </a:moveTo>
                  <a:lnTo>
                    <a:pt x="1"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1"/>
            <p:cNvSpPr/>
            <p:nvPr/>
          </p:nvSpPr>
          <p:spPr>
            <a:xfrm>
              <a:off x="5664807" y="3140173"/>
              <a:ext cx="214969" cy="172700"/>
            </a:xfrm>
            <a:custGeom>
              <a:avLst/>
              <a:gdLst/>
              <a:ahLst/>
              <a:cxnLst/>
              <a:rect l="l" t="t" r="r" b="b"/>
              <a:pathLst>
                <a:path w="5808" h="4666" fill="none" extrusionOk="0">
                  <a:moveTo>
                    <a:pt x="5050" y="4666"/>
                  </a:moveTo>
                  <a:cubicBezTo>
                    <a:pt x="5808" y="3221"/>
                    <a:pt x="5282" y="1454"/>
                    <a:pt x="3890" y="732"/>
                  </a:cubicBezTo>
                  <a:cubicBezTo>
                    <a:pt x="2498" y="0"/>
                    <a:pt x="750" y="589"/>
                    <a:pt x="0" y="2034"/>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1"/>
            <p:cNvSpPr/>
            <p:nvPr/>
          </p:nvSpPr>
          <p:spPr>
            <a:xfrm>
              <a:off x="6013162" y="3321753"/>
              <a:ext cx="214969" cy="172737"/>
            </a:xfrm>
            <a:custGeom>
              <a:avLst/>
              <a:gdLst/>
              <a:ahLst/>
              <a:cxnLst/>
              <a:rect l="l" t="t" r="r" b="b"/>
              <a:pathLst>
                <a:path w="5808" h="4667" fill="none" extrusionOk="0">
                  <a:moveTo>
                    <a:pt x="0" y="2035"/>
                  </a:moveTo>
                  <a:cubicBezTo>
                    <a:pt x="749" y="581"/>
                    <a:pt x="2498" y="1"/>
                    <a:pt x="3890" y="723"/>
                  </a:cubicBezTo>
                  <a:cubicBezTo>
                    <a:pt x="5281" y="1455"/>
                    <a:pt x="5808" y="3212"/>
                    <a:pt x="5049" y="466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1"/>
            <p:cNvSpPr/>
            <p:nvPr/>
          </p:nvSpPr>
          <p:spPr>
            <a:xfrm>
              <a:off x="5757929" y="3373940"/>
              <a:ext cx="235437" cy="159376"/>
            </a:xfrm>
            <a:custGeom>
              <a:avLst/>
              <a:gdLst/>
              <a:ahLst/>
              <a:cxnLst/>
              <a:rect l="l" t="t" r="r" b="b"/>
              <a:pathLst>
                <a:path w="6361" h="4306" extrusionOk="0">
                  <a:moveTo>
                    <a:pt x="1115" y="0"/>
                  </a:moveTo>
                  <a:lnTo>
                    <a:pt x="1115" y="0"/>
                  </a:lnTo>
                  <a:cubicBezTo>
                    <a:pt x="1115" y="0"/>
                    <a:pt x="0" y="2614"/>
                    <a:pt x="2516" y="3925"/>
                  </a:cubicBezTo>
                  <a:cubicBezTo>
                    <a:pt x="3037" y="4197"/>
                    <a:pt x="3508" y="4305"/>
                    <a:pt x="3926" y="4305"/>
                  </a:cubicBezTo>
                  <a:cubicBezTo>
                    <a:pt x="5526" y="4305"/>
                    <a:pt x="6361" y="2730"/>
                    <a:pt x="6361" y="2730"/>
                  </a:cubicBezTo>
                  <a:lnTo>
                    <a:pt x="11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1"/>
            <p:cNvSpPr/>
            <p:nvPr/>
          </p:nvSpPr>
          <p:spPr>
            <a:xfrm>
              <a:off x="5555512" y="3292033"/>
              <a:ext cx="163817" cy="114480"/>
            </a:xfrm>
            <a:custGeom>
              <a:avLst/>
              <a:gdLst/>
              <a:ahLst/>
              <a:cxnLst/>
              <a:rect l="l" t="t" r="r" b="b"/>
              <a:pathLst>
                <a:path w="4426" h="3093" extrusionOk="0">
                  <a:moveTo>
                    <a:pt x="1527" y="0"/>
                  </a:moveTo>
                  <a:cubicBezTo>
                    <a:pt x="991" y="0"/>
                    <a:pt x="546" y="197"/>
                    <a:pt x="348" y="572"/>
                  </a:cubicBezTo>
                  <a:cubicBezTo>
                    <a:pt x="1" y="1241"/>
                    <a:pt x="563" y="2213"/>
                    <a:pt x="1588" y="2748"/>
                  </a:cubicBezTo>
                  <a:cubicBezTo>
                    <a:pt x="2035" y="2979"/>
                    <a:pt x="2497" y="3093"/>
                    <a:pt x="2905" y="3093"/>
                  </a:cubicBezTo>
                  <a:cubicBezTo>
                    <a:pt x="3442" y="3093"/>
                    <a:pt x="3885" y="2897"/>
                    <a:pt x="4077" y="2516"/>
                  </a:cubicBezTo>
                  <a:cubicBezTo>
                    <a:pt x="4425" y="1856"/>
                    <a:pt x="3872" y="884"/>
                    <a:pt x="2837" y="349"/>
                  </a:cubicBezTo>
                  <a:cubicBezTo>
                    <a:pt x="2394" y="114"/>
                    <a:pt x="1935"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1"/>
            <p:cNvSpPr/>
            <p:nvPr/>
          </p:nvSpPr>
          <p:spPr>
            <a:xfrm>
              <a:off x="6024710" y="3535867"/>
              <a:ext cx="163817" cy="114554"/>
            </a:xfrm>
            <a:custGeom>
              <a:avLst/>
              <a:gdLst/>
              <a:ahLst/>
              <a:cxnLst/>
              <a:rect l="l" t="t" r="r" b="b"/>
              <a:pathLst>
                <a:path w="4426" h="3095" extrusionOk="0">
                  <a:moveTo>
                    <a:pt x="1521" y="0"/>
                  </a:moveTo>
                  <a:cubicBezTo>
                    <a:pt x="984" y="0"/>
                    <a:pt x="541" y="196"/>
                    <a:pt x="348" y="576"/>
                  </a:cubicBezTo>
                  <a:cubicBezTo>
                    <a:pt x="0" y="1236"/>
                    <a:pt x="553" y="2218"/>
                    <a:pt x="1579" y="2753"/>
                  </a:cubicBezTo>
                  <a:cubicBezTo>
                    <a:pt x="2024" y="2983"/>
                    <a:pt x="2483" y="3094"/>
                    <a:pt x="2890" y="3094"/>
                  </a:cubicBezTo>
                  <a:cubicBezTo>
                    <a:pt x="3431" y="3094"/>
                    <a:pt x="3879" y="2898"/>
                    <a:pt x="4077" y="2521"/>
                  </a:cubicBezTo>
                  <a:cubicBezTo>
                    <a:pt x="4425" y="1852"/>
                    <a:pt x="3863" y="880"/>
                    <a:pt x="2837" y="344"/>
                  </a:cubicBezTo>
                  <a:cubicBezTo>
                    <a:pt x="2390" y="113"/>
                    <a:pt x="1929" y="0"/>
                    <a:pt x="1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31"/>
          <p:cNvGrpSpPr/>
          <p:nvPr/>
        </p:nvGrpSpPr>
        <p:grpSpPr>
          <a:xfrm>
            <a:off x="740700" y="1556113"/>
            <a:ext cx="507175" cy="462325"/>
            <a:chOff x="838025" y="1029300"/>
            <a:chExt cx="507175" cy="462325"/>
          </a:xfrm>
        </p:grpSpPr>
        <p:sp>
          <p:nvSpPr>
            <p:cNvPr id="248" name="Google Shape;248;p31"/>
            <p:cNvSpPr/>
            <p:nvPr/>
          </p:nvSpPr>
          <p:spPr>
            <a:xfrm>
              <a:off x="849175" y="1039550"/>
              <a:ext cx="484875" cy="441775"/>
            </a:xfrm>
            <a:custGeom>
              <a:avLst/>
              <a:gdLst/>
              <a:ahLst/>
              <a:cxnLst/>
              <a:rect l="l" t="t" r="r" b="b"/>
              <a:pathLst>
                <a:path w="19395" h="17671" extrusionOk="0">
                  <a:moveTo>
                    <a:pt x="9694" y="1"/>
                  </a:moveTo>
                  <a:cubicBezTo>
                    <a:pt x="7434" y="1"/>
                    <a:pt x="5175" y="864"/>
                    <a:pt x="3453" y="2590"/>
                  </a:cubicBezTo>
                  <a:cubicBezTo>
                    <a:pt x="0" y="6042"/>
                    <a:pt x="0" y="11636"/>
                    <a:pt x="3453" y="15088"/>
                  </a:cubicBezTo>
                  <a:cubicBezTo>
                    <a:pt x="5175" y="16810"/>
                    <a:pt x="7434" y="17671"/>
                    <a:pt x="9694" y="17671"/>
                  </a:cubicBezTo>
                  <a:cubicBezTo>
                    <a:pt x="11955" y="17671"/>
                    <a:pt x="14216" y="16810"/>
                    <a:pt x="15942" y="15088"/>
                  </a:cubicBezTo>
                  <a:cubicBezTo>
                    <a:pt x="19395" y="11636"/>
                    <a:pt x="19395" y="6042"/>
                    <a:pt x="15942" y="2590"/>
                  </a:cubicBezTo>
                  <a:cubicBezTo>
                    <a:pt x="14216" y="864"/>
                    <a:pt x="11955" y="1"/>
                    <a:pt x="9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1"/>
            <p:cNvSpPr/>
            <p:nvPr/>
          </p:nvSpPr>
          <p:spPr>
            <a:xfrm>
              <a:off x="873925" y="1042725"/>
              <a:ext cx="435375" cy="435600"/>
            </a:xfrm>
            <a:custGeom>
              <a:avLst/>
              <a:gdLst/>
              <a:ahLst/>
              <a:cxnLst/>
              <a:rect l="l" t="t" r="r" b="b"/>
              <a:pathLst>
                <a:path w="17415" h="17424" extrusionOk="0">
                  <a:moveTo>
                    <a:pt x="8708" y="7713"/>
                  </a:moveTo>
                  <a:cubicBezTo>
                    <a:pt x="8834" y="7713"/>
                    <a:pt x="8964" y="7737"/>
                    <a:pt x="9091" y="7789"/>
                  </a:cubicBezTo>
                  <a:cubicBezTo>
                    <a:pt x="9475" y="7949"/>
                    <a:pt x="9725" y="8342"/>
                    <a:pt x="9707" y="8761"/>
                  </a:cubicBezTo>
                  <a:cubicBezTo>
                    <a:pt x="9671" y="9313"/>
                    <a:pt x="9214" y="9710"/>
                    <a:pt x="8703" y="9710"/>
                  </a:cubicBezTo>
                  <a:cubicBezTo>
                    <a:pt x="8578" y="9710"/>
                    <a:pt x="8450" y="9686"/>
                    <a:pt x="8324" y="9635"/>
                  </a:cubicBezTo>
                  <a:cubicBezTo>
                    <a:pt x="7940" y="9475"/>
                    <a:pt x="7691" y="9073"/>
                    <a:pt x="7708" y="8663"/>
                  </a:cubicBezTo>
                  <a:cubicBezTo>
                    <a:pt x="7744" y="8105"/>
                    <a:pt x="8199" y="7713"/>
                    <a:pt x="8708" y="7713"/>
                  </a:cubicBezTo>
                  <a:close/>
                  <a:moveTo>
                    <a:pt x="10251" y="1"/>
                  </a:moveTo>
                  <a:lnTo>
                    <a:pt x="8770" y="6584"/>
                  </a:lnTo>
                  <a:cubicBezTo>
                    <a:pt x="8725" y="6763"/>
                    <a:pt x="8583" y="6888"/>
                    <a:pt x="8404" y="6923"/>
                  </a:cubicBezTo>
                  <a:lnTo>
                    <a:pt x="8395" y="6923"/>
                  </a:lnTo>
                  <a:cubicBezTo>
                    <a:pt x="8371" y="6927"/>
                    <a:pt x="8346" y="6929"/>
                    <a:pt x="8322" y="6929"/>
                  </a:cubicBezTo>
                  <a:cubicBezTo>
                    <a:pt x="8169" y="6929"/>
                    <a:pt x="8025" y="6858"/>
                    <a:pt x="7940" y="6727"/>
                  </a:cubicBezTo>
                  <a:lnTo>
                    <a:pt x="4336" y="1018"/>
                  </a:lnTo>
                  <a:lnTo>
                    <a:pt x="3640" y="1464"/>
                  </a:lnTo>
                  <a:lnTo>
                    <a:pt x="7245" y="7164"/>
                  </a:lnTo>
                  <a:cubicBezTo>
                    <a:pt x="7343" y="7316"/>
                    <a:pt x="7334" y="7512"/>
                    <a:pt x="7227" y="7664"/>
                  </a:cubicBezTo>
                  <a:lnTo>
                    <a:pt x="7218" y="7664"/>
                  </a:lnTo>
                  <a:cubicBezTo>
                    <a:pt x="7138" y="7787"/>
                    <a:pt x="7005" y="7863"/>
                    <a:pt x="6862" y="7863"/>
                  </a:cubicBezTo>
                  <a:cubicBezTo>
                    <a:pt x="6829" y="7863"/>
                    <a:pt x="6796" y="7859"/>
                    <a:pt x="6763" y="7851"/>
                  </a:cubicBezTo>
                  <a:lnTo>
                    <a:pt x="179" y="6370"/>
                  </a:lnTo>
                  <a:lnTo>
                    <a:pt x="1" y="7164"/>
                  </a:lnTo>
                  <a:lnTo>
                    <a:pt x="6584" y="8654"/>
                  </a:lnTo>
                  <a:cubicBezTo>
                    <a:pt x="6763" y="8690"/>
                    <a:pt x="6888" y="8841"/>
                    <a:pt x="6914" y="9020"/>
                  </a:cubicBezTo>
                  <a:lnTo>
                    <a:pt x="6923" y="9020"/>
                  </a:lnTo>
                  <a:cubicBezTo>
                    <a:pt x="6950" y="9198"/>
                    <a:pt x="6879" y="9386"/>
                    <a:pt x="6727" y="9484"/>
                  </a:cubicBezTo>
                  <a:lnTo>
                    <a:pt x="1018" y="13088"/>
                  </a:lnTo>
                  <a:lnTo>
                    <a:pt x="1455" y="13775"/>
                  </a:lnTo>
                  <a:lnTo>
                    <a:pt x="7164" y="10171"/>
                  </a:lnTo>
                  <a:cubicBezTo>
                    <a:pt x="7232" y="10127"/>
                    <a:pt x="7308" y="10106"/>
                    <a:pt x="7386" y="10106"/>
                  </a:cubicBezTo>
                  <a:cubicBezTo>
                    <a:pt x="7482" y="10106"/>
                    <a:pt x="7580" y="10138"/>
                    <a:pt x="7664" y="10197"/>
                  </a:cubicBezTo>
                  <a:cubicBezTo>
                    <a:pt x="7816" y="10295"/>
                    <a:pt x="7887" y="10483"/>
                    <a:pt x="7851" y="10652"/>
                  </a:cubicBezTo>
                  <a:lnTo>
                    <a:pt x="6361" y="17236"/>
                  </a:lnTo>
                  <a:lnTo>
                    <a:pt x="7164" y="17423"/>
                  </a:lnTo>
                  <a:lnTo>
                    <a:pt x="8645" y="10840"/>
                  </a:lnTo>
                  <a:cubicBezTo>
                    <a:pt x="8690" y="10661"/>
                    <a:pt x="8833" y="10527"/>
                    <a:pt x="9011" y="10501"/>
                  </a:cubicBezTo>
                  <a:lnTo>
                    <a:pt x="9020" y="10501"/>
                  </a:lnTo>
                  <a:cubicBezTo>
                    <a:pt x="9050" y="10495"/>
                    <a:pt x="9080" y="10492"/>
                    <a:pt x="9110" y="10492"/>
                  </a:cubicBezTo>
                  <a:cubicBezTo>
                    <a:pt x="9256" y="10492"/>
                    <a:pt x="9393" y="10564"/>
                    <a:pt x="9475" y="10697"/>
                  </a:cubicBezTo>
                  <a:lnTo>
                    <a:pt x="13079" y="16397"/>
                  </a:lnTo>
                  <a:lnTo>
                    <a:pt x="13775" y="15960"/>
                  </a:lnTo>
                  <a:lnTo>
                    <a:pt x="10171" y="10260"/>
                  </a:lnTo>
                  <a:cubicBezTo>
                    <a:pt x="10073" y="10099"/>
                    <a:pt x="10081" y="9903"/>
                    <a:pt x="10189" y="9760"/>
                  </a:cubicBezTo>
                  <a:cubicBezTo>
                    <a:pt x="10189" y="9760"/>
                    <a:pt x="10189" y="9751"/>
                    <a:pt x="10197" y="9751"/>
                  </a:cubicBezTo>
                  <a:cubicBezTo>
                    <a:pt x="10277" y="9635"/>
                    <a:pt x="10410" y="9561"/>
                    <a:pt x="10553" y="9561"/>
                  </a:cubicBezTo>
                  <a:cubicBezTo>
                    <a:pt x="10586" y="9561"/>
                    <a:pt x="10619" y="9565"/>
                    <a:pt x="10652" y="9573"/>
                  </a:cubicBezTo>
                  <a:lnTo>
                    <a:pt x="17236" y="11054"/>
                  </a:lnTo>
                  <a:lnTo>
                    <a:pt x="17415" y="10251"/>
                  </a:lnTo>
                  <a:lnTo>
                    <a:pt x="10831" y="8770"/>
                  </a:lnTo>
                  <a:cubicBezTo>
                    <a:pt x="10652" y="8725"/>
                    <a:pt x="10528" y="8583"/>
                    <a:pt x="10501" y="8404"/>
                  </a:cubicBezTo>
                  <a:cubicBezTo>
                    <a:pt x="10501" y="8404"/>
                    <a:pt x="10492" y="8404"/>
                    <a:pt x="10492" y="8395"/>
                  </a:cubicBezTo>
                  <a:cubicBezTo>
                    <a:pt x="10465" y="8217"/>
                    <a:pt x="10536" y="8038"/>
                    <a:pt x="10688" y="7940"/>
                  </a:cubicBezTo>
                  <a:lnTo>
                    <a:pt x="16398" y="4336"/>
                  </a:lnTo>
                  <a:lnTo>
                    <a:pt x="15960" y="3640"/>
                  </a:lnTo>
                  <a:lnTo>
                    <a:pt x="10251" y="7245"/>
                  </a:lnTo>
                  <a:cubicBezTo>
                    <a:pt x="10180" y="7290"/>
                    <a:pt x="10099" y="7313"/>
                    <a:pt x="10018" y="7313"/>
                  </a:cubicBezTo>
                  <a:cubicBezTo>
                    <a:pt x="9926" y="7313"/>
                    <a:pt x="9832" y="7284"/>
                    <a:pt x="9751" y="7227"/>
                  </a:cubicBezTo>
                  <a:cubicBezTo>
                    <a:pt x="9600" y="7120"/>
                    <a:pt x="9528" y="6941"/>
                    <a:pt x="9564" y="6763"/>
                  </a:cubicBezTo>
                  <a:lnTo>
                    <a:pt x="11054" y="179"/>
                  </a:lnTo>
                  <a:lnTo>
                    <a:pt x="102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1"/>
            <p:cNvSpPr/>
            <p:nvPr/>
          </p:nvSpPr>
          <p:spPr>
            <a:xfrm>
              <a:off x="838025" y="1029300"/>
              <a:ext cx="507175" cy="462325"/>
            </a:xfrm>
            <a:custGeom>
              <a:avLst/>
              <a:gdLst/>
              <a:ahLst/>
              <a:cxnLst/>
              <a:rect l="l" t="t" r="r" b="b"/>
              <a:pathLst>
                <a:path w="20287" h="18493" extrusionOk="0">
                  <a:moveTo>
                    <a:pt x="10139" y="820"/>
                  </a:moveTo>
                  <a:cubicBezTo>
                    <a:pt x="10753" y="820"/>
                    <a:pt x="11376" y="887"/>
                    <a:pt x="11999" y="1028"/>
                  </a:cubicBezTo>
                  <a:cubicBezTo>
                    <a:pt x="16531" y="2054"/>
                    <a:pt x="19386" y="6568"/>
                    <a:pt x="18360" y="11100"/>
                  </a:cubicBezTo>
                  <a:cubicBezTo>
                    <a:pt x="17482" y="15013"/>
                    <a:pt x="13990" y="17675"/>
                    <a:pt x="10136" y="17675"/>
                  </a:cubicBezTo>
                  <a:cubicBezTo>
                    <a:pt x="9526" y="17675"/>
                    <a:pt x="8907" y="17609"/>
                    <a:pt x="8288" y="17470"/>
                  </a:cubicBezTo>
                  <a:cubicBezTo>
                    <a:pt x="3756" y="16444"/>
                    <a:pt x="901" y="11921"/>
                    <a:pt x="1927" y="7389"/>
                  </a:cubicBezTo>
                  <a:cubicBezTo>
                    <a:pt x="2804" y="3481"/>
                    <a:pt x="6289" y="820"/>
                    <a:pt x="10139" y="820"/>
                  </a:cubicBezTo>
                  <a:close/>
                  <a:moveTo>
                    <a:pt x="10152" y="0"/>
                  </a:moveTo>
                  <a:cubicBezTo>
                    <a:pt x="5925" y="0"/>
                    <a:pt x="2095" y="2920"/>
                    <a:pt x="1124" y="7211"/>
                  </a:cubicBezTo>
                  <a:cubicBezTo>
                    <a:pt x="0" y="12188"/>
                    <a:pt x="3132" y="17140"/>
                    <a:pt x="8110" y="18264"/>
                  </a:cubicBezTo>
                  <a:cubicBezTo>
                    <a:pt x="8792" y="18418"/>
                    <a:pt x="9475" y="18492"/>
                    <a:pt x="10148" y="18492"/>
                  </a:cubicBezTo>
                  <a:cubicBezTo>
                    <a:pt x="14369" y="18492"/>
                    <a:pt x="18193" y="15572"/>
                    <a:pt x="19163" y="11279"/>
                  </a:cubicBezTo>
                  <a:cubicBezTo>
                    <a:pt x="20287" y="6310"/>
                    <a:pt x="17147" y="1349"/>
                    <a:pt x="12178" y="225"/>
                  </a:cubicBezTo>
                  <a:cubicBezTo>
                    <a:pt x="11499" y="73"/>
                    <a:pt x="10820" y="0"/>
                    <a:pt x="10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31"/>
          <p:cNvSpPr/>
          <p:nvPr/>
        </p:nvSpPr>
        <p:spPr>
          <a:xfrm>
            <a:off x="1226750" y="1132763"/>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31"/>
          <p:cNvGrpSpPr/>
          <p:nvPr/>
        </p:nvGrpSpPr>
        <p:grpSpPr>
          <a:xfrm>
            <a:off x="1629163" y="1019088"/>
            <a:ext cx="1046025" cy="1717100"/>
            <a:chOff x="1317525" y="725375"/>
            <a:chExt cx="1046025" cy="1717100"/>
          </a:xfrm>
        </p:grpSpPr>
        <p:sp>
          <p:nvSpPr>
            <p:cNvPr id="253" name="Google Shape;253;p31"/>
            <p:cNvSpPr/>
            <p:nvPr/>
          </p:nvSpPr>
          <p:spPr>
            <a:xfrm>
              <a:off x="1435075" y="914050"/>
              <a:ext cx="372475" cy="439150"/>
            </a:xfrm>
            <a:custGeom>
              <a:avLst/>
              <a:gdLst/>
              <a:ahLst/>
              <a:cxnLst/>
              <a:rect l="l" t="t" r="r" b="b"/>
              <a:pathLst>
                <a:path w="14899" h="17566" fill="none" extrusionOk="0">
                  <a:moveTo>
                    <a:pt x="14898" y="17566"/>
                  </a:moveTo>
                  <a:cubicBezTo>
                    <a:pt x="14898" y="17566"/>
                    <a:pt x="9911" y="10518"/>
                    <a:pt x="0" y="0"/>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p:nvPr/>
          </p:nvSpPr>
          <p:spPr>
            <a:xfrm>
              <a:off x="1851000" y="725375"/>
              <a:ext cx="68950" cy="586800"/>
            </a:xfrm>
            <a:custGeom>
              <a:avLst/>
              <a:gdLst/>
              <a:ahLst/>
              <a:cxnLst/>
              <a:rect l="l" t="t" r="r" b="b"/>
              <a:pathLst>
                <a:path w="2758" h="23472" fill="none" extrusionOk="0">
                  <a:moveTo>
                    <a:pt x="1598" y="23471"/>
                  </a:moveTo>
                  <a:cubicBezTo>
                    <a:pt x="1598" y="23471"/>
                    <a:pt x="1" y="13845"/>
                    <a:pt x="2757" y="0"/>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1"/>
            <p:cNvSpPr/>
            <p:nvPr/>
          </p:nvSpPr>
          <p:spPr>
            <a:xfrm>
              <a:off x="1317525" y="968675"/>
              <a:ext cx="428025" cy="402375"/>
            </a:xfrm>
            <a:custGeom>
              <a:avLst/>
              <a:gdLst/>
              <a:ahLst/>
              <a:cxnLst/>
              <a:rect l="l" t="t" r="r" b="b"/>
              <a:pathLst>
                <a:path w="17121" h="16095" fill="none" extrusionOk="0">
                  <a:moveTo>
                    <a:pt x="17120" y="16094"/>
                  </a:moveTo>
                  <a:cubicBezTo>
                    <a:pt x="17120" y="16094"/>
                    <a:pt x="12847" y="801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1"/>
            <p:cNvSpPr/>
            <p:nvPr/>
          </p:nvSpPr>
          <p:spPr>
            <a:xfrm>
              <a:off x="1533425" y="845575"/>
              <a:ext cx="307575" cy="486900"/>
            </a:xfrm>
            <a:custGeom>
              <a:avLst/>
              <a:gdLst/>
              <a:ahLst/>
              <a:cxnLst/>
              <a:rect l="l" t="t" r="r" b="b"/>
              <a:pathLst>
                <a:path w="12303" h="19476" fill="none" extrusionOk="0">
                  <a:moveTo>
                    <a:pt x="12302" y="19475"/>
                  </a:moveTo>
                  <a:cubicBezTo>
                    <a:pt x="12302" y="19475"/>
                    <a:pt x="8341" y="11803"/>
                    <a:pt x="0"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p:nvPr/>
          </p:nvSpPr>
          <p:spPr>
            <a:xfrm>
              <a:off x="1795475" y="768400"/>
              <a:ext cx="36825" cy="574775"/>
            </a:xfrm>
            <a:custGeom>
              <a:avLst/>
              <a:gdLst/>
              <a:ahLst/>
              <a:cxnLst/>
              <a:rect l="l" t="t" r="r" b="b"/>
              <a:pathLst>
                <a:path w="1473" h="22991" fill="none" extrusionOk="0">
                  <a:moveTo>
                    <a:pt x="1472" y="22990"/>
                  </a:moveTo>
                  <a:cubicBezTo>
                    <a:pt x="1472" y="22990"/>
                    <a:pt x="170" y="14453"/>
                    <a:pt x="0" y="1"/>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1"/>
            <p:cNvSpPr/>
            <p:nvPr/>
          </p:nvSpPr>
          <p:spPr>
            <a:xfrm>
              <a:off x="1701575" y="777550"/>
              <a:ext cx="116900" cy="564050"/>
            </a:xfrm>
            <a:custGeom>
              <a:avLst/>
              <a:gdLst/>
              <a:ahLst/>
              <a:cxnLst/>
              <a:rect l="l" t="t" r="r" b="b"/>
              <a:pathLst>
                <a:path w="4676" h="22562" fill="none" extrusionOk="0">
                  <a:moveTo>
                    <a:pt x="4675" y="22562"/>
                  </a:moveTo>
                  <a:cubicBezTo>
                    <a:pt x="4675" y="22562"/>
                    <a:pt x="2195" y="1429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1"/>
            <p:cNvSpPr/>
            <p:nvPr/>
          </p:nvSpPr>
          <p:spPr>
            <a:xfrm>
              <a:off x="1542125" y="1206350"/>
              <a:ext cx="821425" cy="1236125"/>
            </a:xfrm>
            <a:custGeom>
              <a:avLst/>
              <a:gdLst/>
              <a:ahLst/>
              <a:cxnLst/>
              <a:rect l="l" t="t" r="r" b="b"/>
              <a:pathLst>
                <a:path w="32857" h="49445" extrusionOk="0">
                  <a:moveTo>
                    <a:pt x="13563" y="1"/>
                  </a:moveTo>
                  <a:cubicBezTo>
                    <a:pt x="12129" y="1"/>
                    <a:pt x="10672" y="277"/>
                    <a:pt x="9233" y="851"/>
                  </a:cubicBezTo>
                  <a:cubicBezTo>
                    <a:pt x="9225" y="851"/>
                    <a:pt x="9216" y="851"/>
                    <a:pt x="9207" y="860"/>
                  </a:cubicBezTo>
                  <a:cubicBezTo>
                    <a:pt x="9207" y="860"/>
                    <a:pt x="9198" y="860"/>
                    <a:pt x="9189" y="869"/>
                  </a:cubicBezTo>
                  <a:cubicBezTo>
                    <a:pt x="2462" y="3617"/>
                    <a:pt x="0" y="11369"/>
                    <a:pt x="3274" y="19460"/>
                  </a:cubicBezTo>
                  <a:cubicBezTo>
                    <a:pt x="6387" y="27179"/>
                    <a:pt x="23573" y="49444"/>
                    <a:pt x="28365" y="49444"/>
                  </a:cubicBezTo>
                  <a:cubicBezTo>
                    <a:pt x="28530" y="49444"/>
                    <a:pt x="28681" y="49418"/>
                    <a:pt x="28815" y="49364"/>
                  </a:cubicBezTo>
                  <a:cubicBezTo>
                    <a:pt x="32856" y="47731"/>
                    <a:pt x="29627" y="18104"/>
                    <a:pt x="26398" y="10120"/>
                  </a:cubicBezTo>
                  <a:cubicBezTo>
                    <a:pt x="23829" y="3755"/>
                    <a:pt x="18853" y="1"/>
                    <a:pt x="13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1"/>
            <p:cNvSpPr/>
            <p:nvPr/>
          </p:nvSpPr>
          <p:spPr>
            <a:xfrm>
              <a:off x="1967200" y="1467250"/>
              <a:ext cx="170650" cy="154150"/>
            </a:xfrm>
            <a:custGeom>
              <a:avLst/>
              <a:gdLst/>
              <a:ahLst/>
              <a:cxnLst/>
              <a:rect l="l" t="t" r="r" b="b"/>
              <a:pathLst>
                <a:path w="6826" h="6166" extrusionOk="0">
                  <a:moveTo>
                    <a:pt x="3337" y="1"/>
                  </a:moveTo>
                  <a:cubicBezTo>
                    <a:pt x="2976" y="1"/>
                    <a:pt x="2610" y="68"/>
                    <a:pt x="2258" y="210"/>
                  </a:cubicBezTo>
                  <a:cubicBezTo>
                    <a:pt x="723" y="826"/>
                    <a:pt x="1" y="2610"/>
                    <a:pt x="643" y="4198"/>
                  </a:cubicBezTo>
                  <a:cubicBezTo>
                    <a:pt x="1137" y="5419"/>
                    <a:pt x="2290" y="6165"/>
                    <a:pt x="3494" y="6165"/>
                  </a:cubicBezTo>
                  <a:cubicBezTo>
                    <a:pt x="3856" y="6165"/>
                    <a:pt x="4222" y="6098"/>
                    <a:pt x="4577" y="5956"/>
                  </a:cubicBezTo>
                  <a:cubicBezTo>
                    <a:pt x="6103" y="5340"/>
                    <a:pt x="6825" y="3547"/>
                    <a:pt x="6183" y="1968"/>
                  </a:cubicBezTo>
                  <a:cubicBezTo>
                    <a:pt x="5696" y="747"/>
                    <a:pt x="4539" y="1"/>
                    <a:pt x="3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1"/>
            <p:cNvSpPr/>
            <p:nvPr/>
          </p:nvSpPr>
          <p:spPr>
            <a:xfrm>
              <a:off x="2020275" y="1563075"/>
              <a:ext cx="23900" cy="19900"/>
            </a:xfrm>
            <a:custGeom>
              <a:avLst/>
              <a:gdLst/>
              <a:ahLst/>
              <a:cxnLst/>
              <a:rect l="l" t="t" r="r" b="b"/>
              <a:pathLst>
                <a:path w="956" h="796" extrusionOk="0">
                  <a:moveTo>
                    <a:pt x="503" y="1"/>
                  </a:moveTo>
                  <a:cubicBezTo>
                    <a:pt x="446" y="1"/>
                    <a:pt x="387" y="12"/>
                    <a:pt x="331" y="35"/>
                  </a:cubicBezTo>
                  <a:cubicBezTo>
                    <a:pt x="117" y="124"/>
                    <a:pt x="1" y="356"/>
                    <a:pt x="81" y="561"/>
                  </a:cubicBezTo>
                  <a:cubicBezTo>
                    <a:pt x="142" y="709"/>
                    <a:pt x="298" y="796"/>
                    <a:pt x="462" y="796"/>
                  </a:cubicBezTo>
                  <a:cubicBezTo>
                    <a:pt x="517" y="796"/>
                    <a:pt x="572" y="786"/>
                    <a:pt x="625" y="767"/>
                  </a:cubicBezTo>
                  <a:cubicBezTo>
                    <a:pt x="839" y="677"/>
                    <a:pt x="955" y="436"/>
                    <a:pt x="875" y="240"/>
                  </a:cubicBezTo>
                  <a:cubicBezTo>
                    <a:pt x="816" y="89"/>
                    <a:pt x="664"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1"/>
            <p:cNvSpPr/>
            <p:nvPr/>
          </p:nvSpPr>
          <p:spPr>
            <a:xfrm>
              <a:off x="1709175" y="1571275"/>
              <a:ext cx="170625" cy="154275"/>
            </a:xfrm>
            <a:custGeom>
              <a:avLst/>
              <a:gdLst/>
              <a:ahLst/>
              <a:cxnLst/>
              <a:rect l="l" t="t" r="r" b="b"/>
              <a:pathLst>
                <a:path w="6825" h="6171" extrusionOk="0">
                  <a:moveTo>
                    <a:pt x="3346" y="1"/>
                  </a:moveTo>
                  <a:cubicBezTo>
                    <a:pt x="2982" y="1"/>
                    <a:pt x="2613" y="70"/>
                    <a:pt x="2257" y="216"/>
                  </a:cubicBezTo>
                  <a:cubicBezTo>
                    <a:pt x="723" y="831"/>
                    <a:pt x="0" y="2615"/>
                    <a:pt x="642" y="4203"/>
                  </a:cubicBezTo>
                  <a:cubicBezTo>
                    <a:pt x="1136" y="5424"/>
                    <a:pt x="2289" y="6170"/>
                    <a:pt x="3493" y="6170"/>
                  </a:cubicBezTo>
                  <a:cubicBezTo>
                    <a:pt x="3855" y="6170"/>
                    <a:pt x="4222" y="6103"/>
                    <a:pt x="4576" y="5961"/>
                  </a:cubicBezTo>
                  <a:cubicBezTo>
                    <a:pt x="6111" y="5345"/>
                    <a:pt x="6825" y="3552"/>
                    <a:pt x="6191" y="1964"/>
                  </a:cubicBezTo>
                  <a:cubicBezTo>
                    <a:pt x="5699" y="746"/>
                    <a:pt x="4545" y="1"/>
                    <a:pt x="3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1"/>
            <p:cNvSpPr/>
            <p:nvPr/>
          </p:nvSpPr>
          <p:spPr>
            <a:xfrm>
              <a:off x="1734150" y="1613750"/>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1"/>
            <p:cNvSpPr/>
            <p:nvPr/>
          </p:nvSpPr>
          <p:spPr>
            <a:xfrm>
              <a:off x="1817100" y="1645150"/>
              <a:ext cx="23900" cy="19825"/>
            </a:xfrm>
            <a:custGeom>
              <a:avLst/>
              <a:gdLst/>
              <a:ahLst/>
              <a:cxnLst/>
              <a:rect l="l" t="t" r="r" b="b"/>
              <a:pathLst>
                <a:path w="956" h="793" extrusionOk="0">
                  <a:moveTo>
                    <a:pt x="507" y="0"/>
                  </a:moveTo>
                  <a:cubicBezTo>
                    <a:pt x="449" y="0"/>
                    <a:pt x="389" y="12"/>
                    <a:pt x="331" y="35"/>
                  </a:cubicBezTo>
                  <a:cubicBezTo>
                    <a:pt x="117" y="115"/>
                    <a:pt x="1" y="356"/>
                    <a:pt x="90" y="552"/>
                  </a:cubicBezTo>
                  <a:cubicBezTo>
                    <a:pt x="149" y="704"/>
                    <a:pt x="296" y="792"/>
                    <a:pt x="455" y="792"/>
                  </a:cubicBezTo>
                  <a:cubicBezTo>
                    <a:pt x="511" y="792"/>
                    <a:pt x="569" y="781"/>
                    <a:pt x="625" y="758"/>
                  </a:cubicBezTo>
                  <a:cubicBezTo>
                    <a:pt x="848" y="668"/>
                    <a:pt x="955" y="436"/>
                    <a:pt x="875" y="240"/>
                  </a:cubicBezTo>
                  <a:cubicBezTo>
                    <a:pt x="816" y="89"/>
                    <a:pt x="669" y="0"/>
                    <a:pt x="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1"/>
            <p:cNvSpPr/>
            <p:nvPr/>
          </p:nvSpPr>
          <p:spPr>
            <a:xfrm>
              <a:off x="1900300" y="1662525"/>
              <a:ext cx="138300" cy="105500"/>
            </a:xfrm>
            <a:custGeom>
              <a:avLst/>
              <a:gdLst/>
              <a:ahLst/>
              <a:cxnLst/>
              <a:rect l="l" t="t" r="r" b="b"/>
              <a:pathLst>
                <a:path w="5532" h="4220" fill="none" extrusionOk="0">
                  <a:moveTo>
                    <a:pt x="4782" y="0"/>
                  </a:moveTo>
                  <a:cubicBezTo>
                    <a:pt x="4782" y="0"/>
                    <a:pt x="5531" y="2364"/>
                    <a:pt x="3239" y="3292"/>
                  </a:cubicBezTo>
                  <a:cubicBezTo>
                    <a:pt x="946" y="4220"/>
                    <a:pt x="0" y="1936"/>
                    <a:pt x="0" y="193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1"/>
            <p:cNvSpPr/>
            <p:nvPr/>
          </p:nvSpPr>
          <p:spPr>
            <a:xfrm>
              <a:off x="1739500" y="1746500"/>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1"/>
            <p:cNvSpPr/>
            <p:nvPr/>
          </p:nvSpPr>
          <p:spPr>
            <a:xfrm>
              <a:off x="2033338" y="1491625"/>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1"/>
            <p:cNvSpPr/>
            <p:nvPr/>
          </p:nvSpPr>
          <p:spPr>
            <a:xfrm>
              <a:off x="2085200" y="1609488"/>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31"/>
          <p:cNvGrpSpPr/>
          <p:nvPr/>
        </p:nvGrpSpPr>
        <p:grpSpPr>
          <a:xfrm>
            <a:off x="814266" y="2196297"/>
            <a:ext cx="904921" cy="572367"/>
            <a:chOff x="814266" y="2196297"/>
            <a:chExt cx="904921" cy="572367"/>
          </a:xfrm>
        </p:grpSpPr>
        <p:sp>
          <p:nvSpPr>
            <p:cNvPr id="270" name="Google Shape;270;p31"/>
            <p:cNvSpPr/>
            <p:nvPr/>
          </p:nvSpPr>
          <p:spPr>
            <a:xfrm>
              <a:off x="1454362" y="2196297"/>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1"/>
            <p:cNvSpPr/>
            <p:nvPr/>
          </p:nvSpPr>
          <p:spPr>
            <a:xfrm rot="3639228">
              <a:off x="818338" y="2565702"/>
              <a:ext cx="224857" cy="140879"/>
            </a:xfrm>
            <a:custGeom>
              <a:avLst/>
              <a:gdLst/>
              <a:ahLst/>
              <a:cxnLst/>
              <a:rect l="l" t="t" r="r" b="b"/>
              <a:pathLst>
                <a:path w="8994" h="5635" extrusionOk="0">
                  <a:moveTo>
                    <a:pt x="5236" y="1"/>
                  </a:moveTo>
                  <a:cubicBezTo>
                    <a:pt x="4654" y="1"/>
                    <a:pt x="4058" y="89"/>
                    <a:pt x="3489" y="317"/>
                  </a:cubicBezTo>
                  <a:cubicBezTo>
                    <a:pt x="1009" y="1325"/>
                    <a:pt x="1" y="4635"/>
                    <a:pt x="1" y="4635"/>
                  </a:cubicBezTo>
                  <a:cubicBezTo>
                    <a:pt x="1" y="4635"/>
                    <a:pt x="1793" y="5634"/>
                    <a:pt x="3750" y="5634"/>
                  </a:cubicBezTo>
                  <a:cubicBezTo>
                    <a:pt x="4335" y="5634"/>
                    <a:pt x="4934" y="5545"/>
                    <a:pt x="5505" y="5313"/>
                  </a:cubicBezTo>
                  <a:cubicBezTo>
                    <a:pt x="7994" y="4314"/>
                    <a:pt x="8993" y="1004"/>
                    <a:pt x="8993" y="1004"/>
                  </a:cubicBezTo>
                  <a:cubicBezTo>
                    <a:pt x="8993" y="1004"/>
                    <a:pt x="7199" y="1"/>
                    <a:pt x="5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72"/>
        <p:cNvGrpSpPr/>
        <p:nvPr/>
      </p:nvGrpSpPr>
      <p:grpSpPr>
        <a:xfrm>
          <a:off x="0" y="0"/>
          <a:ext cx="0" cy="0"/>
          <a:chOff x="0" y="0"/>
          <a:chExt cx="0" cy="0"/>
        </a:xfrm>
      </p:grpSpPr>
      <p:sp>
        <p:nvSpPr>
          <p:cNvPr id="273" name="Google Shape;273;p32"/>
          <p:cNvSpPr/>
          <p:nvPr/>
        </p:nvSpPr>
        <p:spPr>
          <a:xfrm>
            <a:off x="330900" y="324600"/>
            <a:ext cx="8482200" cy="44943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2"/>
          <p:cNvSpPr/>
          <p:nvPr/>
        </p:nvSpPr>
        <p:spPr>
          <a:xfrm>
            <a:off x="6878331" y="3558061"/>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32"/>
          <p:cNvGrpSpPr/>
          <p:nvPr/>
        </p:nvGrpSpPr>
        <p:grpSpPr>
          <a:xfrm rot="3453258">
            <a:off x="7621060" y="2313874"/>
            <a:ext cx="632691" cy="644497"/>
            <a:chOff x="6793038" y="2821871"/>
            <a:chExt cx="632691" cy="644497"/>
          </a:xfrm>
        </p:grpSpPr>
        <p:sp>
          <p:nvSpPr>
            <p:cNvPr id="276" name="Google Shape;276;p32"/>
            <p:cNvSpPr/>
            <p:nvPr/>
          </p:nvSpPr>
          <p:spPr>
            <a:xfrm>
              <a:off x="6966401" y="2821871"/>
              <a:ext cx="149938" cy="232142"/>
            </a:xfrm>
            <a:custGeom>
              <a:avLst/>
              <a:gdLst/>
              <a:ahLst/>
              <a:cxnLst/>
              <a:rect l="l" t="t" r="r" b="b"/>
              <a:pathLst>
                <a:path w="4051" h="6272" extrusionOk="0">
                  <a:moveTo>
                    <a:pt x="2543" y="0"/>
                  </a:moveTo>
                  <a:cubicBezTo>
                    <a:pt x="2543" y="0"/>
                    <a:pt x="571" y="1124"/>
                    <a:pt x="286" y="2855"/>
                  </a:cubicBezTo>
                  <a:cubicBezTo>
                    <a:pt x="0" y="4586"/>
                    <a:pt x="1517" y="6272"/>
                    <a:pt x="1517" y="6272"/>
                  </a:cubicBezTo>
                  <a:cubicBezTo>
                    <a:pt x="1517" y="6272"/>
                    <a:pt x="3488" y="5157"/>
                    <a:pt x="3774" y="3426"/>
                  </a:cubicBezTo>
                  <a:cubicBezTo>
                    <a:pt x="4050" y="1695"/>
                    <a:pt x="2543" y="0"/>
                    <a:pt x="2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2"/>
            <p:cNvSpPr/>
            <p:nvPr/>
          </p:nvSpPr>
          <p:spPr>
            <a:xfrm>
              <a:off x="6793038" y="2967143"/>
              <a:ext cx="232179" cy="131727"/>
            </a:xfrm>
            <a:custGeom>
              <a:avLst/>
              <a:gdLst/>
              <a:ahLst/>
              <a:cxnLst/>
              <a:rect l="l" t="t" r="r" b="b"/>
              <a:pathLst>
                <a:path w="6273" h="3559" extrusionOk="0">
                  <a:moveTo>
                    <a:pt x="2982" y="0"/>
                  </a:moveTo>
                  <a:cubicBezTo>
                    <a:pt x="1417" y="0"/>
                    <a:pt x="1" y="1267"/>
                    <a:pt x="1" y="1267"/>
                  </a:cubicBezTo>
                  <a:cubicBezTo>
                    <a:pt x="1" y="1267"/>
                    <a:pt x="1125" y="3239"/>
                    <a:pt x="2855" y="3524"/>
                  </a:cubicBezTo>
                  <a:cubicBezTo>
                    <a:pt x="3001" y="3548"/>
                    <a:pt x="3146" y="3558"/>
                    <a:pt x="3290" y="3558"/>
                  </a:cubicBezTo>
                  <a:cubicBezTo>
                    <a:pt x="4857" y="3558"/>
                    <a:pt x="6272" y="2293"/>
                    <a:pt x="6272" y="2293"/>
                  </a:cubicBezTo>
                  <a:cubicBezTo>
                    <a:pt x="6272" y="2293"/>
                    <a:pt x="5157" y="322"/>
                    <a:pt x="3426" y="36"/>
                  </a:cubicBezTo>
                  <a:cubicBezTo>
                    <a:pt x="3277" y="12"/>
                    <a:pt x="3129" y="0"/>
                    <a:pt x="2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6866691" y="2861141"/>
              <a:ext cx="181953" cy="191244"/>
            </a:xfrm>
            <a:custGeom>
              <a:avLst/>
              <a:gdLst/>
              <a:ahLst/>
              <a:cxnLst/>
              <a:rect l="l" t="t" r="r" b="b"/>
              <a:pathLst>
                <a:path w="4916" h="5167" extrusionOk="0">
                  <a:moveTo>
                    <a:pt x="607" y="1"/>
                  </a:moveTo>
                  <a:lnTo>
                    <a:pt x="607" y="1"/>
                  </a:lnTo>
                  <a:cubicBezTo>
                    <a:pt x="607" y="1"/>
                    <a:pt x="0" y="2187"/>
                    <a:pt x="1026" y="3614"/>
                  </a:cubicBezTo>
                  <a:cubicBezTo>
                    <a:pt x="2052" y="5041"/>
                    <a:pt x="4309" y="5166"/>
                    <a:pt x="4309" y="5166"/>
                  </a:cubicBezTo>
                  <a:cubicBezTo>
                    <a:pt x="4309" y="5166"/>
                    <a:pt x="4915" y="2980"/>
                    <a:pt x="3890" y="1553"/>
                  </a:cubicBezTo>
                  <a:cubicBezTo>
                    <a:pt x="2864" y="126"/>
                    <a:pt x="607" y="1"/>
                    <a:pt x="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p:nvPr/>
          </p:nvSpPr>
          <p:spPr>
            <a:xfrm>
              <a:off x="6823757" y="2921877"/>
              <a:ext cx="601971" cy="544491"/>
            </a:xfrm>
            <a:custGeom>
              <a:avLst/>
              <a:gdLst/>
              <a:ahLst/>
              <a:cxnLst/>
              <a:rect l="l" t="t" r="r" b="b"/>
              <a:pathLst>
                <a:path w="16264" h="14711" extrusionOk="0">
                  <a:moveTo>
                    <a:pt x="9736" y="0"/>
                  </a:moveTo>
                  <a:cubicBezTo>
                    <a:pt x="9370" y="0"/>
                    <a:pt x="8964" y="33"/>
                    <a:pt x="8511" y="99"/>
                  </a:cubicBezTo>
                  <a:cubicBezTo>
                    <a:pt x="6397" y="412"/>
                    <a:pt x="2819" y="3079"/>
                    <a:pt x="1570" y="4944"/>
                  </a:cubicBezTo>
                  <a:cubicBezTo>
                    <a:pt x="0" y="7290"/>
                    <a:pt x="98" y="8958"/>
                    <a:pt x="1329" y="10680"/>
                  </a:cubicBezTo>
                  <a:cubicBezTo>
                    <a:pt x="3332" y="13461"/>
                    <a:pt x="7648" y="14711"/>
                    <a:pt x="10522" y="14711"/>
                  </a:cubicBezTo>
                  <a:cubicBezTo>
                    <a:pt x="11603" y="14711"/>
                    <a:pt x="12480" y="14534"/>
                    <a:pt x="12954" y="14195"/>
                  </a:cubicBezTo>
                  <a:cubicBezTo>
                    <a:pt x="14693" y="12946"/>
                    <a:pt x="16263" y="6130"/>
                    <a:pt x="13507" y="2294"/>
                  </a:cubicBezTo>
                  <a:cubicBezTo>
                    <a:pt x="12476" y="859"/>
                    <a:pt x="11626" y="0"/>
                    <a:pt x="9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2"/>
            <p:cNvSpPr/>
            <p:nvPr/>
          </p:nvSpPr>
          <p:spPr>
            <a:xfrm>
              <a:off x="7126181" y="3051086"/>
              <a:ext cx="131468" cy="117108"/>
            </a:xfrm>
            <a:custGeom>
              <a:avLst/>
              <a:gdLst/>
              <a:ahLst/>
              <a:cxnLst/>
              <a:rect l="l" t="t" r="r" b="b"/>
              <a:pathLst>
                <a:path w="3552" h="3164" extrusionOk="0">
                  <a:moveTo>
                    <a:pt x="1725" y="0"/>
                  </a:moveTo>
                  <a:cubicBezTo>
                    <a:pt x="1416" y="0"/>
                    <a:pt x="1107" y="92"/>
                    <a:pt x="840" y="284"/>
                  </a:cubicBezTo>
                  <a:cubicBezTo>
                    <a:pt x="153" y="775"/>
                    <a:pt x="1" y="1765"/>
                    <a:pt x="518" y="2487"/>
                  </a:cubicBezTo>
                  <a:cubicBezTo>
                    <a:pt x="837" y="2927"/>
                    <a:pt x="1332" y="3164"/>
                    <a:pt x="1828" y="3164"/>
                  </a:cubicBezTo>
                  <a:cubicBezTo>
                    <a:pt x="2137" y="3164"/>
                    <a:pt x="2446" y="3072"/>
                    <a:pt x="2713" y="2880"/>
                  </a:cubicBezTo>
                  <a:cubicBezTo>
                    <a:pt x="3409" y="2380"/>
                    <a:pt x="3552" y="1399"/>
                    <a:pt x="3034" y="676"/>
                  </a:cubicBezTo>
                  <a:cubicBezTo>
                    <a:pt x="2715" y="237"/>
                    <a:pt x="2220" y="0"/>
                    <a:pt x="1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2"/>
            <p:cNvSpPr/>
            <p:nvPr/>
          </p:nvSpPr>
          <p:spPr>
            <a:xfrm>
              <a:off x="7173408" y="3067482"/>
              <a:ext cx="50559" cy="43231"/>
            </a:xfrm>
            <a:custGeom>
              <a:avLst/>
              <a:gdLst/>
              <a:ahLst/>
              <a:cxnLst/>
              <a:rect l="l" t="t" r="r" b="b"/>
              <a:pathLst>
                <a:path w="1366" h="1168" extrusionOk="0">
                  <a:moveTo>
                    <a:pt x="725" y="0"/>
                  </a:moveTo>
                  <a:cubicBezTo>
                    <a:pt x="597" y="0"/>
                    <a:pt x="464" y="41"/>
                    <a:pt x="349" y="126"/>
                  </a:cubicBezTo>
                  <a:cubicBezTo>
                    <a:pt x="72" y="323"/>
                    <a:pt x="1" y="688"/>
                    <a:pt x="188" y="947"/>
                  </a:cubicBezTo>
                  <a:cubicBezTo>
                    <a:pt x="291" y="1092"/>
                    <a:pt x="461" y="1168"/>
                    <a:pt x="637" y="1168"/>
                  </a:cubicBezTo>
                  <a:cubicBezTo>
                    <a:pt x="765" y="1168"/>
                    <a:pt x="896" y="1128"/>
                    <a:pt x="1009" y="1045"/>
                  </a:cubicBezTo>
                  <a:cubicBezTo>
                    <a:pt x="1285" y="849"/>
                    <a:pt x="1366" y="483"/>
                    <a:pt x="1178" y="224"/>
                  </a:cubicBezTo>
                  <a:cubicBezTo>
                    <a:pt x="1074" y="79"/>
                    <a:pt x="904"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2"/>
            <p:cNvSpPr/>
            <p:nvPr/>
          </p:nvSpPr>
          <p:spPr>
            <a:xfrm>
              <a:off x="7173075" y="3126960"/>
              <a:ext cx="17877" cy="15508"/>
            </a:xfrm>
            <a:custGeom>
              <a:avLst/>
              <a:gdLst/>
              <a:ahLst/>
              <a:cxnLst/>
              <a:rect l="l" t="t" r="r" b="b"/>
              <a:pathLst>
                <a:path w="483" h="419" extrusionOk="0">
                  <a:moveTo>
                    <a:pt x="259" y="1"/>
                  </a:moveTo>
                  <a:cubicBezTo>
                    <a:pt x="214" y="1"/>
                    <a:pt x="167" y="15"/>
                    <a:pt x="126" y="45"/>
                  </a:cubicBezTo>
                  <a:cubicBezTo>
                    <a:pt x="27" y="116"/>
                    <a:pt x="1" y="241"/>
                    <a:pt x="63" y="339"/>
                  </a:cubicBezTo>
                  <a:cubicBezTo>
                    <a:pt x="100" y="391"/>
                    <a:pt x="160" y="419"/>
                    <a:pt x="224" y="419"/>
                  </a:cubicBezTo>
                  <a:cubicBezTo>
                    <a:pt x="269" y="419"/>
                    <a:pt x="317" y="405"/>
                    <a:pt x="358" y="375"/>
                  </a:cubicBezTo>
                  <a:cubicBezTo>
                    <a:pt x="456" y="304"/>
                    <a:pt x="482" y="170"/>
                    <a:pt x="420" y="81"/>
                  </a:cubicBezTo>
                  <a:cubicBezTo>
                    <a:pt x="384" y="29"/>
                    <a:pt x="323"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p:cNvSpPr/>
            <p:nvPr/>
          </p:nvSpPr>
          <p:spPr>
            <a:xfrm>
              <a:off x="6953188" y="3175260"/>
              <a:ext cx="131431" cy="117404"/>
            </a:xfrm>
            <a:custGeom>
              <a:avLst/>
              <a:gdLst/>
              <a:ahLst/>
              <a:cxnLst/>
              <a:rect l="l" t="t" r="r" b="b"/>
              <a:pathLst>
                <a:path w="3551" h="3172" extrusionOk="0">
                  <a:moveTo>
                    <a:pt x="1722" y="0"/>
                  </a:moveTo>
                  <a:cubicBezTo>
                    <a:pt x="1414" y="0"/>
                    <a:pt x="1105" y="92"/>
                    <a:pt x="839" y="283"/>
                  </a:cubicBezTo>
                  <a:cubicBezTo>
                    <a:pt x="152" y="783"/>
                    <a:pt x="0" y="1773"/>
                    <a:pt x="518" y="2487"/>
                  </a:cubicBezTo>
                  <a:cubicBezTo>
                    <a:pt x="837" y="2933"/>
                    <a:pt x="1333" y="3171"/>
                    <a:pt x="1830" y="3171"/>
                  </a:cubicBezTo>
                  <a:cubicBezTo>
                    <a:pt x="2138" y="3171"/>
                    <a:pt x="2446" y="3079"/>
                    <a:pt x="2712" y="2888"/>
                  </a:cubicBezTo>
                  <a:cubicBezTo>
                    <a:pt x="3408" y="2389"/>
                    <a:pt x="3551" y="1407"/>
                    <a:pt x="3033" y="685"/>
                  </a:cubicBezTo>
                  <a:cubicBezTo>
                    <a:pt x="2714" y="239"/>
                    <a:pt x="2218" y="0"/>
                    <a:pt x="1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2"/>
            <p:cNvSpPr/>
            <p:nvPr/>
          </p:nvSpPr>
          <p:spPr>
            <a:xfrm>
              <a:off x="6972323" y="3212235"/>
              <a:ext cx="50226" cy="43120"/>
            </a:xfrm>
            <a:custGeom>
              <a:avLst/>
              <a:gdLst/>
              <a:ahLst/>
              <a:cxnLst/>
              <a:rect l="l" t="t" r="r" b="b"/>
              <a:pathLst>
                <a:path w="1357" h="1165" extrusionOk="0">
                  <a:moveTo>
                    <a:pt x="725" y="0"/>
                  </a:moveTo>
                  <a:cubicBezTo>
                    <a:pt x="597" y="0"/>
                    <a:pt x="465" y="40"/>
                    <a:pt x="349" y="123"/>
                  </a:cubicBezTo>
                  <a:cubicBezTo>
                    <a:pt x="72" y="319"/>
                    <a:pt x="1" y="685"/>
                    <a:pt x="179" y="943"/>
                  </a:cubicBezTo>
                  <a:cubicBezTo>
                    <a:pt x="288" y="1088"/>
                    <a:pt x="456" y="1164"/>
                    <a:pt x="633" y="1164"/>
                  </a:cubicBezTo>
                  <a:cubicBezTo>
                    <a:pt x="760" y="1164"/>
                    <a:pt x="893" y="1124"/>
                    <a:pt x="1009" y="1042"/>
                  </a:cubicBezTo>
                  <a:cubicBezTo>
                    <a:pt x="1285" y="845"/>
                    <a:pt x="1357" y="480"/>
                    <a:pt x="1178" y="221"/>
                  </a:cubicBezTo>
                  <a:cubicBezTo>
                    <a:pt x="1070" y="76"/>
                    <a:pt x="901"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2"/>
            <p:cNvSpPr/>
            <p:nvPr/>
          </p:nvSpPr>
          <p:spPr>
            <a:xfrm>
              <a:off x="7036723" y="3224708"/>
              <a:ext cx="18173" cy="15508"/>
            </a:xfrm>
            <a:custGeom>
              <a:avLst/>
              <a:gdLst/>
              <a:ahLst/>
              <a:cxnLst/>
              <a:rect l="l" t="t" r="r" b="b"/>
              <a:pathLst>
                <a:path w="491" h="419" extrusionOk="0">
                  <a:moveTo>
                    <a:pt x="260" y="0"/>
                  </a:moveTo>
                  <a:cubicBezTo>
                    <a:pt x="213" y="0"/>
                    <a:pt x="166" y="15"/>
                    <a:pt x="125" y="44"/>
                  </a:cubicBezTo>
                  <a:cubicBezTo>
                    <a:pt x="27" y="116"/>
                    <a:pt x="0" y="250"/>
                    <a:pt x="72" y="339"/>
                  </a:cubicBezTo>
                  <a:cubicBezTo>
                    <a:pt x="108" y="391"/>
                    <a:pt x="169" y="419"/>
                    <a:pt x="232" y="419"/>
                  </a:cubicBezTo>
                  <a:cubicBezTo>
                    <a:pt x="278" y="419"/>
                    <a:pt x="325" y="404"/>
                    <a:pt x="366" y="375"/>
                  </a:cubicBezTo>
                  <a:cubicBezTo>
                    <a:pt x="464" y="303"/>
                    <a:pt x="491" y="178"/>
                    <a:pt x="429" y="80"/>
                  </a:cubicBezTo>
                  <a:cubicBezTo>
                    <a:pt x="387" y="28"/>
                    <a:pt x="324"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7109044" y="3203537"/>
              <a:ext cx="104671" cy="78133"/>
            </a:xfrm>
            <a:custGeom>
              <a:avLst/>
              <a:gdLst/>
              <a:ahLst/>
              <a:cxnLst/>
              <a:rect l="l" t="t" r="r" b="b"/>
              <a:pathLst>
                <a:path w="2828" h="2111" extrusionOk="0">
                  <a:moveTo>
                    <a:pt x="2159" y="1"/>
                  </a:moveTo>
                  <a:lnTo>
                    <a:pt x="0" y="1553"/>
                  </a:lnTo>
                  <a:cubicBezTo>
                    <a:pt x="0" y="1553"/>
                    <a:pt x="404" y="2111"/>
                    <a:pt x="1032" y="2111"/>
                  </a:cubicBezTo>
                  <a:cubicBezTo>
                    <a:pt x="1259" y="2111"/>
                    <a:pt x="1516" y="2038"/>
                    <a:pt x="1793" y="1839"/>
                  </a:cubicBezTo>
                  <a:cubicBezTo>
                    <a:pt x="2828" y="1098"/>
                    <a:pt x="2159" y="1"/>
                    <a:pt x="2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7236143" y="3134732"/>
              <a:ext cx="86239" cy="66178"/>
            </a:xfrm>
            <a:custGeom>
              <a:avLst/>
              <a:gdLst/>
              <a:ahLst/>
              <a:cxnLst/>
              <a:rect l="l" t="t" r="r" b="b"/>
              <a:pathLst>
                <a:path w="2330" h="1788" extrusionOk="0">
                  <a:moveTo>
                    <a:pt x="1573" y="1"/>
                  </a:moveTo>
                  <a:cubicBezTo>
                    <a:pt x="1315" y="1"/>
                    <a:pt x="1011" y="102"/>
                    <a:pt x="732" y="299"/>
                  </a:cubicBezTo>
                  <a:cubicBezTo>
                    <a:pt x="224" y="665"/>
                    <a:pt x="1" y="1227"/>
                    <a:pt x="242" y="1557"/>
                  </a:cubicBezTo>
                  <a:cubicBezTo>
                    <a:pt x="350" y="1711"/>
                    <a:pt x="541" y="1787"/>
                    <a:pt x="766" y="1787"/>
                  </a:cubicBezTo>
                  <a:cubicBezTo>
                    <a:pt x="1022" y="1787"/>
                    <a:pt x="1322" y="1689"/>
                    <a:pt x="1598" y="1494"/>
                  </a:cubicBezTo>
                  <a:cubicBezTo>
                    <a:pt x="2106" y="1128"/>
                    <a:pt x="2329" y="557"/>
                    <a:pt x="2088" y="227"/>
                  </a:cubicBezTo>
                  <a:cubicBezTo>
                    <a:pt x="1981" y="75"/>
                    <a:pt x="1794" y="1"/>
                    <a:pt x="1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p:nvPr/>
          </p:nvSpPr>
          <p:spPr>
            <a:xfrm>
              <a:off x="7003376" y="3302137"/>
              <a:ext cx="86202" cy="66178"/>
            </a:xfrm>
            <a:custGeom>
              <a:avLst/>
              <a:gdLst/>
              <a:ahLst/>
              <a:cxnLst/>
              <a:rect l="l" t="t" r="r" b="b"/>
              <a:pathLst>
                <a:path w="2329" h="1788" extrusionOk="0">
                  <a:moveTo>
                    <a:pt x="1566" y="1"/>
                  </a:moveTo>
                  <a:cubicBezTo>
                    <a:pt x="1308" y="1"/>
                    <a:pt x="1006" y="102"/>
                    <a:pt x="732" y="299"/>
                  </a:cubicBezTo>
                  <a:cubicBezTo>
                    <a:pt x="214" y="664"/>
                    <a:pt x="0" y="1226"/>
                    <a:pt x="232" y="1557"/>
                  </a:cubicBezTo>
                  <a:cubicBezTo>
                    <a:pt x="345" y="1711"/>
                    <a:pt x="538" y="1787"/>
                    <a:pt x="763" y="1787"/>
                  </a:cubicBezTo>
                  <a:cubicBezTo>
                    <a:pt x="1019" y="1787"/>
                    <a:pt x="1318" y="1689"/>
                    <a:pt x="1588" y="1494"/>
                  </a:cubicBezTo>
                  <a:cubicBezTo>
                    <a:pt x="2106" y="1128"/>
                    <a:pt x="2329" y="557"/>
                    <a:pt x="2088" y="227"/>
                  </a:cubicBezTo>
                  <a:cubicBezTo>
                    <a:pt x="1977" y="75"/>
                    <a:pt x="1788" y="1"/>
                    <a:pt x="1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32"/>
          <p:cNvSpPr/>
          <p:nvPr/>
        </p:nvSpPr>
        <p:spPr>
          <a:xfrm>
            <a:off x="6509329" y="4035537"/>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32"/>
          <p:cNvGrpSpPr/>
          <p:nvPr/>
        </p:nvGrpSpPr>
        <p:grpSpPr>
          <a:xfrm>
            <a:off x="6190678" y="2054655"/>
            <a:ext cx="961881" cy="1034203"/>
            <a:chOff x="7468910" y="2928169"/>
            <a:chExt cx="961881" cy="1034203"/>
          </a:xfrm>
        </p:grpSpPr>
        <p:sp>
          <p:nvSpPr>
            <p:cNvPr id="291" name="Google Shape;291;p32"/>
            <p:cNvSpPr/>
            <p:nvPr/>
          </p:nvSpPr>
          <p:spPr>
            <a:xfrm>
              <a:off x="7468910" y="2954262"/>
              <a:ext cx="961881" cy="982423"/>
            </a:xfrm>
            <a:custGeom>
              <a:avLst/>
              <a:gdLst/>
              <a:ahLst/>
              <a:cxnLst/>
              <a:rect l="l" t="t" r="r" b="b"/>
              <a:pathLst>
                <a:path w="25988" h="26543" extrusionOk="0">
                  <a:moveTo>
                    <a:pt x="17749" y="1"/>
                  </a:moveTo>
                  <a:cubicBezTo>
                    <a:pt x="12938" y="1"/>
                    <a:pt x="6962" y="4336"/>
                    <a:pt x="3864" y="9716"/>
                  </a:cubicBezTo>
                  <a:cubicBezTo>
                    <a:pt x="1" y="16415"/>
                    <a:pt x="2053" y="22187"/>
                    <a:pt x="7040" y="25060"/>
                  </a:cubicBezTo>
                  <a:cubicBezTo>
                    <a:pt x="8718" y="26028"/>
                    <a:pt x="10515" y="26542"/>
                    <a:pt x="12308" y="26542"/>
                  </a:cubicBezTo>
                  <a:cubicBezTo>
                    <a:pt x="15836" y="26542"/>
                    <a:pt x="19347" y="24553"/>
                    <a:pt x="21902" y="20117"/>
                  </a:cubicBezTo>
                  <a:cubicBezTo>
                    <a:pt x="25756" y="13427"/>
                    <a:pt x="25988" y="3694"/>
                    <a:pt x="21001" y="821"/>
                  </a:cubicBezTo>
                  <a:cubicBezTo>
                    <a:pt x="20025" y="258"/>
                    <a:pt x="18922" y="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2"/>
            <p:cNvSpPr/>
            <p:nvPr/>
          </p:nvSpPr>
          <p:spPr>
            <a:xfrm>
              <a:off x="7495336" y="2928169"/>
              <a:ext cx="919613" cy="1034203"/>
            </a:xfrm>
            <a:custGeom>
              <a:avLst/>
              <a:gdLst/>
              <a:ahLst/>
              <a:cxnLst/>
              <a:rect l="l" t="t" r="r" b="b"/>
              <a:pathLst>
                <a:path w="24846" h="27942" extrusionOk="0">
                  <a:moveTo>
                    <a:pt x="17039" y="1418"/>
                  </a:moveTo>
                  <a:cubicBezTo>
                    <a:pt x="18125" y="1418"/>
                    <a:pt x="19108" y="1655"/>
                    <a:pt x="19939" y="2133"/>
                  </a:cubicBezTo>
                  <a:cubicBezTo>
                    <a:pt x="22027" y="3337"/>
                    <a:pt x="23267" y="6112"/>
                    <a:pt x="23356" y="9760"/>
                  </a:cubicBezTo>
                  <a:cubicBezTo>
                    <a:pt x="23436" y="13311"/>
                    <a:pt x="22401" y="17316"/>
                    <a:pt x="20582" y="20474"/>
                  </a:cubicBezTo>
                  <a:cubicBezTo>
                    <a:pt x="18301" y="24432"/>
                    <a:pt x="15029" y="26543"/>
                    <a:pt x="11554" y="26543"/>
                  </a:cubicBezTo>
                  <a:cubicBezTo>
                    <a:pt x="9944" y="26543"/>
                    <a:pt x="8292" y="26090"/>
                    <a:pt x="6674" y="25158"/>
                  </a:cubicBezTo>
                  <a:cubicBezTo>
                    <a:pt x="1562" y="22205"/>
                    <a:pt x="420" y="16558"/>
                    <a:pt x="3756" y="10768"/>
                  </a:cubicBezTo>
                  <a:cubicBezTo>
                    <a:pt x="5576" y="7619"/>
                    <a:pt x="8520" y="4711"/>
                    <a:pt x="11634" y="3007"/>
                  </a:cubicBezTo>
                  <a:cubicBezTo>
                    <a:pt x="13551" y="1952"/>
                    <a:pt x="15410" y="1418"/>
                    <a:pt x="17039" y="1418"/>
                  </a:cubicBezTo>
                  <a:close/>
                  <a:moveTo>
                    <a:pt x="17028" y="0"/>
                  </a:moveTo>
                  <a:cubicBezTo>
                    <a:pt x="15173" y="0"/>
                    <a:pt x="13108" y="596"/>
                    <a:pt x="10956" y="1776"/>
                  </a:cubicBezTo>
                  <a:cubicBezTo>
                    <a:pt x="7575" y="3632"/>
                    <a:pt x="4506" y="6656"/>
                    <a:pt x="2534" y="10073"/>
                  </a:cubicBezTo>
                  <a:cubicBezTo>
                    <a:pt x="625" y="13391"/>
                    <a:pt x="1" y="16719"/>
                    <a:pt x="741" y="19689"/>
                  </a:cubicBezTo>
                  <a:cubicBezTo>
                    <a:pt x="1419" y="22446"/>
                    <a:pt x="3275" y="24819"/>
                    <a:pt x="5969" y="26371"/>
                  </a:cubicBezTo>
                  <a:cubicBezTo>
                    <a:pt x="7772" y="27410"/>
                    <a:pt x="9706" y="27941"/>
                    <a:pt x="11604" y="27941"/>
                  </a:cubicBezTo>
                  <a:cubicBezTo>
                    <a:pt x="12543" y="27941"/>
                    <a:pt x="13472" y="27812"/>
                    <a:pt x="14372" y="27549"/>
                  </a:cubicBezTo>
                  <a:cubicBezTo>
                    <a:pt x="17316" y="26701"/>
                    <a:pt x="19886" y="24498"/>
                    <a:pt x="21795" y="21170"/>
                  </a:cubicBezTo>
                  <a:cubicBezTo>
                    <a:pt x="23766" y="17754"/>
                    <a:pt x="24846" y="13579"/>
                    <a:pt x="24757" y="9725"/>
                  </a:cubicBezTo>
                  <a:cubicBezTo>
                    <a:pt x="24658" y="5523"/>
                    <a:pt x="23195" y="2392"/>
                    <a:pt x="20644" y="920"/>
                  </a:cubicBezTo>
                  <a:cubicBezTo>
                    <a:pt x="19576" y="306"/>
                    <a:pt x="18355" y="0"/>
                    <a:pt x="17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2"/>
            <p:cNvSpPr/>
            <p:nvPr/>
          </p:nvSpPr>
          <p:spPr>
            <a:xfrm>
              <a:off x="7682875" y="3371386"/>
              <a:ext cx="450775" cy="428420"/>
            </a:xfrm>
            <a:custGeom>
              <a:avLst/>
              <a:gdLst/>
              <a:ahLst/>
              <a:cxnLst/>
              <a:rect l="l" t="t" r="r" b="b"/>
              <a:pathLst>
                <a:path w="12179" h="11575" extrusionOk="0">
                  <a:moveTo>
                    <a:pt x="6107" y="0"/>
                  </a:moveTo>
                  <a:cubicBezTo>
                    <a:pt x="5902" y="0"/>
                    <a:pt x="5696" y="11"/>
                    <a:pt x="5487" y="33"/>
                  </a:cubicBezTo>
                  <a:cubicBezTo>
                    <a:pt x="2311" y="364"/>
                    <a:pt x="1" y="3209"/>
                    <a:pt x="331" y="6385"/>
                  </a:cubicBezTo>
                  <a:cubicBezTo>
                    <a:pt x="648" y="9362"/>
                    <a:pt x="3154" y="11575"/>
                    <a:pt x="6073" y="11575"/>
                  </a:cubicBezTo>
                  <a:cubicBezTo>
                    <a:pt x="6278" y="11575"/>
                    <a:pt x="6484" y="11564"/>
                    <a:pt x="6692" y="11542"/>
                  </a:cubicBezTo>
                  <a:cubicBezTo>
                    <a:pt x="9876" y="11211"/>
                    <a:pt x="12178" y="8366"/>
                    <a:pt x="11848" y="5190"/>
                  </a:cubicBezTo>
                  <a:cubicBezTo>
                    <a:pt x="11539" y="2213"/>
                    <a:pt x="9034" y="0"/>
                    <a:pt x="6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2"/>
            <p:cNvSpPr/>
            <p:nvPr/>
          </p:nvSpPr>
          <p:spPr>
            <a:xfrm>
              <a:off x="7960908" y="3129255"/>
              <a:ext cx="113628" cy="94493"/>
            </a:xfrm>
            <a:custGeom>
              <a:avLst/>
              <a:gdLst/>
              <a:ahLst/>
              <a:cxnLst/>
              <a:rect l="l" t="t" r="r" b="b"/>
              <a:pathLst>
                <a:path w="3070" h="2553" fill="none" extrusionOk="0">
                  <a:moveTo>
                    <a:pt x="437" y="1"/>
                  </a:moveTo>
                  <a:cubicBezTo>
                    <a:pt x="0" y="759"/>
                    <a:pt x="241" y="1714"/>
                    <a:pt x="964" y="2133"/>
                  </a:cubicBezTo>
                  <a:cubicBezTo>
                    <a:pt x="1695" y="2552"/>
                    <a:pt x="2632" y="2276"/>
                    <a:pt x="3069" y="152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2"/>
            <p:cNvSpPr/>
            <p:nvPr/>
          </p:nvSpPr>
          <p:spPr>
            <a:xfrm>
              <a:off x="8142488" y="3234257"/>
              <a:ext cx="113628" cy="94160"/>
            </a:xfrm>
            <a:custGeom>
              <a:avLst/>
              <a:gdLst/>
              <a:ahLst/>
              <a:cxnLst/>
              <a:rect l="l" t="t" r="r" b="b"/>
              <a:pathLst>
                <a:path w="3070" h="2544" fill="none" extrusionOk="0">
                  <a:moveTo>
                    <a:pt x="3070" y="1517"/>
                  </a:moveTo>
                  <a:cubicBezTo>
                    <a:pt x="2633" y="2267"/>
                    <a:pt x="1696" y="2543"/>
                    <a:pt x="964" y="2124"/>
                  </a:cubicBezTo>
                  <a:cubicBezTo>
                    <a:pt x="242" y="1704"/>
                    <a:pt x="1" y="750"/>
                    <a:pt x="438" y="1"/>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8008764" y="3264977"/>
              <a:ext cx="104375" cy="88534"/>
            </a:xfrm>
            <a:custGeom>
              <a:avLst/>
              <a:gdLst/>
              <a:ahLst/>
              <a:cxnLst/>
              <a:rect l="l" t="t" r="r" b="b"/>
              <a:pathLst>
                <a:path w="2820" h="2392" fill="none" extrusionOk="0">
                  <a:moveTo>
                    <a:pt x="545" y="0"/>
                  </a:moveTo>
                  <a:cubicBezTo>
                    <a:pt x="545" y="0"/>
                    <a:pt x="1" y="1133"/>
                    <a:pt x="1089" y="1767"/>
                  </a:cubicBezTo>
                  <a:cubicBezTo>
                    <a:pt x="2178" y="2391"/>
                    <a:pt x="2820" y="1312"/>
                    <a:pt x="2820" y="1312"/>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p:nvPr/>
          </p:nvSpPr>
          <p:spPr>
            <a:xfrm>
              <a:off x="7893546" y="3207683"/>
              <a:ext cx="86868" cy="62255"/>
            </a:xfrm>
            <a:custGeom>
              <a:avLst/>
              <a:gdLst/>
              <a:ahLst/>
              <a:cxnLst/>
              <a:rect l="l" t="t" r="r" b="b"/>
              <a:pathLst>
                <a:path w="2347" h="1682" extrusionOk="0">
                  <a:moveTo>
                    <a:pt x="798" y="0"/>
                  </a:moveTo>
                  <a:cubicBezTo>
                    <a:pt x="533" y="0"/>
                    <a:pt x="311" y="94"/>
                    <a:pt x="206" y="281"/>
                  </a:cubicBezTo>
                  <a:cubicBezTo>
                    <a:pt x="0" y="629"/>
                    <a:pt x="277" y="1156"/>
                    <a:pt x="812" y="1468"/>
                  </a:cubicBezTo>
                  <a:cubicBezTo>
                    <a:pt x="1058" y="1611"/>
                    <a:pt x="1317" y="1681"/>
                    <a:pt x="1546" y="1681"/>
                  </a:cubicBezTo>
                  <a:cubicBezTo>
                    <a:pt x="1814" y="1681"/>
                    <a:pt x="2040" y="1585"/>
                    <a:pt x="2150" y="1397"/>
                  </a:cubicBezTo>
                  <a:cubicBezTo>
                    <a:pt x="2347" y="1058"/>
                    <a:pt x="2070" y="522"/>
                    <a:pt x="1535" y="210"/>
                  </a:cubicBezTo>
                  <a:cubicBezTo>
                    <a:pt x="1287" y="70"/>
                    <a:pt x="1027"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2"/>
            <p:cNvSpPr/>
            <p:nvPr/>
          </p:nvSpPr>
          <p:spPr>
            <a:xfrm>
              <a:off x="8138194" y="3348661"/>
              <a:ext cx="86905" cy="62144"/>
            </a:xfrm>
            <a:custGeom>
              <a:avLst/>
              <a:gdLst/>
              <a:ahLst/>
              <a:cxnLst/>
              <a:rect l="l" t="t" r="r" b="b"/>
              <a:pathLst>
                <a:path w="2348" h="1679" extrusionOk="0">
                  <a:moveTo>
                    <a:pt x="798" y="0"/>
                  </a:moveTo>
                  <a:cubicBezTo>
                    <a:pt x="531" y="0"/>
                    <a:pt x="308" y="95"/>
                    <a:pt x="197" y="282"/>
                  </a:cubicBezTo>
                  <a:cubicBezTo>
                    <a:pt x="1" y="621"/>
                    <a:pt x="269" y="1156"/>
                    <a:pt x="813" y="1468"/>
                  </a:cubicBezTo>
                  <a:cubicBezTo>
                    <a:pt x="1060" y="1608"/>
                    <a:pt x="1321" y="1678"/>
                    <a:pt x="1549" y="1678"/>
                  </a:cubicBezTo>
                  <a:cubicBezTo>
                    <a:pt x="1815" y="1678"/>
                    <a:pt x="2036" y="1584"/>
                    <a:pt x="2142" y="1397"/>
                  </a:cubicBezTo>
                  <a:cubicBezTo>
                    <a:pt x="2347" y="1058"/>
                    <a:pt x="2071" y="523"/>
                    <a:pt x="1535" y="210"/>
                  </a:cubicBezTo>
                  <a:cubicBezTo>
                    <a:pt x="1288" y="70"/>
                    <a:pt x="1027"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32"/>
          <p:cNvGrpSpPr/>
          <p:nvPr/>
        </p:nvGrpSpPr>
        <p:grpSpPr>
          <a:xfrm rot="-176431">
            <a:off x="7267234" y="2986353"/>
            <a:ext cx="1128641" cy="1390098"/>
            <a:chOff x="6294785" y="993966"/>
            <a:chExt cx="1128622" cy="1390075"/>
          </a:xfrm>
        </p:grpSpPr>
        <p:sp>
          <p:nvSpPr>
            <p:cNvPr id="300" name="Google Shape;300;p32"/>
            <p:cNvSpPr/>
            <p:nvPr/>
          </p:nvSpPr>
          <p:spPr>
            <a:xfrm>
              <a:off x="6314919" y="1180469"/>
              <a:ext cx="1108487" cy="1203572"/>
            </a:xfrm>
            <a:custGeom>
              <a:avLst/>
              <a:gdLst/>
              <a:ahLst/>
              <a:cxnLst/>
              <a:rect l="l" t="t" r="r" b="b"/>
              <a:pathLst>
                <a:path w="29949" h="32518" extrusionOk="0">
                  <a:moveTo>
                    <a:pt x="8312" y="1"/>
                  </a:moveTo>
                  <a:cubicBezTo>
                    <a:pt x="6958" y="1"/>
                    <a:pt x="5603" y="370"/>
                    <a:pt x="4399" y="1144"/>
                  </a:cubicBezTo>
                  <a:cubicBezTo>
                    <a:pt x="920" y="3383"/>
                    <a:pt x="1" y="8147"/>
                    <a:pt x="2338" y="11778"/>
                  </a:cubicBezTo>
                  <a:cubicBezTo>
                    <a:pt x="2659" y="12277"/>
                    <a:pt x="3400" y="13285"/>
                    <a:pt x="4069" y="14160"/>
                  </a:cubicBezTo>
                  <a:cubicBezTo>
                    <a:pt x="5077" y="15489"/>
                    <a:pt x="5755" y="18540"/>
                    <a:pt x="6023" y="20092"/>
                  </a:cubicBezTo>
                  <a:cubicBezTo>
                    <a:pt x="6433" y="22465"/>
                    <a:pt x="6933" y="24758"/>
                    <a:pt x="8351" y="26961"/>
                  </a:cubicBezTo>
                  <a:cubicBezTo>
                    <a:pt x="10631" y="30502"/>
                    <a:pt x="14249" y="32517"/>
                    <a:pt x="17936" y="32517"/>
                  </a:cubicBezTo>
                  <a:cubicBezTo>
                    <a:pt x="19833" y="32517"/>
                    <a:pt x="21747" y="31984"/>
                    <a:pt x="23508" y="30851"/>
                  </a:cubicBezTo>
                  <a:cubicBezTo>
                    <a:pt x="28691" y="27514"/>
                    <a:pt x="29949" y="21064"/>
                    <a:pt x="26505" y="15703"/>
                  </a:cubicBezTo>
                  <a:cubicBezTo>
                    <a:pt x="25087" y="13499"/>
                    <a:pt x="22982" y="11787"/>
                    <a:pt x="20956" y="10475"/>
                  </a:cubicBezTo>
                  <a:cubicBezTo>
                    <a:pt x="19815" y="9735"/>
                    <a:pt x="17379" y="7264"/>
                    <a:pt x="16273" y="5640"/>
                  </a:cubicBezTo>
                  <a:cubicBezTo>
                    <a:pt x="15684" y="4784"/>
                    <a:pt x="15247" y="4177"/>
                    <a:pt x="14926" y="3677"/>
                  </a:cubicBezTo>
                  <a:cubicBezTo>
                    <a:pt x="13400" y="1307"/>
                    <a:pt x="10858" y="1"/>
                    <a:pt x="83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2"/>
            <p:cNvSpPr/>
            <p:nvPr/>
          </p:nvSpPr>
          <p:spPr>
            <a:xfrm>
              <a:off x="6294785" y="993966"/>
              <a:ext cx="210712" cy="252980"/>
            </a:xfrm>
            <a:custGeom>
              <a:avLst/>
              <a:gdLst/>
              <a:ahLst/>
              <a:cxnLst/>
              <a:rect l="l" t="t" r="r" b="b"/>
              <a:pathLst>
                <a:path w="5693" h="6835" extrusionOk="0">
                  <a:moveTo>
                    <a:pt x="3168" y="1"/>
                  </a:moveTo>
                  <a:lnTo>
                    <a:pt x="1" y="2035"/>
                  </a:lnTo>
                  <a:lnTo>
                    <a:pt x="4550" y="6834"/>
                  </a:lnTo>
                  <a:lnTo>
                    <a:pt x="5692" y="6103"/>
                  </a:lnTo>
                  <a:lnTo>
                    <a:pt x="3168" y="1"/>
                  </a:lnTo>
                  <a:close/>
                </a:path>
              </a:pathLst>
            </a:custGeom>
            <a:solidFill>
              <a:srgbClr val="5ED3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2"/>
            <p:cNvSpPr/>
            <p:nvPr/>
          </p:nvSpPr>
          <p:spPr>
            <a:xfrm>
              <a:off x="6672194" y="1842204"/>
              <a:ext cx="184285" cy="164410"/>
            </a:xfrm>
            <a:custGeom>
              <a:avLst/>
              <a:gdLst/>
              <a:ahLst/>
              <a:cxnLst/>
              <a:rect l="l" t="t" r="r" b="b"/>
              <a:pathLst>
                <a:path w="4979" h="4442" extrusionOk="0">
                  <a:moveTo>
                    <a:pt x="2409" y="0"/>
                  </a:moveTo>
                  <a:cubicBezTo>
                    <a:pt x="2017" y="0"/>
                    <a:pt x="1624" y="107"/>
                    <a:pt x="1276" y="331"/>
                  </a:cubicBezTo>
                  <a:cubicBezTo>
                    <a:pt x="268" y="982"/>
                    <a:pt x="0" y="2347"/>
                    <a:pt x="670" y="3391"/>
                  </a:cubicBezTo>
                  <a:cubicBezTo>
                    <a:pt x="1104" y="4068"/>
                    <a:pt x="1828" y="4441"/>
                    <a:pt x="2559" y="4441"/>
                  </a:cubicBezTo>
                  <a:cubicBezTo>
                    <a:pt x="2953" y="4441"/>
                    <a:pt x="3349" y="4333"/>
                    <a:pt x="3703" y="4104"/>
                  </a:cubicBezTo>
                  <a:cubicBezTo>
                    <a:pt x="4711" y="3462"/>
                    <a:pt x="4978" y="2088"/>
                    <a:pt x="4309" y="1053"/>
                  </a:cubicBezTo>
                  <a:cubicBezTo>
                    <a:pt x="3873" y="373"/>
                    <a:pt x="3142" y="0"/>
                    <a:pt x="2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2"/>
            <p:cNvSpPr/>
            <p:nvPr/>
          </p:nvSpPr>
          <p:spPr>
            <a:xfrm>
              <a:off x="6698954" y="1892873"/>
              <a:ext cx="71027" cy="60182"/>
            </a:xfrm>
            <a:custGeom>
              <a:avLst/>
              <a:gdLst/>
              <a:ahLst/>
              <a:cxnLst/>
              <a:rect l="l" t="t" r="r" b="b"/>
              <a:pathLst>
                <a:path w="1919" h="1626" extrusionOk="0">
                  <a:moveTo>
                    <a:pt x="1022" y="0"/>
                  </a:moveTo>
                  <a:cubicBezTo>
                    <a:pt x="855" y="0"/>
                    <a:pt x="682" y="48"/>
                    <a:pt x="526" y="148"/>
                  </a:cubicBezTo>
                  <a:cubicBezTo>
                    <a:pt x="125" y="407"/>
                    <a:pt x="0" y="907"/>
                    <a:pt x="232" y="1281"/>
                  </a:cubicBezTo>
                  <a:cubicBezTo>
                    <a:pt x="380" y="1505"/>
                    <a:pt x="631" y="1626"/>
                    <a:pt x="894" y="1626"/>
                  </a:cubicBezTo>
                  <a:cubicBezTo>
                    <a:pt x="1060" y="1626"/>
                    <a:pt x="1231" y="1578"/>
                    <a:pt x="1383" y="1477"/>
                  </a:cubicBezTo>
                  <a:cubicBezTo>
                    <a:pt x="1784" y="1228"/>
                    <a:pt x="1918" y="719"/>
                    <a:pt x="1677" y="344"/>
                  </a:cubicBezTo>
                  <a:cubicBezTo>
                    <a:pt x="1535" y="120"/>
                    <a:pt x="1286"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2"/>
            <p:cNvSpPr/>
            <p:nvPr/>
          </p:nvSpPr>
          <p:spPr>
            <a:xfrm>
              <a:off x="6789411" y="1913933"/>
              <a:ext cx="25465" cy="21615"/>
            </a:xfrm>
            <a:custGeom>
              <a:avLst/>
              <a:gdLst/>
              <a:ahLst/>
              <a:cxnLst/>
              <a:rect l="l" t="t" r="r" b="b"/>
              <a:pathLst>
                <a:path w="688" h="584" extrusionOk="0">
                  <a:moveTo>
                    <a:pt x="366" y="0"/>
                  </a:moveTo>
                  <a:cubicBezTo>
                    <a:pt x="306" y="0"/>
                    <a:pt x="244" y="17"/>
                    <a:pt x="188" y="52"/>
                  </a:cubicBezTo>
                  <a:cubicBezTo>
                    <a:pt x="45" y="141"/>
                    <a:pt x="0" y="329"/>
                    <a:pt x="81" y="462"/>
                  </a:cubicBezTo>
                  <a:cubicBezTo>
                    <a:pt x="136" y="540"/>
                    <a:pt x="230" y="583"/>
                    <a:pt x="327" y="583"/>
                  </a:cubicBezTo>
                  <a:cubicBezTo>
                    <a:pt x="386" y="583"/>
                    <a:pt x="446" y="567"/>
                    <a:pt x="500" y="534"/>
                  </a:cubicBezTo>
                  <a:cubicBezTo>
                    <a:pt x="643" y="436"/>
                    <a:pt x="687" y="257"/>
                    <a:pt x="598" y="123"/>
                  </a:cubicBezTo>
                  <a:cubicBezTo>
                    <a:pt x="549" y="42"/>
                    <a:pt x="461" y="0"/>
                    <a:pt x="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p:cNvSpPr/>
            <p:nvPr/>
          </p:nvSpPr>
          <p:spPr>
            <a:xfrm>
              <a:off x="6923134" y="1681055"/>
              <a:ext cx="184285" cy="164298"/>
            </a:xfrm>
            <a:custGeom>
              <a:avLst/>
              <a:gdLst/>
              <a:ahLst/>
              <a:cxnLst/>
              <a:rect l="l" t="t" r="r" b="b"/>
              <a:pathLst>
                <a:path w="4979" h="4439" extrusionOk="0">
                  <a:moveTo>
                    <a:pt x="2415" y="0"/>
                  </a:moveTo>
                  <a:cubicBezTo>
                    <a:pt x="2023" y="0"/>
                    <a:pt x="1628" y="107"/>
                    <a:pt x="1276" y="331"/>
                  </a:cubicBezTo>
                  <a:cubicBezTo>
                    <a:pt x="277" y="983"/>
                    <a:pt x="0" y="2347"/>
                    <a:pt x="670" y="3391"/>
                  </a:cubicBezTo>
                  <a:cubicBezTo>
                    <a:pt x="1104" y="4069"/>
                    <a:pt x="1832" y="4438"/>
                    <a:pt x="2562" y="4438"/>
                  </a:cubicBezTo>
                  <a:cubicBezTo>
                    <a:pt x="2957" y="4438"/>
                    <a:pt x="3352" y="4330"/>
                    <a:pt x="3703" y="4105"/>
                  </a:cubicBezTo>
                  <a:cubicBezTo>
                    <a:pt x="4711" y="3463"/>
                    <a:pt x="4978" y="2089"/>
                    <a:pt x="4309" y="1045"/>
                  </a:cubicBezTo>
                  <a:cubicBezTo>
                    <a:pt x="3874" y="371"/>
                    <a:pt x="3147" y="0"/>
                    <a:pt x="2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2"/>
            <p:cNvSpPr/>
            <p:nvPr/>
          </p:nvSpPr>
          <p:spPr>
            <a:xfrm>
              <a:off x="6990162" y="1705297"/>
              <a:ext cx="71360" cy="60219"/>
            </a:xfrm>
            <a:custGeom>
              <a:avLst/>
              <a:gdLst/>
              <a:ahLst/>
              <a:cxnLst/>
              <a:rect l="l" t="t" r="r" b="b"/>
              <a:pathLst>
                <a:path w="1928" h="1627" extrusionOk="0">
                  <a:moveTo>
                    <a:pt x="1031" y="1"/>
                  </a:moveTo>
                  <a:cubicBezTo>
                    <a:pt x="864" y="1"/>
                    <a:pt x="691" y="49"/>
                    <a:pt x="536" y="149"/>
                  </a:cubicBezTo>
                  <a:cubicBezTo>
                    <a:pt x="134" y="399"/>
                    <a:pt x="0" y="907"/>
                    <a:pt x="241" y="1282"/>
                  </a:cubicBezTo>
                  <a:cubicBezTo>
                    <a:pt x="389" y="1506"/>
                    <a:pt x="637" y="1627"/>
                    <a:pt x="899" y="1627"/>
                  </a:cubicBezTo>
                  <a:cubicBezTo>
                    <a:pt x="1065" y="1627"/>
                    <a:pt x="1237" y="1578"/>
                    <a:pt x="1392" y="1478"/>
                  </a:cubicBezTo>
                  <a:cubicBezTo>
                    <a:pt x="1794" y="1220"/>
                    <a:pt x="1927" y="720"/>
                    <a:pt x="1687" y="345"/>
                  </a:cubicBezTo>
                  <a:cubicBezTo>
                    <a:pt x="1544" y="121"/>
                    <a:pt x="1295"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p:cNvSpPr/>
            <p:nvPr/>
          </p:nvSpPr>
          <p:spPr>
            <a:xfrm>
              <a:off x="6986868" y="1786983"/>
              <a:ext cx="25465" cy="21689"/>
            </a:xfrm>
            <a:custGeom>
              <a:avLst/>
              <a:gdLst/>
              <a:ahLst/>
              <a:cxnLst/>
              <a:rect l="l" t="t" r="r" b="b"/>
              <a:pathLst>
                <a:path w="688" h="586" extrusionOk="0">
                  <a:moveTo>
                    <a:pt x="364" y="0"/>
                  </a:moveTo>
                  <a:cubicBezTo>
                    <a:pt x="305" y="0"/>
                    <a:pt x="243" y="18"/>
                    <a:pt x="188" y="56"/>
                  </a:cubicBezTo>
                  <a:cubicBezTo>
                    <a:pt x="45" y="146"/>
                    <a:pt x="0" y="324"/>
                    <a:pt x="81" y="458"/>
                  </a:cubicBezTo>
                  <a:cubicBezTo>
                    <a:pt x="135" y="540"/>
                    <a:pt x="224" y="585"/>
                    <a:pt x="317" y="585"/>
                  </a:cubicBezTo>
                  <a:cubicBezTo>
                    <a:pt x="375" y="585"/>
                    <a:pt x="436" y="567"/>
                    <a:pt x="491" y="529"/>
                  </a:cubicBezTo>
                  <a:cubicBezTo>
                    <a:pt x="634" y="440"/>
                    <a:pt x="687" y="253"/>
                    <a:pt x="598" y="128"/>
                  </a:cubicBezTo>
                  <a:cubicBezTo>
                    <a:pt x="549" y="46"/>
                    <a:pt x="459" y="0"/>
                    <a:pt x="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2"/>
            <p:cNvSpPr/>
            <p:nvPr/>
          </p:nvSpPr>
          <p:spPr>
            <a:xfrm>
              <a:off x="6888121" y="1894391"/>
              <a:ext cx="151603" cy="127804"/>
            </a:xfrm>
            <a:custGeom>
              <a:avLst/>
              <a:gdLst/>
              <a:ahLst/>
              <a:cxnLst/>
              <a:rect l="l" t="t" r="r" b="b"/>
              <a:pathLst>
                <a:path w="4096" h="3453" fill="none" extrusionOk="0">
                  <a:moveTo>
                    <a:pt x="1" y="2025"/>
                  </a:moveTo>
                  <a:cubicBezTo>
                    <a:pt x="1" y="2025"/>
                    <a:pt x="1089" y="3453"/>
                    <a:pt x="2588" y="2480"/>
                  </a:cubicBezTo>
                  <a:cubicBezTo>
                    <a:pt x="4096" y="1517"/>
                    <a:pt x="3141" y="0"/>
                    <a:pt x="3141" y="0"/>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p:cNvSpPr/>
            <p:nvPr/>
          </p:nvSpPr>
          <p:spPr>
            <a:xfrm>
              <a:off x="6734263" y="2022970"/>
              <a:ext cx="122215" cy="90570"/>
            </a:xfrm>
            <a:custGeom>
              <a:avLst/>
              <a:gdLst/>
              <a:ahLst/>
              <a:cxnLst/>
              <a:rect l="l" t="t" r="r" b="b"/>
              <a:pathLst>
                <a:path w="3302" h="2447" extrusionOk="0">
                  <a:moveTo>
                    <a:pt x="2206" y="1"/>
                  </a:moveTo>
                  <a:cubicBezTo>
                    <a:pt x="1863" y="1"/>
                    <a:pt x="1464" y="121"/>
                    <a:pt x="1089" y="362"/>
                  </a:cubicBezTo>
                  <a:cubicBezTo>
                    <a:pt x="349" y="835"/>
                    <a:pt x="1" y="1611"/>
                    <a:pt x="304" y="2084"/>
                  </a:cubicBezTo>
                  <a:cubicBezTo>
                    <a:pt x="461" y="2326"/>
                    <a:pt x="753" y="2446"/>
                    <a:pt x="1098" y="2446"/>
                  </a:cubicBezTo>
                  <a:cubicBezTo>
                    <a:pt x="1441" y="2446"/>
                    <a:pt x="1836" y="2328"/>
                    <a:pt x="2204" y="2093"/>
                  </a:cubicBezTo>
                  <a:cubicBezTo>
                    <a:pt x="2945" y="1611"/>
                    <a:pt x="3301" y="835"/>
                    <a:pt x="2989" y="362"/>
                  </a:cubicBezTo>
                  <a:cubicBezTo>
                    <a:pt x="2838" y="121"/>
                    <a:pt x="2550" y="1"/>
                    <a:pt x="2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p:cNvSpPr/>
            <p:nvPr/>
          </p:nvSpPr>
          <p:spPr>
            <a:xfrm>
              <a:off x="7071699" y="1805859"/>
              <a:ext cx="122215" cy="90459"/>
            </a:xfrm>
            <a:custGeom>
              <a:avLst/>
              <a:gdLst/>
              <a:ahLst/>
              <a:cxnLst/>
              <a:rect l="l" t="t" r="r" b="b"/>
              <a:pathLst>
                <a:path w="3302" h="2444" extrusionOk="0">
                  <a:moveTo>
                    <a:pt x="2204" y="0"/>
                  </a:moveTo>
                  <a:cubicBezTo>
                    <a:pt x="1862" y="0"/>
                    <a:pt x="1467" y="118"/>
                    <a:pt x="1098" y="358"/>
                  </a:cubicBezTo>
                  <a:cubicBezTo>
                    <a:pt x="358" y="831"/>
                    <a:pt x="1" y="1607"/>
                    <a:pt x="313" y="2089"/>
                  </a:cubicBezTo>
                  <a:cubicBezTo>
                    <a:pt x="465" y="2325"/>
                    <a:pt x="755" y="2443"/>
                    <a:pt x="1099" y="2443"/>
                  </a:cubicBezTo>
                  <a:cubicBezTo>
                    <a:pt x="1444" y="2443"/>
                    <a:pt x="1843" y="2325"/>
                    <a:pt x="2213" y="2089"/>
                  </a:cubicBezTo>
                  <a:cubicBezTo>
                    <a:pt x="2954" y="1616"/>
                    <a:pt x="3302" y="840"/>
                    <a:pt x="2998" y="358"/>
                  </a:cubicBezTo>
                  <a:cubicBezTo>
                    <a:pt x="2842" y="121"/>
                    <a:pt x="255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330900" y="324600"/>
            <a:ext cx="8482200" cy="44943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713425" y="2377200"/>
            <a:ext cx="45417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 name="Google Shape;15;p3"/>
          <p:cNvSpPr txBox="1">
            <a:spLocks noGrp="1"/>
          </p:cNvSpPr>
          <p:nvPr>
            <p:ph type="title" idx="2" hasCustomPrompt="1"/>
          </p:nvPr>
        </p:nvSpPr>
        <p:spPr>
          <a:xfrm>
            <a:off x="713431" y="1400850"/>
            <a:ext cx="1652100" cy="915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accent1"/>
                </a:solidFill>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6" name="Google Shape;16;p3"/>
          <p:cNvSpPr txBox="1">
            <a:spLocks noGrp="1"/>
          </p:cNvSpPr>
          <p:nvPr>
            <p:ph type="subTitle" idx="1"/>
          </p:nvPr>
        </p:nvSpPr>
        <p:spPr>
          <a:xfrm>
            <a:off x="713430" y="3367650"/>
            <a:ext cx="45417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330900" y="324600"/>
            <a:ext cx="8482200" cy="44943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35" name="Google Shape;35;p6"/>
          <p:cNvGrpSpPr/>
          <p:nvPr/>
        </p:nvGrpSpPr>
        <p:grpSpPr>
          <a:xfrm>
            <a:off x="484397" y="828499"/>
            <a:ext cx="8270976" cy="3854402"/>
            <a:chOff x="484397" y="828499"/>
            <a:chExt cx="8270976" cy="3854402"/>
          </a:xfrm>
        </p:grpSpPr>
        <p:sp>
          <p:nvSpPr>
            <p:cNvPr id="36" name="Google Shape;36;p6"/>
            <p:cNvSpPr/>
            <p:nvPr/>
          </p:nvSpPr>
          <p:spPr>
            <a:xfrm>
              <a:off x="8298369" y="828499"/>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p:nvPr/>
          </p:nvSpPr>
          <p:spPr>
            <a:xfrm>
              <a:off x="8430773" y="1335226"/>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p:nvPr/>
          </p:nvSpPr>
          <p:spPr>
            <a:xfrm>
              <a:off x="677231" y="4447686"/>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p:nvPr/>
          </p:nvSpPr>
          <p:spPr>
            <a:xfrm>
              <a:off x="484397" y="4128798"/>
              <a:ext cx="192835" cy="171257"/>
            </a:xfrm>
            <a:custGeom>
              <a:avLst/>
              <a:gdLst/>
              <a:ahLst/>
              <a:cxnLst/>
              <a:rect l="l" t="t" r="r" b="b"/>
              <a:pathLst>
                <a:path w="5210" h="4627" extrusionOk="0">
                  <a:moveTo>
                    <a:pt x="2600" y="1"/>
                  </a:moveTo>
                  <a:cubicBezTo>
                    <a:pt x="2102" y="1"/>
                    <a:pt x="1601" y="161"/>
                    <a:pt x="1178" y="490"/>
                  </a:cubicBezTo>
                  <a:cubicBezTo>
                    <a:pt x="170" y="1284"/>
                    <a:pt x="0" y="2729"/>
                    <a:pt x="785" y="3737"/>
                  </a:cubicBezTo>
                  <a:cubicBezTo>
                    <a:pt x="1239" y="4321"/>
                    <a:pt x="1918" y="4626"/>
                    <a:pt x="2602" y="4626"/>
                  </a:cubicBezTo>
                  <a:cubicBezTo>
                    <a:pt x="3101" y="4626"/>
                    <a:pt x="3602" y="4464"/>
                    <a:pt x="4023" y="4130"/>
                  </a:cubicBezTo>
                  <a:cubicBezTo>
                    <a:pt x="5031" y="3345"/>
                    <a:pt x="5210" y="1891"/>
                    <a:pt x="4425" y="892"/>
                  </a:cubicBezTo>
                  <a:cubicBezTo>
                    <a:pt x="3969" y="307"/>
                    <a:pt x="3288" y="1"/>
                    <a:pt x="2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p7"/>
          <p:cNvSpPr/>
          <p:nvPr/>
        </p:nvSpPr>
        <p:spPr>
          <a:xfrm>
            <a:off x="330900" y="324600"/>
            <a:ext cx="8482200" cy="44943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7"/>
          <p:cNvSpPr txBox="1">
            <a:spLocks noGrp="1"/>
          </p:cNvSpPr>
          <p:nvPr>
            <p:ph type="title"/>
          </p:nvPr>
        </p:nvSpPr>
        <p:spPr>
          <a:xfrm>
            <a:off x="713225" y="837100"/>
            <a:ext cx="4294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43" name="Google Shape;43;p7"/>
          <p:cNvSpPr txBox="1">
            <a:spLocks noGrp="1"/>
          </p:cNvSpPr>
          <p:nvPr>
            <p:ph type="subTitle" idx="1"/>
          </p:nvPr>
        </p:nvSpPr>
        <p:spPr>
          <a:xfrm>
            <a:off x="713225" y="2092375"/>
            <a:ext cx="4294800" cy="221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sp>
        <p:nvSpPr>
          <p:cNvPr id="45" name="Google Shape;45;p8"/>
          <p:cNvSpPr/>
          <p:nvPr/>
        </p:nvSpPr>
        <p:spPr>
          <a:xfrm>
            <a:off x="330900" y="324600"/>
            <a:ext cx="8482200" cy="44943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8"/>
          <p:cNvSpPr txBox="1">
            <a:spLocks noGrp="1"/>
          </p:cNvSpPr>
          <p:nvPr>
            <p:ph type="title"/>
          </p:nvPr>
        </p:nvSpPr>
        <p:spPr>
          <a:xfrm>
            <a:off x="2355150" y="1307100"/>
            <a:ext cx="44337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
        <p:cNvGrpSpPr/>
        <p:nvPr/>
      </p:nvGrpSpPr>
      <p:grpSpPr>
        <a:xfrm>
          <a:off x="0" y="0"/>
          <a:ext cx="0" cy="0"/>
          <a:chOff x="0" y="0"/>
          <a:chExt cx="0" cy="0"/>
        </a:xfrm>
      </p:grpSpPr>
      <p:sp>
        <p:nvSpPr>
          <p:cNvPr id="48" name="Google Shape;48;p9"/>
          <p:cNvSpPr/>
          <p:nvPr/>
        </p:nvSpPr>
        <p:spPr>
          <a:xfrm>
            <a:off x="330900" y="324600"/>
            <a:ext cx="8482200" cy="44943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9"/>
          <p:cNvSpPr txBox="1">
            <a:spLocks noGrp="1"/>
          </p:cNvSpPr>
          <p:nvPr>
            <p:ph type="title"/>
          </p:nvPr>
        </p:nvSpPr>
        <p:spPr>
          <a:xfrm>
            <a:off x="2135550" y="1655488"/>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7200">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50" name="Google Shape;5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p11"/>
          <p:cNvSpPr/>
          <p:nvPr/>
        </p:nvSpPr>
        <p:spPr>
          <a:xfrm>
            <a:off x="330900" y="324600"/>
            <a:ext cx="8482200" cy="44943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1"/>
          <p:cNvSpPr txBox="1">
            <a:spLocks noGrp="1"/>
          </p:cNvSpPr>
          <p:nvPr>
            <p:ph type="title" hasCustomPrompt="1"/>
          </p:nvPr>
        </p:nvSpPr>
        <p:spPr>
          <a:xfrm>
            <a:off x="1987350" y="1729775"/>
            <a:ext cx="5169300" cy="1034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57" name="Google Shape;57;p11"/>
          <p:cNvSpPr txBox="1">
            <a:spLocks noGrp="1"/>
          </p:cNvSpPr>
          <p:nvPr>
            <p:ph type="subTitle" idx="1"/>
          </p:nvPr>
        </p:nvSpPr>
        <p:spPr>
          <a:xfrm>
            <a:off x="1987350" y="2916625"/>
            <a:ext cx="51693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90"/>
        <p:cNvGrpSpPr/>
        <p:nvPr/>
      </p:nvGrpSpPr>
      <p:grpSpPr>
        <a:xfrm>
          <a:off x="0" y="0"/>
          <a:ext cx="0" cy="0"/>
          <a:chOff x="0" y="0"/>
          <a:chExt cx="0" cy="0"/>
        </a:xfrm>
      </p:grpSpPr>
      <p:sp>
        <p:nvSpPr>
          <p:cNvPr id="91" name="Google Shape;91;p15"/>
          <p:cNvSpPr/>
          <p:nvPr/>
        </p:nvSpPr>
        <p:spPr>
          <a:xfrm>
            <a:off x="330900" y="324600"/>
            <a:ext cx="8482200" cy="44943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2pPr>
            <a:lvl3pPr lvl="2"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3pPr>
            <a:lvl4pPr lvl="3"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4pPr>
            <a:lvl5pPr lvl="4"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5pPr>
            <a:lvl6pPr lvl="5"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6pPr>
            <a:lvl7pPr lvl="6"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7pPr>
            <a:lvl8pPr lvl="7"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8pPr>
            <a:lvl9pPr lvl="8" rtl="0">
              <a:spcBef>
                <a:spcPts val="0"/>
              </a:spcBef>
              <a:spcAft>
                <a:spcPts val="0"/>
              </a:spcAft>
              <a:buClr>
                <a:schemeClr val="dk1"/>
              </a:buClr>
              <a:buSzPts val="3500"/>
              <a:buFont typeface="Lilita One"/>
              <a:buNone/>
              <a:defRPr sz="3500" b="1">
                <a:solidFill>
                  <a:schemeClr val="dk1"/>
                </a:solidFill>
                <a:latin typeface="Lilita One"/>
                <a:ea typeface="Lilita One"/>
                <a:cs typeface="Lilita One"/>
                <a:sym typeface="Lilita One"/>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7" r:id="rId7"/>
    <p:sldLayoutId id="2147483658" r:id="rId8"/>
    <p:sldLayoutId id="2147483661" r:id="rId9"/>
    <p:sldLayoutId id="2147483664" r:id="rId10"/>
    <p:sldLayoutId id="2147483669" r:id="rId11"/>
    <p:sldLayoutId id="2147483670" r:id="rId12"/>
    <p:sldLayoutId id="2147483672" r:id="rId13"/>
    <p:sldLayoutId id="2147483677" r:id="rId14"/>
    <p:sldLayoutId id="214748367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48.svg"/><Relationship Id="rId3" Type="http://schemas.microsoft.com/office/2007/relationships/media" Target="../media/media3.mp3"/><Relationship Id="rId7"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5" Type="http://schemas.openxmlformats.org/officeDocument/2006/relationships/slideLayout" Target="../slideLayouts/slideLayout8.xml"/><Relationship Id="rId10" Type="http://schemas.openxmlformats.org/officeDocument/2006/relationships/image" Target="../media/image50.svg"/><Relationship Id="rId4" Type="http://schemas.openxmlformats.org/officeDocument/2006/relationships/audio" Target="../media/media3.mp3"/><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48.svg"/><Relationship Id="rId3" Type="http://schemas.microsoft.com/office/2007/relationships/media" Target="../media/media3.mp3"/><Relationship Id="rId7"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5" Type="http://schemas.openxmlformats.org/officeDocument/2006/relationships/slideLayout" Target="../slideLayouts/slideLayout8.xml"/><Relationship Id="rId10" Type="http://schemas.openxmlformats.org/officeDocument/2006/relationships/image" Target="../media/image50.svg"/><Relationship Id="rId4" Type="http://schemas.openxmlformats.org/officeDocument/2006/relationships/audio" Target="../media/media3.mp3"/><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48.svg"/><Relationship Id="rId3" Type="http://schemas.microsoft.com/office/2007/relationships/media" Target="../media/media3.mp3"/><Relationship Id="rId7"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5" Type="http://schemas.openxmlformats.org/officeDocument/2006/relationships/slideLayout" Target="../slideLayouts/slideLayout8.xml"/><Relationship Id="rId10" Type="http://schemas.openxmlformats.org/officeDocument/2006/relationships/image" Target="../media/image50.svg"/><Relationship Id="rId4" Type="http://schemas.openxmlformats.org/officeDocument/2006/relationships/audio" Target="../media/media3.mp3"/><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48.svg"/><Relationship Id="rId3" Type="http://schemas.microsoft.com/office/2007/relationships/media" Target="../media/media3.mp3"/><Relationship Id="rId7"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5" Type="http://schemas.openxmlformats.org/officeDocument/2006/relationships/slideLayout" Target="../slideLayouts/slideLayout8.xml"/><Relationship Id="rId10" Type="http://schemas.openxmlformats.org/officeDocument/2006/relationships/image" Target="../media/image50.svg"/><Relationship Id="rId4" Type="http://schemas.openxmlformats.org/officeDocument/2006/relationships/audio" Target="../media/media3.mp3"/><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48.svg"/><Relationship Id="rId3" Type="http://schemas.microsoft.com/office/2007/relationships/media" Target="../media/media3.mp3"/><Relationship Id="rId7"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5" Type="http://schemas.openxmlformats.org/officeDocument/2006/relationships/slideLayout" Target="../slideLayouts/slideLayout8.xml"/><Relationship Id="rId10" Type="http://schemas.openxmlformats.org/officeDocument/2006/relationships/image" Target="../media/image50.svg"/><Relationship Id="rId4" Type="http://schemas.openxmlformats.org/officeDocument/2006/relationships/audio" Target="../media/media3.mp3"/><Relationship Id="rId9"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6" name="Google Shape;456;p39"/>
          <p:cNvSpPr txBox="1">
            <a:spLocks noGrp="1"/>
          </p:cNvSpPr>
          <p:nvPr>
            <p:ph type="title"/>
          </p:nvPr>
        </p:nvSpPr>
        <p:spPr>
          <a:xfrm>
            <a:off x="1043158" y="1017564"/>
            <a:ext cx="7065554" cy="3014289"/>
          </a:xfrm>
          <a:prstGeom prst="rect">
            <a:avLst/>
          </a:prstGeom>
        </p:spPr>
        <p:txBody>
          <a:bodyPr spcFirstLastPara="1" wrap="square" lIns="91425" tIns="91425" rIns="91425" bIns="91425" anchor="b" anchorCtr="0">
            <a:noAutofit/>
          </a:bodyPr>
          <a:lstStyle/>
          <a:p>
            <a:pPr lvl="0">
              <a:lnSpc>
                <a:spcPct val="150000"/>
              </a:lnSpc>
            </a:pPr>
            <a:r>
              <a:rPr lang="en-US" sz="4000" b="1" dirty="0"/>
              <a:t>CHÀO CẢ LỚP! </a:t>
            </a:r>
            <a:br>
              <a:rPr lang="en-US" sz="4000" b="1" dirty="0"/>
            </a:br>
            <a:r>
              <a:rPr lang="en-US" sz="4000" b="1" dirty="0"/>
              <a:t>CHÀO MỪNG CÁC EM TỚI BUỔI HỌC NÀY</a:t>
            </a:r>
          </a:p>
        </p:txBody>
      </p:sp>
      <p:grpSp>
        <p:nvGrpSpPr>
          <p:cNvPr id="458" name="Google Shape;458;p39"/>
          <p:cNvGrpSpPr/>
          <p:nvPr/>
        </p:nvGrpSpPr>
        <p:grpSpPr>
          <a:xfrm>
            <a:off x="7277599" y="2072825"/>
            <a:ext cx="1541100" cy="2728650"/>
            <a:chOff x="6546550" y="1019900"/>
            <a:chExt cx="1807825" cy="3428400"/>
          </a:xfrm>
        </p:grpSpPr>
        <p:grpSp>
          <p:nvGrpSpPr>
            <p:cNvPr id="459" name="Google Shape;459;p39"/>
            <p:cNvGrpSpPr/>
            <p:nvPr/>
          </p:nvGrpSpPr>
          <p:grpSpPr>
            <a:xfrm>
              <a:off x="7335750" y="3272100"/>
              <a:ext cx="802675" cy="821375"/>
              <a:chOff x="7335750" y="3500700"/>
              <a:chExt cx="802675" cy="821375"/>
            </a:xfrm>
          </p:grpSpPr>
          <p:sp>
            <p:nvSpPr>
              <p:cNvPr id="460" name="Google Shape;460;p39"/>
              <p:cNvSpPr/>
              <p:nvPr/>
            </p:nvSpPr>
            <p:spPr>
              <a:xfrm>
                <a:off x="7776450" y="3765875"/>
                <a:ext cx="361975" cy="329825"/>
              </a:xfrm>
              <a:custGeom>
                <a:avLst/>
                <a:gdLst/>
                <a:ahLst/>
                <a:cxnLst/>
                <a:rect l="l" t="t" r="r" b="b"/>
                <a:pathLst>
                  <a:path w="14479" h="13193" extrusionOk="0">
                    <a:moveTo>
                      <a:pt x="7240" y="1"/>
                    </a:moveTo>
                    <a:cubicBezTo>
                      <a:pt x="5551" y="1"/>
                      <a:pt x="3863" y="645"/>
                      <a:pt x="2578" y="1934"/>
                    </a:cubicBezTo>
                    <a:cubicBezTo>
                      <a:pt x="0" y="4513"/>
                      <a:pt x="0" y="8688"/>
                      <a:pt x="2578" y="11266"/>
                    </a:cubicBezTo>
                    <a:cubicBezTo>
                      <a:pt x="3863" y="12550"/>
                      <a:pt x="5551" y="13193"/>
                      <a:pt x="7240" y="13193"/>
                    </a:cubicBezTo>
                    <a:cubicBezTo>
                      <a:pt x="8928" y="13193"/>
                      <a:pt x="10616" y="12550"/>
                      <a:pt x="11901" y="11266"/>
                    </a:cubicBezTo>
                    <a:cubicBezTo>
                      <a:pt x="14479" y="8688"/>
                      <a:pt x="14479" y="4513"/>
                      <a:pt x="11901" y="1934"/>
                    </a:cubicBezTo>
                    <a:cubicBezTo>
                      <a:pt x="10616" y="645"/>
                      <a:pt x="8928" y="1"/>
                      <a:pt x="7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9"/>
              <p:cNvSpPr/>
              <p:nvPr/>
            </p:nvSpPr>
            <p:spPr>
              <a:xfrm>
                <a:off x="7722700" y="3927075"/>
                <a:ext cx="168850" cy="167300"/>
              </a:xfrm>
              <a:custGeom>
                <a:avLst/>
                <a:gdLst/>
                <a:ahLst/>
                <a:cxnLst/>
                <a:rect l="l" t="t" r="r" b="b"/>
                <a:pathLst>
                  <a:path w="6754" h="6692" extrusionOk="0">
                    <a:moveTo>
                      <a:pt x="3369" y="0"/>
                    </a:moveTo>
                    <a:cubicBezTo>
                      <a:pt x="3352" y="0"/>
                      <a:pt x="3335" y="0"/>
                      <a:pt x="3319" y="1"/>
                    </a:cubicBezTo>
                    <a:cubicBezTo>
                      <a:pt x="1472" y="27"/>
                      <a:pt x="0" y="1553"/>
                      <a:pt x="36" y="3399"/>
                    </a:cubicBezTo>
                    <a:cubicBezTo>
                      <a:pt x="62" y="5230"/>
                      <a:pt x="1552" y="6692"/>
                      <a:pt x="3376" y="6692"/>
                    </a:cubicBezTo>
                    <a:cubicBezTo>
                      <a:pt x="3393" y="6692"/>
                      <a:pt x="3409" y="6691"/>
                      <a:pt x="3426" y="6691"/>
                    </a:cubicBezTo>
                    <a:cubicBezTo>
                      <a:pt x="5272" y="6656"/>
                      <a:pt x="6753" y="5139"/>
                      <a:pt x="6718" y="3292"/>
                    </a:cubicBezTo>
                    <a:cubicBezTo>
                      <a:pt x="6691" y="1462"/>
                      <a:pt x="5201" y="0"/>
                      <a:pt x="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9"/>
              <p:cNvSpPr/>
              <p:nvPr/>
            </p:nvSpPr>
            <p:spPr>
              <a:xfrm>
                <a:off x="7335750" y="3536125"/>
                <a:ext cx="361975" cy="329800"/>
              </a:xfrm>
              <a:custGeom>
                <a:avLst/>
                <a:gdLst/>
                <a:ahLst/>
                <a:cxnLst/>
                <a:rect l="l" t="t" r="r" b="b"/>
                <a:pathLst>
                  <a:path w="14479" h="13192" extrusionOk="0">
                    <a:moveTo>
                      <a:pt x="7243" y="0"/>
                    </a:moveTo>
                    <a:cubicBezTo>
                      <a:pt x="5556" y="0"/>
                      <a:pt x="3867" y="642"/>
                      <a:pt x="2578" y="1927"/>
                    </a:cubicBezTo>
                    <a:cubicBezTo>
                      <a:pt x="0" y="4505"/>
                      <a:pt x="0" y="8680"/>
                      <a:pt x="2578" y="11258"/>
                    </a:cubicBezTo>
                    <a:cubicBezTo>
                      <a:pt x="3867" y="12547"/>
                      <a:pt x="5556" y="13192"/>
                      <a:pt x="7243" y="13192"/>
                    </a:cubicBezTo>
                    <a:cubicBezTo>
                      <a:pt x="8930" y="13192"/>
                      <a:pt x="10616" y="12547"/>
                      <a:pt x="11901" y="11258"/>
                    </a:cubicBezTo>
                    <a:cubicBezTo>
                      <a:pt x="14479" y="8680"/>
                      <a:pt x="14479" y="4505"/>
                      <a:pt x="11901" y="1927"/>
                    </a:cubicBezTo>
                    <a:cubicBezTo>
                      <a:pt x="10616" y="642"/>
                      <a:pt x="8930"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9"/>
              <p:cNvSpPr/>
              <p:nvPr/>
            </p:nvSpPr>
            <p:spPr>
              <a:xfrm>
                <a:off x="7569250" y="3629425"/>
                <a:ext cx="347950" cy="329700"/>
              </a:xfrm>
              <a:custGeom>
                <a:avLst/>
                <a:gdLst/>
                <a:ahLst/>
                <a:cxnLst/>
                <a:rect l="l" t="t" r="r" b="b"/>
                <a:pathLst>
                  <a:path w="13918" h="13188" extrusionOk="0">
                    <a:moveTo>
                      <a:pt x="6945" y="1"/>
                    </a:moveTo>
                    <a:cubicBezTo>
                      <a:pt x="3628" y="1"/>
                      <a:pt x="776" y="2492"/>
                      <a:pt x="402" y="5867"/>
                    </a:cubicBezTo>
                    <a:cubicBezTo>
                      <a:pt x="0" y="9489"/>
                      <a:pt x="2605" y="12745"/>
                      <a:pt x="6227" y="13147"/>
                    </a:cubicBezTo>
                    <a:cubicBezTo>
                      <a:pt x="6475" y="13174"/>
                      <a:pt x="6721" y="13187"/>
                      <a:pt x="6964" y="13187"/>
                    </a:cubicBezTo>
                    <a:cubicBezTo>
                      <a:pt x="10282" y="13187"/>
                      <a:pt x="13142" y="10696"/>
                      <a:pt x="13516" y="7321"/>
                    </a:cubicBezTo>
                    <a:cubicBezTo>
                      <a:pt x="13917" y="3699"/>
                      <a:pt x="11303" y="443"/>
                      <a:pt x="7681" y="42"/>
                    </a:cubicBezTo>
                    <a:cubicBezTo>
                      <a:pt x="7434" y="14"/>
                      <a:pt x="7188" y="1"/>
                      <a:pt x="69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9"/>
              <p:cNvSpPr/>
              <p:nvPr/>
            </p:nvSpPr>
            <p:spPr>
              <a:xfrm>
                <a:off x="7441900" y="3786350"/>
                <a:ext cx="190925" cy="167300"/>
              </a:xfrm>
              <a:custGeom>
                <a:avLst/>
                <a:gdLst/>
                <a:ahLst/>
                <a:cxnLst/>
                <a:rect l="l" t="t" r="r" b="b"/>
                <a:pathLst>
                  <a:path w="7637" h="6692" extrusionOk="0">
                    <a:moveTo>
                      <a:pt x="3810" y="0"/>
                    </a:moveTo>
                    <a:cubicBezTo>
                      <a:pt x="3298" y="0"/>
                      <a:pt x="2779" y="118"/>
                      <a:pt x="2293" y="366"/>
                    </a:cubicBezTo>
                    <a:cubicBezTo>
                      <a:pt x="652" y="1214"/>
                      <a:pt x="1" y="3230"/>
                      <a:pt x="839" y="4871"/>
                    </a:cubicBezTo>
                    <a:cubicBezTo>
                      <a:pt x="1429" y="6027"/>
                      <a:pt x="2603" y="6691"/>
                      <a:pt x="3822" y="6691"/>
                    </a:cubicBezTo>
                    <a:cubicBezTo>
                      <a:pt x="4335" y="6691"/>
                      <a:pt x="4856" y="6574"/>
                      <a:pt x="5344" y="6325"/>
                    </a:cubicBezTo>
                    <a:cubicBezTo>
                      <a:pt x="6986" y="5478"/>
                      <a:pt x="7637" y="3462"/>
                      <a:pt x="6789" y="1820"/>
                    </a:cubicBezTo>
                    <a:cubicBezTo>
                      <a:pt x="6199" y="665"/>
                      <a:pt x="5026" y="0"/>
                      <a:pt x="3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9"/>
              <p:cNvSpPr/>
              <p:nvPr/>
            </p:nvSpPr>
            <p:spPr>
              <a:xfrm>
                <a:off x="7641950" y="3500700"/>
                <a:ext cx="190500" cy="167275"/>
              </a:xfrm>
              <a:custGeom>
                <a:avLst/>
                <a:gdLst/>
                <a:ahLst/>
                <a:cxnLst/>
                <a:rect l="l" t="t" r="r" b="b"/>
                <a:pathLst>
                  <a:path w="7620" h="6691" extrusionOk="0">
                    <a:moveTo>
                      <a:pt x="3806" y="0"/>
                    </a:moveTo>
                    <a:cubicBezTo>
                      <a:pt x="2719" y="0"/>
                      <a:pt x="1653" y="532"/>
                      <a:pt x="1009" y="1515"/>
                    </a:cubicBezTo>
                    <a:cubicBezTo>
                      <a:pt x="1" y="3058"/>
                      <a:pt x="429" y="5128"/>
                      <a:pt x="1972" y="6145"/>
                    </a:cubicBezTo>
                    <a:cubicBezTo>
                      <a:pt x="2537" y="6514"/>
                      <a:pt x="3173" y="6691"/>
                      <a:pt x="3803" y="6691"/>
                    </a:cubicBezTo>
                    <a:cubicBezTo>
                      <a:pt x="4893" y="6691"/>
                      <a:pt x="5963" y="6160"/>
                      <a:pt x="6602" y="5182"/>
                    </a:cubicBezTo>
                    <a:cubicBezTo>
                      <a:pt x="7619" y="3638"/>
                      <a:pt x="7182" y="1560"/>
                      <a:pt x="5639" y="552"/>
                    </a:cubicBezTo>
                    <a:cubicBezTo>
                      <a:pt x="5073" y="179"/>
                      <a:pt x="4436" y="0"/>
                      <a:pt x="3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9"/>
              <p:cNvSpPr/>
              <p:nvPr/>
            </p:nvSpPr>
            <p:spPr>
              <a:xfrm>
                <a:off x="7378550" y="3660300"/>
                <a:ext cx="578350" cy="661775"/>
              </a:xfrm>
              <a:custGeom>
                <a:avLst/>
                <a:gdLst/>
                <a:ahLst/>
                <a:cxnLst/>
                <a:rect l="l" t="t" r="r" b="b"/>
                <a:pathLst>
                  <a:path w="23134" h="26471" extrusionOk="0">
                    <a:moveTo>
                      <a:pt x="8774" y="1"/>
                    </a:moveTo>
                    <a:cubicBezTo>
                      <a:pt x="8667" y="1"/>
                      <a:pt x="8558" y="7"/>
                      <a:pt x="8449" y="20"/>
                    </a:cubicBezTo>
                    <a:cubicBezTo>
                      <a:pt x="6924" y="198"/>
                      <a:pt x="5826" y="1581"/>
                      <a:pt x="6005" y="3107"/>
                    </a:cubicBezTo>
                    <a:lnTo>
                      <a:pt x="6228" y="8700"/>
                    </a:lnTo>
                    <a:cubicBezTo>
                      <a:pt x="6246" y="9110"/>
                      <a:pt x="6157" y="9512"/>
                      <a:pt x="5960" y="9878"/>
                    </a:cubicBezTo>
                    <a:lnTo>
                      <a:pt x="1" y="21305"/>
                    </a:lnTo>
                    <a:lnTo>
                      <a:pt x="9921" y="26471"/>
                    </a:lnTo>
                    <a:lnTo>
                      <a:pt x="15943" y="14918"/>
                    </a:lnTo>
                    <a:cubicBezTo>
                      <a:pt x="16130" y="14570"/>
                      <a:pt x="16398" y="14267"/>
                      <a:pt x="16737" y="14044"/>
                    </a:cubicBezTo>
                    <a:lnTo>
                      <a:pt x="21269" y="11073"/>
                    </a:lnTo>
                    <a:cubicBezTo>
                      <a:pt x="22625" y="10341"/>
                      <a:pt x="23133" y="8655"/>
                      <a:pt x="22402" y="7299"/>
                    </a:cubicBezTo>
                    <a:cubicBezTo>
                      <a:pt x="21903" y="6364"/>
                      <a:pt x="20942" y="5836"/>
                      <a:pt x="19951" y="5836"/>
                    </a:cubicBezTo>
                    <a:cubicBezTo>
                      <a:pt x="19506" y="5836"/>
                      <a:pt x="19055" y="5942"/>
                      <a:pt x="18637" y="6166"/>
                    </a:cubicBezTo>
                    <a:lnTo>
                      <a:pt x="12357" y="9539"/>
                    </a:lnTo>
                    <a:lnTo>
                      <a:pt x="11536" y="2464"/>
                    </a:lnTo>
                    <a:cubicBezTo>
                      <a:pt x="11370" y="1048"/>
                      <a:pt x="10167" y="1"/>
                      <a:pt x="8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9"/>
              <p:cNvSpPr/>
              <p:nvPr/>
            </p:nvSpPr>
            <p:spPr>
              <a:xfrm>
                <a:off x="7704400" y="3553400"/>
                <a:ext cx="385875" cy="379575"/>
              </a:xfrm>
              <a:custGeom>
                <a:avLst/>
                <a:gdLst/>
                <a:ahLst/>
                <a:cxnLst/>
                <a:rect l="l" t="t" r="r" b="b"/>
                <a:pathLst>
                  <a:path w="15435" h="15183" extrusionOk="0">
                    <a:moveTo>
                      <a:pt x="7723" y="1"/>
                    </a:moveTo>
                    <a:cubicBezTo>
                      <a:pt x="7641" y="1"/>
                      <a:pt x="7559" y="2"/>
                      <a:pt x="7476" y="5"/>
                    </a:cubicBezTo>
                    <a:cubicBezTo>
                      <a:pt x="3292" y="139"/>
                      <a:pt x="1" y="3645"/>
                      <a:pt x="134" y="7829"/>
                    </a:cubicBezTo>
                    <a:cubicBezTo>
                      <a:pt x="266" y="11944"/>
                      <a:pt x="3637" y="15183"/>
                      <a:pt x="7727" y="15183"/>
                    </a:cubicBezTo>
                    <a:cubicBezTo>
                      <a:pt x="7804" y="15183"/>
                      <a:pt x="7881" y="15182"/>
                      <a:pt x="7958" y="15179"/>
                    </a:cubicBezTo>
                    <a:cubicBezTo>
                      <a:pt x="12142" y="15046"/>
                      <a:pt x="15434" y="11540"/>
                      <a:pt x="15300" y="7356"/>
                    </a:cubicBezTo>
                    <a:cubicBezTo>
                      <a:pt x="15169" y="3245"/>
                      <a:pt x="11806" y="1"/>
                      <a:pt x="7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9"/>
              <p:cNvSpPr/>
              <p:nvPr/>
            </p:nvSpPr>
            <p:spPr>
              <a:xfrm>
                <a:off x="7470900" y="3537150"/>
                <a:ext cx="286825" cy="262700"/>
              </a:xfrm>
              <a:custGeom>
                <a:avLst/>
                <a:gdLst/>
                <a:ahLst/>
                <a:cxnLst/>
                <a:rect l="l" t="t" r="r" b="b"/>
                <a:pathLst>
                  <a:path w="11473" h="10508" extrusionOk="0">
                    <a:moveTo>
                      <a:pt x="5741" y="0"/>
                    </a:moveTo>
                    <a:cubicBezTo>
                      <a:pt x="5387" y="0"/>
                      <a:pt x="5027" y="36"/>
                      <a:pt x="4666" y="111"/>
                    </a:cubicBezTo>
                    <a:cubicBezTo>
                      <a:pt x="1829" y="699"/>
                      <a:pt x="0" y="3483"/>
                      <a:pt x="598" y="6329"/>
                    </a:cubicBezTo>
                    <a:cubicBezTo>
                      <a:pt x="1112" y="8806"/>
                      <a:pt x="3299" y="10507"/>
                      <a:pt x="5734" y="10507"/>
                    </a:cubicBezTo>
                    <a:cubicBezTo>
                      <a:pt x="6088" y="10507"/>
                      <a:pt x="6447" y="10471"/>
                      <a:pt x="6807" y="10397"/>
                    </a:cubicBezTo>
                    <a:cubicBezTo>
                      <a:pt x="9644" y="9808"/>
                      <a:pt x="11473" y="7024"/>
                      <a:pt x="10884" y="4188"/>
                    </a:cubicBezTo>
                    <a:cubicBezTo>
                      <a:pt x="10362" y="1703"/>
                      <a:pt x="8181" y="0"/>
                      <a:pt x="5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9"/>
              <p:cNvSpPr/>
              <p:nvPr/>
            </p:nvSpPr>
            <p:spPr>
              <a:xfrm>
                <a:off x="7679875" y="3941075"/>
                <a:ext cx="80750" cy="71950"/>
              </a:xfrm>
              <a:custGeom>
                <a:avLst/>
                <a:gdLst/>
                <a:ahLst/>
                <a:cxnLst/>
                <a:rect l="l" t="t" r="r" b="b"/>
                <a:pathLst>
                  <a:path w="3230" h="2878" extrusionOk="0">
                    <a:moveTo>
                      <a:pt x="1654" y="0"/>
                    </a:moveTo>
                    <a:cubicBezTo>
                      <a:pt x="1138" y="0"/>
                      <a:pt x="634" y="289"/>
                      <a:pt x="375" y="788"/>
                    </a:cubicBezTo>
                    <a:cubicBezTo>
                      <a:pt x="0" y="1501"/>
                      <a:pt x="259" y="2367"/>
                      <a:pt x="946" y="2723"/>
                    </a:cubicBezTo>
                    <a:cubicBezTo>
                      <a:pt x="1147" y="2828"/>
                      <a:pt x="1361" y="2877"/>
                      <a:pt x="1573" y="2877"/>
                    </a:cubicBezTo>
                    <a:cubicBezTo>
                      <a:pt x="2087" y="2877"/>
                      <a:pt x="2590" y="2586"/>
                      <a:pt x="2855" y="2081"/>
                    </a:cubicBezTo>
                    <a:cubicBezTo>
                      <a:pt x="3230" y="1376"/>
                      <a:pt x="2971" y="511"/>
                      <a:pt x="2284" y="154"/>
                    </a:cubicBezTo>
                    <a:cubicBezTo>
                      <a:pt x="2083" y="50"/>
                      <a:pt x="1868" y="0"/>
                      <a:pt x="1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9"/>
              <p:cNvSpPr/>
              <p:nvPr/>
            </p:nvSpPr>
            <p:spPr>
              <a:xfrm>
                <a:off x="7717775" y="3961950"/>
                <a:ext cx="31025" cy="26175"/>
              </a:xfrm>
              <a:custGeom>
                <a:avLst/>
                <a:gdLst/>
                <a:ahLst/>
                <a:cxnLst/>
                <a:rect l="l" t="t" r="r" b="b"/>
                <a:pathLst>
                  <a:path w="1241" h="1047" extrusionOk="0">
                    <a:moveTo>
                      <a:pt x="586" y="0"/>
                    </a:moveTo>
                    <a:cubicBezTo>
                      <a:pt x="396" y="0"/>
                      <a:pt x="216" y="96"/>
                      <a:pt x="126" y="265"/>
                    </a:cubicBezTo>
                    <a:cubicBezTo>
                      <a:pt x="1" y="515"/>
                      <a:pt x="108" y="836"/>
                      <a:pt x="384" y="978"/>
                    </a:cubicBezTo>
                    <a:cubicBezTo>
                      <a:pt x="471" y="1025"/>
                      <a:pt x="564" y="1047"/>
                      <a:pt x="655" y="1047"/>
                    </a:cubicBezTo>
                    <a:cubicBezTo>
                      <a:pt x="845" y="1047"/>
                      <a:pt x="1026" y="951"/>
                      <a:pt x="1116" y="782"/>
                    </a:cubicBezTo>
                    <a:cubicBezTo>
                      <a:pt x="1241" y="532"/>
                      <a:pt x="1134" y="211"/>
                      <a:pt x="857" y="69"/>
                    </a:cubicBezTo>
                    <a:cubicBezTo>
                      <a:pt x="771" y="22"/>
                      <a:pt x="677"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9"/>
              <p:cNvSpPr/>
              <p:nvPr/>
            </p:nvSpPr>
            <p:spPr>
              <a:xfrm>
                <a:off x="7698150" y="3973825"/>
                <a:ext cx="11400" cy="9350"/>
              </a:xfrm>
              <a:custGeom>
                <a:avLst/>
                <a:gdLst/>
                <a:ahLst/>
                <a:cxnLst/>
                <a:rect l="l" t="t" r="r" b="b"/>
                <a:pathLst>
                  <a:path w="456" h="374" extrusionOk="0">
                    <a:moveTo>
                      <a:pt x="216" y="1"/>
                    </a:moveTo>
                    <a:cubicBezTo>
                      <a:pt x="147" y="1"/>
                      <a:pt x="82" y="32"/>
                      <a:pt x="45" y="93"/>
                    </a:cubicBezTo>
                    <a:cubicBezTo>
                      <a:pt x="1" y="182"/>
                      <a:pt x="45" y="298"/>
                      <a:pt x="144" y="352"/>
                    </a:cubicBezTo>
                    <a:cubicBezTo>
                      <a:pt x="175" y="366"/>
                      <a:pt x="208" y="373"/>
                      <a:pt x="240" y="373"/>
                    </a:cubicBezTo>
                    <a:cubicBezTo>
                      <a:pt x="308" y="373"/>
                      <a:pt x="372" y="341"/>
                      <a:pt x="402" y="280"/>
                    </a:cubicBezTo>
                    <a:cubicBezTo>
                      <a:pt x="456" y="191"/>
                      <a:pt x="411" y="75"/>
                      <a:pt x="313" y="22"/>
                    </a:cubicBezTo>
                    <a:cubicBezTo>
                      <a:pt x="282" y="8"/>
                      <a:pt x="249" y="1"/>
                      <a:pt x="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9"/>
              <p:cNvSpPr/>
              <p:nvPr/>
            </p:nvSpPr>
            <p:spPr>
              <a:xfrm>
                <a:off x="7564350" y="3880625"/>
                <a:ext cx="80750" cy="72175"/>
              </a:xfrm>
              <a:custGeom>
                <a:avLst/>
                <a:gdLst/>
                <a:ahLst/>
                <a:cxnLst/>
                <a:rect l="l" t="t" r="r" b="b"/>
                <a:pathLst>
                  <a:path w="3230" h="2887" extrusionOk="0">
                    <a:moveTo>
                      <a:pt x="1655" y="1"/>
                    </a:moveTo>
                    <a:cubicBezTo>
                      <a:pt x="1139" y="1"/>
                      <a:pt x="634" y="292"/>
                      <a:pt x="375" y="797"/>
                    </a:cubicBezTo>
                    <a:cubicBezTo>
                      <a:pt x="0" y="1511"/>
                      <a:pt x="259" y="2376"/>
                      <a:pt x="946" y="2733"/>
                    </a:cubicBezTo>
                    <a:cubicBezTo>
                      <a:pt x="1146" y="2837"/>
                      <a:pt x="1361" y="2886"/>
                      <a:pt x="1573" y="2886"/>
                    </a:cubicBezTo>
                    <a:cubicBezTo>
                      <a:pt x="2087" y="2886"/>
                      <a:pt x="2590" y="2596"/>
                      <a:pt x="2855" y="2090"/>
                    </a:cubicBezTo>
                    <a:cubicBezTo>
                      <a:pt x="3230" y="1377"/>
                      <a:pt x="2971" y="511"/>
                      <a:pt x="2284" y="155"/>
                    </a:cubicBezTo>
                    <a:cubicBezTo>
                      <a:pt x="2083" y="50"/>
                      <a:pt x="1868" y="1"/>
                      <a:pt x="1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9"/>
              <p:cNvSpPr/>
              <p:nvPr/>
            </p:nvSpPr>
            <p:spPr>
              <a:xfrm>
                <a:off x="7583300" y="3891925"/>
                <a:ext cx="31250" cy="26075"/>
              </a:xfrm>
              <a:custGeom>
                <a:avLst/>
                <a:gdLst/>
                <a:ahLst/>
                <a:cxnLst/>
                <a:rect l="l" t="t" r="r" b="b"/>
                <a:pathLst>
                  <a:path w="1250" h="1043" extrusionOk="0">
                    <a:moveTo>
                      <a:pt x="589" y="0"/>
                    </a:moveTo>
                    <a:cubicBezTo>
                      <a:pt x="397" y="0"/>
                      <a:pt x="219" y="96"/>
                      <a:pt x="134" y="265"/>
                    </a:cubicBezTo>
                    <a:cubicBezTo>
                      <a:pt x="1" y="514"/>
                      <a:pt x="116" y="836"/>
                      <a:pt x="384" y="978"/>
                    </a:cubicBezTo>
                    <a:cubicBezTo>
                      <a:pt x="473" y="1021"/>
                      <a:pt x="566" y="1042"/>
                      <a:pt x="657" y="1042"/>
                    </a:cubicBezTo>
                    <a:cubicBezTo>
                      <a:pt x="848" y="1042"/>
                      <a:pt x="1025" y="949"/>
                      <a:pt x="1116" y="773"/>
                    </a:cubicBezTo>
                    <a:cubicBezTo>
                      <a:pt x="1249" y="523"/>
                      <a:pt x="1133" y="211"/>
                      <a:pt x="866" y="68"/>
                    </a:cubicBezTo>
                    <a:cubicBezTo>
                      <a:pt x="776" y="22"/>
                      <a:pt x="681"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9"/>
              <p:cNvSpPr/>
              <p:nvPr/>
            </p:nvSpPr>
            <p:spPr>
              <a:xfrm>
                <a:off x="7607375" y="3926400"/>
                <a:ext cx="11200" cy="9350"/>
              </a:xfrm>
              <a:custGeom>
                <a:avLst/>
                <a:gdLst/>
                <a:ahLst/>
                <a:cxnLst/>
                <a:rect l="l" t="t" r="r" b="b"/>
                <a:pathLst>
                  <a:path w="448" h="374" extrusionOk="0">
                    <a:moveTo>
                      <a:pt x="202" y="0"/>
                    </a:moveTo>
                    <a:cubicBezTo>
                      <a:pt x="136" y="0"/>
                      <a:pt x="75" y="34"/>
                      <a:pt x="46" y="99"/>
                    </a:cubicBezTo>
                    <a:cubicBezTo>
                      <a:pt x="1" y="188"/>
                      <a:pt x="37" y="295"/>
                      <a:pt x="135" y="349"/>
                    </a:cubicBezTo>
                    <a:cubicBezTo>
                      <a:pt x="166" y="366"/>
                      <a:pt x="200" y="374"/>
                      <a:pt x="232" y="374"/>
                    </a:cubicBezTo>
                    <a:cubicBezTo>
                      <a:pt x="301" y="374"/>
                      <a:pt x="366" y="338"/>
                      <a:pt x="402" y="277"/>
                    </a:cubicBezTo>
                    <a:cubicBezTo>
                      <a:pt x="447" y="188"/>
                      <a:pt x="402" y="72"/>
                      <a:pt x="304" y="28"/>
                    </a:cubicBezTo>
                    <a:cubicBezTo>
                      <a:pt x="271" y="9"/>
                      <a:pt x="236" y="0"/>
                      <a:pt x="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9"/>
              <p:cNvSpPr/>
              <p:nvPr/>
            </p:nvSpPr>
            <p:spPr>
              <a:xfrm>
                <a:off x="7601375" y="3973250"/>
                <a:ext cx="66700" cy="43275"/>
              </a:xfrm>
              <a:custGeom>
                <a:avLst/>
                <a:gdLst/>
                <a:ahLst/>
                <a:cxnLst/>
                <a:rect l="l" t="t" r="r" b="b"/>
                <a:pathLst>
                  <a:path w="2668" h="1731" extrusionOk="0">
                    <a:moveTo>
                      <a:pt x="526" y="0"/>
                    </a:moveTo>
                    <a:cubicBezTo>
                      <a:pt x="526" y="0"/>
                      <a:pt x="0" y="1035"/>
                      <a:pt x="1026" y="1570"/>
                    </a:cubicBezTo>
                    <a:cubicBezTo>
                      <a:pt x="1246" y="1685"/>
                      <a:pt x="1447" y="1730"/>
                      <a:pt x="1627" y="1730"/>
                    </a:cubicBezTo>
                    <a:cubicBezTo>
                      <a:pt x="2287" y="1730"/>
                      <a:pt x="2668" y="1124"/>
                      <a:pt x="2668" y="1124"/>
                    </a:cubicBezTo>
                    <a:lnTo>
                      <a:pt x="5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9"/>
              <p:cNvSpPr/>
              <p:nvPr/>
            </p:nvSpPr>
            <p:spPr>
              <a:xfrm>
                <a:off x="7685225" y="4021825"/>
                <a:ext cx="54450" cy="38025"/>
              </a:xfrm>
              <a:custGeom>
                <a:avLst/>
                <a:gdLst/>
                <a:ahLst/>
                <a:cxnLst/>
                <a:rect l="l" t="t" r="r" b="b"/>
                <a:pathLst>
                  <a:path w="2178" h="1521" extrusionOk="0">
                    <a:moveTo>
                      <a:pt x="754" y="0"/>
                    </a:moveTo>
                    <a:cubicBezTo>
                      <a:pt x="490" y="0"/>
                      <a:pt x="271" y="96"/>
                      <a:pt x="170" y="278"/>
                    </a:cubicBezTo>
                    <a:cubicBezTo>
                      <a:pt x="0" y="609"/>
                      <a:pt x="277" y="1090"/>
                      <a:pt x="785" y="1349"/>
                    </a:cubicBezTo>
                    <a:cubicBezTo>
                      <a:pt x="1001" y="1465"/>
                      <a:pt x="1227" y="1520"/>
                      <a:pt x="1428" y="1520"/>
                    </a:cubicBezTo>
                    <a:cubicBezTo>
                      <a:pt x="1692" y="1520"/>
                      <a:pt x="1911" y="1424"/>
                      <a:pt x="2008" y="1242"/>
                    </a:cubicBezTo>
                    <a:cubicBezTo>
                      <a:pt x="2177" y="912"/>
                      <a:pt x="1910" y="430"/>
                      <a:pt x="1401" y="171"/>
                    </a:cubicBezTo>
                    <a:cubicBezTo>
                      <a:pt x="1181" y="56"/>
                      <a:pt x="955" y="0"/>
                      <a:pt x="7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9"/>
              <p:cNvSpPr/>
              <p:nvPr/>
            </p:nvSpPr>
            <p:spPr>
              <a:xfrm>
                <a:off x="7529775" y="3940625"/>
                <a:ext cx="54450" cy="38025"/>
              </a:xfrm>
              <a:custGeom>
                <a:avLst/>
                <a:gdLst/>
                <a:ahLst/>
                <a:cxnLst/>
                <a:rect l="l" t="t" r="r" b="b"/>
                <a:pathLst>
                  <a:path w="2178" h="1521" extrusionOk="0">
                    <a:moveTo>
                      <a:pt x="750" y="1"/>
                    </a:moveTo>
                    <a:cubicBezTo>
                      <a:pt x="486" y="1"/>
                      <a:pt x="266" y="97"/>
                      <a:pt x="170" y="279"/>
                    </a:cubicBezTo>
                    <a:cubicBezTo>
                      <a:pt x="0" y="609"/>
                      <a:pt x="268" y="1082"/>
                      <a:pt x="777" y="1350"/>
                    </a:cubicBezTo>
                    <a:cubicBezTo>
                      <a:pt x="995" y="1465"/>
                      <a:pt x="1220" y="1520"/>
                      <a:pt x="1419" y="1520"/>
                    </a:cubicBezTo>
                    <a:cubicBezTo>
                      <a:pt x="1683" y="1520"/>
                      <a:pt x="1902" y="1422"/>
                      <a:pt x="1999" y="1234"/>
                    </a:cubicBezTo>
                    <a:cubicBezTo>
                      <a:pt x="2177" y="913"/>
                      <a:pt x="1901" y="431"/>
                      <a:pt x="1392" y="172"/>
                    </a:cubicBezTo>
                    <a:cubicBezTo>
                      <a:pt x="1176" y="57"/>
                      <a:pt x="950"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39"/>
            <p:cNvGrpSpPr/>
            <p:nvPr/>
          </p:nvGrpSpPr>
          <p:grpSpPr>
            <a:xfrm>
              <a:off x="7718450" y="2213125"/>
              <a:ext cx="567400" cy="756450"/>
              <a:chOff x="7718450" y="2670325"/>
              <a:chExt cx="567400" cy="756450"/>
            </a:xfrm>
          </p:grpSpPr>
          <p:sp>
            <p:nvSpPr>
              <p:cNvPr id="479" name="Google Shape;479;p39"/>
              <p:cNvSpPr/>
              <p:nvPr/>
            </p:nvSpPr>
            <p:spPr>
              <a:xfrm>
                <a:off x="8020650" y="2670325"/>
                <a:ext cx="107075" cy="176900"/>
              </a:xfrm>
              <a:custGeom>
                <a:avLst/>
                <a:gdLst/>
                <a:ahLst/>
                <a:cxnLst/>
                <a:rect l="l" t="t" r="r" b="b"/>
                <a:pathLst>
                  <a:path w="4283" h="7076" extrusionOk="0">
                    <a:moveTo>
                      <a:pt x="1821" y="1"/>
                    </a:moveTo>
                    <a:cubicBezTo>
                      <a:pt x="1821" y="1"/>
                      <a:pt x="1" y="1767"/>
                      <a:pt x="179" y="3721"/>
                    </a:cubicBezTo>
                    <a:cubicBezTo>
                      <a:pt x="358" y="5666"/>
                      <a:pt x="2463" y="7075"/>
                      <a:pt x="2463" y="7075"/>
                    </a:cubicBezTo>
                    <a:cubicBezTo>
                      <a:pt x="2463" y="7075"/>
                      <a:pt x="4283" y="5309"/>
                      <a:pt x="4104" y="3355"/>
                    </a:cubicBezTo>
                    <a:cubicBezTo>
                      <a:pt x="3926" y="1410"/>
                      <a:pt x="1821"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9"/>
              <p:cNvSpPr/>
              <p:nvPr/>
            </p:nvSpPr>
            <p:spPr>
              <a:xfrm>
                <a:off x="8079525" y="2710725"/>
                <a:ext cx="206325" cy="147325"/>
              </a:xfrm>
              <a:custGeom>
                <a:avLst/>
                <a:gdLst/>
                <a:ahLst/>
                <a:cxnLst/>
                <a:rect l="l" t="t" r="r" b="b"/>
                <a:pathLst>
                  <a:path w="8253" h="5893" extrusionOk="0">
                    <a:moveTo>
                      <a:pt x="5414" y="1"/>
                    </a:moveTo>
                    <a:cubicBezTo>
                      <a:pt x="4537" y="1"/>
                      <a:pt x="3585" y="158"/>
                      <a:pt x="2757" y="651"/>
                    </a:cubicBezTo>
                    <a:cubicBezTo>
                      <a:pt x="474" y="2016"/>
                      <a:pt x="1" y="5414"/>
                      <a:pt x="1" y="5414"/>
                    </a:cubicBezTo>
                    <a:cubicBezTo>
                      <a:pt x="1" y="5414"/>
                      <a:pt x="1299" y="5893"/>
                      <a:pt x="2829" y="5893"/>
                    </a:cubicBezTo>
                    <a:cubicBezTo>
                      <a:pt x="3709" y="5893"/>
                      <a:pt x="4666" y="5734"/>
                      <a:pt x="5496" y="5236"/>
                    </a:cubicBezTo>
                    <a:cubicBezTo>
                      <a:pt x="7771" y="3871"/>
                      <a:pt x="8253" y="481"/>
                      <a:pt x="8253" y="481"/>
                    </a:cubicBezTo>
                    <a:cubicBezTo>
                      <a:pt x="8253" y="481"/>
                      <a:pt x="6949" y="1"/>
                      <a:pt x="54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9"/>
              <p:cNvSpPr/>
              <p:nvPr/>
            </p:nvSpPr>
            <p:spPr>
              <a:xfrm>
                <a:off x="7718450" y="2815600"/>
                <a:ext cx="550000" cy="611175"/>
              </a:xfrm>
              <a:custGeom>
                <a:avLst/>
                <a:gdLst/>
                <a:ahLst/>
                <a:cxnLst/>
                <a:rect l="l" t="t" r="r" b="b"/>
                <a:pathLst>
                  <a:path w="22000" h="24447" extrusionOk="0">
                    <a:moveTo>
                      <a:pt x="15422" y="0"/>
                    </a:moveTo>
                    <a:cubicBezTo>
                      <a:pt x="15244" y="0"/>
                      <a:pt x="15063" y="39"/>
                      <a:pt x="14890" y="122"/>
                    </a:cubicBezTo>
                    <a:lnTo>
                      <a:pt x="12517" y="1246"/>
                    </a:lnTo>
                    <a:cubicBezTo>
                      <a:pt x="12309" y="1232"/>
                      <a:pt x="12101" y="1224"/>
                      <a:pt x="11893" y="1224"/>
                    </a:cubicBezTo>
                    <a:cubicBezTo>
                      <a:pt x="7790" y="1224"/>
                      <a:pt x="3718" y="4044"/>
                      <a:pt x="1901" y="8552"/>
                    </a:cubicBezTo>
                    <a:cubicBezTo>
                      <a:pt x="1" y="13272"/>
                      <a:pt x="1178" y="18375"/>
                      <a:pt x="4470" y="21149"/>
                    </a:cubicBezTo>
                    <a:lnTo>
                      <a:pt x="5434" y="23665"/>
                    </a:lnTo>
                    <a:cubicBezTo>
                      <a:pt x="5617" y="24149"/>
                      <a:pt x="6080" y="24447"/>
                      <a:pt x="6567" y="24447"/>
                    </a:cubicBezTo>
                    <a:cubicBezTo>
                      <a:pt x="6743" y="24447"/>
                      <a:pt x="6922" y="24408"/>
                      <a:pt x="7093" y="24325"/>
                    </a:cubicBezTo>
                    <a:lnTo>
                      <a:pt x="9519" y="23174"/>
                    </a:lnTo>
                    <a:cubicBezTo>
                      <a:pt x="9716" y="23187"/>
                      <a:pt x="9912" y="23193"/>
                      <a:pt x="10108" y="23193"/>
                    </a:cubicBezTo>
                    <a:cubicBezTo>
                      <a:pt x="14214" y="23193"/>
                      <a:pt x="18286" y="20372"/>
                      <a:pt x="20100" y="15868"/>
                    </a:cubicBezTo>
                    <a:cubicBezTo>
                      <a:pt x="22000" y="11131"/>
                      <a:pt x="20813" y="6010"/>
                      <a:pt x="17495" y="3245"/>
                    </a:cubicBezTo>
                    <a:lnTo>
                      <a:pt x="16558" y="782"/>
                    </a:lnTo>
                    <a:cubicBezTo>
                      <a:pt x="16375" y="298"/>
                      <a:pt x="15912" y="0"/>
                      <a:pt x="15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9"/>
              <p:cNvSpPr/>
              <p:nvPr/>
            </p:nvSpPr>
            <p:spPr>
              <a:xfrm>
                <a:off x="8065025" y="2912150"/>
                <a:ext cx="21450" cy="18850"/>
              </a:xfrm>
              <a:custGeom>
                <a:avLst/>
                <a:gdLst/>
                <a:ahLst/>
                <a:cxnLst/>
                <a:rect l="l" t="t" r="r" b="b"/>
                <a:pathLst>
                  <a:path w="858" h="754" extrusionOk="0">
                    <a:moveTo>
                      <a:pt x="430" y="0"/>
                    </a:moveTo>
                    <a:cubicBezTo>
                      <a:pt x="280" y="0"/>
                      <a:pt x="134" y="88"/>
                      <a:pt x="72" y="239"/>
                    </a:cubicBezTo>
                    <a:cubicBezTo>
                      <a:pt x="1" y="426"/>
                      <a:pt x="90" y="649"/>
                      <a:pt x="286" y="730"/>
                    </a:cubicBezTo>
                    <a:cubicBezTo>
                      <a:pt x="332" y="746"/>
                      <a:pt x="378" y="754"/>
                      <a:pt x="424" y="754"/>
                    </a:cubicBezTo>
                    <a:cubicBezTo>
                      <a:pt x="575" y="754"/>
                      <a:pt x="715" y="666"/>
                      <a:pt x="777" y="515"/>
                    </a:cubicBezTo>
                    <a:cubicBezTo>
                      <a:pt x="857" y="328"/>
                      <a:pt x="759" y="105"/>
                      <a:pt x="563" y="25"/>
                    </a:cubicBezTo>
                    <a:cubicBezTo>
                      <a:pt x="520" y="8"/>
                      <a:pt x="474" y="0"/>
                      <a:pt x="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9"/>
              <p:cNvSpPr/>
              <p:nvPr/>
            </p:nvSpPr>
            <p:spPr>
              <a:xfrm>
                <a:off x="8112775" y="2966925"/>
                <a:ext cx="21200" cy="18850"/>
              </a:xfrm>
              <a:custGeom>
                <a:avLst/>
                <a:gdLst/>
                <a:ahLst/>
                <a:cxnLst/>
                <a:rect l="l" t="t" r="r" b="b"/>
                <a:pathLst>
                  <a:path w="848" h="754" extrusionOk="0">
                    <a:moveTo>
                      <a:pt x="420" y="0"/>
                    </a:moveTo>
                    <a:cubicBezTo>
                      <a:pt x="271" y="0"/>
                      <a:pt x="133" y="91"/>
                      <a:pt x="71" y="234"/>
                    </a:cubicBezTo>
                    <a:cubicBezTo>
                      <a:pt x="0" y="430"/>
                      <a:pt x="89" y="653"/>
                      <a:pt x="286" y="724"/>
                    </a:cubicBezTo>
                    <a:cubicBezTo>
                      <a:pt x="332" y="744"/>
                      <a:pt x="381" y="754"/>
                      <a:pt x="429" y="754"/>
                    </a:cubicBezTo>
                    <a:cubicBezTo>
                      <a:pt x="575" y="754"/>
                      <a:pt x="716" y="667"/>
                      <a:pt x="776" y="519"/>
                    </a:cubicBezTo>
                    <a:cubicBezTo>
                      <a:pt x="848" y="323"/>
                      <a:pt x="758" y="109"/>
                      <a:pt x="562" y="28"/>
                    </a:cubicBezTo>
                    <a:cubicBezTo>
                      <a:pt x="515" y="9"/>
                      <a:pt x="467"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9"/>
              <p:cNvSpPr/>
              <p:nvPr/>
            </p:nvSpPr>
            <p:spPr>
              <a:xfrm>
                <a:off x="7996575" y="2967600"/>
                <a:ext cx="21425" cy="18950"/>
              </a:xfrm>
              <a:custGeom>
                <a:avLst/>
                <a:gdLst/>
                <a:ahLst/>
                <a:cxnLst/>
                <a:rect l="l" t="t" r="r" b="b"/>
                <a:pathLst>
                  <a:path w="857" h="758" extrusionOk="0">
                    <a:moveTo>
                      <a:pt x="425" y="0"/>
                    </a:moveTo>
                    <a:cubicBezTo>
                      <a:pt x="277" y="0"/>
                      <a:pt x="133" y="93"/>
                      <a:pt x="72" y="242"/>
                    </a:cubicBezTo>
                    <a:cubicBezTo>
                      <a:pt x="0" y="430"/>
                      <a:pt x="89" y="653"/>
                      <a:pt x="286" y="733"/>
                    </a:cubicBezTo>
                    <a:cubicBezTo>
                      <a:pt x="331" y="749"/>
                      <a:pt x="377" y="757"/>
                      <a:pt x="423" y="757"/>
                    </a:cubicBezTo>
                    <a:cubicBezTo>
                      <a:pt x="574" y="757"/>
                      <a:pt x="715" y="670"/>
                      <a:pt x="776" y="519"/>
                    </a:cubicBezTo>
                    <a:cubicBezTo>
                      <a:pt x="857" y="323"/>
                      <a:pt x="758" y="108"/>
                      <a:pt x="562" y="28"/>
                    </a:cubicBezTo>
                    <a:cubicBezTo>
                      <a:pt x="518" y="9"/>
                      <a:pt x="471" y="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9"/>
              <p:cNvSpPr/>
              <p:nvPr/>
            </p:nvSpPr>
            <p:spPr>
              <a:xfrm>
                <a:off x="7904000" y="3146200"/>
                <a:ext cx="21450" cy="18850"/>
              </a:xfrm>
              <a:custGeom>
                <a:avLst/>
                <a:gdLst/>
                <a:ahLst/>
                <a:cxnLst/>
                <a:rect l="l" t="t" r="r" b="b"/>
                <a:pathLst>
                  <a:path w="858" h="754" extrusionOk="0">
                    <a:moveTo>
                      <a:pt x="420" y="0"/>
                    </a:moveTo>
                    <a:cubicBezTo>
                      <a:pt x="274" y="0"/>
                      <a:pt x="133" y="87"/>
                      <a:pt x="72" y="235"/>
                    </a:cubicBezTo>
                    <a:cubicBezTo>
                      <a:pt x="1" y="431"/>
                      <a:pt x="90" y="645"/>
                      <a:pt x="286" y="726"/>
                    </a:cubicBezTo>
                    <a:cubicBezTo>
                      <a:pt x="333" y="745"/>
                      <a:pt x="381" y="754"/>
                      <a:pt x="428" y="754"/>
                    </a:cubicBezTo>
                    <a:cubicBezTo>
                      <a:pt x="578" y="754"/>
                      <a:pt x="716" y="663"/>
                      <a:pt x="777" y="521"/>
                    </a:cubicBezTo>
                    <a:cubicBezTo>
                      <a:pt x="857" y="324"/>
                      <a:pt x="759" y="101"/>
                      <a:pt x="563" y="30"/>
                    </a:cubicBezTo>
                    <a:cubicBezTo>
                      <a:pt x="516" y="10"/>
                      <a:pt x="468"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9"/>
              <p:cNvSpPr/>
              <p:nvPr/>
            </p:nvSpPr>
            <p:spPr>
              <a:xfrm>
                <a:off x="7932775" y="3260950"/>
                <a:ext cx="21450" cy="18875"/>
              </a:xfrm>
              <a:custGeom>
                <a:avLst/>
                <a:gdLst/>
                <a:ahLst/>
                <a:cxnLst/>
                <a:rect l="l" t="t" r="r" b="b"/>
                <a:pathLst>
                  <a:path w="858" h="755" extrusionOk="0">
                    <a:moveTo>
                      <a:pt x="434" y="1"/>
                    </a:moveTo>
                    <a:cubicBezTo>
                      <a:pt x="280" y="1"/>
                      <a:pt x="136" y="88"/>
                      <a:pt x="81" y="239"/>
                    </a:cubicBezTo>
                    <a:cubicBezTo>
                      <a:pt x="1" y="427"/>
                      <a:pt x="90" y="650"/>
                      <a:pt x="286" y="730"/>
                    </a:cubicBezTo>
                    <a:cubicBezTo>
                      <a:pt x="332" y="747"/>
                      <a:pt x="378" y="754"/>
                      <a:pt x="423" y="754"/>
                    </a:cubicBezTo>
                    <a:cubicBezTo>
                      <a:pt x="574" y="754"/>
                      <a:pt x="715" y="667"/>
                      <a:pt x="777" y="516"/>
                    </a:cubicBezTo>
                    <a:cubicBezTo>
                      <a:pt x="857" y="329"/>
                      <a:pt x="759" y="106"/>
                      <a:pt x="572" y="25"/>
                    </a:cubicBezTo>
                    <a:cubicBezTo>
                      <a:pt x="526" y="9"/>
                      <a:pt x="480" y="1"/>
                      <a:pt x="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9"/>
              <p:cNvSpPr/>
              <p:nvPr/>
            </p:nvSpPr>
            <p:spPr>
              <a:xfrm>
                <a:off x="7834200" y="3256175"/>
                <a:ext cx="21450" cy="18825"/>
              </a:xfrm>
              <a:custGeom>
                <a:avLst/>
                <a:gdLst/>
                <a:ahLst/>
                <a:cxnLst/>
                <a:rect l="l" t="t" r="r" b="b"/>
                <a:pathLst>
                  <a:path w="858" h="753" extrusionOk="0">
                    <a:moveTo>
                      <a:pt x="430" y="1"/>
                    </a:moveTo>
                    <a:cubicBezTo>
                      <a:pt x="281" y="1"/>
                      <a:pt x="142" y="92"/>
                      <a:pt x="81" y="234"/>
                    </a:cubicBezTo>
                    <a:cubicBezTo>
                      <a:pt x="1" y="430"/>
                      <a:pt x="99" y="653"/>
                      <a:pt x="295" y="725"/>
                    </a:cubicBezTo>
                    <a:cubicBezTo>
                      <a:pt x="340" y="744"/>
                      <a:pt x="387" y="753"/>
                      <a:pt x="433" y="753"/>
                    </a:cubicBezTo>
                    <a:cubicBezTo>
                      <a:pt x="581" y="753"/>
                      <a:pt x="725" y="662"/>
                      <a:pt x="786" y="520"/>
                    </a:cubicBezTo>
                    <a:cubicBezTo>
                      <a:pt x="857" y="323"/>
                      <a:pt x="768" y="109"/>
                      <a:pt x="572" y="29"/>
                    </a:cubicBezTo>
                    <a:cubicBezTo>
                      <a:pt x="525" y="10"/>
                      <a:pt x="477" y="1"/>
                      <a:pt x="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9"/>
              <p:cNvSpPr/>
              <p:nvPr/>
            </p:nvSpPr>
            <p:spPr>
              <a:xfrm>
                <a:off x="7805000" y="3157825"/>
                <a:ext cx="21425" cy="18950"/>
              </a:xfrm>
              <a:custGeom>
                <a:avLst/>
                <a:gdLst/>
                <a:ahLst/>
                <a:cxnLst/>
                <a:rect l="l" t="t" r="r" b="b"/>
                <a:pathLst>
                  <a:path w="857" h="758" extrusionOk="0">
                    <a:moveTo>
                      <a:pt x="429" y="1"/>
                    </a:moveTo>
                    <a:cubicBezTo>
                      <a:pt x="277" y="1"/>
                      <a:pt x="135" y="93"/>
                      <a:pt x="80" y="243"/>
                    </a:cubicBezTo>
                    <a:cubicBezTo>
                      <a:pt x="0" y="430"/>
                      <a:pt x="98" y="653"/>
                      <a:pt x="285" y="734"/>
                    </a:cubicBezTo>
                    <a:cubicBezTo>
                      <a:pt x="331" y="750"/>
                      <a:pt x="377" y="758"/>
                      <a:pt x="423" y="758"/>
                    </a:cubicBezTo>
                    <a:cubicBezTo>
                      <a:pt x="574" y="758"/>
                      <a:pt x="714" y="670"/>
                      <a:pt x="776" y="519"/>
                    </a:cubicBezTo>
                    <a:cubicBezTo>
                      <a:pt x="856" y="323"/>
                      <a:pt x="758" y="109"/>
                      <a:pt x="571" y="29"/>
                    </a:cubicBezTo>
                    <a:cubicBezTo>
                      <a:pt x="524" y="10"/>
                      <a:pt x="476" y="1"/>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9"/>
              <p:cNvSpPr/>
              <p:nvPr/>
            </p:nvSpPr>
            <p:spPr>
              <a:xfrm>
                <a:off x="7943050" y="2917375"/>
                <a:ext cx="21425" cy="18850"/>
              </a:xfrm>
              <a:custGeom>
                <a:avLst/>
                <a:gdLst/>
                <a:ahLst/>
                <a:cxnLst/>
                <a:rect l="l" t="t" r="r" b="b"/>
                <a:pathLst>
                  <a:path w="857" h="754" extrusionOk="0">
                    <a:moveTo>
                      <a:pt x="423" y="1"/>
                    </a:moveTo>
                    <a:cubicBezTo>
                      <a:pt x="273" y="1"/>
                      <a:pt x="134" y="88"/>
                      <a:pt x="80" y="235"/>
                    </a:cubicBezTo>
                    <a:cubicBezTo>
                      <a:pt x="0" y="431"/>
                      <a:pt x="89" y="645"/>
                      <a:pt x="286" y="726"/>
                    </a:cubicBezTo>
                    <a:cubicBezTo>
                      <a:pt x="333" y="745"/>
                      <a:pt x="381" y="754"/>
                      <a:pt x="428" y="754"/>
                    </a:cubicBezTo>
                    <a:cubicBezTo>
                      <a:pt x="577" y="754"/>
                      <a:pt x="715" y="663"/>
                      <a:pt x="776" y="521"/>
                    </a:cubicBezTo>
                    <a:cubicBezTo>
                      <a:pt x="857" y="324"/>
                      <a:pt x="758" y="101"/>
                      <a:pt x="571" y="30"/>
                    </a:cubicBezTo>
                    <a:cubicBezTo>
                      <a:pt x="522" y="10"/>
                      <a:pt x="472"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9"/>
              <p:cNvSpPr/>
              <p:nvPr/>
            </p:nvSpPr>
            <p:spPr>
              <a:xfrm>
                <a:off x="8037825" y="3248925"/>
                <a:ext cx="21450" cy="18950"/>
              </a:xfrm>
              <a:custGeom>
                <a:avLst/>
                <a:gdLst/>
                <a:ahLst/>
                <a:cxnLst/>
                <a:rect l="l" t="t" r="r" b="b"/>
                <a:pathLst>
                  <a:path w="858" h="758" extrusionOk="0">
                    <a:moveTo>
                      <a:pt x="434" y="0"/>
                    </a:moveTo>
                    <a:cubicBezTo>
                      <a:pt x="283" y="0"/>
                      <a:pt x="143" y="88"/>
                      <a:pt x="81" y="239"/>
                    </a:cubicBezTo>
                    <a:cubicBezTo>
                      <a:pt x="1" y="435"/>
                      <a:pt x="99" y="649"/>
                      <a:pt x="286" y="729"/>
                    </a:cubicBezTo>
                    <a:cubicBezTo>
                      <a:pt x="333" y="748"/>
                      <a:pt x="381" y="757"/>
                      <a:pt x="428" y="757"/>
                    </a:cubicBezTo>
                    <a:cubicBezTo>
                      <a:pt x="580" y="757"/>
                      <a:pt x="722" y="665"/>
                      <a:pt x="777" y="515"/>
                    </a:cubicBezTo>
                    <a:cubicBezTo>
                      <a:pt x="857" y="328"/>
                      <a:pt x="768" y="105"/>
                      <a:pt x="572" y="25"/>
                    </a:cubicBezTo>
                    <a:cubicBezTo>
                      <a:pt x="526" y="8"/>
                      <a:pt x="480" y="0"/>
                      <a:pt x="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9"/>
              <p:cNvSpPr/>
              <p:nvPr/>
            </p:nvSpPr>
            <p:spPr>
              <a:xfrm>
                <a:off x="7880150" y="2982900"/>
                <a:ext cx="108200" cy="97700"/>
              </a:xfrm>
              <a:custGeom>
                <a:avLst/>
                <a:gdLst/>
                <a:ahLst/>
                <a:cxnLst/>
                <a:rect l="l" t="t" r="r" b="b"/>
                <a:pathLst>
                  <a:path w="4328" h="3908" extrusionOk="0">
                    <a:moveTo>
                      <a:pt x="2221" y="1"/>
                    </a:moveTo>
                    <a:cubicBezTo>
                      <a:pt x="1455" y="1"/>
                      <a:pt x="720" y="474"/>
                      <a:pt x="411" y="1245"/>
                    </a:cubicBezTo>
                    <a:cubicBezTo>
                      <a:pt x="0" y="2253"/>
                      <a:pt x="464" y="3386"/>
                      <a:pt x="1428" y="3779"/>
                    </a:cubicBezTo>
                    <a:cubicBezTo>
                      <a:pt x="1650" y="3866"/>
                      <a:pt x="1880" y="3908"/>
                      <a:pt x="2107" y="3908"/>
                    </a:cubicBezTo>
                    <a:cubicBezTo>
                      <a:pt x="2873" y="3908"/>
                      <a:pt x="3607" y="3434"/>
                      <a:pt x="3917" y="2663"/>
                    </a:cubicBezTo>
                    <a:cubicBezTo>
                      <a:pt x="4327" y="1655"/>
                      <a:pt x="3863" y="522"/>
                      <a:pt x="2900" y="130"/>
                    </a:cubicBezTo>
                    <a:cubicBezTo>
                      <a:pt x="2678" y="42"/>
                      <a:pt x="2448" y="1"/>
                      <a:pt x="2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9"/>
              <p:cNvSpPr/>
              <p:nvPr/>
            </p:nvSpPr>
            <p:spPr>
              <a:xfrm>
                <a:off x="7903800" y="2998975"/>
                <a:ext cx="42175" cy="35225"/>
              </a:xfrm>
              <a:custGeom>
                <a:avLst/>
                <a:gdLst/>
                <a:ahLst/>
                <a:cxnLst/>
                <a:rect l="l" t="t" r="r" b="b"/>
                <a:pathLst>
                  <a:path w="1687" h="1409" extrusionOk="0">
                    <a:moveTo>
                      <a:pt x="801" y="1"/>
                    </a:moveTo>
                    <a:cubicBezTo>
                      <a:pt x="514" y="1"/>
                      <a:pt x="249" y="158"/>
                      <a:pt x="143" y="424"/>
                    </a:cubicBezTo>
                    <a:cubicBezTo>
                      <a:pt x="0" y="780"/>
                      <a:pt x="196" y="1191"/>
                      <a:pt x="580" y="1351"/>
                    </a:cubicBezTo>
                    <a:cubicBezTo>
                      <a:pt x="680" y="1390"/>
                      <a:pt x="782" y="1408"/>
                      <a:pt x="882" y="1408"/>
                    </a:cubicBezTo>
                    <a:cubicBezTo>
                      <a:pt x="1172" y="1408"/>
                      <a:pt x="1437" y="1251"/>
                      <a:pt x="1543" y="986"/>
                    </a:cubicBezTo>
                    <a:cubicBezTo>
                      <a:pt x="1686" y="629"/>
                      <a:pt x="1490" y="218"/>
                      <a:pt x="1097" y="58"/>
                    </a:cubicBezTo>
                    <a:cubicBezTo>
                      <a:pt x="1000" y="19"/>
                      <a:pt x="899"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9"/>
              <p:cNvSpPr/>
              <p:nvPr/>
            </p:nvSpPr>
            <p:spPr>
              <a:xfrm>
                <a:off x="7939700" y="3043600"/>
                <a:ext cx="14975" cy="12625"/>
              </a:xfrm>
              <a:custGeom>
                <a:avLst/>
                <a:gdLst/>
                <a:ahLst/>
                <a:cxnLst/>
                <a:rect l="l" t="t" r="r" b="b"/>
                <a:pathLst>
                  <a:path w="599" h="505" extrusionOk="0">
                    <a:moveTo>
                      <a:pt x="285" y="1"/>
                    </a:moveTo>
                    <a:cubicBezTo>
                      <a:pt x="183" y="1"/>
                      <a:pt x="87" y="54"/>
                      <a:pt x="54" y="146"/>
                    </a:cubicBezTo>
                    <a:cubicBezTo>
                      <a:pt x="0" y="280"/>
                      <a:pt x="72" y="423"/>
                      <a:pt x="206" y="485"/>
                    </a:cubicBezTo>
                    <a:cubicBezTo>
                      <a:pt x="240" y="498"/>
                      <a:pt x="276" y="504"/>
                      <a:pt x="310" y="504"/>
                    </a:cubicBezTo>
                    <a:cubicBezTo>
                      <a:pt x="417" y="504"/>
                      <a:pt x="513" y="446"/>
                      <a:pt x="553" y="351"/>
                    </a:cubicBezTo>
                    <a:cubicBezTo>
                      <a:pt x="598" y="226"/>
                      <a:pt x="527" y="75"/>
                      <a:pt x="393" y="21"/>
                    </a:cubicBezTo>
                    <a:cubicBezTo>
                      <a:pt x="358" y="7"/>
                      <a:pt x="321"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9"/>
              <p:cNvSpPr/>
              <p:nvPr/>
            </p:nvSpPr>
            <p:spPr>
              <a:xfrm>
                <a:off x="8043625" y="3048575"/>
                <a:ext cx="108200" cy="97725"/>
              </a:xfrm>
              <a:custGeom>
                <a:avLst/>
                <a:gdLst/>
                <a:ahLst/>
                <a:cxnLst/>
                <a:rect l="l" t="t" r="r" b="b"/>
                <a:pathLst>
                  <a:path w="4328" h="3909" extrusionOk="0">
                    <a:moveTo>
                      <a:pt x="2212" y="1"/>
                    </a:moveTo>
                    <a:cubicBezTo>
                      <a:pt x="1449" y="1"/>
                      <a:pt x="719" y="475"/>
                      <a:pt x="411" y="1250"/>
                    </a:cubicBezTo>
                    <a:cubicBezTo>
                      <a:pt x="1" y="2258"/>
                      <a:pt x="464" y="3391"/>
                      <a:pt x="1437" y="3774"/>
                    </a:cubicBezTo>
                    <a:cubicBezTo>
                      <a:pt x="1660" y="3865"/>
                      <a:pt x="1891" y="3908"/>
                      <a:pt x="2120" y="3908"/>
                    </a:cubicBezTo>
                    <a:cubicBezTo>
                      <a:pt x="2878" y="3908"/>
                      <a:pt x="3608" y="3434"/>
                      <a:pt x="3917" y="2659"/>
                    </a:cubicBezTo>
                    <a:cubicBezTo>
                      <a:pt x="4327" y="1660"/>
                      <a:pt x="3863" y="527"/>
                      <a:pt x="2900" y="135"/>
                    </a:cubicBezTo>
                    <a:cubicBezTo>
                      <a:pt x="2675" y="44"/>
                      <a:pt x="2442" y="1"/>
                      <a:pt x="22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9"/>
              <p:cNvSpPr/>
              <p:nvPr/>
            </p:nvSpPr>
            <p:spPr>
              <a:xfrm>
                <a:off x="8094025" y="3075475"/>
                <a:ext cx="41950" cy="35125"/>
              </a:xfrm>
              <a:custGeom>
                <a:avLst/>
                <a:gdLst/>
                <a:ahLst/>
                <a:cxnLst/>
                <a:rect l="l" t="t" r="r" b="b"/>
                <a:pathLst>
                  <a:path w="1678" h="1405" extrusionOk="0">
                    <a:moveTo>
                      <a:pt x="801" y="1"/>
                    </a:moveTo>
                    <a:cubicBezTo>
                      <a:pt x="515" y="1"/>
                      <a:pt x="250" y="158"/>
                      <a:pt x="143" y="423"/>
                    </a:cubicBezTo>
                    <a:cubicBezTo>
                      <a:pt x="1" y="780"/>
                      <a:pt x="197" y="1191"/>
                      <a:pt x="581" y="1342"/>
                    </a:cubicBezTo>
                    <a:cubicBezTo>
                      <a:pt x="682" y="1385"/>
                      <a:pt x="786" y="1405"/>
                      <a:pt x="887" y="1405"/>
                    </a:cubicBezTo>
                    <a:cubicBezTo>
                      <a:pt x="1170" y="1405"/>
                      <a:pt x="1430" y="1248"/>
                      <a:pt x="1535" y="985"/>
                    </a:cubicBezTo>
                    <a:cubicBezTo>
                      <a:pt x="1678" y="629"/>
                      <a:pt x="1482" y="209"/>
                      <a:pt x="1098" y="58"/>
                    </a:cubicBezTo>
                    <a:cubicBezTo>
                      <a:pt x="1000" y="19"/>
                      <a:pt x="900"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9"/>
              <p:cNvSpPr/>
              <p:nvPr/>
            </p:nvSpPr>
            <p:spPr>
              <a:xfrm>
                <a:off x="8068375" y="3095350"/>
                <a:ext cx="14975" cy="12625"/>
              </a:xfrm>
              <a:custGeom>
                <a:avLst/>
                <a:gdLst/>
                <a:ahLst/>
                <a:cxnLst/>
                <a:rect l="l" t="t" r="r" b="b"/>
                <a:pathLst>
                  <a:path w="599" h="505" extrusionOk="0">
                    <a:moveTo>
                      <a:pt x="285" y="0"/>
                    </a:moveTo>
                    <a:cubicBezTo>
                      <a:pt x="183" y="0"/>
                      <a:pt x="87" y="54"/>
                      <a:pt x="54" y="146"/>
                    </a:cubicBezTo>
                    <a:cubicBezTo>
                      <a:pt x="1" y="280"/>
                      <a:pt x="72" y="422"/>
                      <a:pt x="206" y="485"/>
                    </a:cubicBezTo>
                    <a:cubicBezTo>
                      <a:pt x="241" y="498"/>
                      <a:pt x="276" y="504"/>
                      <a:pt x="311" y="504"/>
                    </a:cubicBezTo>
                    <a:cubicBezTo>
                      <a:pt x="417" y="504"/>
                      <a:pt x="513" y="445"/>
                      <a:pt x="554" y="351"/>
                    </a:cubicBezTo>
                    <a:cubicBezTo>
                      <a:pt x="598" y="226"/>
                      <a:pt x="527" y="74"/>
                      <a:pt x="393" y="21"/>
                    </a:cubicBezTo>
                    <a:cubicBezTo>
                      <a:pt x="358" y="7"/>
                      <a:pt x="322" y="0"/>
                      <a:pt x="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9"/>
              <p:cNvSpPr/>
              <p:nvPr/>
            </p:nvSpPr>
            <p:spPr>
              <a:xfrm>
                <a:off x="7943275" y="3106575"/>
                <a:ext cx="87675" cy="55500"/>
              </a:xfrm>
              <a:custGeom>
                <a:avLst/>
                <a:gdLst/>
                <a:ahLst/>
                <a:cxnLst/>
                <a:rect l="l" t="t" r="r" b="b"/>
                <a:pathLst>
                  <a:path w="3507" h="2220" extrusionOk="0">
                    <a:moveTo>
                      <a:pt x="473" y="0"/>
                    </a:moveTo>
                    <a:cubicBezTo>
                      <a:pt x="473" y="0"/>
                      <a:pt x="0" y="1499"/>
                      <a:pt x="1454" y="2079"/>
                    </a:cubicBezTo>
                    <a:cubicBezTo>
                      <a:pt x="1700" y="2178"/>
                      <a:pt x="1922" y="2220"/>
                      <a:pt x="2120" y="2220"/>
                    </a:cubicBezTo>
                    <a:cubicBezTo>
                      <a:pt x="3094" y="2220"/>
                      <a:pt x="3506" y="1222"/>
                      <a:pt x="3506" y="1222"/>
                    </a:cubicBezTo>
                    <a:lnTo>
                      <a:pt x="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9"/>
              <p:cNvSpPr/>
              <p:nvPr/>
            </p:nvSpPr>
            <p:spPr>
              <a:xfrm>
                <a:off x="7838675" y="3071050"/>
                <a:ext cx="74050" cy="49250"/>
              </a:xfrm>
              <a:custGeom>
                <a:avLst/>
                <a:gdLst/>
                <a:ahLst/>
                <a:cxnLst/>
                <a:rect l="l" t="t" r="r" b="b"/>
                <a:pathLst>
                  <a:path w="2962" h="1970" extrusionOk="0">
                    <a:moveTo>
                      <a:pt x="1076" y="1"/>
                    </a:moveTo>
                    <a:cubicBezTo>
                      <a:pt x="650" y="1"/>
                      <a:pt x="303" y="167"/>
                      <a:pt x="187" y="467"/>
                    </a:cubicBezTo>
                    <a:cubicBezTo>
                      <a:pt x="0" y="931"/>
                      <a:pt x="428" y="1537"/>
                      <a:pt x="1142" y="1823"/>
                    </a:cubicBezTo>
                    <a:cubicBezTo>
                      <a:pt x="1392" y="1922"/>
                      <a:pt x="1644" y="1970"/>
                      <a:pt x="1874" y="1970"/>
                    </a:cubicBezTo>
                    <a:cubicBezTo>
                      <a:pt x="2301" y="1970"/>
                      <a:pt x="2653" y="1806"/>
                      <a:pt x="2775" y="1510"/>
                    </a:cubicBezTo>
                    <a:cubicBezTo>
                      <a:pt x="2962" y="1046"/>
                      <a:pt x="2534" y="440"/>
                      <a:pt x="1820" y="154"/>
                    </a:cubicBezTo>
                    <a:cubicBezTo>
                      <a:pt x="1565" y="50"/>
                      <a:pt x="1308"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9"/>
              <p:cNvSpPr/>
              <p:nvPr/>
            </p:nvSpPr>
            <p:spPr>
              <a:xfrm>
                <a:off x="8058800" y="3159550"/>
                <a:ext cx="74050" cy="49300"/>
              </a:xfrm>
              <a:custGeom>
                <a:avLst/>
                <a:gdLst/>
                <a:ahLst/>
                <a:cxnLst/>
                <a:rect l="l" t="t" r="r" b="b"/>
                <a:pathLst>
                  <a:path w="2962" h="1972" extrusionOk="0">
                    <a:moveTo>
                      <a:pt x="1085" y="0"/>
                    </a:moveTo>
                    <a:cubicBezTo>
                      <a:pt x="655" y="0"/>
                      <a:pt x="304" y="166"/>
                      <a:pt x="188" y="468"/>
                    </a:cubicBezTo>
                    <a:cubicBezTo>
                      <a:pt x="0" y="923"/>
                      <a:pt x="428" y="1530"/>
                      <a:pt x="1142" y="1824"/>
                    </a:cubicBezTo>
                    <a:cubicBezTo>
                      <a:pt x="1392" y="1924"/>
                      <a:pt x="1644" y="1972"/>
                      <a:pt x="1874" y="1972"/>
                    </a:cubicBezTo>
                    <a:cubicBezTo>
                      <a:pt x="2301" y="1972"/>
                      <a:pt x="2653" y="1808"/>
                      <a:pt x="2775" y="1512"/>
                    </a:cubicBezTo>
                    <a:cubicBezTo>
                      <a:pt x="2962" y="1048"/>
                      <a:pt x="2534" y="441"/>
                      <a:pt x="1820" y="147"/>
                    </a:cubicBezTo>
                    <a:cubicBezTo>
                      <a:pt x="1568" y="48"/>
                      <a:pt x="1315" y="0"/>
                      <a:pt x="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39"/>
            <p:cNvGrpSpPr/>
            <p:nvPr/>
          </p:nvGrpSpPr>
          <p:grpSpPr>
            <a:xfrm>
              <a:off x="7200288" y="2237675"/>
              <a:ext cx="324075" cy="326175"/>
              <a:chOff x="7200288" y="2923475"/>
              <a:chExt cx="324075" cy="326175"/>
            </a:xfrm>
          </p:grpSpPr>
          <p:sp>
            <p:nvSpPr>
              <p:cNvPr id="501" name="Google Shape;501;p39"/>
              <p:cNvSpPr/>
              <p:nvPr/>
            </p:nvSpPr>
            <p:spPr>
              <a:xfrm>
                <a:off x="7295088" y="2999725"/>
                <a:ext cx="229275" cy="249925"/>
              </a:xfrm>
              <a:custGeom>
                <a:avLst/>
                <a:gdLst/>
                <a:ahLst/>
                <a:cxnLst/>
                <a:rect l="l" t="t" r="r" b="b"/>
                <a:pathLst>
                  <a:path w="9171" h="9997" extrusionOk="0">
                    <a:moveTo>
                      <a:pt x="4024" y="0"/>
                    </a:moveTo>
                    <a:lnTo>
                      <a:pt x="0" y="2899"/>
                    </a:lnTo>
                    <a:lnTo>
                      <a:pt x="4693" y="9412"/>
                    </a:lnTo>
                    <a:cubicBezTo>
                      <a:pt x="4969" y="9792"/>
                      <a:pt x="5404" y="9996"/>
                      <a:pt x="5843" y="9996"/>
                    </a:cubicBezTo>
                    <a:cubicBezTo>
                      <a:pt x="6126" y="9996"/>
                      <a:pt x="6411" y="9911"/>
                      <a:pt x="6655" y="9733"/>
                    </a:cubicBezTo>
                    <a:lnTo>
                      <a:pt x="8395" y="8475"/>
                    </a:lnTo>
                    <a:cubicBezTo>
                      <a:pt x="9028" y="8020"/>
                      <a:pt x="9171" y="7137"/>
                      <a:pt x="8716" y="6512"/>
                    </a:cubicBezTo>
                    <a:lnTo>
                      <a:pt x="40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9"/>
              <p:cNvSpPr/>
              <p:nvPr/>
            </p:nvSpPr>
            <p:spPr>
              <a:xfrm>
                <a:off x="7253538" y="2923475"/>
                <a:ext cx="249650" cy="167675"/>
              </a:xfrm>
              <a:custGeom>
                <a:avLst/>
                <a:gdLst/>
                <a:ahLst/>
                <a:cxnLst/>
                <a:rect l="l" t="t" r="r" b="b"/>
                <a:pathLst>
                  <a:path w="9986" h="6707" extrusionOk="0">
                    <a:moveTo>
                      <a:pt x="5225" y="0"/>
                    </a:moveTo>
                    <a:cubicBezTo>
                      <a:pt x="3487" y="0"/>
                      <a:pt x="2017" y="731"/>
                      <a:pt x="1323" y="1230"/>
                    </a:cubicBezTo>
                    <a:cubicBezTo>
                      <a:pt x="1" y="2183"/>
                      <a:pt x="3330" y="6706"/>
                      <a:pt x="4848" y="6706"/>
                    </a:cubicBezTo>
                    <a:cubicBezTo>
                      <a:pt x="4978" y="6706"/>
                      <a:pt x="5095" y="6673"/>
                      <a:pt x="5195" y="6601"/>
                    </a:cubicBezTo>
                    <a:cubicBezTo>
                      <a:pt x="5784" y="6172"/>
                      <a:pt x="7122" y="5459"/>
                      <a:pt x="8371" y="4817"/>
                    </a:cubicBezTo>
                    <a:cubicBezTo>
                      <a:pt x="9870" y="4049"/>
                      <a:pt x="9985" y="1953"/>
                      <a:pt x="8576" y="1025"/>
                    </a:cubicBezTo>
                    <a:cubicBezTo>
                      <a:pt x="7436" y="270"/>
                      <a:pt x="6281" y="0"/>
                      <a:pt x="52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9"/>
              <p:cNvSpPr/>
              <p:nvPr/>
            </p:nvSpPr>
            <p:spPr>
              <a:xfrm>
                <a:off x="7200288" y="2951425"/>
                <a:ext cx="211225" cy="214525"/>
              </a:xfrm>
              <a:custGeom>
                <a:avLst/>
                <a:gdLst/>
                <a:ahLst/>
                <a:cxnLst/>
                <a:rect l="l" t="t" r="r" b="b"/>
                <a:pathLst>
                  <a:path w="8449" h="8581" extrusionOk="0">
                    <a:moveTo>
                      <a:pt x="3840" y="1"/>
                    </a:moveTo>
                    <a:cubicBezTo>
                      <a:pt x="3688" y="1"/>
                      <a:pt x="3549" y="42"/>
                      <a:pt x="3426" y="130"/>
                    </a:cubicBezTo>
                    <a:cubicBezTo>
                      <a:pt x="2311" y="942"/>
                      <a:pt x="1" y="3458"/>
                      <a:pt x="937" y="6946"/>
                    </a:cubicBezTo>
                    <a:cubicBezTo>
                      <a:pt x="1214" y="7980"/>
                      <a:pt x="2129" y="8581"/>
                      <a:pt x="3068" y="8581"/>
                    </a:cubicBezTo>
                    <a:cubicBezTo>
                      <a:pt x="3611" y="8581"/>
                      <a:pt x="4163" y="8380"/>
                      <a:pt x="4604" y="7945"/>
                    </a:cubicBezTo>
                    <a:cubicBezTo>
                      <a:pt x="5603" y="6973"/>
                      <a:pt x="6709" y="5929"/>
                      <a:pt x="7298" y="5501"/>
                    </a:cubicBezTo>
                    <a:cubicBezTo>
                      <a:pt x="8449" y="4668"/>
                      <a:pt x="5458" y="1"/>
                      <a:pt x="38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39"/>
            <p:cNvSpPr/>
            <p:nvPr/>
          </p:nvSpPr>
          <p:spPr>
            <a:xfrm>
              <a:off x="7197163" y="1855450"/>
              <a:ext cx="128725" cy="125075"/>
            </a:xfrm>
            <a:custGeom>
              <a:avLst/>
              <a:gdLst/>
              <a:ahLst/>
              <a:cxnLst/>
              <a:rect l="l" t="t" r="r" b="b"/>
              <a:pathLst>
                <a:path w="5149" h="5003" extrusionOk="0">
                  <a:moveTo>
                    <a:pt x="2577" y="0"/>
                  </a:moveTo>
                  <a:cubicBezTo>
                    <a:pt x="2533" y="0"/>
                    <a:pt x="2489" y="1"/>
                    <a:pt x="2445" y="4"/>
                  </a:cubicBezTo>
                  <a:cubicBezTo>
                    <a:pt x="1062" y="75"/>
                    <a:pt x="1" y="1252"/>
                    <a:pt x="81" y="2635"/>
                  </a:cubicBezTo>
                  <a:cubicBezTo>
                    <a:pt x="150" y="3965"/>
                    <a:pt x="1256" y="5003"/>
                    <a:pt x="2573" y="5003"/>
                  </a:cubicBezTo>
                  <a:cubicBezTo>
                    <a:pt x="2617" y="5003"/>
                    <a:pt x="2660" y="5002"/>
                    <a:pt x="2704" y="4999"/>
                  </a:cubicBezTo>
                  <a:cubicBezTo>
                    <a:pt x="4087" y="4928"/>
                    <a:pt x="5148" y="3750"/>
                    <a:pt x="5077" y="2368"/>
                  </a:cubicBezTo>
                  <a:cubicBezTo>
                    <a:pt x="4999" y="1038"/>
                    <a:pt x="3901" y="0"/>
                    <a:pt x="2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9"/>
            <p:cNvSpPr/>
            <p:nvPr/>
          </p:nvSpPr>
          <p:spPr>
            <a:xfrm>
              <a:off x="7607813" y="1610200"/>
              <a:ext cx="224850" cy="140875"/>
            </a:xfrm>
            <a:custGeom>
              <a:avLst/>
              <a:gdLst/>
              <a:ahLst/>
              <a:cxnLst/>
              <a:rect l="l" t="t" r="r" b="b"/>
              <a:pathLst>
                <a:path w="8994" h="5635" extrusionOk="0">
                  <a:moveTo>
                    <a:pt x="5236" y="1"/>
                  </a:moveTo>
                  <a:cubicBezTo>
                    <a:pt x="4654" y="1"/>
                    <a:pt x="4058" y="89"/>
                    <a:pt x="3489" y="317"/>
                  </a:cubicBezTo>
                  <a:cubicBezTo>
                    <a:pt x="1009" y="1325"/>
                    <a:pt x="1" y="4635"/>
                    <a:pt x="1" y="4635"/>
                  </a:cubicBezTo>
                  <a:cubicBezTo>
                    <a:pt x="1" y="4635"/>
                    <a:pt x="1793" y="5634"/>
                    <a:pt x="3750" y="5634"/>
                  </a:cubicBezTo>
                  <a:cubicBezTo>
                    <a:pt x="4335" y="5634"/>
                    <a:pt x="4934" y="5545"/>
                    <a:pt x="5505" y="5313"/>
                  </a:cubicBezTo>
                  <a:cubicBezTo>
                    <a:pt x="7994" y="4314"/>
                    <a:pt x="8993" y="1004"/>
                    <a:pt x="8993" y="1004"/>
                  </a:cubicBezTo>
                  <a:cubicBezTo>
                    <a:pt x="8993" y="1004"/>
                    <a:pt x="7199" y="1"/>
                    <a:pt x="52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 name="Google Shape;506;p39"/>
            <p:cNvGrpSpPr/>
            <p:nvPr/>
          </p:nvGrpSpPr>
          <p:grpSpPr>
            <a:xfrm>
              <a:off x="6546550" y="4012400"/>
              <a:ext cx="670000" cy="435900"/>
              <a:chOff x="6546550" y="4012400"/>
              <a:chExt cx="670000" cy="435900"/>
            </a:xfrm>
          </p:grpSpPr>
          <p:sp>
            <p:nvSpPr>
              <p:cNvPr id="507" name="Google Shape;507;p39"/>
              <p:cNvSpPr/>
              <p:nvPr/>
            </p:nvSpPr>
            <p:spPr>
              <a:xfrm>
                <a:off x="6546550" y="4015950"/>
                <a:ext cx="670000" cy="432350"/>
              </a:xfrm>
              <a:custGeom>
                <a:avLst/>
                <a:gdLst/>
                <a:ahLst/>
                <a:cxnLst/>
                <a:rect l="l" t="t" r="r" b="b"/>
                <a:pathLst>
                  <a:path w="26800" h="17294" extrusionOk="0">
                    <a:moveTo>
                      <a:pt x="24400" y="1"/>
                    </a:moveTo>
                    <a:lnTo>
                      <a:pt x="1" y="8681"/>
                    </a:lnTo>
                    <a:cubicBezTo>
                      <a:pt x="1883" y="13982"/>
                      <a:pt x="6870" y="17294"/>
                      <a:pt x="12197" y="17294"/>
                    </a:cubicBezTo>
                    <a:cubicBezTo>
                      <a:pt x="13638" y="17294"/>
                      <a:pt x="15104" y="17052"/>
                      <a:pt x="16540" y="16540"/>
                    </a:cubicBezTo>
                    <a:cubicBezTo>
                      <a:pt x="23276" y="14150"/>
                      <a:pt x="26800" y="6745"/>
                      <a:pt x="24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9"/>
              <p:cNvSpPr/>
              <p:nvPr/>
            </p:nvSpPr>
            <p:spPr>
              <a:xfrm>
                <a:off x="6563950" y="4012400"/>
                <a:ext cx="622950" cy="401800"/>
              </a:xfrm>
              <a:custGeom>
                <a:avLst/>
                <a:gdLst/>
                <a:ahLst/>
                <a:cxnLst/>
                <a:rect l="l" t="t" r="r" b="b"/>
                <a:pathLst>
                  <a:path w="24918" h="16072" extrusionOk="0">
                    <a:moveTo>
                      <a:pt x="22687" y="0"/>
                    </a:moveTo>
                    <a:lnTo>
                      <a:pt x="1" y="8065"/>
                    </a:lnTo>
                    <a:cubicBezTo>
                      <a:pt x="1756" y="12994"/>
                      <a:pt x="6390" y="16071"/>
                      <a:pt x="11338" y="16071"/>
                    </a:cubicBezTo>
                    <a:cubicBezTo>
                      <a:pt x="12676" y="16071"/>
                      <a:pt x="14038" y="15846"/>
                      <a:pt x="15372" y="15371"/>
                    </a:cubicBezTo>
                    <a:cubicBezTo>
                      <a:pt x="21643" y="13150"/>
                      <a:pt x="24917" y="6263"/>
                      <a:pt x="22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9"/>
              <p:cNvSpPr/>
              <p:nvPr/>
            </p:nvSpPr>
            <p:spPr>
              <a:xfrm>
                <a:off x="6793450" y="4168825"/>
                <a:ext cx="49525" cy="78575"/>
              </a:xfrm>
              <a:custGeom>
                <a:avLst/>
                <a:gdLst/>
                <a:ahLst/>
                <a:cxnLst/>
                <a:rect l="l" t="t" r="r" b="b"/>
                <a:pathLst>
                  <a:path w="1981" h="3143" extrusionOk="0">
                    <a:moveTo>
                      <a:pt x="1663" y="0"/>
                    </a:moveTo>
                    <a:cubicBezTo>
                      <a:pt x="1393" y="0"/>
                      <a:pt x="912" y="568"/>
                      <a:pt x="536" y="1353"/>
                    </a:cubicBezTo>
                    <a:cubicBezTo>
                      <a:pt x="125" y="2218"/>
                      <a:pt x="0" y="3012"/>
                      <a:pt x="250" y="3128"/>
                    </a:cubicBezTo>
                    <a:cubicBezTo>
                      <a:pt x="271" y="3138"/>
                      <a:pt x="294" y="3143"/>
                      <a:pt x="318" y="3143"/>
                    </a:cubicBezTo>
                    <a:cubicBezTo>
                      <a:pt x="588" y="3143"/>
                      <a:pt x="1069" y="2575"/>
                      <a:pt x="1446" y="1790"/>
                    </a:cubicBezTo>
                    <a:cubicBezTo>
                      <a:pt x="1856" y="934"/>
                      <a:pt x="1981" y="131"/>
                      <a:pt x="1731" y="15"/>
                    </a:cubicBezTo>
                    <a:cubicBezTo>
                      <a:pt x="1710" y="5"/>
                      <a:pt x="1687" y="0"/>
                      <a:pt x="1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9"/>
              <p:cNvSpPr/>
              <p:nvPr/>
            </p:nvSpPr>
            <p:spPr>
              <a:xfrm>
                <a:off x="6888225" y="4146575"/>
                <a:ext cx="83900" cy="43450"/>
              </a:xfrm>
              <a:custGeom>
                <a:avLst/>
                <a:gdLst/>
                <a:ahLst/>
                <a:cxnLst/>
                <a:rect l="l" t="t" r="r" b="b"/>
                <a:pathLst>
                  <a:path w="3356" h="1738" extrusionOk="0">
                    <a:moveTo>
                      <a:pt x="467" y="0"/>
                    </a:moveTo>
                    <a:cubicBezTo>
                      <a:pt x="288" y="0"/>
                      <a:pt x="166" y="42"/>
                      <a:pt x="126" y="129"/>
                    </a:cubicBezTo>
                    <a:cubicBezTo>
                      <a:pt x="1" y="378"/>
                      <a:pt x="607" y="914"/>
                      <a:pt x="1464" y="1324"/>
                    </a:cubicBezTo>
                    <a:cubicBezTo>
                      <a:pt x="2022" y="1592"/>
                      <a:pt x="2555" y="1738"/>
                      <a:pt x="2892" y="1738"/>
                    </a:cubicBezTo>
                    <a:cubicBezTo>
                      <a:pt x="3071" y="1738"/>
                      <a:pt x="3196" y="1696"/>
                      <a:pt x="3239" y="1609"/>
                    </a:cubicBezTo>
                    <a:cubicBezTo>
                      <a:pt x="3355" y="1360"/>
                      <a:pt x="2757" y="824"/>
                      <a:pt x="1892" y="414"/>
                    </a:cubicBezTo>
                    <a:cubicBezTo>
                      <a:pt x="1333" y="146"/>
                      <a:pt x="801" y="0"/>
                      <a:pt x="4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39"/>
            <p:cNvGrpSpPr/>
            <p:nvPr/>
          </p:nvGrpSpPr>
          <p:grpSpPr>
            <a:xfrm>
              <a:off x="8024050" y="1019900"/>
              <a:ext cx="330325" cy="387725"/>
              <a:chOff x="8024050" y="2162900"/>
              <a:chExt cx="330325" cy="387725"/>
            </a:xfrm>
          </p:grpSpPr>
          <p:sp>
            <p:nvSpPr>
              <p:cNvPr id="512" name="Google Shape;512;p39"/>
              <p:cNvSpPr/>
              <p:nvPr/>
            </p:nvSpPr>
            <p:spPr>
              <a:xfrm>
                <a:off x="8024050" y="2162900"/>
                <a:ext cx="330325" cy="387725"/>
              </a:xfrm>
              <a:custGeom>
                <a:avLst/>
                <a:gdLst/>
                <a:ahLst/>
                <a:cxnLst/>
                <a:rect l="l" t="t" r="r" b="b"/>
                <a:pathLst>
                  <a:path w="13213" h="15509" extrusionOk="0">
                    <a:moveTo>
                      <a:pt x="7637" y="1"/>
                    </a:moveTo>
                    <a:lnTo>
                      <a:pt x="0" y="14569"/>
                    </a:lnTo>
                    <a:cubicBezTo>
                      <a:pt x="1219" y="15206"/>
                      <a:pt x="2524" y="15508"/>
                      <a:pt x="3810" y="15508"/>
                    </a:cubicBezTo>
                    <a:cubicBezTo>
                      <a:pt x="6771" y="15508"/>
                      <a:pt x="9633" y="13906"/>
                      <a:pt x="11107" y="11107"/>
                    </a:cubicBezTo>
                    <a:cubicBezTo>
                      <a:pt x="13213" y="7084"/>
                      <a:pt x="11660" y="2115"/>
                      <a:pt x="7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9"/>
              <p:cNvSpPr/>
              <p:nvPr/>
            </p:nvSpPr>
            <p:spPr>
              <a:xfrm>
                <a:off x="8024050" y="2172275"/>
                <a:ext cx="307125" cy="360325"/>
              </a:xfrm>
              <a:custGeom>
                <a:avLst/>
                <a:gdLst/>
                <a:ahLst/>
                <a:cxnLst/>
                <a:rect l="l" t="t" r="r" b="b"/>
                <a:pathLst>
                  <a:path w="12285" h="14413" extrusionOk="0">
                    <a:moveTo>
                      <a:pt x="7102" y="1"/>
                    </a:moveTo>
                    <a:lnTo>
                      <a:pt x="0" y="13534"/>
                    </a:lnTo>
                    <a:cubicBezTo>
                      <a:pt x="1135" y="14130"/>
                      <a:pt x="2351" y="14412"/>
                      <a:pt x="3550" y="14412"/>
                    </a:cubicBezTo>
                    <a:cubicBezTo>
                      <a:pt x="6299" y="14412"/>
                      <a:pt x="8955" y="12925"/>
                      <a:pt x="10322" y="10322"/>
                    </a:cubicBezTo>
                    <a:cubicBezTo>
                      <a:pt x="12285" y="6584"/>
                      <a:pt x="10840" y="1963"/>
                      <a:pt x="7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9"/>
              <p:cNvSpPr/>
              <p:nvPr/>
            </p:nvSpPr>
            <p:spPr>
              <a:xfrm>
                <a:off x="8127750" y="2372225"/>
                <a:ext cx="24575" cy="52425"/>
              </a:xfrm>
              <a:custGeom>
                <a:avLst/>
                <a:gdLst/>
                <a:ahLst/>
                <a:cxnLst/>
                <a:rect l="l" t="t" r="r" b="b"/>
                <a:pathLst>
                  <a:path w="983" h="2097" extrusionOk="0">
                    <a:moveTo>
                      <a:pt x="199" y="0"/>
                    </a:moveTo>
                    <a:cubicBezTo>
                      <a:pt x="189" y="0"/>
                      <a:pt x="180" y="2"/>
                      <a:pt x="170" y="5"/>
                    </a:cubicBezTo>
                    <a:cubicBezTo>
                      <a:pt x="1" y="58"/>
                      <a:pt x="10" y="567"/>
                      <a:pt x="188" y="1138"/>
                    </a:cubicBezTo>
                    <a:cubicBezTo>
                      <a:pt x="356" y="1685"/>
                      <a:pt x="620" y="2097"/>
                      <a:pt x="792" y="2097"/>
                    </a:cubicBezTo>
                    <a:cubicBezTo>
                      <a:pt x="802" y="2097"/>
                      <a:pt x="812" y="2095"/>
                      <a:pt x="821" y="2092"/>
                    </a:cubicBezTo>
                    <a:cubicBezTo>
                      <a:pt x="982" y="2039"/>
                      <a:pt x="973" y="1530"/>
                      <a:pt x="795" y="950"/>
                    </a:cubicBezTo>
                    <a:cubicBezTo>
                      <a:pt x="627" y="404"/>
                      <a:pt x="363"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9"/>
              <p:cNvSpPr/>
              <p:nvPr/>
            </p:nvSpPr>
            <p:spPr>
              <a:xfrm>
                <a:off x="8147600" y="2320400"/>
                <a:ext cx="54900" cy="22200"/>
              </a:xfrm>
              <a:custGeom>
                <a:avLst/>
                <a:gdLst/>
                <a:ahLst/>
                <a:cxnLst/>
                <a:rect l="l" t="t" r="r" b="b"/>
                <a:pathLst>
                  <a:path w="2196" h="888" extrusionOk="0">
                    <a:moveTo>
                      <a:pt x="1805" y="1"/>
                    </a:moveTo>
                    <a:cubicBezTo>
                      <a:pt x="1595" y="1"/>
                      <a:pt x="1309" y="48"/>
                      <a:pt x="1009" y="142"/>
                    </a:cubicBezTo>
                    <a:cubicBezTo>
                      <a:pt x="429" y="320"/>
                      <a:pt x="1" y="597"/>
                      <a:pt x="54" y="766"/>
                    </a:cubicBezTo>
                    <a:cubicBezTo>
                      <a:pt x="80" y="848"/>
                      <a:pt x="211" y="888"/>
                      <a:pt x="404" y="888"/>
                    </a:cubicBezTo>
                    <a:cubicBezTo>
                      <a:pt x="613" y="888"/>
                      <a:pt x="895" y="841"/>
                      <a:pt x="1196" y="748"/>
                    </a:cubicBezTo>
                    <a:cubicBezTo>
                      <a:pt x="1776" y="570"/>
                      <a:pt x="2195" y="285"/>
                      <a:pt x="2142" y="115"/>
                    </a:cubicBezTo>
                    <a:cubicBezTo>
                      <a:pt x="2121" y="39"/>
                      <a:pt x="1993" y="1"/>
                      <a:pt x="18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6" name="Google Shape;516;p39"/>
          <p:cNvGrpSpPr/>
          <p:nvPr/>
        </p:nvGrpSpPr>
        <p:grpSpPr>
          <a:xfrm>
            <a:off x="454769" y="402428"/>
            <a:ext cx="1103841" cy="2201010"/>
            <a:chOff x="838025" y="664700"/>
            <a:chExt cx="1525525" cy="3165975"/>
          </a:xfrm>
        </p:grpSpPr>
        <p:grpSp>
          <p:nvGrpSpPr>
            <p:cNvPr id="517" name="Google Shape;517;p39"/>
            <p:cNvGrpSpPr/>
            <p:nvPr/>
          </p:nvGrpSpPr>
          <p:grpSpPr>
            <a:xfrm>
              <a:off x="838025" y="1867500"/>
              <a:ext cx="507175" cy="462325"/>
              <a:chOff x="838025" y="1029300"/>
              <a:chExt cx="507175" cy="462325"/>
            </a:xfrm>
          </p:grpSpPr>
          <p:sp>
            <p:nvSpPr>
              <p:cNvPr id="518" name="Google Shape;518;p39"/>
              <p:cNvSpPr/>
              <p:nvPr/>
            </p:nvSpPr>
            <p:spPr>
              <a:xfrm>
                <a:off x="849175" y="1039550"/>
                <a:ext cx="484875" cy="441775"/>
              </a:xfrm>
              <a:custGeom>
                <a:avLst/>
                <a:gdLst/>
                <a:ahLst/>
                <a:cxnLst/>
                <a:rect l="l" t="t" r="r" b="b"/>
                <a:pathLst>
                  <a:path w="19395" h="17671" extrusionOk="0">
                    <a:moveTo>
                      <a:pt x="9694" y="1"/>
                    </a:moveTo>
                    <a:cubicBezTo>
                      <a:pt x="7434" y="1"/>
                      <a:pt x="5175" y="864"/>
                      <a:pt x="3453" y="2590"/>
                    </a:cubicBezTo>
                    <a:cubicBezTo>
                      <a:pt x="0" y="6042"/>
                      <a:pt x="0" y="11636"/>
                      <a:pt x="3453" y="15088"/>
                    </a:cubicBezTo>
                    <a:cubicBezTo>
                      <a:pt x="5175" y="16810"/>
                      <a:pt x="7434" y="17671"/>
                      <a:pt x="9694" y="17671"/>
                    </a:cubicBezTo>
                    <a:cubicBezTo>
                      <a:pt x="11955" y="17671"/>
                      <a:pt x="14216" y="16810"/>
                      <a:pt x="15942" y="15088"/>
                    </a:cubicBezTo>
                    <a:cubicBezTo>
                      <a:pt x="19395" y="11636"/>
                      <a:pt x="19395" y="6042"/>
                      <a:pt x="15942" y="2590"/>
                    </a:cubicBezTo>
                    <a:cubicBezTo>
                      <a:pt x="14216" y="864"/>
                      <a:pt x="11955" y="1"/>
                      <a:pt x="9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9"/>
              <p:cNvSpPr/>
              <p:nvPr/>
            </p:nvSpPr>
            <p:spPr>
              <a:xfrm>
                <a:off x="873925" y="1042725"/>
                <a:ext cx="435375" cy="435600"/>
              </a:xfrm>
              <a:custGeom>
                <a:avLst/>
                <a:gdLst/>
                <a:ahLst/>
                <a:cxnLst/>
                <a:rect l="l" t="t" r="r" b="b"/>
                <a:pathLst>
                  <a:path w="17415" h="17424" extrusionOk="0">
                    <a:moveTo>
                      <a:pt x="8708" y="7713"/>
                    </a:moveTo>
                    <a:cubicBezTo>
                      <a:pt x="8834" y="7713"/>
                      <a:pt x="8964" y="7737"/>
                      <a:pt x="9091" y="7789"/>
                    </a:cubicBezTo>
                    <a:cubicBezTo>
                      <a:pt x="9475" y="7949"/>
                      <a:pt x="9725" y="8342"/>
                      <a:pt x="9707" y="8761"/>
                    </a:cubicBezTo>
                    <a:cubicBezTo>
                      <a:pt x="9671" y="9313"/>
                      <a:pt x="9214" y="9710"/>
                      <a:pt x="8703" y="9710"/>
                    </a:cubicBezTo>
                    <a:cubicBezTo>
                      <a:pt x="8578" y="9710"/>
                      <a:pt x="8450" y="9686"/>
                      <a:pt x="8324" y="9635"/>
                    </a:cubicBezTo>
                    <a:cubicBezTo>
                      <a:pt x="7940" y="9475"/>
                      <a:pt x="7691" y="9073"/>
                      <a:pt x="7708" y="8663"/>
                    </a:cubicBezTo>
                    <a:cubicBezTo>
                      <a:pt x="7744" y="8105"/>
                      <a:pt x="8199" y="7713"/>
                      <a:pt x="8708" y="7713"/>
                    </a:cubicBezTo>
                    <a:close/>
                    <a:moveTo>
                      <a:pt x="10251" y="1"/>
                    </a:moveTo>
                    <a:lnTo>
                      <a:pt x="8770" y="6584"/>
                    </a:lnTo>
                    <a:cubicBezTo>
                      <a:pt x="8725" y="6763"/>
                      <a:pt x="8583" y="6888"/>
                      <a:pt x="8404" y="6923"/>
                    </a:cubicBezTo>
                    <a:lnTo>
                      <a:pt x="8395" y="6923"/>
                    </a:lnTo>
                    <a:cubicBezTo>
                      <a:pt x="8371" y="6927"/>
                      <a:pt x="8346" y="6929"/>
                      <a:pt x="8322" y="6929"/>
                    </a:cubicBezTo>
                    <a:cubicBezTo>
                      <a:pt x="8169" y="6929"/>
                      <a:pt x="8025" y="6858"/>
                      <a:pt x="7940" y="6727"/>
                    </a:cubicBezTo>
                    <a:lnTo>
                      <a:pt x="4336" y="1018"/>
                    </a:lnTo>
                    <a:lnTo>
                      <a:pt x="3640" y="1464"/>
                    </a:lnTo>
                    <a:lnTo>
                      <a:pt x="7245" y="7164"/>
                    </a:lnTo>
                    <a:cubicBezTo>
                      <a:pt x="7343" y="7316"/>
                      <a:pt x="7334" y="7512"/>
                      <a:pt x="7227" y="7664"/>
                    </a:cubicBezTo>
                    <a:lnTo>
                      <a:pt x="7218" y="7664"/>
                    </a:lnTo>
                    <a:cubicBezTo>
                      <a:pt x="7138" y="7787"/>
                      <a:pt x="7005" y="7863"/>
                      <a:pt x="6862" y="7863"/>
                    </a:cubicBezTo>
                    <a:cubicBezTo>
                      <a:pt x="6829" y="7863"/>
                      <a:pt x="6796" y="7859"/>
                      <a:pt x="6763" y="7851"/>
                    </a:cubicBezTo>
                    <a:lnTo>
                      <a:pt x="179" y="6370"/>
                    </a:lnTo>
                    <a:lnTo>
                      <a:pt x="1" y="7164"/>
                    </a:lnTo>
                    <a:lnTo>
                      <a:pt x="6584" y="8654"/>
                    </a:lnTo>
                    <a:cubicBezTo>
                      <a:pt x="6763" y="8690"/>
                      <a:pt x="6888" y="8841"/>
                      <a:pt x="6914" y="9020"/>
                    </a:cubicBezTo>
                    <a:lnTo>
                      <a:pt x="6923" y="9020"/>
                    </a:lnTo>
                    <a:cubicBezTo>
                      <a:pt x="6950" y="9198"/>
                      <a:pt x="6879" y="9386"/>
                      <a:pt x="6727" y="9484"/>
                    </a:cubicBezTo>
                    <a:lnTo>
                      <a:pt x="1018" y="13088"/>
                    </a:lnTo>
                    <a:lnTo>
                      <a:pt x="1455" y="13775"/>
                    </a:lnTo>
                    <a:lnTo>
                      <a:pt x="7164" y="10171"/>
                    </a:lnTo>
                    <a:cubicBezTo>
                      <a:pt x="7232" y="10127"/>
                      <a:pt x="7308" y="10106"/>
                      <a:pt x="7386" y="10106"/>
                    </a:cubicBezTo>
                    <a:cubicBezTo>
                      <a:pt x="7482" y="10106"/>
                      <a:pt x="7580" y="10138"/>
                      <a:pt x="7664" y="10197"/>
                    </a:cubicBezTo>
                    <a:cubicBezTo>
                      <a:pt x="7816" y="10295"/>
                      <a:pt x="7887" y="10483"/>
                      <a:pt x="7851" y="10652"/>
                    </a:cubicBezTo>
                    <a:lnTo>
                      <a:pt x="6361" y="17236"/>
                    </a:lnTo>
                    <a:lnTo>
                      <a:pt x="7164" y="17423"/>
                    </a:lnTo>
                    <a:lnTo>
                      <a:pt x="8645" y="10840"/>
                    </a:lnTo>
                    <a:cubicBezTo>
                      <a:pt x="8690" y="10661"/>
                      <a:pt x="8833" y="10527"/>
                      <a:pt x="9011" y="10501"/>
                    </a:cubicBezTo>
                    <a:lnTo>
                      <a:pt x="9020" y="10501"/>
                    </a:lnTo>
                    <a:cubicBezTo>
                      <a:pt x="9050" y="10495"/>
                      <a:pt x="9080" y="10492"/>
                      <a:pt x="9110" y="10492"/>
                    </a:cubicBezTo>
                    <a:cubicBezTo>
                      <a:pt x="9256" y="10492"/>
                      <a:pt x="9393" y="10564"/>
                      <a:pt x="9475" y="10697"/>
                    </a:cubicBezTo>
                    <a:lnTo>
                      <a:pt x="13079" y="16397"/>
                    </a:lnTo>
                    <a:lnTo>
                      <a:pt x="13775" y="15960"/>
                    </a:lnTo>
                    <a:lnTo>
                      <a:pt x="10171" y="10260"/>
                    </a:lnTo>
                    <a:cubicBezTo>
                      <a:pt x="10073" y="10099"/>
                      <a:pt x="10081" y="9903"/>
                      <a:pt x="10189" y="9760"/>
                    </a:cubicBezTo>
                    <a:cubicBezTo>
                      <a:pt x="10189" y="9760"/>
                      <a:pt x="10189" y="9751"/>
                      <a:pt x="10197" y="9751"/>
                    </a:cubicBezTo>
                    <a:cubicBezTo>
                      <a:pt x="10277" y="9635"/>
                      <a:pt x="10410" y="9561"/>
                      <a:pt x="10553" y="9561"/>
                    </a:cubicBezTo>
                    <a:cubicBezTo>
                      <a:pt x="10586" y="9561"/>
                      <a:pt x="10619" y="9565"/>
                      <a:pt x="10652" y="9573"/>
                    </a:cubicBezTo>
                    <a:lnTo>
                      <a:pt x="17236" y="11054"/>
                    </a:lnTo>
                    <a:lnTo>
                      <a:pt x="17415" y="10251"/>
                    </a:lnTo>
                    <a:lnTo>
                      <a:pt x="10831" y="8770"/>
                    </a:lnTo>
                    <a:cubicBezTo>
                      <a:pt x="10652" y="8725"/>
                      <a:pt x="10528" y="8583"/>
                      <a:pt x="10501" y="8404"/>
                    </a:cubicBezTo>
                    <a:cubicBezTo>
                      <a:pt x="10501" y="8404"/>
                      <a:pt x="10492" y="8404"/>
                      <a:pt x="10492" y="8395"/>
                    </a:cubicBezTo>
                    <a:cubicBezTo>
                      <a:pt x="10465" y="8217"/>
                      <a:pt x="10536" y="8038"/>
                      <a:pt x="10688" y="7940"/>
                    </a:cubicBezTo>
                    <a:lnTo>
                      <a:pt x="16398" y="4336"/>
                    </a:lnTo>
                    <a:lnTo>
                      <a:pt x="15960" y="3640"/>
                    </a:lnTo>
                    <a:lnTo>
                      <a:pt x="10251" y="7245"/>
                    </a:lnTo>
                    <a:cubicBezTo>
                      <a:pt x="10180" y="7290"/>
                      <a:pt x="10099" y="7313"/>
                      <a:pt x="10018" y="7313"/>
                    </a:cubicBezTo>
                    <a:cubicBezTo>
                      <a:pt x="9926" y="7313"/>
                      <a:pt x="9832" y="7284"/>
                      <a:pt x="9751" y="7227"/>
                    </a:cubicBezTo>
                    <a:cubicBezTo>
                      <a:pt x="9600" y="7120"/>
                      <a:pt x="9528" y="6941"/>
                      <a:pt x="9564" y="6763"/>
                    </a:cubicBezTo>
                    <a:lnTo>
                      <a:pt x="11054" y="179"/>
                    </a:lnTo>
                    <a:lnTo>
                      <a:pt x="102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9"/>
              <p:cNvSpPr/>
              <p:nvPr/>
            </p:nvSpPr>
            <p:spPr>
              <a:xfrm>
                <a:off x="838025" y="1029300"/>
                <a:ext cx="507175" cy="462325"/>
              </a:xfrm>
              <a:custGeom>
                <a:avLst/>
                <a:gdLst/>
                <a:ahLst/>
                <a:cxnLst/>
                <a:rect l="l" t="t" r="r" b="b"/>
                <a:pathLst>
                  <a:path w="20287" h="18493" extrusionOk="0">
                    <a:moveTo>
                      <a:pt x="10139" y="820"/>
                    </a:moveTo>
                    <a:cubicBezTo>
                      <a:pt x="10753" y="820"/>
                      <a:pt x="11376" y="887"/>
                      <a:pt x="11999" y="1028"/>
                    </a:cubicBezTo>
                    <a:cubicBezTo>
                      <a:pt x="16531" y="2054"/>
                      <a:pt x="19386" y="6568"/>
                      <a:pt x="18360" y="11100"/>
                    </a:cubicBezTo>
                    <a:cubicBezTo>
                      <a:pt x="17482" y="15013"/>
                      <a:pt x="13990" y="17675"/>
                      <a:pt x="10136" y="17675"/>
                    </a:cubicBezTo>
                    <a:cubicBezTo>
                      <a:pt x="9526" y="17675"/>
                      <a:pt x="8907" y="17609"/>
                      <a:pt x="8288" y="17470"/>
                    </a:cubicBezTo>
                    <a:cubicBezTo>
                      <a:pt x="3756" y="16444"/>
                      <a:pt x="901" y="11921"/>
                      <a:pt x="1927" y="7389"/>
                    </a:cubicBezTo>
                    <a:cubicBezTo>
                      <a:pt x="2804" y="3481"/>
                      <a:pt x="6289" y="820"/>
                      <a:pt x="10139" y="820"/>
                    </a:cubicBezTo>
                    <a:close/>
                    <a:moveTo>
                      <a:pt x="10152" y="0"/>
                    </a:moveTo>
                    <a:cubicBezTo>
                      <a:pt x="5925" y="0"/>
                      <a:pt x="2095" y="2920"/>
                      <a:pt x="1124" y="7211"/>
                    </a:cubicBezTo>
                    <a:cubicBezTo>
                      <a:pt x="0" y="12188"/>
                      <a:pt x="3132" y="17140"/>
                      <a:pt x="8110" y="18264"/>
                    </a:cubicBezTo>
                    <a:cubicBezTo>
                      <a:pt x="8792" y="18418"/>
                      <a:pt x="9475" y="18492"/>
                      <a:pt x="10148" y="18492"/>
                    </a:cubicBezTo>
                    <a:cubicBezTo>
                      <a:pt x="14369" y="18492"/>
                      <a:pt x="18193" y="15572"/>
                      <a:pt x="19163" y="11279"/>
                    </a:cubicBezTo>
                    <a:cubicBezTo>
                      <a:pt x="20287" y="6310"/>
                      <a:pt x="17147" y="1349"/>
                      <a:pt x="12178" y="225"/>
                    </a:cubicBezTo>
                    <a:cubicBezTo>
                      <a:pt x="11499" y="73"/>
                      <a:pt x="10820" y="0"/>
                      <a:pt x="10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39"/>
            <p:cNvSpPr/>
            <p:nvPr/>
          </p:nvSpPr>
          <p:spPr>
            <a:xfrm>
              <a:off x="1064625" y="664700"/>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 name="Google Shape;522;p39"/>
            <p:cNvGrpSpPr/>
            <p:nvPr/>
          </p:nvGrpSpPr>
          <p:grpSpPr>
            <a:xfrm>
              <a:off x="849850" y="3087275"/>
              <a:ext cx="773475" cy="743400"/>
              <a:chOff x="849850" y="1791875"/>
              <a:chExt cx="773475" cy="743400"/>
            </a:xfrm>
          </p:grpSpPr>
          <p:sp>
            <p:nvSpPr>
              <p:cNvPr id="523" name="Google Shape;523;p39"/>
              <p:cNvSpPr/>
              <p:nvPr/>
            </p:nvSpPr>
            <p:spPr>
              <a:xfrm>
                <a:off x="1186600" y="1791875"/>
                <a:ext cx="152575" cy="278350"/>
              </a:xfrm>
              <a:custGeom>
                <a:avLst/>
                <a:gdLst/>
                <a:ahLst/>
                <a:cxnLst/>
                <a:rect l="l" t="t" r="r" b="b"/>
                <a:pathLst>
                  <a:path w="6103" h="11134" extrusionOk="0">
                    <a:moveTo>
                      <a:pt x="1" y="0"/>
                    </a:moveTo>
                    <a:lnTo>
                      <a:pt x="1" y="0"/>
                    </a:lnTo>
                    <a:cubicBezTo>
                      <a:pt x="5059" y="6058"/>
                      <a:pt x="1170" y="11134"/>
                      <a:pt x="1170" y="11134"/>
                    </a:cubicBezTo>
                    <a:cubicBezTo>
                      <a:pt x="1170" y="11134"/>
                      <a:pt x="6103" y="10126"/>
                      <a:pt x="5532" y="5308"/>
                    </a:cubicBezTo>
                    <a:cubicBezTo>
                      <a:pt x="5006" y="839"/>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9"/>
              <p:cNvSpPr/>
              <p:nvPr/>
            </p:nvSpPr>
            <p:spPr>
              <a:xfrm>
                <a:off x="1343850" y="2009900"/>
                <a:ext cx="279475" cy="129925"/>
              </a:xfrm>
              <a:custGeom>
                <a:avLst/>
                <a:gdLst/>
                <a:ahLst/>
                <a:cxnLst/>
                <a:rect l="l" t="t" r="r" b="b"/>
                <a:pathLst>
                  <a:path w="11179" h="5197" extrusionOk="0">
                    <a:moveTo>
                      <a:pt x="5298" y="1"/>
                    </a:moveTo>
                    <a:cubicBezTo>
                      <a:pt x="5234" y="1"/>
                      <a:pt x="5169" y="2"/>
                      <a:pt x="5103" y="4"/>
                    </a:cubicBezTo>
                    <a:cubicBezTo>
                      <a:pt x="250" y="165"/>
                      <a:pt x="0" y="5196"/>
                      <a:pt x="0" y="5196"/>
                    </a:cubicBezTo>
                    <a:cubicBezTo>
                      <a:pt x="0" y="5196"/>
                      <a:pt x="2127" y="2988"/>
                      <a:pt x="5676" y="2988"/>
                    </a:cubicBezTo>
                    <a:cubicBezTo>
                      <a:pt x="7251" y="2988"/>
                      <a:pt x="9105" y="3423"/>
                      <a:pt x="11178" y="4679"/>
                    </a:cubicBezTo>
                    <a:cubicBezTo>
                      <a:pt x="11178" y="4679"/>
                      <a:pt x="9645" y="1"/>
                      <a:pt x="52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9"/>
              <p:cNvSpPr/>
              <p:nvPr/>
            </p:nvSpPr>
            <p:spPr>
              <a:xfrm>
                <a:off x="1329125" y="1948175"/>
                <a:ext cx="216575" cy="140125"/>
              </a:xfrm>
              <a:custGeom>
                <a:avLst/>
                <a:gdLst/>
                <a:ahLst/>
                <a:cxnLst/>
                <a:rect l="l" t="t" r="r" b="b"/>
                <a:pathLst>
                  <a:path w="8663" h="5605" extrusionOk="0">
                    <a:moveTo>
                      <a:pt x="5068" y="1"/>
                    </a:moveTo>
                    <a:cubicBezTo>
                      <a:pt x="4453" y="1"/>
                      <a:pt x="3795" y="142"/>
                      <a:pt x="3123" y="510"/>
                    </a:cubicBezTo>
                    <a:cubicBezTo>
                      <a:pt x="1" y="2223"/>
                      <a:pt x="1499" y="5604"/>
                      <a:pt x="1499" y="5604"/>
                    </a:cubicBezTo>
                    <a:cubicBezTo>
                      <a:pt x="1499" y="5604"/>
                      <a:pt x="2757" y="1524"/>
                      <a:pt x="7886" y="1524"/>
                    </a:cubicBezTo>
                    <a:cubicBezTo>
                      <a:pt x="8135" y="1524"/>
                      <a:pt x="8394" y="1534"/>
                      <a:pt x="8663" y="1554"/>
                    </a:cubicBezTo>
                    <a:cubicBezTo>
                      <a:pt x="8663" y="1554"/>
                      <a:pt x="7104" y="1"/>
                      <a:pt x="5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9"/>
              <p:cNvSpPr/>
              <p:nvPr/>
            </p:nvSpPr>
            <p:spPr>
              <a:xfrm>
                <a:off x="1283850" y="1827775"/>
                <a:ext cx="116675" cy="203275"/>
              </a:xfrm>
              <a:custGeom>
                <a:avLst/>
                <a:gdLst/>
                <a:ahLst/>
                <a:cxnLst/>
                <a:rect l="l" t="t" r="r" b="b"/>
                <a:pathLst>
                  <a:path w="4667" h="8131" extrusionOk="0">
                    <a:moveTo>
                      <a:pt x="1276" y="1"/>
                    </a:moveTo>
                    <a:cubicBezTo>
                      <a:pt x="3721" y="5255"/>
                      <a:pt x="1" y="8128"/>
                      <a:pt x="1" y="8128"/>
                    </a:cubicBezTo>
                    <a:cubicBezTo>
                      <a:pt x="1" y="8128"/>
                      <a:pt x="44" y="8130"/>
                      <a:pt x="122" y="8130"/>
                    </a:cubicBezTo>
                    <a:cubicBezTo>
                      <a:pt x="764" y="8130"/>
                      <a:pt x="3749" y="7960"/>
                      <a:pt x="4202" y="4818"/>
                    </a:cubicBezTo>
                    <a:cubicBezTo>
                      <a:pt x="4666" y="1544"/>
                      <a:pt x="1276" y="1"/>
                      <a:pt x="12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9"/>
              <p:cNvSpPr/>
              <p:nvPr/>
            </p:nvSpPr>
            <p:spPr>
              <a:xfrm>
                <a:off x="1321775" y="1881975"/>
                <a:ext cx="156125" cy="175100"/>
              </a:xfrm>
              <a:custGeom>
                <a:avLst/>
                <a:gdLst/>
                <a:ahLst/>
                <a:cxnLst/>
                <a:rect l="l" t="t" r="r" b="b"/>
                <a:pathLst>
                  <a:path w="6245" h="7004" fill="none" extrusionOk="0">
                    <a:moveTo>
                      <a:pt x="0" y="7003"/>
                    </a:moveTo>
                    <a:cubicBezTo>
                      <a:pt x="0" y="7003"/>
                      <a:pt x="3212" y="2257"/>
                      <a:pt x="6245" y="0"/>
                    </a:cubicBezTo>
                  </a:path>
                </a:pathLst>
              </a:custGeom>
              <a:noFill/>
              <a:ln w="379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9"/>
              <p:cNvSpPr/>
              <p:nvPr/>
            </p:nvSpPr>
            <p:spPr>
              <a:xfrm>
                <a:off x="849850" y="1860675"/>
                <a:ext cx="769000" cy="674600"/>
              </a:xfrm>
              <a:custGeom>
                <a:avLst/>
                <a:gdLst/>
                <a:ahLst/>
                <a:cxnLst/>
                <a:rect l="l" t="t" r="r" b="b"/>
                <a:pathLst>
                  <a:path w="30760" h="26984" extrusionOk="0">
                    <a:moveTo>
                      <a:pt x="11222" y="1"/>
                    </a:moveTo>
                    <a:cubicBezTo>
                      <a:pt x="7674" y="1"/>
                      <a:pt x="2675" y="3278"/>
                      <a:pt x="1428" y="9060"/>
                    </a:cubicBezTo>
                    <a:cubicBezTo>
                      <a:pt x="0" y="15715"/>
                      <a:pt x="3149" y="20157"/>
                      <a:pt x="8172" y="23628"/>
                    </a:cubicBezTo>
                    <a:cubicBezTo>
                      <a:pt x="11113" y="25663"/>
                      <a:pt x="14140" y="26984"/>
                      <a:pt x="17296" y="26984"/>
                    </a:cubicBezTo>
                    <a:cubicBezTo>
                      <a:pt x="19521" y="26984"/>
                      <a:pt x="21809" y="26328"/>
                      <a:pt x="24176" y="24805"/>
                    </a:cubicBezTo>
                    <a:cubicBezTo>
                      <a:pt x="29904" y="21130"/>
                      <a:pt x="30760" y="13948"/>
                      <a:pt x="28467" y="11138"/>
                    </a:cubicBezTo>
                    <a:cubicBezTo>
                      <a:pt x="26183" y="8328"/>
                      <a:pt x="23900" y="9711"/>
                      <a:pt x="19778" y="6856"/>
                    </a:cubicBezTo>
                    <a:cubicBezTo>
                      <a:pt x="15657" y="4010"/>
                      <a:pt x="16147" y="1388"/>
                      <a:pt x="12713" y="228"/>
                    </a:cubicBezTo>
                    <a:cubicBezTo>
                      <a:pt x="12261" y="76"/>
                      <a:pt x="11758" y="1"/>
                      <a:pt x="1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9"/>
              <p:cNvSpPr/>
              <p:nvPr/>
            </p:nvSpPr>
            <p:spPr>
              <a:xfrm>
                <a:off x="1096500" y="2040600"/>
                <a:ext cx="134750" cy="120300"/>
              </a:xfrm>
              <a:custGeom>
                <a:avLst/>
                <a:gdLst/>
                <a:ahLst/>
                <a:cxnLst/>
                <a:rect l="l" t="t" r="r" b="b"/>
                <a:pathLst>
                  <a:path w="5390" h="4812" extrusionOk="0">
                    <a:moveTo>
                      <a:pt x="2772" y="0"/>
                    </a:moveTo>
                    <a:cubicBezTo>
                      <a:pt x="2006" y="0"/>
                      <a:pt x="1240" y="375"/>
                      <a:pt x="759" y="1069"/>
                    </a:cubicBezTo>
                    <a:cubicBezTo>
                      <a:pt x="1" y="2175"/>
                      <a:pt x="242" y="3665"/>
                      <a:pt x="1303" y="4405"/>
                    </a:cubicBezTo>
                    <a:cubicBezTo>
                      <a:pt x="1701" y="4680"/>
                      <a:pt x="2155" y="4811"/>
                      <a:pt x="2608" y="4811"/>
                    </a:cubicBezTo>
                    <a:cubicBezTo>
                      <a:pt x="3375" y="4811"/>
                      <a:pt x="4140" y="4435"/>
                      <a:pt x="4622" y="3745"/>
                    </a:cubicBezTo>
                    <a:cubicBezTo>
                      <a:pt x="5389" y="2639"/>
                      <a:pt x="5139" y="1140"/>
                      <a:pt x="4078" y="409"/>
                    </a:cubicBezTo>
                    <a:cubicBezTo>
                      <a:pt x="3682" y="133"/>
                      <a:pt x="3227" y="0"/>
                      <a:pt x="27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9"/>
              <p:cNvSpPr/>
              <p:nvPr/>
            </p:nvSpPr>
            <p:spPr>
              <a:xfrm>
                <a:off x="1130625" y="2057800"/>
                <a:ext cx="52000" cy="44300"/>
              </a:xfrm>
              <a:custGeom>
                <a:avLst/>
                <a:gdLst/>
                <a:ahLst/>
                <a:cxnLst/>
                <a:rect l="l" t="t" r="r" b="b"/>
                <a:pathLst>
                  <a:path w="2080" h="1772" extrusionOk="0">
                    <a:moveTo>
                      <a:pt x="981" y="1"/>
                    </a:moveTo>
                    <a:cubicBezTo>
                      <a:pt x="702" y="1"/>
                      <a:pt x="437" y="125"/>
                      <a:pt x="277" y="354"/>
                    </a:cubicBezTo>
                    <a:cubicBezTo>
                      <a:pt x="1" y="746"/>
                      <a:pt x="126" y="1300"/>
                      <a:pt x="554" y="1594"/>
                    </a:cubicBezTo>
                    <a:cubicBezTo>
                      <a:pt x="724" y="1714"/>
                      <a:pt x="919" y="1771"/>
                      <a:pt x="1107" y="1771"/>
                    </a:cubicBezTo>
                    <a:cubicBezTo>
                      <a:pt x="1383" y="1771"/>
                      <a:pt x="1648" y="1648"/>
                      <a:pt x="1812" y="1416"/>
                    </a:cubicBezTo>
                    <a:cubicBezTo>
                      <a:pt x="2079" y="1023"/>
                      <a:pt x="1955" y="470"/>
                      <a:pt x="1535" y="176"/>
                    </a:cubicBezTo>
                    <a:cubicBezTo>
                      <a:pt x="1363" y="57"/>
                      <a:pt x="1169"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9"/>
              <p:cNvSpPr/>
              <p:nvPr/>
            </p:nvSpPr>
            <p:spPr>
              <a:xfrm>
                <a:off x="1165200" y="2118375"/>
                <a:ext cx="18550" cy="15925"/>
              </a:xfrm>
              <a:custGeom>
                <a:avLst/>
                <a:gdLst/>
                <a:ahLst/>
                <a:cxnLst/>
                <a:rect l="l" t="t" r="r" b="b"/>
                <a:pathLst>
                  <a:path w="742" h="637" extrusionOk="0">
                    <a:moveTo>
                      <a:pt x="350" y="0"/>
                    </a:moveTo>
                    <a:cubicBezTo>
                      <a:pt x="252" y="0"/>
                      <a:pt x="158" y="45"/>
                      <a:pt x="99" y="126"/>
                    </a:cubicBezTo>
                    <a:cubicBezTo>
                      <a:pt x="1" y="268"/>
                      <a:pt x="45" y="465"/>
                      <a:pt x="197" y="572"/>
                    </a:cubicBezTo>
                    <a:cubicBezTo>
                      <a:pt x="259" y="616"/>
                      <a:pt x="331" y="637"/>
                      <a:pt x="399" y="637"/>
                    </a:cubicBezTo>
                    <a:cubicBezTo>
                      <a:pt x="498" y="637"/>
                      <a:pt x="590" y="593"/>
                      <a:pt x="643" y="509"/>
                    </a:cubicBezTo>
                    <a:cubicBezTo>
                      <a:pt x="741" y="366"/>
                      <a:pt x="696" y="170"/>
                      <a:pt x="545" y="63"/>
                    </a:cubicBezTo>
                    <a:cubicBezTo>
                      <a:pt x="484" y="20"/>
                      <a:pt x="416"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9"/>
              <p:cNvSpPr/>
              <p:nvPr/>
            </p:nvSpPr>
            <p:spPr>
              <a:xfrm>
                <a:off x="1276275" y="2165050"/>
                <a:ext cx="134725" cy="120350"/>
              </a:xfrm>
              <a:custGeom>
                <a:avLst/>
                <a:gdLst/>
                <a:ahLst/>
                <a:cxnLst/>
                <a:rect l="l" t="t" r="r" b="b"/>
                <a:pathLst>
                  <a:path w="5389" h="4814" extrusionOk="0">
                    <a:moveTo>
                      <a:pt x="2774" y="0"/>
                    </a:moveTo>
                    <a:cubicBezTo>
                      <a:pt x="2011" y="0"/>
                      <a:pt x="1249" y="375"/>
                      <a:pt x="767" y="1069"/>
                    </a:cubicBezTo>
                    <a:cubicBezTo>
                      <a:pt x="0" y="2175"/>
                      <a:pt x="241" y="3674"/>
                      <a:pt x="1312" y="4405"/>
                    </a:cubicBezTo>
                    <a:cubicBezTo>
                      <a:pt x="1707" y="4681"/>
                      <a:pt x="2163" y="4813"/>
                      <a:pt x="2617" y="4813"/>
                    </a:cubicBezTo>
                    <a:cubicBezTo>
                      <a:pt x="3382" y="4813"/>
                      <a:pt x="4146" y="4439"/>
                      <a:pt x="4621" y="3745"/>
                    </a:cubicBezTo>
                    <a:cubicBezTo>
                      <a:pt x="5389" y="2639"/>
                      <a:pt x="5148" y="1140"/>
                      <a:pt x="4077" y="408"/>
                    </a:cubicBezTo>
                    <a:cubicBezTo>
                      <a:pt x="3681" y="132"/>
                      <a:pt x="3228"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9"/>
              <p:cNvSpPr/>
              <p:nvPr/>
            </p:nvSpPr>
            <p:spPr>
              <a:xfrm>
                <a:off x="1339600" y="2202475"/>
                <a:ext cx="51775" cy="44200"/>
              </a:xfrm>
              <a:custGeom>
                <a:avLst/>
                <a:gdLst/>
                <a:ahLst/>
                <a:cxnLst/>
                <a:rect l="l" t="t" r="r" b="b"/>
                <a:pathLst>
                  <a:path w="2071" h="1768" extrusionOk="0">
                    <a:moveTo>
                      <a:pt x="973" y="1"/>
                    </a:moveTo>
                    <a:cubicBezTo>
                      <a:pt x="697" y="1"/>
                      <a:pt x="433" y="124"/>
                      <a:pt x="268" y="357"/>
                    </a:cubicBezTo>
                    <a:cubicBezTo>
                      <a:pt x="1" y="749"/>
                      <a:pt x="126" y="1302"/>
                      <a:pt x="545" y="1597"/>
                    </a:cubicBezTo>
                    <a:cubicBezTo>
                      <a:pt x="718" y="1712"/>
                      <a:pt x="913" y="1768"/>
                      <a:pt x="1102" y="1768"/>
                    </a:cubicBezTo>
                    <a:cubicBezTo>
                      <a:pt x="1379" y="1768"/>
                      <a:pt x="1643" y="1647"/>
                      <a:pt x="1803" y="1418"/>
                    </a:cubicBezTo>
                    <a:cubicBezTo>
                      <a:pt x="2071" y="1026"/>
                      <a:pt x="1955" y="473"/>
                      <a:pt x="1526" y="178"/>
                    </a:cubicBezTo>
                    <a:cubicBezTo>
                      <a:pt x="1356" y="59"/>
                      <a:pt x="1162" y="1"/>
                      <a:pt x="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9"/>
              <p:cNvSpPr/>
              <p:nvPr/>
            </p:nvSpPr>
            <p:spPr>
              <a:xfrm>
                <a:off x="1306600" y="2216200"/>
                <a:ext cx="18525" cy="16025"/>
              </a:xfrm>
              <a:custGeom>
                <a:avLst/>
                <a:gdLst/>
                <a:ahLst/>
                <a:cxnLst/>
                <a:rect l="l" t="t" r="r" b="b"/>
                <a:pathLst>
                  <a:path w="741" h="641" extrusionOk="0">
                    <a:moveTo>
                      <a:pt x="345" y="1"/>
                    </a:moveTo>
                    <a:cubicBezTo>
                      <a:pt x="248" y="1"/>
                      <a:pt x="156" y="45"/>
                      <a:pt x="99" y="129"/>
                    </a:cubicBezTo>
                    <a:cubicBezTo>
                      <a:pt x="1" y="272"/>
                      <a:pt x="45" y="468"/>
                      <a:pt x="197" y="575"/>
                    </a:cubicBezTo>
                    <a:cubicBezTo>
                      <a:pt x="259" y="619"/>
                      <a:pt x="329" y="640"/>
                      <a:pt x="397" y="640"/>
                    </a:cubicBezTo>
                    <a:cubicBezTo>
                      <a:pt x="493" y="640"/>
                      <a:pt x="585" y="596"/>
                      <a:pt x="643" y="512"/>
                    </a:cubicBezTo>
                    <a:cubicBezTo>
                      <a:pt x="741" y="370"/>
                      <a:pt x="696" y="173"/>
                      <a:pt x="545" y="66"/>
                    </a:cubicBezTo>
                    <a:cubicBezTo>
                      <a:pt x="482" y="22"/>
                      <a:pt x="412"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9"/>
              <p:cNvSpPr/>
              <p:nvPr/>
            </p:nvSpPr>
            <p:spPr>
              <a:xfrm>
                <a:off x="1144025" y="2197100"/>
                <a:ext cx="107725" cy="97275"/>
              </a:xfrm>
              <a:custGeom>
                <a:avLst/>
                <a:gdLst/>
                <a:ahLst/>
                <a:cxnLst/>
                <a:rect l="l" t="t" r="r" b="b"/>
                <a:pathLst>
                  <a:path w="4309" h="3891" fill="none" extrusionOk="0">
                    <a:moveTo>
                      <a:pt x="981" y="1"/>
                    </a:moveTo>
                    <a:cubicBezTo>
                      <a:pt x="981" y="1"/>
                      <a:pt x="0" y="1678"/>
                      <a:pt x="1597" y="2784"/>
                    </a:cubicBezTo>
                    <a:cubicBezTo>
                      <a:pt x="3194" y="3890"/>
                      <a:pt x="4309" y="2302"/>
                      <a:pt x="4309" y="2302"/>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9"/>
              <p:cNvSpPr/>
              <p:nvPr/>
            </p:nvSpPr>
            <p:spPr>
              <a:xfrm>
                <a:off x="1030950" y="2128425"/>
                <a:ext cx="89000" cy="67350"/>
              </a:xfrm>
              <a:custGeom>
                <a:avLst/>
                <a:gdLst/>
                <a:ahLst/>
                <a:cxnLst/>
                <a:rect l="l" t="t" r="r" b="b"/>
                <a:pathLst>
                  <a:path w="3560" h="2694" extrusionOk="0">
                    <a:moveTo>
                      <a:pt x="1171" y="0"/>
                    </a:moveTo>
                    <a:cubicBezTo>
                      <a:pt x="820" y="0"/>
                      <a:pt x="523" y="119"/>
                      <a:pt x="357" y="357"/>
                    </a:cubicBezTo>
                    <a:cubicBezTo>
                      <a:pt x="0" y="865"/>
                      <a:pt x="357" y="1722"/>
                      <a:pt x="1142" y="2266"/>
                    </a:cubicBezTo>
                    <a:cubicBezTo>
                      <a:pt x="1553" y="2551"/>
                      <a:pt x="2003" y="2694"/>
                      <a:pt x="2389" y="2694"/>
                    </a:cubicBezTo>
                    <a:cubicBezTo>
                      <a:pt x="2740" y="2694"/>
                      <a:pt x="3037" y="2575"/>
                      <a:pt x="3203" y="2337"/>
                    </a:cubicBezTo>
                    <a:cubicBezTo>
                      <a:pt x="3560" y="1829"/>
                      <a:pt x="3203" y="972"/>
                      <a:pt x="2418" y="428"/>
                    </a:cubicBezTo>
                    <a:cubicBezTo>
                      <a:pt x="2007" y="143"/>
                      <a:pt x="1557" y="0"/>
                      <a:pt x="1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9"/>
              <p:cNvSpPr/>
              <p:nvPr/>
            </p:nvSpPr>
            <p:spPr>
              <a:xfrm>
                <a:off x="1272925" y="2295825"/>
                <a:ext cx="88800" cy="67425"/>
              </a:xfrm>
              <a:custGeom>
                <a:avLst/>
                <a:gdLst/>
                <a:ahLst/>
                <a:cxnLst/>
                <a:rect l="l" t="t" r="r" b="b"/>
                <a:pathLst>
                  <a:path w="3552" h="2697" extrusionOk="0">
                    <a:moveTo>
                      <a:pt x="1167" y="0"/>
                    </a:moveTo>
                    <a:cubicBezTo>
                      <a:pt x="818" y="0"/>
                      <a:pt x="522" y="119"/>
                      <a:pt x="357" y="361"/>
                    </a:cubicBezTo>
                    <a:cubicBezTo>
                      <a:pt x="0" y="869"/>
                      <a:pt x="357" y="1725"/>
                      <a:pt x="1142" y="2270"/>
                    </a:cubicBezTo>
                    <a:cubicBezTo>
                      <a:pt x="1551" y="2553"/>
                      <a:pt x="1999" y="2696"/>
                      <a:pt x="2384" y="2696"/>
                    </a:cubicBezTo>
                    <a:cubicBezTo>
                      <a:pt x="2737" y="2696"/>
                      <a:pt x="3037" y="2576"/>
                      <a:pt x="3203" y="2332"/>
                    </a:cubicBezTo>
                    <a:cubicBezTo>
                      <a:pt x="3551" y="1824"/>
                      <a:pt x="3203" y="976"/>
                      <a:pt x="2418" y="432"/>
                    </a:cubicBezTo>
                    <a:cubicBezTo>
                      <a:pt x="2006" y="146"/>
                      <a:pt x="1554"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39"/>
            <p:cNvGrpSpPr/>
            <p:nvPr/>
          </p:nvGrpSpPr>
          <p:grpSpPr>
            <a:xfrm>
              <a:off x="1317525" y="1030175"/>
              <a:ext cx="1046025" cy="1717100"/>
              <a:chOff x="1317525" y="725375"/>
              <a:chExt cx="1046025" cy="1717100"/>
            </a:xfrm>
          </p:grpSpPr>
          <p:sp>
            <p:nvSpPr>
              <p:cNvPr id="539" name="Google Shape;539;p39"/>
              <p:cNvSpPr/>
              <p:nvPr/>
            </p:nvSpPr>
            <p:spPr>
              <a:xfrm>
                <a:off x="1435075" y="914050"/>
                <a:ext cx="372475" cy="439150"/>
              </a:xfrm>
              <a:custGeom>
                <a:avLst/>
                <a:gdLst/>
                <a:ahLst/>
                <a:cxnLst/>
                <a:rect l="l" t="t" r="r" b="b"/>
                <a:pathLst>
                  <a:path w="14899" h="17566" fill="none" extrusionOk="0">
                    <a:moveTo>
                      <a:pt x="14898" y="17566"/>
                    </a:moveTo>
                    <a:cubicBezTo>
                      <a:pt x="14898" y="17566"/>
                      <a:pt x="9911" y="10518"/>
                      <a:pt x="0" y="0"/>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9"/>
              <p:cNvSpPr/>
              <p:nvPr/>
            </p:nvSpPr>
            <p:spPr>
              <a:xfrm>
                <a:off x="1851000" y="725375"/>
                <a:ext cx="68950" cy="586800"/>
              </a:xfrm>
              <a:custGeom>
                <a:avLst/>
                <a:gdLst/>
                <a:ahLst/>
                <a:cxnLst/>
                <a:rect l="l" t="t" r="r" b="b"/>
                <a:pathLst>
                  <a:path w="2758" h="23472" fill="none" extrusionOk="0">
                    <a:moveTo>
                      <a:pt x="1598" y="23471"/>
                    </a:moveTo>
                    <a:cubicBezTo>
                      <a:pt x="1598" y="23471"/>
                      <a:pt x="1" y="13845"/>
                      <a:pt x="2757" y="0"/>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9"/>
              <p:cNvSpPr/>
              <p:nvPr/>
            </p:nvSpPr>
            <p:spPr>
              <a:xfrm>
                <a:off x="1317525" y="968675"/>
                <a:ext cx="428025" cy="402375"/>
              </a:xfrm>
              <a:custGeom>
                <a:avLst/>
                <a:gdLst/>
                <a:ahLst/>
                <a:cxnLst/>
                <a:rect l="l" t="t" r="r" b="b"/>
                <a:pathLst>
                  <a:path w="17121" h="16095" fill="none" extrusionOk="0">
                    <a:moveTo>
                      <a:pt x="17120" y="16094"/>
                    </a:moveTo>
                    <a:cubicBezTo>
                      <a:pt x="17120" y="16094"/>
                      <a:pt x="12847" y="801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9"/>
              <p:cNvSpPr/>
              <p:nvPr/>
            </p:nvSpPr>
            <p:spPr>
              <a:xfrm>
                <a:off x="1533425" y="845575"/>
                <a:ext cx="307575" cy="486900"/>
              </a:xfrm>
              <a:custGeom>
                <a:avLst/>
                <a:gdLst/>
                <a:ahLst/>
                <a:cxnLst/>
                <a:rect l="l" t="t" r="r" b="b"/>
                <a:pathLst>
                  <a:path w="12303" h="19476" fill="none" extrusionOk="0">
                    <a:moveTo>
                      <a:pt x="12302" y="19475"/>
                    </a:moveTo>
                    <a:cubicBezTo>
                      <a:pt x="12302" y="19475"/>
                      <a:pt x="8341" y="11803"/>
                      <a:pt x="0"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9"/>
              <p:cNvSpPr/>
              <p:nvPr/>
            </p:nvSpPr>
            <p:spPr>
              <a:xfrm>
                <a:off x="1795475" y="768400"/>
                <a:ext cx="36825" cy="574775"/>
              </a:xfrm>
              <a:custGeom>
                <a:avLst/>
                <a:gdLst/>
                <a:ahLst/>
                <a:cxnLst/>
                <a:rect l="l" t="t" r="r" b="b"/>
                <a:pathLst>
                  <a:path w="1473" h="22991" fill="none" extrusionOk="0">
                    <a:moveTo>
                      <a:pt x="1472" y="22990"/>
                    </a:moveTo>
                    <a:cubicBezTo>
                      <a:pt x="1472" y="22990"/>
                      <a:pt x="170" y="14453"/>
                      <a:pt x="0" y="1"/>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9"/>
              <p:cNvSpPr/>
              <p:nvPr/>
            </p:nvSpPr>
            <p:spPr>
              <a:xfrm>
                <a:off x="1701575" y="777550"/>
                <a:ext cx="116900" cy="564050"/>
              </a:xfrm>
              <a:custGeom>
                <a:avLst/>
                <a:gdLst/>
                <a:ahLst/>
                <a:cxnLst/>
                <a:rect l="l" t="t" r="r" b="b"/>
                <a:pathLst>
                  <a:path w="4676" h="22562" fill="none" extrusionOk="0">
                    <a:moveTo>
                      <a:pt x="4675" y="22562"/>
                    </a:moveTo>
                    <a:cubicBezTo>
                      <a:pt x="4675" y="22562"/>
                      <a:pt x="2195" y="1429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9"/>
              <p:cNvSpPr/>
              <p:nvPr/>
            </p:nvSpPr>
            <p:spPr>
              <a:xfrm>
                <a:off x="1542125" y="1206350"/>
                <a:ext cx="821425" cy="1236125"/>
              </a:xfrm>
              <a:custGeom>
                <a:avLst/>
                <a:gdLst/>
                <a:ahLst/>
                <a:cxnLst/>
                <a:rect l="l" t="t" r="r" b="b"/>
                <a:pathLst>
                  <a:path w="32857" h="49445" extrusionOk="0">
                    <a:moveTo>
                      <a:pt x="13563" y="1"/>
                    </a:moveTo>
                    <a:cubicBezTo>
                      <a:pt x="12129" y="1"/>
                      <a:pt x="10672" y="277"/>
                      <a:pt x="9233" y="851"/>
                    </a:cubicBezTo>
                    <a:cubicBezTo>
                      <a:pt x="9225" y="851"/>
                      <a:pt x="9216" y="851"/>
                      <a:pt x="9207" y="860"/>
                    </a:cubicBezTo>
                    <a:cubicBezTo>
                      <a:pt x="9207" y="860"/>
                      <a:pt x="9198" y="860"/>
                      <a:pt x="9189" y="869"/>
                    </a:cubicBezTo>
                    <a:cubicBezTo>
                      <a:pt x="2462" y="3617"/>
                      <a:pt x="0" y="11369"/>
                      <a:pt x="3274" y="19460"/>
                    </a:cubicBezTo>
                    <a:cubicBezTo>
                      <a:pt x="6387" y="27179"/>
                      <a:pt x="23573" y="49444"/>
                      <a:pt x="28365" y="49444"/>
                    </a:cubicBezTo>
                    <a:cubicBezTo>
                      <a:pt x="28530" y="49444"/>
                      <a:pt x="28681" y="49418"/>
                      <a:pt x="28815" y="49364"/>
                    </a:cubicBezTo>
                    <a:cubicBezTo>
                      <a:pt x="32856" y="47731"/>
                      <a:pt x="29627" y="18104"/>
                      <a:pt x="26398" y="10120"/>
                    </a:cubicBezTo>
                    <a:cubicBezTo>
                      <a:pt x="23829" y="3755"/>
                      <a:pt x="18853" y="1"/>
                      <a:pt x="13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9"/>
              <p:cNvSpPr/>
              <p:nvPr/>
            </p:nvSpPr>
            <p:spPr>
              <a:xfrm>
                <a:off x="1967200" y="1467250"/>
                <a:ext cx="170650" cy="154150"/>
              </a:xfrm>
              <a:custGeom>
                <a:avLst/>
                <a:gdLst/>
                <a:ahLst/>
                <a:cxnLst/>
                <a:rect l="l" t="t" r="r" b="b"/>
                <a:pathLst>
                  <a:path w="6826" h="6166" extrusionOk="0">
                    <a:moveTo>
                      <a:pt x="3337" y="1"/>
                    </a:moveTo>
                    <a:cubicBezTo>
                      <a:pt x="2976" y="1"/>
                      <a:pt x="2610" y="68"/>
                      <a:pt x="2258" y="210"/>
                    </a:cubicBezTo>
                    <a:cubicBezTo>
                      <a:pt x="723" y="826"/>
                      <a:pt x="1" y="2610"/>
                      <a:pt x="643" y="4198"/>
                    </a:cubicBezTo>
                    <a:cubicBezTo>
                      <a:pt x="1137" y="5419"/>
                      <a:pt x="2290" y="6165"/>
                      <a:pt x="3494" y="6165"/>
                    </a:cubicBezTo>
                    <a:cubicBezTo>
                      <a:pt x="3856" y="6165"/>
                      <a:pt x="4222" y="6098"/>
                      <a:pt x="4577" y="5956"/>
                    </a:cubicBezTo>
                    <a:cubicBezTo>
                      <a:pt x="6103" y="5340"/>
                      <a:pt x="6825" y="3547"/>
                      <a:pt x="6183" y="1968"/>
                    </a:cubicBezTo>
                    <a:cubicBezTo>
                      <a:pt x="5696" y="747"/>
                      <a:pt x="4539" y="1"/>
                      <a:pt x="3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9"/>
              <p:cNvSpPr/>
              <p:nvPr/>
            </p:nvSpPr>
            <p:spPr>
              <a:xfrm>
                <a:off x="2020275" y="1563075"/>
                <a:ext cx="23900" cy="19900"/>
              </a:xfrm>
              <a:custGeom>
                <a:avLst/>
                <a:gdLst/>
                <a:ahLst/>
                <a:cxnLst/>
                <a:rect l="l" t="t" r="r" b="b"/>
                <a:pathLst>
                  <a:path w="956" h="796" extrusionOk="0">
                    <a:moveTo>
                      <a:pt x="503" y="1"/>
                    </a:moveTo>
                    <a:cubicBezTo>
                      <a:pt x="446" y="1"/>
                      <a:pt x="387" y="12"/>
                      <a:pt x="331" y="35"/>
                    </a:cubicBezTo>
                    <a:cubicBezTo>
                      <a:pt x="117" y="124"/>
                      <a:pt x="1" y="356"/>
                      <a:pt x="81" y="561"/>
                    </a:cubicBezTo>
                    <a:cubicBezTo>
                      <a:pt x="142" y="709"/>
                      <a:pt x="298" y="796"/>
                      <a:pt x="462" y="796"/>
                    </a:cubicBezTo>
                    <a:cubicBezTo>
                      <a:pt x="517" y="796"/>
                      <a:pt x="572" y="786"/>
                      <a:pt x="625" y="767"/>
                    </a:cubicBezTo>
                    <a:cubicBezTo>
                      <a:pt x="839" y="677"/>
                      <a:pt x="955" y="436"/>
                      <a:pt x="875" y="240"/>
                    </a:cubicBezTo>
                    <a:cubicBezTo>
                      <a:pt x="816" y="89"/>
                      <a:pt x="664"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9"/>
              <p:cNvSpPr/>
              <p:nvPr/>
            </p:nvSpPr>
            <p:spPr>
              <a:xfrm>
                <a:off x="1709175" y="1571275"/>
                <a:ext cx="170625" cy="154275"/>
              </a:xfrm>
              <a:custGeom>
                <a:avLst/>
                <a:gdLst/>
                <a:ahLst/>
                <a:cxnLst/>
                <a:rect l="l" t="t" r="r" b="b"/>
                <a:pathLst>
                  <a:path w="6825" h="6171" extrusionOk="0">
                    <a:moveTo>
                      <a:pt x="3346" y="1"/>
                    </a:moveTo>
                    <a:cubicBezTo>
                      <a:pt x="2982" y="1"/>
                      <a:pt x="2613" y="70"/>
                      <a:pt x="2257" y="216"/>
                    </a:cubicBezTo>
                    <a:cubicBezTo>
                      <a:pt x="723" y="831"/>
                      <a:pt x="0" y="2615"/>
                      <a:pt x="642" y="4203"/>
                    </a:cubicBezTo>
                    <a:cubicBezTo>
                      <a:pt x="1136" y="5424"/>
                      <a:pt x="2289" y="6170"/>
                      <a:pt x="3493" y="6170"/>
                    </a:cubicBezTo>
                    <a:cubicBezTo>
                      <a:pt x="3855" y="6170"/>
                      <a:pt x="4222" y="6103"/>
                      <a:pt x="4576" y="5961"/>
                    </a:cubicBezTo>
                    <a:cubicBezTo>
                      <a:pt x="6111" y="5345"/>
                      <a:pt x="6825" y="3552"/>
                      <a:pt x="6191" y="1964"/>
                    </a:cubicBezTo>
                    <a:cubicBezTo>
                      <a:pt x="5699" y="746"/>
                      <a:pt x="4545" y="1"/>
                      <a:pt x="3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9"/>
              <p:cNvSpPr/>
              <p:nvPr/>
            </p:nvSpPr>
            <p:spPr>
              <a:xfrm>
                <a:off x="1734150" y="1613750"/>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9"/>
              <p:cNvSpPr/>
              <p:nvPr/>
            </p:nvSpPr>
            <p:spPr>
              <a:xfrm>
                <a:off x="1817100" y="1645150"/>
                <a:ext cx="23900" cy="19825"/>
              </a:xfrm>
              <a:custGeom>
                <a:avLst/>
                <a:gdLst/>
                <a:ahLst/>
                <a:cxnLst/>
                <a:rect l="l" t="t" r="r" b="b"/>
                <a:pathLst>
                  <a:path w="956" h="793" extrusionOk="0">
                    <a:moveTo>
                      <a:pt x="507" y="0"/>
                    </a:moveTo>
                    <a:cubicBezTo>
                      <a:pt x="449" y="0"/>
                      <a:pt x="389" y="12"/>
                      <a:pt x="331" y="35"/>
                    </a:cubicBezTo>
                    <a:cubicBezTo>
                      <a:pt x="117" y="115"/>
                      <a:pt x="1" y="356"/>
                      <a:pt x="90" y="552"/>
                    </a:cubicBezTo>
                    <a:cubicBezTo>
                      <a:pt x="149" y="704"/>
                      <a:pt x="296" y="792"/>
                      <a:pt x="455" y="792"/>
                    </a:cubicBezTo>
                    <a:cubicBezTo>
                      <a:pt x="511" y="792"/>
                      <a:pt x="569" y="781"/>
                      <a:pt x="625" y="758"/>
                    </a:cubicBezTo>
                    <a:cubicBezTo>
                      <a:pt x="848" y="668"/>
                      <a:pt x="955" y="436"/>
                      <a:pt x="875" y="240"/>
                    </a:cubicBezTo>
                    <a:cubicBezTo>
                      <a:pt x="816" y="89"/>
                      <a:pt x="669" y="0"/>
                      <a:pt x="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9"/>
              <p:cNvSpPr/>
              <p:nvPr/>
            </p:nvSpPr>
            <p:spPr>
              <a:xfrm>
                <a:off x="1900300" y="1662525"/>
                <a:ext cx="138300" cy="105500"/>
              </a:xfrm>
              <a:custGeom>
                <a:avLst/>
                <a:gdLst/>
                <a:ahLst/>
                <a:cxnLst/>
                <a:rect l="l" t="t" r="r" b="b"/>
                <a:pathLst>
                  <a:path w="5532" h="4220" fill="none" extrusionOk="0">
                    <a:moveTo>
                      <a:pt x="4782" y="0"/>
                    </a:moveTo>
                    <a:cubicBezTo>
                      <a:pt x="4782" y="0"/>
                      <a:pt x="5531" y="2364"/>
                      <a:pt x="3239" y="3292"/>
                    </a:cubicBezTo>
                    <a:cubicBezTo>
                      <a:pt x="946" y="4220"/>
                      <a:pt x="0" y="1936"/>
                      <a:pt x="0" y="193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9"/>
              <p:cNvSpPr/>
              <p:nvPr/>
            </p:nvSpPr>
            <p:spPr>
              <a:xfrm>
                <a:off x="1739500" y="1746500"/>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9"/>
              <p:cNvSpPr/>
              <p:nvPr/>
            </p:nvSpPr>
            <p:spPr>
              <a:xfrm>
                <a:off x="2033338" y="1491625"/>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9"/>
              <p:cNvSpPr/>
              <p:nvPr/>
            </p:nvSpPr>
            <p:spPr>
              <a:xfrm>
                <a:off x="2085200" y="1609488"/>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39"/>
            <p:cNvSpPr/>
            <p:nvPr/>
          </p:nvSpPr>
          <p:spPr>
            <a:xfrm rot="3639228">
              <a:off x="1345188" y="2636064"/>
              <a:ext cx="224857" cy="140879"/>
            </a:xfrm>
            <a:custGeom>
              <a:avLst/>
              <a:gdLst/>
              <a:ahLst/>
              <a:cxnLst/>
              <a:rect l="l" t="t" r="r" b="b"/>
              <a:pathLst>
                <a:path w="8994" h="5635" extrusionOk="0">
                  <a:moveTo>
                    <a:pt x="5236" y="1"/>
                  </a:moveTo>
                  <a:cubicBezTo>
                    <a:pt x="4654" y="1"/>
                    <a:pt x="4058" y="89"/>
                    <a:pt x="3489" y="317"/>
                  </a:cubicBezTo>
                  <a:cubicBezTo>
                    <a:pt x="1009" y="1325"/>
                    <a:pt x="1" y="4635"/>
                    <a:pt x="1" y="4635"/>
                  </a:cubicBezTo>
                  <a:cubicBezTo>
                    <a:pt x="1" y="4635"/>
                    <a:pt x="1793" y="5634"/>
                    <a:pt x="3750" y="5634"/>
                  </a:cubicBezTo>
                  <a:cubicBezTo>
                    <a:pt x="4335" y="5634"/>
                    <a:pt x="4934" y="5545"/>
                    <a:pt x="5505" y="5313"/>
                  </a:cubicBezTo>
                  <a:cubicBezTo>
                    <a:pt x="7994" y="4314"/>
                    <a:pt x="8993" y="1004"/>
                    <a:pt x="8993" y="1004"/>
                  </a:cubicBezTo>
                  <a:cubicBezTo>
                    <a:pt x="8993" y="1004"/>
                    <a:pt x="7199" y="1"/>
                    <a:pt x="5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56"/>
                                        </p:tgtEl>
                                        <p:attrNameLst>
                                          <p:attrName>style.visibility</p:attrName>
                                        </p:attrNameLst>
                                      </p:cBhvr>
                                      <p:to>
                                        <p:strVal val="visible"/>
                                      </p:to>
                                    </p:set>
                                    <p:animEffect transition="in" filter="barn(inVertical)">
                                      <p:cBhvr>
                                        <p:cTn id="7" dur="5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2"/>
          <p:cNvSpPr txBox="1">
            <a:spLocks noGrp="1"/>
          </p:cNvSpPr>
          <p:nvPr>
            <p:ph type="title"/>
          </p:nvPr>
        </p:nvSpPr>
        <p:spPr>
          <a:xfrm>
            <a:off x="2424600" y="302625"/>
            <a:ext cx="4294800" cy="5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2">
                    <a:lumMod val="10000"/>
                  </a:schemeClr>
                </a:solidFill>
              </a:rPr>
              <a:t>THẢO LUẬN NHÓM</a:t>
            </a:r>
            <a:endParaRPr sz="3200" b="1" dirty="0">
              <a:solidFill>
                <a:schemeClr val="bg2">
                  <a:lumMod val="10000"/>
                </a:schemeClr>
              </a:solidFill>
            </a:endParaRPr>
          </a:p>
        </p:txBody>
      </p:sp>
      <p:pic>
        <p:nvPicPr>
          <p:cNvPr id="74" name="Picture 2">
            <a:extLst>
              <a:ext uri="{FF2B5EF4-FFF2-40B4-BE49-F238E27FC236}">
                <a16:creationId xmlns:a16="http://schemas.microsoft.com/office/drawing/2014/main" id="{FFC5A414-1229-4140-9C2D-591105EBE5B2}"/>
              </a:ext>
            </a:extLst>
          </p:cNvPr>
          <p:cNvPicPr>
            <a:picLocks noChangeAspect="1"/>
          </p:cNvPicPr>
          <p:nvPr/>
        </p:nvPicPr>
        <p:blipFill>
          <a:blip r:embed="rId3"/>
          <a:srcRect/>
          <a:stretch>
            <a:fillRect/>
          </a:stretch>
        </p:blipFill>
        <p:spPr>
          <a:xfrm>
            <a:off x="987228" y="131657"/>
            <a:ext cx="1602223" cy="1023420"/>
          </a:xfrm>
          <a:prstGeom prst="rect">
            <a:avLst/>
          </a:prstGeom>
        </p:spPr>
      </p:pic>
      <p:sp>
        <p:nvSpPr>
          <p:cNvPr id="3" name="Rectangle: Rounded Corners 2">
            <a:extLst>
              <a:ext uri="{FF2B5EF4-FFF2-40B4-BE49-F238E27FC236}">
                <a16:creationId xmlns:a16="http://schemas.microsoft.com/office/drawing/2014/main" id="{4899107A-5779-43D2-8359-71C386CF7721}"/>
              </a:ext>
            </a:extLst>
          </p:cNvPr>
          <p:cNvSpPr/>
          <p:nvPr/>
        </p:nvSpPr>
        <p:spPr>
          <a:xfrm>
            <a:off x="578581" y="1155077"/>
            <a:ext cx="7986838" cy="1416673"/>
          </a:xfrm>
          <a:prstGeom prst="round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000" dirty="0">
                <a:solidFill>
                  <a:schemeClr val="bg2">
                    <a:lumMod val="10000"/>
                  </a:schemeClr>
                </a:solidFill>
              </a:rPr>
              <a:t>Chỉ vào các hình 1 </a:t>
            </a:r>
            <a:r>
              <a:rPr lang="en-US" sz="2000" dirty="0">
                <a:solidFill>
                  <a:schemeClr val="bg2">
                    <a:lumMod val="10000"/>
                  </a:schemeClr>
                </a:solidFill>
              </a:rPr>
              <a:t>-</a:t>
            </a:r>
            <a:r>
              <a:rPr lang="vi-VN" sz="2000" dirty="0">
                <a:solidFill>
                  <a:schemeClr val="bg2">
                    <a:lumMod val="10000"/>
                  </a:schemeClr>
                </a:solidFill>
              </a:rPr>
              <a:t> 5 ở trang 72, 73 SGK, nói tên các nhóm chất dinh dưỡng và tên từng loại thức ăn có chứa nhiều nhóm chất dinh dưỡng đó.</a:t>
            </a:r>
            <a:endParaRPr lang="en-US" sz="2000" dirty="0">
              <a:solidFill>
                <a:schemeClr val="bg2">
                  <a:lumMod val="10000"/>
                </a:schemeClr>
              </a:solidFill>
            </a:endParaRPr>
          </a:p>
        </p:txBody>
      </p:sp>
      <p:sp>
        <p:nvSpPr>
          <p:cNvPr id="9" name="TextBox 8">
            <a:extLst>
              <a:ext uri="{FF2B5EF4-FFF2-40B4-BE49-F238E27FC236}">
                <a16:creationId xmlns:a16="http://schemas.microsoft.com/office/drawing/2014/main" id="{6A1CA043-9979-42C8-BB22-B486E3253644}"/>
              </a:ext>
            </a:extLst>
          </p:cNvPr>
          <p:cNvSpPr txBox="1"/>
          <p:nvPr/>
        </p:nvSpPr>
        <p:spPr>
          <a:xfrm>
            <a:off x="4175490" y="3029763"/>
            <a:ext cx="4389929" cy="958660"/>
          </a:xfrm>
          <a:prstGeom prst="rect">
            <a:avLst/>
          </a:prstGeom>
          <a:noFill/>
        </p:spPr>
        <p:txBody>
          <a:bodyPr wrap="square" rtlCol="0">
            <a:spAutoFit/>
          </a:bodyPr>
          <a:lstStyle/>
          <a:p>
            <a:pPr algn="just">
              <a:lnSpc>
                <a:spcPct val="150000"/>
              </a:lnSpc>
            </a:pPr>
            <a:r>
              <a:rPr lang="en-US" sz="2000" dirty="0" err="1"/>
              <a:t>Thức</a:t>
            </a:r>
            <a:r>
              <a:rPr lang="en-US" sz="2000" dirty="0"/>
              <a:t> </a:t>
            </a:r>
            <a:r>
              <a:rPr lang="en-US" sz="2000" dirty="0" err="1"/>
              <a:t>ăn</a:t>
            </a:r>
            <a:r>
              <a:rPr lang="en-US" sz="2000" dirty="0"/>
              <a:t> </a:t>
            </a:r>
            <a:r>
              <a:rPr lang="en-US" sz="2000" dirty="0" err="1"/>
              <a:t>chứa</a:t>
            </a:r>
            <a:r>
              <a:rPr lang="en-US" sz="2000" dirty="0"/>
              <a:t> </a:t>
            </a:r>
            <a:r>
              <a:rPr lang="en-US" sz="2000" dirty="0" err="1"/>
              <a:t>nhiều</a:t>
            </a:r>
            <a:r>
              <a:rPr lang="en-US" sz="2000" dirty="0"/>
              <a:t> </a:t>
            </a:r>
            <a:r>
              <a:rPr lang="en-US" sz="2000" dirty="0" err="1"/>
              <a:t>chất</a:t>
            </a:r>
            <a:r>
              <a:rPr lang="en-US" sz="2000" dirty="0"/>
              <a:t> </a:t>
            </a:r>
            <a:r>
              <a:rPr lang="en-US" sz="2000" dirty="0" err="1"/>
              <a:t>béo</a:t>
            </a:r>
            <a:r>
              <a:rPr lang="en-US" sz="2000" dirty="0"/>
              <a:t>: b</a:t>
            </a:r>
            <a:r>
              <a:rPr lang="vi-VN" sz="2000" dirty="0"/>
              <a:t>ơ</a:t>
            </a:r>
            <a:r>
              <a:rPr lang="en-US" sz="2000" dirty="0"/>
              <a:t>, </a:t>
            </a:r>
            <a:r>
              <a:rPr lang="en-US" sz="2000" dirty="0" err="1"/>
              <a:t>dừa</a:t>
            </a:r>
            <a:r>
              <a:rPr lang="en-US" sz="2000" dirty="0"/>
              <a:t>, </a:t>
            </a:r>
            <a:r>
              <a:rPr lang="en-US" sz="2000" dirty="0" err="1"/>
              <a:t>lạc</a:t>
            </a:r>
            <a:r>
              <a:rPr lang="en-US" sz="2000" dirty="0"/>
              <a:t>, </a:t>
            </a:r>
            <a:r>
              <a:rPr lang="en-US" sz="2000" dirty="0" err="1"/>
              <a:t>cá</a:t>
            </a:r>
            <a:r>
              <a:rPr lang="en-US" sz="2000" dirty="0"/>
              <a:t> </a:t>
            </a:r>
            <a:r>
              <a:rPr lang="en-US" sz="2000" dirty="0" err="1"/>
              <a:t>hồi</a:t>
            </a:r>
            <a:r>
              <a:rPr lang="en-US" sz="2000" dirty="0"/>
              <a:t>, </a:t>
            </a:r>
            <a:r>
              <a:rPr lang="en-US" sz="2000" dirty="0" err="1"/>
              <a:t>mỡ</a:t>
            </a:r>
            <a:r>
              <a:rPr lang="en-US" sz="2000" dirty="0"/>
              <a:t>,…</a:t>
            </a:r>
          </a:p>
        </p:txBody>
      </p:sp>
      <p:pic>
        <p:nvPicPr>
          <p:cNvPr id="4" name="Picture 3" descr="A group of different types of food&#10;&#10;Description generated with high confidence">
            <a:extLst>
              <a:ext uri="{FF2B5EF4-FFF2-40B4-BE49-F238E27FC236}">
                <a16:creationId xmlns:a16="http://schemas.microsoft.com/office/drawing/2014/main" id="{CE7DFA3F-E486-459A-9890-9AFCEB3E28D8}"/>
              </a:ext>
            </a:extLst>
          </p:cNvPr>
          <p:cNvPicPr>
            <a:picLocks noChangeAspect="1"/>
          </p:cNvPicPr>
          <p:nvPr/>
        </p:nvPicPr>
        <p:blipFill>
          <a:blip r:embed="rId4"/>
          <a:stretch>
            <a:fillRect/>
          </a:stretch>
        </p:blipFill>
        <p:spPr>
          <a:xfrm>
            <a:off x="490840" y="2939646"/>
            <a:ext cx="2830965" cy="1138894"/>
          </a:xfrm>
          <a:prstGeom prst="rect">
            <a:avLst/>
          </a:prstGeom>
        </p:spPr>
      </p:pic>
      <p:pic>
        <p:nvPicPr>
          <p:cNvPr id="81" name="Picture 4">
            <a:extLst>
              <a:ext uri="{FF2B5EF4-FFF2-40B4-BE49-F238E27FC236}">
                <a16:creationId xmlns:a16="http://schemas.microsoft.com/office/drawing/2014/main" id="{40F9A583-6AF3-404C-BEC1-05129D20ED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04495" y="3201917"/>
            <a:ext cx="970995" cy="393253"/>
          </a:xfrm>
          <a:prstGeom prst="rect">
            <a:avLst/>
          </a:prstGeom>
        </p:spPr>
      </p:pic>
    </p:spTree>
    <p:extLst>
      <p:ext uri="{BB962C8B-B14F-4D97-AF65-F5344CB8AC3E}">
        <p14:creationId xmlns:p14="http://schemas.microsoft.com/office/powerpoint/2010/main" val="7955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randombar(horizontal)">
                                      <p:cBhvr>
                                        <p:cTn id="15" dur="500"/>
                                        <p:tgtEl>
                                          <p:spTgt spid="8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2"/>
          <p:cNvSpPr txBox="1">
            <a:spLocks noGrp="1"/>
          </p:cNvSpPr>
          <p:nvPr>
            <p:ph type="title"/>
          </p:nvPr>
        </p:nvSpPr>
        <p:spPr>
          <a:xfrm>
            <a:off x="2424600" y="302625"/>
            <a:ext cx="4294800" cy="5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2">
                    <a:lumMod val="10000"/>
                  </a:schemeClr>
                </a:solidFill>
              </a:rPr>
              <a:t>THẢO LUẬN NHÓM</a:t>
            </a:r>
            <a:endParaRPr sz="3200" b="1" dirty="0">
              <a:solidFill>
                <a:schemeClr val="bg2">
                  <a:lumMod val="10000"/>
                </a:schemeClr>
              </a:solidFill>
            </a:endParaRPr>
          </a:p>
        </p:txBody>
      </p:sp>
      <p:pic>
        <p:nvPicPr>
          <p:cNvPr id="74" name="Picture 2">
            <a:extLst>
              <a:ext uri="{FF2B5EF4-FFF2-40B4-BE49-F238E27FC236}">
                <a16:creationId xmlns:a16="http://schemas.microsoft.com/office/drawing/2014/main" id="{FFC5A414-1229-4140-9C2D-591105EBE5B2}"/>
              </a:ext>
            </a:extLst>
          </p:cNvPr>
          <p:cNvPicPr>
            <a:picLocks noChangeAspect="1"/>
          </p:cNvPicPr>
          <p:nvPr/>
        </p:nvPicPr>
        <p:blipFill>
          <a:blip r:embed="rId3"/>
          <a:srcRect/>
          <a:stretch>
            <a:fillRect/>
          </a:stretch>
        </p:blipFill>
        <p:spPr>
          <a:xfrm>
            <a:off x="987228" y="131657"/>
            <a:ext cx="1602223" cy="1023420"/>
          </a:xfrm>
          <a:prstGeom prst="rect">
            <a:avLst/>
          </a:prstGeom>
        </p:spPr>
      </p:pic>
      <p:sp>
        <p:nvSpPr>
          <p:cNvPr id="3" name="Rectangle: Rounded Corners 2">
            <a:extLst>
              <a:ext uri="{FF2B5EF4-FFF2-40B4-BE49-F238E27FC236}">
                <a16:creationId xmlns:a16="http://schemas.microsoft.com/office/drawing/2014/main" id="{4899107A-5779-43D2-8359-71C386CF7721}"/>
              </a:ext>
            </a:extLst>
          </p:cNvPr>
          <p:cNvSpPr/>
          <p:nvPr/>
        </p:nvSpPr>
        <p:spPr>
          <a:xfrm>
            <a:off x="578581" y="1155077"/>
            <a:ext cx="7986838" cy="1416673"/>
          </a:xfrm>
          <a:prstGeom prst="round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000" dirty="0">
                <a:solidFill>
                  <a:schemeClr val="bg2">
                    <a:lumMod val="10000"/>
                  </a:schemeClr>
                </a:solidFill>
              </a:rPr>
              <a:t>Chỉ vào các hình 1 </a:t>
            </a:r>
            <a:r>
              <a:rPr lang="en-US" sz="2000" dirty="0">
                <a:solidFill>
                  <a:schemeClr val="bg2">
                    <a:lumMod val="10000"/>
                  </a:schemeClr>
                </a:solidFill>
              </a:rPr>
              <a:t>-</a:t>
            </a:r>
            <a:r>
              <a:rPr lang="vi-VN" sz="2000" dirty="0">
                <a:solidFill>
                  <a:schemeClr val="bg2">
                    <a:lumMod val="10000"/>
                  </a:schemeClr>
                </a:solidFill>
              </a:rPr>
              <a:t> 5 ở trang 72, 73 SGK, nói tên các nhóm chất dinh dưỡng và tên từng loại thức ăn có chứa nhiều nhóm chất dinh dưỡng đó.</a:t>
            </a:r>
            <a:endParaRPr lang="en-US" sz="2000" dirty="0">
              <a:solidFill>
                <a:schemeClr val="bg2">
                  <a:lumMod val="10000"/>
                </a:schemeClr>
              </a:solidFill>
            </a:endParaRPr>
          </a:p>
        </p:txBody>
      </p:sp>
      <p:sp>
        <p:nvSpPr>
          <p:cNvPr id="9" name="TextBox 8">
            <a:extLst>
              <a:ext uri="{FF2B5EF4-FFF2-40B4-BE49-F238E27FC236}">
                <a16:creationId xmlns:a16="http://schemas.microsoft.com/office/drawing/2014/main" id="{6A1CA043-9979-42C8-BB22-B486E3253644}"/>
              </a:ext>
            </a:extLst>
          </p:cNvPr>
          <p:cNvSpPr txBox="1"/>
          <p:nvPr/>
        </p:nvSpPr>
        <p:spPr>
          <a:xfrm>
            <a:off x="4495125" y="2889702"/>
            <a:ext cx="3872039" cy="1420325"/>
          </a:xfrm>
          <a:prstGeom prst="rect">
            <a:avLst/>
          </a:prstGeom>
          <a:noFill/>
        </p:spPr>
        <p:txBody>
          <a:bodyPr wrap="square" rtlCol="0">
            <a:spAutoFit/>
          </a:bodyPr>
          <a:lstStyle/>
          <a:p>
            <a:pPr algn="just">
              <a:lnSpc>
                <a:spcPct val="150000"/>
              </a:lnSpc>
            </a:pPr>
            <a:r>
              <a:rPr lang="en-US" sz="2000" dirty="0" err="1"/>
              <a:t>Thức</a:t>
            </a:r>
            <a:r>
              <a:rPr lang="en-US" sz="2000" dirty="0"/>
              <a:t> </a:t>
            </a:r>
            <a:r>
              <a:rPr lang="en-US" sz="2000" dirty="0" err="1"/>
              <a:t>ăn</a:t>
            </a:r>
            <a:r>
              <a:rPr lang="en-US" sz="2000" dirty="0"/>
              <a:t> </a:t>
            </a:r>
            <a:r>
              <a:rPr lang="en-US" sz="2000" dirty="0" err="1"/>
              <a:t>chứa</a:t>
            </a:r>
            <a:r>
              <a:rPr lang="en-US" sz="2000" dirty="0"/>
              <a:t> </a:t>
            </a:r>
            <a:r>
              <a:rPr lang="en-US" sz="2000" dirty="0" err="1"/>
              <a:t>nhiều</a:t>
            </a:r>
            <a:r>
              <a:rPr lang="en-US" sz="2000" dirty="0"/>
              <a:t> </a:t>
            </a:r>
            <a:r>
              <a:rPr lang="en-US" sz="2000" dirty="0" err="1"/>
              <a:t>chất</a:t>
            </a:r>
            <a:r>
              <a:rPr lang="en-US" sz="2000" dirty="0"/>
              <a:t> </a:t>
            </a:r>
            <a:r>
              <a:rPr lang="en-US" sz="2000" dirty="0" err="1"/>
              <a:t>khoáng</a:t>
            </a:r>
            <a:r>
              <a:rPr lang="en-US" sz="2000" dirty="0"/>
              <a:t>: </a:t>
            </a:r>
            <a:r>
              <a:rPr lang="en-US" sz="2000" dirty="0" err="1"/>
              <a:t>sữa</a:t>
            </a:r>
            <a:r>
              <a:rPr lang="en-US" sz="2000" dirty="0"/>
              <a:t>, </a:t>
            </a:r>
            <a:r>
              <a:rPr lang="en-US" sz="2000" dirty="0" err="1"/>
              <a:t>khoai</a:t>
            </a:r>
            <a:r>
              <a:rPr lang="en-US" sz="2000" dirty="0"/>
              <a:t> </a:t>
            </a:r>
            <a:r>
              <a:rPr lang="en-US" sz="2000" dirty="0" err="1"/>
              <a:t>tây</a:t>
            </a:r>
            <a:r>
              <a:rPr lang="en-US" sz="2000" dirty="0"/>
              <a:t>, </a:t>
            </a:r>
            <a:r>
              <a:rPr lang="en-US" sz="2000" dirty="0" err="1"/>
              <a:t>hải</a:t>
            </a:r>
            <a:r>
              <a:rPr lang="en-US" sz="2000" dirty="0"/>
              <a:t> </a:t>
            </a:r>
            <a:r>
              <a:rPr lang="en-US" sz="2000" dirty="0" err="1"/>
              <a:t>sản</a:t>
            </a:r>
            <a:r>
              <a:rPr lang="en-US" sz="2000" dirty="0"/>
              <a:t>, </a:t>
            </a:r>
            <a:r>
              <a:rPr lang="en-US" sz="2000" dirty="0" err="1"/>
              <a:t>trứng</a:t>
            </a:r>
            <a:r>
              <a:rPr lang="en-US" sz="2000" dirty="0"/>
              <a:t>, </a:t>
            </a:r>
            <a:r>
              <a:rPr lang="en-US" sz="2000" dirty="0" err="1"/>
              <a:t>thịt</a:t>
            </a:r>
            <a:r>
              <a:rPr lang="en-US" sz="2000" dirty="0"/>
              <a:t> </a:t>
            </a:r>
            <a:r>
              <a:rPr lang="en-US" sz="2000" dirty="0" err="1"/>
              <a:t>lợn</a:t>
            </a:r>
            <a:r>
              <a:rPr lang="en-US" sz="2000" dirty="0"/>
              <a:t>, </a:t>
            </a:r>
            <a:r>
              <a:rPr lang="en-US" sz="2000" dirty="0" err="1"/>
              <a:t>rau</a:t>
            </a:r>
            <a:r>
              <a:rPr lang="en-US" sz="2000" dirty="0"/>
              <a:t> </a:t>
            </a:r>
            <a:r>
              <a:rPr lang="en-US" sz="2000" dirty="0" err="1"/>
              <a:t>dền</a:t>
            </a:r>
            <a:r>
              <a:rPr lang="en-US" sz="2000" dirty="0"/>
              <a:t>,…</a:t>
            </a:r>
          </a:p>
        </p:txBody>
      </p:sp>
      <p:pic>
        <p:nvPicPr>
          <p:cNvPr id="5" name="Picture 4" descr="A group of food items&#10;&#10;Description generated with high confidence">
            <a:extLst>
              <a:ext uri="{FF2B5EF4-FFF2-40B4-BE49-F238E27FC236}">
                <a16:creationId xmlns:a16="http://schemas.microsoft.com/office/drawing/2014/main" id="{856D5881-9FC8-48B7-B78A-ACD542A14BCC}"/>
              </a:ext>
            </a:extLst>
          </p:cNvPr>
          <p:cNvPicPr>
            <a:picLocks noChangeAspect="1"/>
          </p:cNvPicPr>
          <p:nvPr/>
        </p:nvPicPr>
        <p:blipFill>
          <a:blip r:embed="rId4"/>
          <a:stretch>
            <a:fillRect/>
          </a:stretch>
        </p:blipFill>
        <p:spPr>
          <a:xfrm>
            <a:off x="364141" y="2955256"/>
            <a:ext cx="3451173" cy="1416673"/>
          </a:xfrm>
          <a:prstGeom prst="rect">
            <a:avLst/>
          </a:prstGeom>
        </p:spPr>
      </p:pic>
      <p:pic>
        <p:nvPicPr>
          <p:cNvPr id="81" name="Picture 4">
            <a:extLst>
              <a:ext uri="{FF2B5EF4-FFF2-40B4-BE49-F238E27FC236}">
                <a16:creationId xmlns:a16="http://schemas.microsoft.com/office/drawing/2014/main" id="{40F9A583-6AF3-404C-BEC1-05129D20ED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4130" y="3272165"/>
            <a:ext cx="970995" cy="393253"/>
          </a:xfrm>
          <a:prstGeom prst="rect">
            <a:avLst/>
          </a:prstGeom>
        </p:spPr>
      </p:pic>
    </p:spTree>
    <p:extLst>
      <p:ext uri="{BB962C8B-B14F-4D97-AF65-F5344CB8AC3E}">
        <p14:creationId xmlns:p14="http://schemas.microsoft.com/office/powerpoint/2010/main" val="4607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barn(inVertical)">
                                      <p:cBhvr>
                                        <p:cTn id="15" dur="500"/>
                                        <p:tgtEl>
                                          <p:spTgt spid="8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2"/>
          <p:cNvSpPr txBox="1">
            <a:spLocks noGrp="1"/>
          </p:cNvSpPr>
          <p:nvPr>
            <p:ph type="title"/>
          </p:nvPr>
        </p:nvSpPr>
        <p:spPr>
          <a:xfrm>
            <a:off x="2424600" y="302625"/>
            <a:ext cx="4294800" cy="5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2">
                    <a:lumMod val="10000"/>
                  </a:schemeClr>
                </a:solidFill>
              </a:rPr>
              <a:t>THẢO LUẬN NHÓM</a:t>
            </a:r>
            <a:endParaRPr sz="3200" b="1" dirty="0">
              <a:solidFill>
                <a:schemeClr val="bg2">
                  <a:lumMod val="10000"/>
                </a:schemeClr>
              </a:solidFill>
            </a:endParaRPr>
          </a:p>
        </p:txBody>
      </p:sp>
      <p:pic>
        <p:nvPicPr>
          <p:cNvPr id="74" name="Picture 2">
            <a:extLst>
              <a:ext uri="{FF2B5EF4-FFF2-40B4-BE49-F238E27FC236}">
                <a16:creationId xmlns:a16="http://schemas.microsoft.com/office/drawing/2014/main" id="{FFC5A414-1229-4140-9C2D-591105EBE5B2}"/>
              </a:ext>
            </a:extLst>
          </p:cNvPr>
          <p:cNvPicPr>
            <a:picLocks noChangeAspect="1"/>
          </p:cNvPicPr>
          <p:nvPr/>
        </p:nvPicPr>
        <p:blipFill>
          <a:blip r:embed="rId3"/>
          <a:srcRect/>
          <a:stretch>
            <a:fillRect/>
          </a:stretch>
        </p:blipFill>
        <p:spPr>
          <a:xfrm>
            <a:off x="987228" y="131657"/>
            <a:ext cx="1602223" cy="1023420"/>
          </a:xfrm>
          <a:prstGeom prst="rect">
            <a:avLst/>
          </a:prstGeom>
        </p:spPr>
      </p:pic>
      <p:sp>
        <p:nvSpPr>
          <p:cNvPr id="3" name="Rectangle: Rounded Corners 2">
            <a:extLst>
              <a:ext uri="{FF2B5EF4-FFF2-40B4-BE49-F238E27FC236}">
                <a16:creationId xmlns:a16="http://schemas.microsoft.com/office/drawing/2014/main" id="{4899107A-5779-43D2-8359-71C386CF7721}"/>
              </a:ext>
            </a:extLst>
          </p:cNvPr>
          <p:cNvSpPr/>
          <p:nvPr/>
        </p:nvSpPr>
        <p:spPr>
          <a:xfrm>
            <a:off x="578581" y="1155077"/>
            <a:ext cx="7986838" cy="1416673"/>
          </a:xfrm>
          <a:prstGeom prst="round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000" dirty="0">
                <a:solidFill>
                  <a:schemeClr val="bg2">
                    <a:lumMod val="10000"/>
                  </a:schemeClr>
                </a:solidFill>
              </a:rPr>
              <a:t>Chỉ vào các hình 1 </a:t>
            </a:r>
            <a:r>
              <a:rPr lang="en-US" sz="2000" dirty="0">
                <a:solidFill>
                  <a:schemeClr val="bg2">
                    <a:lumMod val="10000"/>
                  </a:schemeClr>
                </a:solidFill>
              </a:rPr>
              <a:t>-</a:t>
            </a:r>
            <a:r>
              <a:rPr lang="vi-VN" sz="2000" dirty="0">
                <a:solidFill>
                  <a:schemeClr val="bg2">
                    <a:lumMod val="10000"/>
                  </a:schemeClr>
                </a:solidFill>
              </a:rPr>
              <a:t> 5 ở trang 72, 73 SGK, nói tên các nhóm chất dinh dưỡng và tên từng loại thức ăn có chứa nhiều nhóm chất dinh dưỡng đó.</a:t>
            </a:r>
            <a:endParaRPr lang="en-US" sz="2000" dirty="0">
              <a:solidFill>
                <a:schemeClr val="bg2">
                  <a:lumMod val="10000"/>
                </a:schemeClr>
              </a:solidFill>
            </a:endParaRPr>
          </a:p>
        </p:txBody>
      </p:sp>
      <p:sp>
        <p:nvSpPr>
          <p:cNvPr id="9" name="TextBox 8">
            <a:extLst>
              <a:ext uri="{FF2B5EF4-FFF2-40B4-BE49-F238E27FC236}">
                <a16:creationId xmlns:a16="http://schemas.microsoft.com/office/drawing/2014/main" id="{6A1CA043-9979-42C8-BB22-B486E3253644}"/>
              </a:ext>
            </a:extLst>
          </p:cNvPr>
          <p:cNvSpPr txBox="1"/>
          <p:nvPr/>
        </p:nvSpPr>
        <p:spPr>
          <a:xfrm>
            <a:off x="4275582" y="2946412"/>
            <a:ext cx="4487033" cy="958660"/>
          </a:xfrm>
          <a:prstGeom prst="rect">
            <a:avLst/>
          </a:prstGeom>
          <a:noFill/>
        </p:spPr>
        <p:txBody>
          <a:bodyPr wrap="square" rtlCol="0">
            <a:spAutoFit/>
          </a:bodyPr>
          <a:lstStyle/>
          <a:p>
            <a:pPr algn="just">
              <a:lnSpc>
                <a:spcPct val="150000"/>
              </a:lnSpc>
            </a:pPr>
            <a:r>
              <a:rPr lang="en-US" sz="2000" dirty="0" err="1"/>
              <a:t>Thức</a:t>
            </a:r>
            <a:r>
              <a:rPr lang="en-US" sz="2000" dirty="0"/>
              <a:t> </a:t>
            </a:r>
            <a:r>
              <a:rPr lang="en-US" sz="2000" dirty="0" err="1"/>
              <a:t>ăn</a:t>
            </a:r>
            <a:r>
              <a:rPr lang="en-US" sz="2000" dirty="0"/>
              <a:t> </a:t>
            </a:r>
            <a:r>
              <a:rPr lang="en-US" sz="2000" dirty="0" err="1"/>
              <a:t>chứa</a:t>
            </a:r>
            <a:r>
              <a:rPr lang="en-US" sz="2000" dirty="0"/>
              <a:t> </a:t>
            </a:r>
            <a:r>
              <a:rPr lang="en-US" sz="2000" dirty="0" err="1"/>
              <a:t>nhiều</a:t>
            </a:r>
            <a:r>
              <a:rPr lang="en-US" sz="2000" dirty="0"/>
              <a:t> vi-ta-min: </a:t>
            </a:r>
            <a:r>
              <a:rPr lang="en-US" sz="2000" dirty="0" err="1"/>
              <a:t>rau</a:t>
            </a:r>
            <a:r>
              <a:rPr lang="en-US" sz="2000" dirty="0"/>
              <a:t> </a:t>
            </a:r>
            <a:r>
              <a:rPr lang="en-US" sz="2000" dirty="0" err="1"/>
              <a:t>xanh</a:t>
            </a:r>
            <a:r>
              <a:rPr lang="en-US" sz="2000" dirty="0"/>
              <a:t>, </a:t>
            </a:r>
            <a:r>
              <a:rPr lang="en-US" sz="2000" dirty="0" err="1"/>
              <a:t>sữa</a:t>
            </a:r>
            <a:r>
              <a:rPr lang="en-US" sz="2000" dirty="0"/>
              <a:t>, </a:t>
            </a:r>
            <a:r>
              <a:rPr lang="en-US" sz="2000" dirty="0" err="1"/>
              <a:t>trái</a:t>
            </a:r>
            <a:r>
              <a:rPr lang="en-US" sz="2000" dirty="0"/>
              <a:t> </a:t>
            </a:r>
            <a:r>
              <a:rPr lang="en-US" sz="2000" dirty="0" err="1"/>
              <a:t>cây</a:t>
            </a:r>
            <a:r>
              <a:rPr lang="en-US" sz="2000" dirty="0"/>
              <a:t>, </a:t>
            </a:r>
            <a:r>
              <a:rPr lang="en-US" sz="2000" dirty="0" err="1"/>
              <a:t>cá</a:t>
            </a:r>
            <a:r>
              <a:rPr lang="en-US" sz="2000" dirty="0"/>
              <a:t> </a:t>
            </a:r>
            <a:r>
              <a:rPr lang="en-US" sz="2000" dirty="0" err="1"/>
              <a:t>hồi</a:t>
            </a:r>
            <a:r>
              <a:rPr lang="en-US" sz="2000" dirty="0"/>
              <a:t>,…</a:t>
            </a:r>
          </a:p>
        </p:txBody>
      </p:sp>
      <p:pic>
        <p:nvPicPr>
          <p:cNvPr id="4" name="Picture 3" descr="A group of fruits and vegetables&#10;&#10;Description generated with high confidence">
            <a:extLst>
              <a:ext uri="{FF2B5EF4-FFF2-40B4-BE49-F238E27FC236}">
                <a16:creationId xmlns:a16="http://schemas.microsoft.com/office/drawing/2014/main" id="{84F8C1CE-7681-4871-A5D8-C77E150A92F9}"/>
              </a:ext>
            </a:extLst>
          </p:cNvPr>
          <p:cNvPicPr>
            <a:picLocks noChangeAspect="1"/>
          </p:cNvPicPr>
          <p:nvPr/>
        </p:nvPicPr>
        <p:blipFill>
          <a:blip r:embed="rId4"/>
          <a:stretch>
            <a:fillRect/>
          </a:stretch>
        </p:blipFill>
        <p:spPr>
          <a:xfrm>
            <a:off x="381385" y="2800756"/>
            <a:ext cx="3292399" cy="1416672"/>
          </a:xfrm>
          <a:prstGeom prst="rect">
            <a:avLst/>
          </a:prstGeom>
        </p:spPr>
      </p:pic>
      <p:pic>
        <p:nvPicPr>
          <p:cNvPr id="81" name="Picture 4">
            <a:extLst>
              <a:ext uri="{FF2B5EF4-FFF2-40B4-BE49-F238E27FC236}">
                <a16:creationId xmlns:a16="http://schemas.microsoft.com/office/drawing/2014/main" id="{40F9A583-6AF3-404C-BEC1-05129D20ED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90588" y="3312465"/>
            <a:ext cx="970995" cy="393253"/>
          </a:xfrm>
          <a:prstGeom prst="rect">
            <a:avLst/>
          </a:prstGeom>
        </p:spPr>
      </p:pic>
    </p:spTree>
    <p:extLst>
      <p:ext uri="{BB962C8B-B14F-4D97-AF65-F5344CB8AC3E}">
        <p14:creationId xmlns:p14="http://schemas.microsoft.com/office/powerpoint/2010/main" val="164631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barn(inVertical)">
                                      <p:cBhvr>
                                        <p:cTn id="15" dur="500"/>
                                        <p:tgtEl>
                                          <p:spTgt spid="8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43"/>
          <p:cNvSpPr txBox="1">
            <a:spLocks noGrp="1"/>
          </p:cNvSpPr>
          <p:nvPr>
            <p:ph type="title"/>
          </p:nvPr>
        </p:nvSpPr>
        <p:spPr>
          <a:xfrm>
            <a:off x="2518975" y="368162"/>
            <a:ext cx="4106000" cy="7720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2">
                    <a:lumMod val="10000"/>
                  </a:schemeClr>
                </a:solidFill>
              </a:rPr>
              <a:t>KẾT LUẬN</a:t>
            </a:r>
            <a:endParaRPr sz="3200" b="1" dirty="0">
              <a:solidFill>
                <a:schemeClr val="bg2">
                  <a:lumMod val="10000"/>
                </a:schemeClr>
              </a:solidFill>
            </a:endParaRPr>
          </a:p>
        </p:txBody>
      </p:sp>
      <p:sp>
        <p:nvSpPr>
          <p:cNvPr id="745" name="Google Shape;745;p43"/>
          <p:cNvSpPr txBox="1"/>
          <p:nvPr/>
        </p:nvSpPr>
        <p:spPr>
          <a:xfrm>
            <a:off x="616120" y="1140237"/>
            <a:ext cx="7717500" cy="630600"/>
          </a:xfrm>
          <a:prstGeom prst="rect">
            <a:avLst/>
          </a:prstGeom>
          <a:noFill/>
          <a:ln>
            <a:noFill/>
          </a:ln>
        </p:spPr>
        <p:txBody>
          <a:bodyPr spcFirstLastPara="1" wrap="square" lIns="91425" tIns="91425" rIns="91425" bIns="91425" anchor="t" anchorCtr="0">
            <a:noAutofit/>
          </a:bodyPr>
          <a:lstStyle/>
          <a:p>
            <a:pPr lvl="0" algn="just">
              <a:lnSpc>
                <a:spcPct val="150000"/>
              </a:lnSpc>
            </a:pPr>
            <a:r>
              <a:rPr lang="vi-VN" sz="2000" dirty="0">
                <a:solidFill>
                  <a:schemeClr val="dk1"/>
                </a:solidFill>
                <a:latin typeface="Arial" panose="020B0604020202020204" pitchFamily="34" charset="0"/>
                <a:ea typeface="Poppins"/>
                <a:cs typeface="Arial" panose="020B0604020202020204" pitchFamily="34" charset="0"/>
                <a:sym typeface="Poppins"/>
              </a:rPr>
              <a:t>Thức ăn có chứa các chất dinh dưỡng, nước, chất xơ,... Các nhóm chất dinh dưỡng có trong thức ăn như chất bột đường, chất đạm, chất béo, vi-ta-min và chất khoáng. Mỗi loại thức ăn chứa lượng các chất dinh dưỡng, nước, chất xơ,... khác nhau. </a:t>
            </a:r>
            <a:endParaRPr sz="2000" dirty="0">
              <a:solidFill>
                <a:schemeClr val="dk1"/>
              </a:solidFill>
              <a:latin typeface="Arial" panose="020B0604020202020204" pitchFamily="34" charset="0"/>
              <a:ea typeface="Poppins"/>
              <a:cs typeface="Arial" panose="020B0604020202020204" pitchFamily="34" charset="0"/>
              <a:sym typeface="Poppins"/>
            </a:endParaRPr>
          </a:p>
        </p:txBody>
      </p:sp>
      <p:grpSp>
        <p:nvGrpSpPr>
          <p:cNvPr id="5" name="Google Shape;1897;p70">
            <a:extLst>
              <a:ext uri="{FF2B5EF4-FFF2-40B4-BE49-F238E27FC236}">
                <a16:creationId xmlns:a16="http://schemas.microsoft.com/office/drawing/2014/main" id="{402BB570-260B-4F7F-BF9A-F966CA29D129}"/>
              </a:ext>
            </a:extLst>
          </p:cNvPr>
          <p:cNvGrpSpPr/>
          <p:nvPr/>
        </p:nvGrpSpPr>
        <p:grpSpPr>
          <a:xfrm>
            <a:off x="7485132" y="3372664"/>
            <a:ext cx="1275709" cy="1397603"/>
            <a:chOff x="5087242" y="781105"/>
            <a:chExt cx="3244721" cy="3665481"/>
          </a:xfrm>
        </p:grpSpPr>
        <p:sp>
          <p:nvSpPr>
            <p:cNvPr id="6" name="Google Shape;1898;p70">
              <a:extLst>
                <a:ext uri="{FF2B5EF4-FFF2-40B4-BE49-F238E27FC236}">
                  <a16:creationId xmlns:a16="http://schemas.microsoft.com/office/drawing/2014/main" id="{8D6A9F94-A605-4D1E-96E4-784CC1BF776C}"/>
                </a:ext>
              </a:extLst>
            </p:cNvPr>
            <p:cNvSpPr/>
            <p:nvPr/>
          </p:nvSpPr>
          <p:spPr>
            <a:xfrm>
              <a:off x="6779506" y="3600161"/>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899;p70">
              <a:extLst>
                <a:ext uri="{FF2B5EF4-FFF2-40B4-BE49-F238E27FC236}">
                  <a16:creationId xmlns:a16="http://schemas.microsoft.com/office/drawing/2014/main" id="{2F5EA767-66B5-4C2D-8094-43CFED894587}"/>
                </a:ext>
              </a:extLst>
            </p:cNvPr>
            <p:cNvGrpSpPr/>
            <p:nvPr/>
          </p:nvGrpSpPr>
          <p:grpSpPr>
            <a:xfrm rot="3453258">
              <a:off x="7522235" y="2355974"/>
              <a:ext cx="632691" cy="644497"/>
              <a:chOff x="6793038" y="2821871"/>
              <a:chExt cx="632691" cy="644497"/>
            </a:xfrm>
          </p:grpSpPr>
          <p:sp>
            <p:nvSpPr>
              <p:cNvPr id="76" name="Google Shape;1900;p70">
                <a:extLst>
                  <a:ext uri="{FF2B5EF4-FFF2-40B4-BE49-F238E27FC236}">
                    <a16:creationId xmlns:a16="http://schemas.microsoft.com/office/drawing/2014/main" id="{8BFCDD00-E3CA-4B2D-BF97-8B38AB52A6B9}"/>
                  </a:ext>
                </a:extLst>
              </p:cNvPr>
              <p:cNvSpPr/>
              <p:nvPr/>
            </p:nvSpPr>
            <p:spPr>
              <a:xfrm>
                <a:off x="6966401" y="2821871"/>
                <a:ext cx="149938" cy="232142"/>
              </a:xfrm>
              <a:custGeom>
                <a:avLst/>
                <a:gdLst/>
                <a:ahLst/>
                <a:cxnLst/>
                <a:rect l="l" t="t" r="r" b="b"/>
                <a:pathLst>
                  <a:path w="4051" h="6272" extrusionOk="0">
                    <a:moveTo>
                      <a:pt x="2543" y="0"/>
                    </a:moveTo>
                    <a:cubicBezTo>
                      <a:pt x="2543" y="0"/>
                      <a:pt x="571" y="1124"/>
                      <a:pt x="286" y="2855"/>
                    </a:cubicBezTo>
                    <a:cubicBezTo>
                      <a:pt x="0" y="4586"/>
                      <a:pt x="1517" y="6272"/>
                      <a:pt x="1517" y="6272"/>
                    </a:cubicBezTo>
                    <a:cubicBezTo>
                      <a:pt x="1517" y="6272"/>
                      <a:pt x="3488" y="5157"/>
                      <a:pt x="3774" y="3426"/>
                    </a:cubicBezTo>
                    <a:cubicBezTo>
                      <a:pt x="4050" y="1695"/>
                      <a:pt x="2543" y="0"/>
                      <a:pt x="2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01;p70">
                <a:extLst>
                  <a:ext uri="{FF2B5EF4-FFF2-40B4-BE49-F238E27FC236}">
                    <a16:creationId xmlns:a16="http://schemas.microsoft.com/office/drawing/2014/main" id="{28331A03-45CB-40D3-8E99-8CF8E8D8F4A4}"/>
                  </a:ext>
                </a:extLst>
              </p:cNvPr>
              <p:cNvSpPr/>
              <p:nvPr/>
            </p:nvSpPr>
            <p:spPr>
              <a:xfrm>
                <a:off x="6793038" y="2967143"/>
                <a:ext cx="232179" cy="131727"/>
              </a:xfrm>
              <a:custGeom>
                <a:avLst/>
                <a:gdLst/>
                <a:ahLst/>
                <a:cxnLst/>
                <a:rect l="l" t="t" r="r" b="b"/>
                <a:pathLst>
                  <a:path w="6273" h="3559" extrusionOk="0">
                    <a:moveTo>
                      <a:pt x="2982" y="0"/>
                    </a:moveTo>
                    <a:cubicBezTo>
                      <a:pt x="1417" y="0"/>
                      <a:pt x="1" y="1267"/>
                      <a:pt x="1" y="1267"/>
                    </a:cubicBezTo>
                    <a:cubicBezTo>
                      <a:pt x="1" y="1267"/>
                      <a:pt x="1125" y="3239"/>
                      <a:pt x="2855" y="3524"/>
                    </a:cubicBezTo>
                    <a:cubicBezTo>
                      <a:pt x="3001" y="3548"/>
                      <a:pt x="3146" y="3558"/>
                      <a:pt x="3290" y="3558"/>
                    </a:cubicBezTo>
                    <a:cubicBezTo>
                      <a:pt x="4857" y="3558"/>
                      <a:pt x="6272" y="2293"/>
                      <a:pt x="6272" y="2293"/>
                    </a:cubicBezTo>
                    <a:cubicBezTo>
                      <a:pt x="6272" y="2293"/>
                      <a:pt x="5157" y="322"/>
                      <a:pt x="3426" y="36"/>
                    </a:cubicBezTo>
                    <a:cubicBezTo>
                      <a:pt x="3277" y="12"/>
                      <a:pt x="3129" y="0"/>
                      <a:pt x="2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02;p70">
                <a:extLst>
                  <a:ext uri="{FF2B5EF4-FFF2-40B4-BE49-F238E27FC236}">
                    <a16:creationId xmlns:a16="http://schemas.microsoft.com/office/drawing/2014/main" id="{B485E0B1-F35E-464A-B6CE-D96A6E6DAAF6}"/>
                  </a:ext>
                </a:extLst>
              </p:cNvPr>
              <p:cNvSpPr/>
              <p:nvPr/>
            </p:nvSpPr>
            <p:spPr>
              <a:xfrm>
                <a:off x="6866691" y="2861141"/>
                <a:ext cx="181953" cy="191244"/>
              </a:xfrm>
              <a:custGeom>
                <a:avLst/>
                <a:gdLst/>
                <a:ahLst/>
                <a:cxnLst/>
                <a:rect l="l" t="t" r="r" b="b"/>
                <a:pathLst>
                  <a:path w="4916" h="5167" extrusionOk="0">
                    <a:moveTo>
                      <a:pt x="607" y="1"/>
                    </a:moveTo>
                    <a:lnTo>
                      <a:pt x="607" y="1"/>
                    </a:lnTo>
                    <a:cubicBezTo>
                      <a:pt x="607" y="1"/>
                      <a:pt x="0" y="2187"/>
                      <a:pt x="1026" y="3614"/>
                    </a:cubicBezTo>
                    <a:cubicBezTo>
                      <a:pt x="2052" y="5041"/>
                      <a:pt x="4309" y="5166"/>
                      <a:pt x="4309" y="5166"/>
                    </a:cubicBezTo>
                    <a:cubicBezTo>
                      <a:pt x="4309" y="5166"/>
                      <a:pt x="4915" y="2980"/>
                      <a:pt x="3890" y="1553"/>
                    </a:cubicBezTo>
                    <a:cubicBezTo>
                      <a:pt x="2864" y="126"/>
                      <a:pt x="607" y="1"/>
                      <a:pt x="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03;p70">
                <a:extLst>
                  <a:ext uri="{FF2B5EF4-FFF2-40B4-BE49-F238E27FC236}">
                    <a16:creationId xmlns:a16="http://schemas.microsoft.com/office/drawing/2014/main" id="{72D6196B-F115-40F0-AF52-E9FF6D6F9852}"/>
                  </a:ext>
                </a:extLst>
              </p:cNvPr>
              <p:cNvSpPr/>
              <p:nvPr/>
            </p:nvSpPr>
            <p:spPr>
              <a:xfrm>
                <a:off x="6823757" y="2921877"/>
                <a:ext cx="601971" cy="544491"/>
              </a:xfrm>
              <a:custGeom>
                <a:avLst/>
                <a:gdLst/>
                <a:ahLst/>
                <a:cxnLst/>
                <a:rect l="l" t="t" r="r" b="b"/>
                <a:pathLst>
                  <a:path w="16264" h="14711" extrusionOk="0">
                    <a:moveTo>
                      <a:pt x="9736" y="0"/>
                    </a:moveTo>
                    <a:cubicBezTo>
                      <a:pt x="9370" y="0"/>
                      <a:pt x="8964" y="33"/>
                      <a:pt x="8511" y="99"/>
                    </a:cubicBezTo>
                    <a:cubicBezTo>
                      <a:pt x="6397" y="412"/>
                      <a:pt x="2819" y="3079"/>
                      <a:pt x="1570" y="4944"/>
                    </a:cubicBezTo>
                    <a:cubicBezTo>
                      <a:pt x="0" y="7290"/>
                      <a:pt x="98" y="8958"/>
                      <a:pt x="1329" y="10680"/>
                    </a:cubicBezTo>
                    <a:cubicBezTo>
                      <a:pt x="3332" y="13461"/>
                      <a:pt x="7648" y="14711"/>
                      <a:pt x="10522" y="14711"/>
                    </a:cubicBezTo>
                    <a:cubicBezTo>
                      <a:pt x="11603" y="14711"/>
                      <a:pt x="12480" y="14534"/>
                      <a:pt x="12954" y="14195"/>
                    </a:cubicBezTo>
                    <a:cubicBezTo>
                      <a:pt x="14693" y="12946"/>
                      <a:pt x="16263" y="6130"/>
                      <a:pt x="13507" y="2294"/>
                    </a:cubicBezTo>
                    <a:cubicBezTo>
                      <a:pt x="12476" y="859"/>
                      <a:pt x="11626" y="0"/>
                      <a:pt x="9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04;p70">
                <a:extLst>
                  <a:ext uri="{FF2B5EF4-FFF2-40B4-BE49-F238E27FC236}">
                    <a16:creationId xmlns:a16="http://schemas.microsoft.com/office/drawing/2014/main" id="{8AA746C4-E3B7-4D96-92CE-7D23E0D7B7F1}"/>
                  </a:ext>
                </a:extLst>
              </p:cNvPr>
              <p:cNvSpPr/>
              <p:nvPr/>
            </p:nvSpPr>
            <p:spPr>
              <a:xfrm>
                <a:off x="7126181" y="3051086"/>
                <a:ext cx="131468" cy="117108"/>
              </a:xfrm>
              <a:custGeom>
                <a:avLst/>
                <a:gdLst/>
                <a:ahLst/>
                <a:cxnLst/>
                <a:rect l="l" t="t" r="r" b="b"/>
                <a:pathLst>
                  <a:path w="3552" h="3164" extrusionOk="0">
                    <a:moveTo>
                      <a:pt x="1725" y="0"/>
                    </a:moveTo>
                    <a:cubicBezTo>
                      <a:pt x="1416" y="0"/>
                      <a:pt x="1107" y="92"/>
                      <a:pt x="840" y="284"/>
                    </a:cubicBezTo>
                    <a:cubicBezTo>
                      <a:pt x="153" y="775"/>
                      <a:pt x="1" y="1765"/>
                      <a:pt x="518" y="2487"/>
                    </a:cubicBezTo>
                    <a:cubicBezTo>
                      <a:pt x="837" y="2927"/>
                      <a:pt x="1332" y="3164"/>
                      <a:pt x="1828" y="3164"/>
                    </a:cubicBezTo>
                    <a:cubicBezTo>
                      <a:pt x="2137" y="3164"/>
                      <a:pt x="2446" y="3072"/>
                      <a:pt x="2713" y="2880"/>
                    </a:cubicBezTo>
                    <a:cubicBezTo>
                      <a:pt x="3409" y="2380"/>
                      <a:pt x="3552" y="1399"/>
                      <a:pt x="3034" y="676"/>
                    </a:cubicBezTo>
                    <a:cubicBezTo>
                      <a:pt x="2715" y="237"/>
                      <a:pt x="2220" y="0"/>
                      <a:pt x="1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05;p70">
                <a:extLst>
                  <a:ext uri="{FF2B5EF4-FFF2-40B4-BE49-F238E27FC236}">
                    <a16:creationId xmlns:a16="http://schemas.microsoft.com/office/drawing/2014/main" id="{53A529B9-95EA-475F-B5BC-283C0AF8A0C6}"/>
                  </a:ext>
                </a:extLst>
              </p:cNvPr>
              <p:cNvSpPr/>
              <p:nvPr/>
            </p:nvSpPr>
            <p:spPr>
              <a:xfrm>
                <a:off x="7173408" y="3067482"/>
                <a:ext cx="50559" cy="43231"/>
              </a:xfrm>
              <a:custGeom>
                <a:avLst/>
                <a:gdLst/>
                <a:ahLst/>
                <a:cxnLst/>
                <a:rect l="l" t="t" r="r" b="b"/>
                <a:pathLst>
                  <a:path w="1366" h="1168" extrusionOk="0">
                    <a:moveTo>
                      <a:pt x="725" y="0"/>
                    </a:moveTo>
                    <a:cubicBezTo>
                      <a:pt x="597" y="0"/>
                      <a:pt x="464" y="41"/>
                      <a:pt x="349" y="126"/>
                    </a:cubicBezTo>
                    <a:cubicBezTo>
                      <a:pt x="72" y="323"/>
                      <a:pt x="1" y="688"/>
                      <a:pt x="188" y="947"/>
                    </a:cubicBezTo>
                    <a:cubicBezTo>
                      <a:pt x="291" y="1092"/>
                      <a:pt x="461" y="1168"/>
                      <a:pt x="637" y="1168"/>
                    </a:cubicBezTo>
                    <a:cubicBezTo>
                      <a:pt x="765" y="1168"/>
                      <a:pt x="896" y="1128"/>
                      <a:pt x="1009" y="1045"/>
                    </a:cubicBezTo>
                    <a:cubicBezTo>
                      <a:pt x="1285" y="849"/>
                      <a:pt x="1366" y="483"/>
                      <a:pt x="1178" y="224"/>
                    </a:cubicBezTo>
                    <a:cubicBezTo>
                      <a:pt x="1074" y="79"/>
                      <a:pt x="904"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06;p70">
                <a:extLst>
                  <a:ext uri="{FF2B5EF4-FFF2-40B4-BE49-F238E27FC236}">
                    <a16:creationId xmlns:a16="http://schemas.microsoft.com/office/drawing/2014/main" id="{994F1088-78F2-41B6-AD26-573A4E3CE539}"/>
                  </a:ext>
                </a:extLst>
              </p:cNvPr>
              <p:cNvSpPr/>
              <p:nvPr/>
            </p:nvSpPr>
            <p:spPr>
              <a:xfrm>
                <a:off x="7173075" y="3126960"/>
                <a:ext cx="17877" cy="15508"/>
              </a:xfrm>
              <a:custGeom>
                <a:avLst/>
                <a:gdLst/>
                <a:ahLst/>
                <a:cxnLst/>
                <a:rect l="l" t="t" r="r" b="b"/>
                <a:pathLst>
                  <a:path w="483" h="419" extrusionOk="0">
                    <a:moveTo>
                      <a:pt x="259" y="1"/>
                    </a:moveTo>
                    <a:cubicBezTo>
                      <a:pt x="214" y="1"/>
                      <a:pt x="167" y="15"/>
                      <a:pt x="126" y="45"/>
                    </a:cubicBezTo>
                    <a:cubicBezTo>
                      <a:pt x="27" y="116"/>
                      <a:pt x="1" y="241"/>
                      <a:pt x="63" y="339"/>
                    </a:cubicBezTo>
                    <a:cubicBezTo>
                      <a:pt x="100" y="391"/>
                      <a:pt x="160" y="419"/>
                      <a:pt x="224" y="419"/>
                    </a:cubicBezTo>
                    <a:cubicBezTo>
                      <a:pt x="269" y="419"/>
                      <a:pt x="317" y="405"/>
                      <a:pt x="358" y="375"/>
                    </a:cubicBezTo>
                    <a:cubicBezTo>
                      <a:pt x="456" y="304"/>
                      <a:pt x="482" y="170"/>
                      <a:pt x="420" y="81"/>
                    </a:cubicBezTo>
                    <a:cubicBezTo>
                      <a:pt x="384" y="29"/>
                      <a:pt x="323"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07;p70">
                <a:extLst>
                  <a:ext uri="{FF2B5EF4-FFF2-40B4-BE49-F238E27FC236}">
                    <a16:creationId xmlns:a16="http://schemas.microsoft.com/office/drawing/2014/main" id="{8E5D3265-6A66-4905-B605-D1AB11026890}"/>
                  </a:ext>
                </a:extLst>
              </p:cNvPr>
              <p:cNvSpPr/>
              <p:nvPr/>
            </p:nvSpPr>
            <p:spPr>
              <a:xfrm>
                <a:off x="6953188" y="3175260"/>
                <a:ext cx="131431" cy="117404"/>
              </a:xfrm>
              <a:custGeom>
                <a:avLst/>
                <a:gdLst/>
                <a:ahLst/>
                <a:cxnLst/>
                <a:rect l="l" t="t" r="r" b="b"/>
                <a:pathLst>
                  <a:path w="3551" h="3172" extrusionOk="0">
                    <a:moveTo>
                      <a:pt x="1722" y="0"/>
                    </a:moveTo>
                    <a:cubicBezTo>
                      <a:pt x="1414" y="0"/>
                      <a:pt x="1105" y="92"/>
                      <a:pt x="839" y="283"/>
                    </a:cubicBezTo>
                    <a:cubicBezTo>
                      <a:pt x="152" y="783"/>
                      <a:pt x="0" y="1773"/>
                      <a:pt x="518" y="2487"/>
                    </a:cubicBezTo>
                    <a:cubicBezTo>
                      <a:pt x="837" y="2933"/>
                      <a:pt x="1333" y="3171"/>
                      <a:pt x="1830" y="3171"/>
                    </a:cubicBezTo>
                    <a:cubicBezTo>
                      <a:pt x="2138" y="3171"/>
                      <a:pt x="2446" y="3079"/>
                      <a:pt x="2712" y="2888"/>
                    </a:cubicBezTo>
                    <a:cubicBezTo>
                      <a:pt x="3408" y="2389"/>
                      <a:pt x="3551" y="1407"/>
                      <a:pt x="3033" y="685"/>
                    </a:cubicBezTo>
                    <a:cubicBezTo>
                      <a:pt x="2714" y="239"/>
                      <a:pt x="2218" y="0"/>
                      <a:pt x="1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08;p70">
                <a:extLst>
                  <a:ext uri="{FF2B5EF4-FFF2-40B4-BE49-F238E27FC236}">
                    <a16:creationId xmlns:a16="http://schemas.microsoft.com/office/drawing/2014/main" id="{BD61E9A0-A874-4852-BE17-B563504DFF83}"/>
                  </a:ext>
                </a:extLst>
              </p:cNvPr>
              <p:cNvSpPr/>
              <p:nvPr/>
            </p:nvSpPr>
            <p:spPr>
              <a:xfrm>
                <a:off x="6972323" y="3212235"/>
                <a:ext cx="50226" cy="43120"/>
              </a:xfrm>
              <a:custGeom>
                <a:avLst/>
                <a:gdLst/>
                <a:ahLst/>
                <a:cxnLst/>
                <a:rect l="l" t="t" r="r" b="b"/>
                <a:pathLst>
                  <a:path w="1357" h="1165" extrusionOk="0">
                    <a:moveTo>
                      <a:pt x="725" y="0"/>
                    </a:moveTo>
                    <a:cubicBezTo>
                      <a:pt x="597" y="0"/>
                      <a:pt x="465" y="40"/>
                      <a:pt x="349" y="123"/>
                    </a:cubicBezTo>
                    <a:cubicBezTo>
                      <a:pt x="72" y="319"/>
                      <a:pt x="1" y="685"/>
                      <a:pt x="179" y="943"/>
                    </a:cubicBezTo>
                    <a:cubicBezTo>
                      <a:pt x="288" y="1088"/>
                      <a:pt x="456" y="1164"/>
                      <a:pt x="633" y="1164"/>
                    </a:cubicBezTo>
                    <a:cubicBezTo>
                      <a:pt x="760" y="1164"/>
                      <a:pt x="893" y="1124"/>
                      <a:pt x="1009" y="1042"/>
                    </a:cubicBezTo>
                    <a:cubicBezTo>
                      <a:pt x="1285" y="845"/>
                      <a:pt x="1357" y="480"/>
                      <a:pt x="1178" y="221"/>
                    </a:cubicBezTo>
                    <a:cubicBezTo>
                      <a:pt x="1070" y="76"/>
                      <a:pt x="901"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09;p70">
                <a:extLst>
                  <a:ext uri="{FF2B5EF4-FFF2-40B4-BE49-F238E27FC236}">
                    <a16:creationId xmlns:a16="http://schemas.microsoft.com/office/drawing/2014/main" id="{E0CC8ED2-D87E-4EE3-B0A2-46D9E364849C}"/>
                  </a:ext>
                </a:extLst>
              </p:cNvPr>
              <p:cNvSpPr/>
              <p:nvPr/>
            </p:nvSpPr>
            <p:spPr>
              <a:xfrm>
                <a:off x="7036723" y="3224708"/>
                <a:ext cx="18173" cy="15508"/>
              </a:xfrm>
              <a:custGeom>
                <a:avLst/>
                <a:gdLst/>
                <a:ahLst/>
                <a:cxnLst/>
                <a:rect l="l" t="t" r="r" b="b"/>
                <a:pathLst>
                  <a:path w="491" h="419" extrusionOk="0">
                    <a:moveTo>
                      <a:pt x="260" y="0"/>
                    </a:moveTo>
                    <a:cubicBezTo>
                      <a:pt x="213" y="0"/>
                      <a:pt x="166" y="15"/>
                      <a:pt x="125" y="44"/>
                    </a:cubicBezTo>
                    <a:cubicBezTo>
                      <a:pt x="27" y="116"/>
                      <a:pt x="0" y="250"/>
                      <a:pt x="72" y="339"/>
                    </a:cubicBezTo>
                    <a:cubicBezTo>
                      <a:pt x="108" y="391"/>
                      <a:pt x="169" y="419"/>
                      <a:pt x="232" y="419"/>
                    </a:cubicBezTo>
                    <a:cubicBezTo>
                      <a:pt x="278" y="419"/>
                      <a:pt x="325" y="404"/>
                      <a:pt x="366" y="375"/>
                    </a:cubicBezTo>
                    <a:cubicBezTo>
                      <a:pt x="464" y="303"/>
                      <a:pt x="491" y="178"/>
                      <a:pt x="429" y="80"/>
                    </a:cubicBezTo>
                    <a:cubicBezTo>
                      <a:pt x="387" y="28"/>
                      <a:pt x="324"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10;p70">
                <a:extLst>
                  <a:ext uri="{FF2B5EF4-FFF2-40B4-BE49-F238E27FC236}">
                    <a16:creationId xmlns:a16="http://schemas.microsoft.com/office/drawing/2014/main" id="{52DB83ED-4C7A-4793-B14D-84E2C31BCD3E}"/>
                  </a:ext>
                </a:extLst>
              </p:cNvPr>
              <p:cNvSpPr/>
              <p:nvPr/>
            </p:nvSpPr>
            <p:spPr>
              <a:xfrm>
                <a:off x="7109044" y="3203537"/>
                <a:ext cx="104671" cy="78133"/>
              </a:xfrm>
              <a:custGeom>
                <a:avLst/>
                <a:gdLst/>
                <a:ahLst/>
                <a:cxnLst/>
                <a:rect l="l" t="t" r="r" b="b"/>
                <a:pathLst>
                  <a:path w="2828" h="2111" extrusionOk="0">
                    <a:moveTo>
                      <a:pt x="2159" y="1"/>
                    </a:moveTo>
                    <a:lnTo>
                      <a:pt x="0" y="1553"/>
                    </a:lnTo>
                    <a:cubicBezTo>
                      <a:pt x="0" y="1553"/>
                      <a:pt x="404" y="2111"/>
                      <a:pt x="1032" y="2111"/>
                    </a:cubicBezTo>
                    <a:cubicBezTo>
                      <a:pt x="1259" y="2111"/>
                      <a:pt x="1516" y="2038"/>
                      <a:pt x="1793" y="1839"/>
                    </a:cubicBezTo>
                    <a:cubicBezTo>
                      <a:pt x="2828" y="1098"/>
                      <a:pt x="2159" y="1"/>
                      <a:pt x="2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11;p70">
                <a:extLst>
                  <a:ext uri="{FF2B5EF4-FFF2-40B4-BE49-F238E27FC236}">
                    <a16:creationId xmlns:a16="http://schemas.microsoft.com/office/drawing/2014/main" id="{D6BC4190-4063-4A68-8047-F192EBC5CAD0}"/>
                  </a:ext>
                </a:extLst>
              </p:cNvPr>
              <p:cNvSpPr/>
              <p:nvPr/>
            </p:nvSpPr>
            <p:spPr>
              <a:xfrm>
                <a:off x="7236143" y="3134732"/>
                <a:ext cx="86239" cy="66178"/>
              </a:xfrm>
              <a:custGeom>
                <a:avLst/>
                <a:gdLst/>
                <a:ahLst/>
                <a:cxnLst/>
                <a:rect l="l" t="t" r="r" b="b"/>
                <a:pathLst>
                  <a:path w="2330" h="1788" extrusionOk="0">
                    <a:moveTo>
                      <a:pt x="1573" y="1"/>
                    </a:moveTo>
                    <a:cubicBezTo>
                      <a:pt x="1315" y="1"/>
                      <a:pt x="1011" y="102"/>
                      <a:pt x="732" y="299"/>
                    </a:cubicBezTo>
                    <a:cubicBezTo>
                      <a:pt x="224" y="665"/>
                      <a:pt x="1" y="1227"/>
                      <a:pt x="242" y="1557"/>
                    </a:cubicBezTo>
                    <a:cubicBezTo>
                      <a:pt x="350" y="1711"/>
                      <a:pt x="541" y="1787"/>
                      <a:pt x="766" y="1787"/>
                    </a:cubicBezTo>
                    <a:cubicBezTo>
                      <a:pt x="1022" y="1787"/>
                      <a:pt x="1322" y="1689"/>
                      <a:pt x="1598" y="1494"/>
                    </a:cubicBezTo>
                    <a:cubicBezTo>
                      <a:pt x="2106" y="1128"/>
                      <a:pt x="2329" y="557"/>
                      <a:pt x="2088" y="227"/>
                    </a:cubicBezTo>
                    <a:cubicBezTo>
                      <a:pt x="1981" y="75"/>
                      <a:pt x="1794" y="1"/>
                      <a:pt x="1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12;p70">
                <a:extLst>
                  <a:ext uri="{FF2B5EF4-FFF2-40B4-BE49-F238E27FC236}">
                    <a16:creationId xmlns:a16="http://schemas.microsoft.com/office/drawing/2014/main" id="{8A2120A5-F233-453F-B487-D3CF199AD9B0}"/>
                  </a:ext>
                </a:extLst>
              </p:cNvPr>
              <p:cNvSpPr/>
              <p:nvPr/>
            </p:nvSpPr>
            <p:spPr>
              <a:xfrm>
                <a:off x="7003376" y="3302137"/>
                <a:ext cx="86202" cy="66178"/>
              </a:xfrm>
              <a:custGeom>
                <a:avLst/>
                <a:gdLst/>
                <a:ahLst/>
                <a:cxnLst/>
                <a:rect l="l" t="t" r="r" b="b"/>
                <a:pathLst>
                  <a:path w="2329" h="1788" extrusionOk="0">
                    <a:moveTo>
                      <a:pt x="1566" y="1"/>
                    </a:moveTo>
                    <a:cubicBezTo>
                      <a:pt x="1308" y="1"/>
                      <a:pt x="1006" y="102"/>
                      <a:pt x="732" y="299"/>
                    </a:cubicBezTo>
                    <a:cubicBezTo>
                      <a:pt x="214" y="664"/>
                      <a:pt x="0" y="1226"/>
                      <a:pt x="232" y="1557"/>
                    </a:cubicBezTo>
                    <a:cubicBezTo>
                      <a:pt x="345" y="1711"/>
                      <a:pt x="538" y="1787"/>
                      <a:pt x="763" y="1787"/>
                    </a:cubicBezTo>
                    <a:cubicBezTo>
                      <a:pt x="1019" y="1787"/>
                      <a:pt x="1318" y="1689"/>
                      <a:pt x="1588" y="1494"/>
                    </a:cubicBezTo>
                    <a:cubicBezTo>
                      <a:pt x="2106" y="1128"/>
                      <a:pt x="2329" y="557"/>
                      <a:pt x="2088" y="227"/>
                    </a:cubicBezTo>
                    <a:cubicBezTo>
                      <a:pt x="1977" y="75"/>
                      <a:pt x="1788" y="1"/>
                      <a:pt x="1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913;p70">
              <a:extLst>
                <a:ext uri="{FF2B5EF4-FFF2-40B4-BE49-F238E27FC236}">
                  <a16:creationId xmlns:a16="http://schemas.microsoft.com/office/drawing/2014/main" id="{0949B128-3759-413B-9596-38C76190B3D8}"/>
                </a:ext>
              </a:extLst>
            </p:cNvPr>
            <p:cNvSpPr/>
            <p:nvPr/>
          </p:nvSpPr>
          <p:spPr>
            <a:xfrm>
              <a:off x="6410504" y="4077637"/>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14;p70">
              <a:extLst>
                <a:ext uri="{FF2B5EF4-FFF2-40B4-BE49-F238E27FC236}">
                  <a16:creationId xmlns:a16="http://schemas.microsoft.com/office/drawing/2014/main" id="{4BEB0453-318B-4C6D-865D-A4AED8D3ECFB}"/>
                </a:ext>
              </a:extLst>
            </p:cNvPr>
            <p:cNvSpPr/>
            <p:nvPr/>
          </p:nvSpPr>
          <p:spPr>
            <a:xfrm>
              <a:off x="5874987" y="2238384"/>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915;p70">
              <a:extLst>
                <a:ext uri="{FF2B5EF4-FFF2-40B4-BE49-F238E27FC236}">
                  <a16:creationId xmlns:a16="http://schemas.microsoft.com/office/drawing/2014/main" id="{EDEFD406-A028-44A8-A9FB-B52840A29D0C}"/>
                </a:ext>
              </a:extLst>
            </p:cNvPr>
            <p:cNvGrpSpPr/>
            <p:nvPr/>
          </p:nvGrpSpPr>
          <p:grpSpPr>
            <a:xfrm>
              <a:off x="7251791" y="781105"/>
              <a:ext cx="961881" cy="1034203"/>
              <a:chOff x="7468910" y="2928169"/>
              <a:chExt cx="961881" cy="1034203"/>
            </a:xfrm>
          </p:grpSpPr>
          <p:sp>
            <p:nvSpPr>
              <p:cNvPr id="68" name="Google Shape;1916;p70">
                <a:extLst>
                  <a:ext uri="{FF2B5EF4-FFF2-40B4-BE49-F238E27FC236}">
                    <a16:creationId xmlns:a16="http://schemas.microsoft.com/office/drawing/2014/main" id="{3944A190-6E21-45BE-93AC-5D035E9019FB}"/>
                  </a:ext>
                </a:extLst>
              </p:cNvPr>
              <p:cNvSpPr/>
              <p:nvPr/>
            </p:nvSpPr>
            <p:spPr>
              <a:xfrm>
                <a:off x="7468910" y="2954262"/>
                <a:ext cx="961881" cy="982423"/>
              </a:xfrm>
              <a:custGeom>
                <a:avLst/>
                <a:gdLst/>
                <a:ahLst/>
                <a:cxnLst/>
                <a:rect l="l" t="t" r="r" b="b"/>
                <a:pathLst>
                  <a:path w="25988" h="26543" extrusionOk="0">
                    <a:moveTo>
                      <a:pt x="17749" y="1"/>
                    </a:moveTo>
                    <a:cubicBezTo>
                      <a:pt x="12938" y="1"/>
                      <a:pt x="6962" y="4336"/>
                      <a:pt x="3864" y="9716"/>
                    </a:cubicBezTo>
                    <a:cubicBezTo>
                      <a:pt x="1" y="16415"/>
                      <a:pt x="2053" y="22187"/>
                      <a:pt x="7040" y="25060"/>
                    </a:cubicBezTo>
                    <a:cubicBezTo>
                      <a:pt x="8718" y="26028"/>
                      <a:pt x="10515" y="26542"/>
                      <a:pt x="12308" y="26542"/>
                    </a:cubicBezTo>
                    <a:cubicBezTo>
                      <a:pt x="15836" y="26542"/>
                      <a:pt x="19347" y="24553"/>
                      <a:pt x="21902" y="20117"/>
                    </a:cubicBezTo>
                    <a:cubicBezTo>
                      <a:pt x="25756" y="13427"/>
                      <a:pt x="25988" y="3694"/>
                      <a:pt x="21001" y="821"/>
                    </a:cubicBezTo>
                    <a:cubicBezTo>
                      <a:pt x="20025" y="258"/>
                      <a:pt x="18922" y="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17;p70">
                <a:extLst>
                  <a:ext uri="{FF2B5EF4-FFF2-40B4-BE49-F238E27FC236}">
                    <a16:creationId xmlns:a16="http://schemas.microsoft.com/office/drawing/2014/main" id="{E4D0A7BA-448B-47F8-AEC2-EFB9DF0DA85A}"/>
                  </a:ext>
                </a:extLst>
              </p:cNvPr>
              <p:cNvSpPr/>
              <p:nvPr/>
            </p:nvSpPr>
            <p:spPr>
              <a:xfrm>
                <a:off x="7495336" y="2928169"/>
                <a:ext cx="919613" cy="1034203"/>
              </a:xfrm>
              <a:custGeom>
                <a:avLst/>
                <a:gdLst/>
                <a:ahLst/>
                <a:cxnLst/>
                <a:rect l="l" t="t" r="r" b="b"/>
                <a:pathLst>
                  <a:path w="24846" h="27942" extrusionOk="0">
                    <a:moveTo>
                      <a:pt x="17039" y="1418"/>
                    </a:moveTo>
                    <a:cubicBezTo>
                      <a:pt x="18125" y="1418"/>
                      <a:pt x="19108" y="1655"/>
                      <a:pt x="19939" y="2133"/>
                    </a:cubicBezTo>
                    <a:cubicBezTo>
                      <a:pt x="22027" y="3337"/>
                      <a:pt x="23267" y="6112"/>
                      <a:pt x="23356" y="9760"/>
                    </a:cubicBezTo>
                    <a:cubicBezTo>
                      <a:pt x="23436" y="13311"/>
                      <a:pt x="22401" y="17316"/>
                      <a:pt x="20582" y="20474"/>
                    </a:cubicBezTo>
                    <a:cubicBezTo>
                      <a:pt x="18301" y="24432"/>
                      <a:pt x="15029" y="26543"/>
                      <a:pt x="11554" y="26543"/>
                    </a:cubicBezTo>
                    <a:cubicBezTo>
                      <a:pt x="9944" y="26543"/>
                      <a:pt x="8292" y="26090"/>
                      <a:pt x="6674" y="25158"/>
                    </a:cubicBezTo>
                    <a:cubicBezTo>
                      <a:pt x="1562" y="22205"/>
                      <a:pt x="420" y="16558"/>
                      <a:pt x="3756" y="10768"/>
                    </a:cubicBezTo>
                    <a:cubicBezTo>
                      <a:pt x="5576" y="7619"/>
                      <a:pt x="8520" y="4711"/>
                      <a:pt x="11634" y="3007"/>
                    </a:cubicBezTo>
                    <a:cubicBezTo>
                      <a:pt x="13551" y="1952"/>
                      <a:pt x="15410" y="1418"/>
                      <a:pt x="17039" y="1418"/>
                    </a:cubicBezTo>
                    <a:close/>
                    <a:moveTo>
                      <a:pt x="17028" y="0"/>
                    </a:moveTo>
                    <a:cubicBezTo>
                      <a:pt x="15173" y="0"/>
                      <a:pt x="13108" y="596"/>
                      <a:pt x="10956" y="1776"/>
                    </a:cubicBezTo>
                    <a:cubicBezTo>
                      <a:pt x="7575" y="3632"/>
                      <a:pt x="4506" y="6656"/>
                      <a:pt x="2534" y="10073"/>
                    </a:cubicBezTo>
                    <a:cubicBezTo>
                      <a:pt x="625" y="13391"/>
                      <a:pt x="1" y="16719"/>
                      <a:pt x="741" y="19689"/>
                    </a:cubicBezTo>
                    <a:cubicBezTo>
                      <a:pt x="1419" y="22446"/>
                      <a:pt x="3275" y="24819"/>
                      <a:pt x="5969" y="26371"/>
                    </a:cubicBezTo>
                    <a:cubicBezTo>
                      <a:pt x="7772" y="27410"/>
                      <a:pt x="9706" y="27941"/>
                      <a:pt x="11604" y="27941"/>
                    </a:cubicBezTo>
                    <a:cubicBezTo>
                      <a:pt x="12543" y="27941"/>
                      <a:pt x="13472" y="27812"/>
                      <a:pt x="14372" y="27549"/>
                    </a:cubicBezTo>
                    <a:cubicBezTo>
                      <a:pt x="17316" y="26701"/>
                      <a:pt x="19886" y="24498"/>
                      <a:pt x="21795" y="21170"/>
                    </a:cubicBezTo>
                    <a:cubicBezTo>
                      <a:pt x="23766" y="17754"/>
                      <a:pt x="24846" y="13579"/>
                      <a:pt x="24757" y="9725"/>
                    </a:cubicBezTo>
                    <a:cubicBezTo>
                      <a:pt x="24658" y="5523"/>
                      <a:pt x="23195" y="2392"/>
                      <a:pt x="20644" y="920"/>
                    </a:cubicBezTo>
                    <a:cubicBezTo>
                      <a:pt x="19576" y="306"/>
                      <a:pt x="18355" y="0"/>
                      <a:pt x="17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18;p70">
                <a:extLst>
                  <a:ext uri="{FF2B5EF4-FFF2-40B4-BE49-F238E27FC236}">
                    <a16:creationId xmlns:a16="http://schemas.microsoft.com/office/drawing/2014/main" id="{27AB100E-1496-4327-A77E-BCB13BE77C6A}"/>
                  </a:ext>
                </a:extLst>
              </p:cNvPr>
              <p:cNvSpPr/>
              <p:nvPr/>
            </p:nvSpPr>
            <p:spPr>
              <a:xfrm>
                <a:off x="7682875" y="3371386"/>
                <a:ext cx="450775" cy="428420"/>
              </a:xfrm>
              <a:custGeom>
                <a:avLst/>
                <a:gdLst/>
                <a:ahLst/>
                <a:cxnLst/>
                <a:rect l="l" t="t" r="r" b="b"/>
                <a:pathLst>
                  <a:path w="12179" h="11575" extrusionOk="0">
                    <a:moveTo>
                      <a:pt x="6107" y="0"/>
                    </a:moveTo>
                    <a:cubicBezTo>
                      <a:pt x="5902" y="0"/>
                      <a:pt x="5696" y="11"/>
                      <a:pt x="5487" y="33"/>
                    </a:cubicBezTo>
                    <a:cubicBezTo>
                      <a:pt x="2311" y="364"/>
                      <a:pt x="1" y="3209"/>
                      <a:pt x="331" y="6385"/>
                    </a:cubicBezTo>
                    <a:cubicBezTo>
                      <a:pt x="648" y="9362"/>
                      <a:pt x="3154" y="11575"/>
                      <a:pt x="6073" y="11575"/>
                    </a:cubicBezTo>
                    <a:cubicBezTo>
                      <a:pt x="6278" y="11575"/>
                      <a:pt x="6484" y="11564"/>
                      <a:pt x="6692" y="11542"/>
                    </a:cubicBezTo>
                    <a:cubicBezTo>
                      <a:pt x="9876" y="11211"/>
                      <a:pt x="12178" y="8366"/>
                      <a:pt x="11848" y="5190"/>
                    </a:cubicBezTo>
                    <a:cubicBezTo>
                      <a:pt x="11539" y="2213"/>
                      <a:pt x="9034" y="0"/>
                      <a:pt x="6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19;p70">
                <a:extLst>
                  <a:ext uri="{FF2B5EF4-FFF2-40B4-BE49-F238E27FC236}">
                    <a16:creationId xmlns:a16="http://schemas.microsoft.com/office/drawing/2014/main" id="{C1E71D85-9D0A-4D1F-B8D1-EC510B1EDC64}"/>
                  </a:ext>
                </a:extLst>
              </p:cNvPr>
              <p:cNvSpPr/>
              <p:nvPr/>
            </p:nvSpPr>
            <p:spPr>
              <a:xfrm>
                <a:off x="7960908" y="3129255"/>
                <a:ext cx="113628" cy="94493"/>
              </a:xfrm>
              <a:custGeom>
                <a:avLst/>
                <a:gdLst/>
                <a:ahLst/>
                <a:cxnLst/>
                <a:rect l="l" t="t" r="r" b="b"/>
                <a:pathLst>
                  <a:path w="3070" h="2553" fill="none" extrusionOk="0">
                    <a:moveTo>
                      <a:pt x="437" y="1"/>
                    </a:moveTo>
                    <a:cubicBezTo>
                      <a:pt x="0" y="759"/>
                      <a:pt x="241" y="1714"/>
                      <a:pt x="964" y="2133"/>
                    </a:cubicBezTo>
                    <a:cubicBezTo>
                      <a:pt x="1695" y="2552"/>
                      <a:pt x="2632" y="2276"/>
                      <a:pt x="3069" y="152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20;p70">
                <a:extLst>
                  <a:ext uri="{FF2B5EF4-FFF2-40B4-BE49-F238E27FC236}">
                    <a16:creationId xmlns:a16="http://schemas.microsoft.com/office/drawing/2014/main" id="{B8396321-E9BE-439F-940E-F592118B7075}"/>
                  </a:ext>
                </a:extLst>
              </p:cNvPr>
              <p:cNvSpPr/>
              <p:nvPr/>
            </p:nvSpPr>
            <p:spPr>
              <a:xfrm>
                <a:off x="8142488" y="3234257"/>
                <a:ext cx="113628" cy="94160"/>
              </a:xfrm>
              <a:custGeom>
                <a:avLst/>
                <a:gdLst/>
                <a:ahLst/>
                <a:cxnLst/>
                <a:rect l="l" t="t" r="r" b="b"/>
                <a:pathLst>
                  <a:path w="3070" h="2544" fill="none" extrusionOk="0">
                    <a:moveTo>
                      <a:pt x="3070" y="1517"/>
                    </a:moveTo>
                    <a:cubicBezTo>
                      <a:pt x="2633" y="2267"/>
                      <a:pt x="1696" y="2543"/>
                      <a:pt x="964" y="2124"/>
                    </a:cubicBezTo>
                    <a:cubicBezTo>
                      <a:pt x="242" y="1704"/>
                      <a:pt x="1" y="750"/>
                      <a:pt x="438" y="1"/>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21;p70">
                <a:extLst>
                  <a:ext uri="{FF2B5EF4-FFF2-40B4-BE49-F238E27FC236}">
                    <a16:creationId xmlns:a16="http://schemas.microsoft.com/office/drawing/2014/main" id="{66741ACB-7903-49CF-B48F-251275A741EB}"/>
                  </a:ext>
                </a:extLst>
              </p:cNvPr>
              <p:cNvSpPr/>
              <p:nvPr/>
            </p:nvSpPr>
            <p:spPr>
              <a:xfrm>
                <a:off x="8008764" y="3264977"/>
                <a:ext cx="104375" cy="88534"/>
              </a:xfrm>
              <a:custGeom>
                <a:avLst/>
                <a:gdLst/>
                <a:ahLst/>
                <a:cxnLst/>
                <a:rect l="l" t="t" r="r" b="b"/>
                <a:pathLst>
                  <a:path w="2820" h="2392" fill="none" extrusionOk="0">
                    <a:moveTo>
                      <a:pt x="545" y="0"/>
                    </a:moveTo>
                    <a:cubicBezTo>
                      <a:pt x="545" y="0"/>
                      <a:pt x="1" y="1133"/>
                      <a:pt x="1089" y="1767"/>
                    </a:cubicBezTo>
                    <a:cubicBezTo>
                      <a:pt x="2178" y="2391"/>
                      <a:pt x="2820" y="1312"/>
                      <a:pt x="2820" y="1312"/>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22;p70">
                <a:extLst>
                  <a:ext uri="{FF2B5EF4-FFF2-40B4-BE49-F238E27FC236}">
                    <a16:creationId xmlns:a16="http://schemas.microsoft.com/office/drawing/2014/main" id="{D399748C-3CB4-4DD6-9C7D-5A8610064D02}"/>
                  </a:ext>
                </a:extLst>
              </p:cNvPr>
              <p:cNvSpPr/>
              <p:nvPr/>
            </p:nvSpPr>
            <p:spPr>
              <a:xfrm>
                <a:off x="7893546" y="3207683"/>
                <a:ext cx="86868" cy="62255"/>
              </a:xfrm>
              <a:custGeom>
                <a:avLst/>
                <a:gdLst/>
                <a:ahLst/>
                <a:cxnLst/>
                <a:rect l="l" t="t" r="r" b="b"/>
                <a:pathLst>
                  <a:path w="2347" h="1682" extrusionOk="0">
                    <a:moveTo>
                      <a:pt x="798" y="0"/>
                    </a:moveTo>
                    <a:cubicBezTo>
                      <a:pt x="533" y="0"/>
                      <a:pt x="311" y="94"/>
                      <a:pt x="206" y="281"/>
                    </a:cubicBezTo>
                    <a:cubicBezTo>
                      <a:pt x="0" y="629"/>
                      <a:pt x="277" y="1156"/>
                      <a:pt x="812" y="1468"/>
                    </a:cubicBezTo>
                    <a:cubicBezTo>
                      <a:pt x="1058" y="1611"/>
                      <a:pt x="1317" y="1681"/>
                      <a:pt x="1546" y="1681"/>
                    </a:cubicBezTo>
                    <a:cubicBezTo>
                      <a:pt x="1814" y="1681"/>
                      <a:pt x="2040" y="1585"/>
                      <a:pt x="2150" y="1397"/>
                    </a:cubicBezTo>
                    <a:cubicBezTo>
                      <a:pt x="2347" y="1058"/>
                      <a:pt x="2070" y="522"/>
                      <a:pt x="1535" y="210"/>
                    </a:cubicBezTo>
                    <a:cubicBezTo>
                      <a:pt x="1287" y="70"/>
                      <a:pt x="1027"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23;p70">
                <a:extLst>
                  <a:ext uri="{FF2B5EF4-FFF2-40B4-BE49-F238E27FC236}">
                    <a16:creationId xmlns:a16="http://schemas.microsoft.com/office/drawing/2014/main" id="{B92B6FF1-6DCA-4E2C-BA7E-5956B0444B33}"/>
                  </a:ext>
                </a:extLst>
              </p:cNvPr>
              <p:cNvSpPr/>
              <p:nvPr/>
            </p:nvSpPr>
            <p:spPr>
              <a:xfrm>
                <a:off x="8138194" y="3348661"/>
                <a:ext cx="86905" cy="62144"/>
              </a:xfrm>
              <a:custGeom>
                <a:avLst/>
                <a:gdLst/>
                <a:ahLst/>
                <a:cxnLst/>
                <a:rect l="l" t="t" r="r" b="b"/>
                <a:pathLst>
                  <a:path w="2348" h="1679" extrusionOk="0">
                    <a:moveTo>
                      <a:pt x="798" y="0"/>
                    </a:moveTo>
                    <a:cubicBezTo>
                      <a:pt x="531" y="0"/>
                      <a:pt x="308" y="95"/>
                      <a:pt x="197" y="282"/>
                    </a:cubicBezTo>
                    <a:cubicBezTo>
                      <a:pt x="1" y="621"/>
                      <a:pt x="269" y="1156"/>
                      <a:pt x="813" y="1468"/>
                    </a:cubicBezTo>
                    <a:cubicBezTo>
                      <a:pt x="1060" y="1608"/>
                      <a:pt x="1321" y="1678"/>
                      <a:pt x="1549" y="1678"/>
                    </a:cubicBezTo>
                    <a:cubicBezTo>
                      <a:pt x="1815" y="1678"/>
                      <a:pt x="2036" y="1584"/>
                      <a:pt x="2142" y="1397"/>
                    </a:cubicBezTo>
                    <a:cubicBezTo>
                      <a:pt x="2347" y="1058"/>
                      <a:pt x="2071" y="523"/>
                      <a:pt x="1535" y="210"/>
                    </a:cubicBezTo>
                    <a:cubicBezTo>
                      <a:pt x="1288" y="70"/>
                      <a:pt x="1027"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924;p70">
              <a:extLst>
                <a:ext uri="{FF2B5EF4-FFF2-40B4-BE49-F238E27FC236}">
                  <a16:creationId xmlns:a16="http://schemas.microsoft.com/office/drawing/2014/main" id="{CE14D79A-3A50-4244-9031-2A00E27713CA}"/>
                </a:ext>
              </a:extLst>
            </p:cNvPr>
            <p:cNvGrpSpPr/>
            <p:nvPr/>
          </p:nvGrpSpPr>
          <p:grpSpPr>
            <a:xfrm>
              <a:off x="5087242" y="2857315"/>
              <a:ext cx="1381514" cy="1589270"/>
              <a:chOff x="5174475" y="2230496"/>
              <a:chExt cx="1684979" cy="1938371"/>
            </a:xfrm>
          </p:grpSpPr>
          <p:sp>
            <p:nvSpPr>
              <p:cNvPr id="47" name="Google Shape;1925;p70">
                <a:extLst>
                  <a:ext uri="{FF2B5EF4-FFF2-40B4-BE49-F238E27FC236}">
                    <a16:creationId xmlns:a16="http://schemas.microsoft.com/office/drawing/2014/main" id="{72F7DDDB-7784-4E33-A8DE-822CA06CD3CD}"/>
                  </a:ext>
                </a:extLst>
              </p:cNvPr>
              <p:cNvSpPr/>
              <p:nvPr/>
            </p:nvSpPr>
            <p:spPr>
              <a:xfrm>
                <a:off x="6259143" y="2250630"/>
                <a:ext cx="270117" cy="394627"/>
              </a:xfrm>
              <a:custGeom>
                <a:avLst/>
                <a:gdLst/>
                <a:ahLst/>
                <a:cxnLst/>
                <a:rect l="l" t="t" r="r" b="b"/>
                <a:pathLst>
                  <a:path w="7298" h="10662" extrusionOk="0">
                    <a:moveTo>
                      <a:pt x="6423" y="1"/>
                    </a:moveTo>
                    <a:cubicBezTo>
                      <a:pt x="6423" y="1"/>
                      <a:pt x="3060" y="1286"/>
                      <a:pt x="1526" y="4229"/>
                    </a:cubicBezTo>
                    <a:cubicBezTo>
                      <a:pt x="0" y="7164"/>
                      <a:pt x="875" y="10662"/>
                      <a:pt x="875" y="10662"/>
                    </a:cubicBezTo>
                    <a:cubicBezTo>
                      <a:pt x="875" y="10662"/>
                      <a:pt x="4238" y="9377"/>
                      <a:pt x="5772" y="6433"/>
                    </a:cubicBezTo>
                    <a:cubicBezTo>
                      <a:pt x="7298" y="3489"/>
                      <a:pt x="6423" y="1"/>
                      <a:pt x="6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26;p70">
                <a:extLst>
                  <a:ext uri="{FF2B5EF4-FFF2-40B4-BE49-F238E27FC236}">
                    <a16:creationId xmlns:a16="http://schemas.microsoft.com/office/drawing/2014/main" id="{D40F75ED-98D5-4493-A271-9272B800A56D}"/>
                  </a:ext>
                </a:extLst>
              </p:cNvPr>
              <p:cNvSpPr/>
              <p:nvPr/>
            </p:nvSpPr>
            <p:spPr>
              <a:xfrm>
                <a:off x="5991029" y="2230496"/>
                <a:ext cx="385041" cy="573250"/>
              </a:xfrm>
              <a:custGeom>
                <a:avLst/>
                <a:gdLst/>
                <a:ahLst/>
                <a:cxnLst/>
                <a:rect l="l" t="t" r="r" b="b"/>
                <a:pathLst>
                  <a:path w="10403" h="15488" extrusionOk="0">
                    <a:moveTo>
                      <a:pt x="0" y="1"/>
                    </a:moveTo>
                    <a:lnTo>
                      <a:pt x="0" y="1"/>
                    </a:lnTo>
                    <a:cubicBezTo>
                      <a:pt x="8199" y="7637"/>
                      <a:pt x="3622" y="15488"/>
                      <a:pt x="3622" y="15488"/>
                    </a:cubicBezTo>
                    <a:cubicBezTo>
                      <a:pt x="3622" y="15488"/>
                      <a:pt x="10402" y="13186"/>
                      <a:pt x="8743" y="6495"/>
                    </a:cubicBezTo>
                    <a:cubicBezTo>
                      <a:pt x="7200" y="286"/>
                      <a:pt x="1"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27;p70">
                <a:extLst>
                  <a:ext uri="{FF2B5EF4-FFF2-40B4-BE49-F238E27FC236}">
                    <a16:creationId xmlns:a16="http://schemas.microsoft.com/office/drawing/2014/main" id="{B2D48685-2519-4B25-8601-41E8B35777F5}"/>
                  </a:ext>
                </a:extLst>
              </p:cNvPr>
              <p:cNvSpPr/>
              <p:nvPr/>
            </p:nvSpPr>
            <p:spPr>
              <a:xfrm>
                <a:off x="6182861" y="2506308"/>
                <a:ext cx="620811" cy="365795"/>
              </a:xfrm>
              <a:custGeom>
                <a:avLst/>
                <a:gdLst/>
                <a:ahLst/>
                <a:cxnLst/>
                <a:rect l="l" t="t" r="r" b="b"/>
                <a:pathLst>
                  <a:path w="16773" h="9883" extrusionOk="0">
                    <a:moveTo>
                      <a:pt x="9272" y="0"/>
                    </a:moveTo>
                    <a:cubicBezTo>
                      <a:pt x="8379" y="0"/>
                      <a:pt x="7428" y="160"/>
                      <a:pt x="6433" y="542"/>
                    </a:cubicBezTo>
                    <a:cubicBezTo>
                      <a:pt x="1" y="3013"/>
                      <a:pt x="1999" y="9882"/>
                      <a:pt x="1999" y="9882"/>
                    </a:cubicBezTo>
                    <a:cubicBezTo>
                      <a:pt x="1999" y="9882"/>
                      <a:pt x="4921" y="3559"/>
                      <a:pt x="13012" y="3559"/>
                    </a:cubicBezTo>
                    <a:cubicBezTo>
                      <a:pt x="14160" y="3559"/>
                      <a:pt x="15411" y="3686"/>
                      <a:pt x="16772" y="3977"/>
                    </a:cubicBezTo>
                    <a:cubicBezTo>
                      <a:pt x="16772" y="3977"/>
                      <a:pt x="13737" y="0"/>
                      <a:pt x="92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28;p70">
                <a:extLst>
                  <a:ext uri="{FF2B5EF4-FFF2-40B4-BE49-F238E27FC236}">
                    <a16:creationId xmlns:a16="http://schemas.microsoft.com/office/drawing/2014/main" id="{0BBBAAD1-0A98-4F1A-9B2A-36F7D55E784E}"/>
                  </a:ext>
                </a:extLst>
              </p:cNvPr>
              <p:cNvSpPr/>
              <p:nvPr/>
            </p:nvSpPr>
            <p:spPr>
              <a:xfrm>
                <a:off x="5782357" y="2308109"/>
                <a:ext cx="562997" cy="838370"/>
              </a:xfrm>
              <a:custGeom>
                <a:avLst/>
                <a:gdLst/>
                <a:ahLst/>
                <a:cxnLst/>
                <a:rect l="l" t="t" r="r" b="b"/>
                <a:pathLst>
                  <a:path w="15211" h="22651" extrusionOk="0">
                    <a:moveTo>
                      <a:pt x="0" y="0"/>
                    </a:moveTo>
                    <a:lnTo>
                      <a:pt x="0" y="0"/>
                    </a:lnTo>
                    <a:cubicBezTo>
                      <a:pt x="11990" y="11178"/>
                      <a:pt x="5299" y="22651"/>
                      <a:pt x="5299" y="22651"/>
                    </a:cubicBezTo>
                    <a:cubicBezTo>
                      <a:pt x="5299" y="22651"/>
                      <a:pt x="15211" y="19287"/>
                      <a:pt x="12784" y="9510"/>
                    </a:cubicBezTo>
                    <a:cubicBezTo>
                      <a:pt x="10527" y="429"/>
                      <a:pt x="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29;p70">
                <a:extLst>
                  <a:ext uri="{FF2B5EF4-FFF2-40B4-BE49-F238E27FC236}">
                    <a16:creationId xmlns:a16="http://schemas.microsoft.com/office/drawing/2014/main" id="{37C8B64D-2659-4D98-9C53-7CA94080D4E4}"/>
                  </a:ext>
                </a:extLst>
              </p:cNvPr>
              <p:cNvSpPr/>
              <p:nvPr/>
            </p:nvSpPr>
            <p:spPr>
              <a:xfrm>
                <a:off x="5951723" y="2653726"/>
                <a:ext cx="907732" cy="535016"/>
              </a:xfrm>
              <a:custGeom>
                <a:avLst/>
                <a:gdLst/>
                <a:ahLst/>
                <a:cxnLst/>
                <a:rect l="l" t="t" r="r" b="b"/>
                <a:pathLst>
                  <a:path w="24525" h="14455" extrusionOk="0">
                    <a:moveTo>
                      <a:pt x="13570" y="1"/>
                    </a:moveTo>
                    <a:cubicBezTo>
                      <a:pt x="12262" y="1"/>
                      <a:pt x="10870" y="235"/>
                      <a:pt x="9412" y="796"/>
                    </a:cubicBezTo>
                    <a:cubicBezTo>
                      <a:pt x="1" y="4409"/>
                      <a:pt x="2927" y="14454"/>
                      <a:pt x="2927" y="14454"/>
                    </a:cubicBezTo>
                    <a:cubicBezTo>
                      <a:pt x="2927" y="14454"/>
                      <a:pt x="7197" y="5209"/>
                      <a:pt x="19028" y="5209"/>
                    </a:cubicBezTo>
                    <a:cubicBezTo>
                      <a:pt x="20706" y="5209"/>
                      <a:pt x="22534" y="5395"/>
                      <a:pt x="24525" y="5819"/>
                    </a:cubicBezTo>
                    <a:cubicBezTo>
                      <a:pt x="24525" y="5819"/>
                      <a:pt x="20093" y="1"/>
                      <a:pt x="13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30;p70">
                <a:extLst>
                  <a:ext uri="{FF2B5EF4-FFF2-40B4-BE49-F238E27FC236}">
                    <a16:creationId xmlns:a16="http://schemas.microsoft.com/office/drawing/2014/main" id="{E8DB720C-4920-45D6-B5A0-CC656A178B45}"/>
                  </a:ext>
                </a:extLst>
              </p:cNvPr>
              <p:cNvSpPr/>
              <p:nvPr/>
            </p:nvSpPr>
            <p:spPr>
              <a:xfrm>
                <a:off x="5779692" y="2537916"/>
                <a:ext cx="412800" cy="614519"/>
              </a:xfrm>
              <a:custGeom>
                <a:avLst/>
                <a:gdLst/>
                <a:ahLst/>
                <a:cxnLst/>
                <a:rect l="l" t="t" r="r" b="b"/>
                <a:pathLst>
                  <a:path w="11153" h="16603" extrusionOk="0">
                    <a:moveTo>
                      <a:pt x="1" y="0"/>
                    </a:moveTo>
                    <a:cubicBezTo>
                      <a:pt x="8788" y="8190"/>
                      <a:pt x="3890" y="16602"/>
                      <a:pt x="3890" y="16602"/>
                    </a:cubicBezTo>
                    <a:cubicBezTo>
                      <a:pt x="3890" y="16602"/>
                      <a:pt x="11152" y="14131"/>
                      <a:pt x="9368" y="6967"/>
                    </a:cubicBezTo>
                    <a:cubicBezTo>
                      <a:pt x="7718" y="313"/>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31;p70">
                <a:extLst>
                  <a:ext uri="{FF2B5EF4-FFF2-40B4-BE49-F238E27FC236}">
                    <a16:creationId xmlns:a16="http://schemas.microsoft.com/office/drawing/2014/main" id="{6B8314A6-EE49-4754-B9D4-D45B22AF34E1}"/>
                  </a:ext>
                </a:extLst>
              </p:cNvPr>
              <p:cNvSpPr/>
              <p:nvPr/>
            </p:nvSpPr>
            <p:spPr>
              <a:xfrm>
                <a:off x="6007536" y="2845003"/>
                <a:ext cx="665041" cy="392258"/>
              </a:xfrm>
              <a:custGeom>
                <a:avLst/>
                <a:gdLst/>
                <a:ahLst/>
                <a:cxnLst/>
                <a:rect l="l" t="t" r="r" b="b"/>
                <a:pathLst>
                  <a:path w="17968" h="10598" extrusionOk="0">
                    <a:moveTo>
                      <a:pt x="9931" y="1"/>
                    </a:moveTo>
                    <a:cubicBezTo>
                      <a:pt x="8973" y="1"/>
                      <a:pt x="7954" y="171"/>
                      <a:pt x="6887" y="580"/>
                    </a:cubicBezTo>
                    <a:cubicBezTo>
                      <a:pt x="0" y="3238"/>
                      <a:pt x="2141" y="10598"/>
                      <a:pt x="2141" y="10598"/>
                    </a:cubicBezTo>
                    <a:cubicBezTo>
                      <a:pt x="2141" y="10598"/>
                      <a:pt x="5269" y="3816"/>
                      <a:pt x="13939" y="3816"/>
                    </a:cubicBezTo>
                    <a:cubicBezTo>
                      <a:pt x="15168" y="3816"/>
                      <a:pt x="16509" y="3953"/>
                      <a:pt x="17967" y="4264"/>
                    </a:cubicBezTo>
                    <a:cubicBezTo>
                      <a:pt x="17967" y="4264"/>
                      <a:pt x="14720" y="1"/>
                      <a:pt x="9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32;p70">
                <a:extLst>
                  <a:ext uri="{FF2B5EF4-FFF2-40B4-BE49-F238E27FC236}">
                    <a16:creationId xmlns:a16="http://schemas.microsoft.com/office/drawing/2014/main" id="{6BB20433-85F4-4560-A516-9D6604EBE627}"/>
                  </a:ext>
                </a:extLst>
              </p:cNvPr>
              <p:cNvSpPr/>
              <p:nvPr/>
            </p:nvSpPr>
            <p:spPr>
              <a:xfrm>
                <a:off x="5174475" y="2862769"/>
                <a:ext cx="1327083" cy="1306097"/>
              </a:xfrm>
              <a:custGeom>
                <a:avLst/>
                <a:gdLst/>
                <a:ahLst/>
                <a:cxnLst/>
                <a:rect l="l" t="t" r="r" b="b"/>
                <a:pathLst>
                  <a:path w="35855" h="35288" extrusionOk="0">
                    <a:moveTo>
                      <a:pt x="19791" y="1"/>
                    </a:moveTo>
                    <a:cubicBezTo>
                      <a:pt x="14715" y="1"/>
                      <a:pt x="9812" y="2759"/>
                      <a:pt x="7307" y="7575"/>
                    </a:cubicBezTo>
                    <a:lnTo>
                      <a:pt x="3587" y="14712"/>
                    </a:lnTo>
                    <a:cubicBezTo>
                      <a:pt x="1" y="21608"/>
                      <a:pt x="2677" y="30110"/>
                      <a:pt x="9573" y="33696"/>
                    </a:cubicBezTo>
                    <a:cubicBezTo>
                      <a:pt x="11647" y="34776"/>
                      <a:pt x="13867" y="35288"/>
                      <a:pt x="16055" y="35288"/>
                    </a:cubicBezTo>
                    <a:cubicBezTo>
                      <a:pt x="21134" y="35288"/>
                      <a:pt x="26042" y="32530"/>
                      <a:pt x="28548" y="27710"/>
                    </a:cubicBezTo>
                    <a:lnTo>
                      <a:pt x="32268" y="20573"/>
                    </a:lnTo>
                    <a:cubicBezTo>
                      <a:pt x="35854" y="13677"/>
                      <a:pt x="33178" y="5185"/>
                      <a:pt x="26282" y="1598"/>
                    </a:cubicBezTo>
                    <a:cubicBezTo>
                      <a:pt x="24206" y="514"/>
                      <a:pt x="21982" y="1"/>
                      <a:pt x="19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33;p70">
                <a:extLst>
                  <a:ext uri="{FF2B5EF4-FFF2-40B4-BE49-F238E27FC236}">
                    <a16:creationId xmlns:a16="http://schemas.microsoft.com/office/drawing/2014/main" id="{3A8E4502-8B67-433A-AD13-1A9E658938BD}"/>
                  </a:ext>
                </a:extLst>
              </p:cNvPr>
              <p:cNvSpPr/>
              <p:nvPr/>
            </p:nvSpPr>
            <p:spPr>
              <a:xfrm>
                <a:off x="5855640" y="2937422"/>
                <a:ext cx="67400" cy="213673"/>
              </a:xfrm>
              <a:custGeom>
                <a:avLst/>
                <a:gdLst/>
                <a:ahLst/>
                <a:cxnLst/>
                <a:rect l="l" t="t" r="r" b="b"/>
                <a:pathLst>
                  <a:path w="1821" h="5773" fill="none" extrusionOk="0">
                    <a:moveTo>
                      <a:pt x="1" y="1"/>
                    </a:moveTo>
                    <a:lnTo>
                      <a:pt x="1821" y="5772"/>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34;p70">
                <a:extLst>
                  <a:ext uri="{FF2B5EF4-FFF2-40B4-BE49-F238E27FC236}">
                    <a16:creationId xmlns:a16="http://schemas.microsoft.com/office/drawing/2014/main" id="{8A634CDE-72E9-477F-AA92-0887449A4F9D}"/>
                  </a:ext>
                </a:extLst>
              </p:cNvPr>
              <p:cNvSpPr/>
              <p:nvPr/>
            </p:nvSpPr>
            <p:spPr>
              <a:xfrm>
                <a:off x="5782357" y="3010409"/>
                <a:ext cx="213673" cy="67400"/>
              </a:xfrm>
              <a:custGeom>
                <a:avLst/>
                <a:gdLst/>
                <a:ahLst/>
                <a:cxnLst/>
                <a:rect l="l" t="t" r="r" b="b"/>
                <a:pathLst>
                  <a:path w="5773" h="1821" fill="none" extrusionOk="0">
                    <a:moveTo>
                      <a:pt x="5772" y="0"/>
                    </a:moveTo>
                    <a:lnTo>
                      <a:pt x="0"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35;p70">
                <a:extLst>
                  <a:ext uri="{FF2B5EF4-FFF2-40B4-BE49-F238E27FC236}">
                    <a16:creationId xmlns:a16="http://schemas.microsoft.com/office/drawing/2014/main" id="{9CCC1998-6275-4D2E-B2C9-007B8954198D}"/>
                  </a:ext>
                </a:extLst>
              </p:cNvPr>
              <p:cNvSpPr/>
              <p:nvPr/>
            </p:nvSpPr>
            <p:spPr>
              <a:xfrm>
                <a:off x="5869853" y="3707084"/>
                <a:ext cx="67400" cy="213673"/>
              </a:xfrm>
              <a:custGeom>
                <a:avLst/>
                <a:gdLst/>
                <a:ahLst/>
                <a:cxnLst/>
                <a:rect l="l" t="t" r="r" b="b"/>
                <a:pathLst>
                  <a:path w="1821" h="5773" fill="none" extrusionOk="0">
                    <a:moveTo>
                      <a:pt x="0" y="0"/>
                    </a:moveTo>
                    <a:lnTo>
                      <a:pt x="1820" y="5772"/>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36;p70">
                <a:extLst>
                  <a:ext uri="{FF2B5EF4-FFF2-40B4-BE49-F238E27FC236}">
                    <a16:creationId xmlns:a16="http://schemas.microsoft.com/office/drawing/2014/main" id="{85AB6B2E-6911-4719-A1A6-C91012774375}"/>
                  </a:ext>
                </a:extLst>
              </p:cNvPr>
              <p:cNvSpPr/>
              <p:nvPr/>
            </p:nvSpPr>
            <p:spPr>
              <a:xfrm>
                <a:off x="5796865" y="3780367"/>
                <a:ext cx="213673" cy="67400"/>
              </a:xfrm>
              <a:custGeom>
                <a:avLst/>
                <a:gdLst/>
                <a:ahLst/>
                <a:cxnLst/>
                <a:rect l="l" t="t" r="r" b="b"/>
                <a:pathLst>
                  <a:path w="5773" h="1821" fill="none" extrusionOk="0">
                    <a:moveTo>
                      <a:pt x="5773" y="1"/>
                    </a:moveTo>
                    <a:lnTo>
                      <a:pt x="1" y="1821"/>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37;p70">
                <a:extLst>
                  <a:ext uri="{FF2B5EF4-FFF2-40B4-BE49-F238E27FC236}">
                    <a16:creationId xmlns:a16="http://schemas.microsoft.com/office/drawing/2014/main" id="{8D0ED110-411A-4B3B-A54D-CB22E2987E18}"/>
                  </a:ext>
                </a:extLst>
              </p:cNvPr>
              <p:cNvSpPr/>
              <p:nvPr/>
            </p:nvSpPr>
            <p:spPr>
              <a:xfrm>
                <a:off x="5530418" y="3530426"/>
                <a:ext cx="67400" cy="213673"/>
              </a:xfrm>
              <a:custGeom>
                <a:avLst/>
                <a:gdLst/>
                <a:ahLst/>
                <a:cxnLst/>
                <a:rect l="l" t="t" r="r" b="b"/>
                <a:pathLst>
                  <a:path w="1821" h="5773" fill="none" extrusionOk="0">
                    <a:moveTo>
                      <a:pt x="1" y="1"/>
                    </a:moveTo>
                    <a:lnTo>
                      <a:pt x="1820" y="5773"/>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38;p70">
                <a:extLst>
                  <a:ext uri="{FF2B5EF4-FFF2-40B4-BE49-F238E27FC236}">
                    <a16:creationId xmlns:a16="http://schemas.microsoft.com/office/drawing/2014/main" id="{469BA75C-7A81-4B25-B0ED-79E72D8B8C78}"/>
                  </a:ext>
                </a:extLst>
              </p:cNvPr>
              <p:cNvSpPr/>
              <p:nvPr/>
            </p:nvSpPr>
            <p:spPr>
              <a:xfrm>
                <a:off x="5457134" y="3603413"/>
                <a:ext cx="213636" cy="67400"/>
              </a:xfrm>
              <a:custGeom>
                <a:avLst/>
                <a:gdLst/>
                <a:ahLst/>
                <a:cxnLst/>
                <a:rect l="l" t="t" r="r" b="b"/>
                <a:pathLst>
                  <a:path w="5772" h="1821" fill="none" extrusionOk="0">
                    <a:moveTo>
                      <a:pt x="5772" y="0"/>
                    </a:moveTo>
                    <a:lnTo>
                      <a:pt x="0"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39;p70">
                <a:extLst>
                  <a:ext uri="{FF2B5EF4-FFF2-40B4-BE49-F238E27FC236}">
                    <a16:creationId xmlns:a16="http://schemas.microsoft.com/office/drawing/2014/main" id="{D030C74C-EAD4-4C38-8872-E6A3E0F97CD1}"/>
                  </a:ext>
                </a:extLst>
              </p:cNvPr>
              <p:cNvSpPr/>
              <p:nvPr/>
            </p:nvSpPr>
            <p:spPr>
              <a:xfrm>
                <a:off x="6167353" y="3099534"/>
                <a:ext cx="67400" cy="213673"/>
              </a:xfrm>
              <a:custGeom>
                <a:avLst/>
                <a:gdLst/>
                <a:ahLst/>
                <a:cxnLst/>
                <a:rect l="l" t="t" r="r" b="b"/>
                <a:pathLst>
                  <a:path w="1821" h="5773" fill="none" extrusionOk="0">
                    <a:moveTo>
                      <a:pt x="0" y="1"/>
                    </a:moveTo>
                    <a:lnTo>
                      <a:pt x="1820" y="5773"/>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40;p70">
                <a:extLst>
                  <a:ext uri="{FF2B5EF4-FFF2-40B4-BE49-F238E27FC236}">
                    <a16:creationId xmlns:a16="http://schemas.microsoft.com/office/drawing/2014/main" id="{A2F4DF38-5F80-403A-9432-CEB26923EB0B}"/>
                  </a:ext>
                </a:extLst>
              </p:cNvPr>
              <p:cNvSpPr/>
              <p:nvPr/>
            </p:nvSpPr>
            <p:spPr>
              <a:xfrm>
                <a:off x="6094033" y="3172855"/>
                <a:ext cx="213673" cy="67400"/>
              </a:xfrm>
              <a:custGeom>
                <a:avLst/>
                <a:gdLst/>
                <a:ahLst/>
                <a:cxnLst/>
                <a:rect l="l" t="t" r="r" b="b"/>
                <a:pathLst>
                  <a:path w="5773" h="1821" fill="none" extrusionOk="0">
                    <a:moveTo>
                      <a:pt x="5773" y="0"/>
                    </a:moveTo>
                    <a:lnTo>
                      <a:pt x="1"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41;p70">
                <a:extLst>
                  <a:ext uri="{FF2B5EF4-FFF2-40B4-BE49-F238E27FC236}">
                    <a16:creationId xmlns:a16="http://schemas.microsoft.com/office/drawing/2014/main" id="{91119F38-2428-4B86-AF98-DD52CD211C52}"/>
                  </a:ext>
                </a:extLst>
              </p:cNvPr>
              <p:cNvSpPr/>
              <p:nvPr/>
            </p:nvSpPr>
            <p:spPr>
              <a:xfrm>
                <a:off x="5664807" y="3140173"/>
                <a:ext cx="214969" cy="172700"/>
              </a:xfrm>
              <a:custGeom>
                <a:avLst/>
                <a:gdLst/>
                <a:ahLst/>
                <a:cxnLst/>
                <a:rect l="l" t="t" r="r" b="b"/>
                <a:pathLst>
                  <a:path w="5808" h="4666" fill="none" extrusionOk="0">
                    <a:moveTo>
                      <a:pt x="5050" y="4666"/>
                    </a:moveTo>
                    <a:cubicBezTo>
                      <a:pt x="5808" y="3221"/>
                      <a:pt x="5282" y="1454"/>
                      <a:pt x="3890" y="732"/>
                    </a:cubicBezTo>
                    <a:cubicBezTo>
                      <a:pt x="2498" y="0"/>
                      <a:pt x="750" y="589"/>
                      <a:pt x="0" y="2034"/>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42;p70">
                <a:extLst>
                  <a:ext uri="{FF2B5EF4-FFF2-40B4-BE49-F238E27FC236}">
                    <a16:creationId xmlns:a16="http://schemas.microsoft.com/office/drawing/2014/main" id="{2CB91FEF-EA8C-4BF4-8D2D-EE3B145B0813}"/>
                  </a:ext>
                </a:extLst>
              </p:cNvPr>
              <p:cNvSpPr/>
              <p:nvPr/>
            </p:nvSpPr>
            <p:spPr>
              <a:xfrm>
                <a:off x="6013162" y="3321753"/>
                <a:ext cx="214969" cy="172737"/>
              </a:xfrm>
              <a:custGeom>
                <a:avLst/>
                <a:gdLst/>
                <a:ahLst/>
                <a:cxnLst/>
                <a:rect l="l" t="t" r="r" b="b"/>
                <a:pathLst>
                  <a:path w="5808" h="4667" fill="none" extrusionOk="0">
                    <a:moveTo>
                      <a:pt x="0" y="2035"/>
                    </a:moveTo>
                    <a:cubicBezTo>
                      <a:pt x="749" y="581"/>
                      <a:pt x="2498" y="1"/>
                      <a:pt x="3890" y="723"/>
                    </a:cubicBezTo>
                    <a:cubicBezTo>
                      <a:pt x="5281" y="1455"/>
                      <a:pt x="5808" y="3212"/>
                      <a:pt x="5049" y="466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43;p70">
                <a:extLst>
                  <a:ext uri="{FF2B5EF4-FFF2-40B4-BE49-F238E27FC236}">
                    <a16:creationId xmlns:a16="http://schemas.microsoft.com/office/drawing/2014/main" id="{AE7BB239-598A-469B-AF35-5B4BAF238798}"/>
                  </a:ext>
                </a:extLst>
              </p:cNvPr>
              <p:cNvSpPr/>
              <p:nvPr/>
            </p:nvSpPr>
            <p:spPr>
              <a:xfrm>
                <a:off x="5757929" y="3373940"/>
                <a:ext cx="235437" cy="159376"/>
              </a:xfrm>
              <a:custGeom>
                <a:avLst/>
                <a:gdLst/>
                <a:ahLst/>
                <a:cxnLst/>
                <a:rect l="l" t="t" r="r" b="b"/>
                <a:pathLst>
                  <a:path w="6361" h="4306" extrusionOk="0">
                    <a:moveTo>
                      <a:pt x="1115" y="0"/>
                    </a:moveTo>
                    <a:lnTo>
                      <a:pt x="1115" y="0"/>
                    </a:lnTo>
                    <a:cubicBezTo>
                      <a:pt x="1115" y="0"/>
                      <a:pt x="0" y="2614"/>
                      <a:pt x="2516" y="3925"/>
                    </a:cubicBezTo>
                    <a:cubicBezTo>
                      <a:pt x="3037" y="4197"/>
                      <a:pt x="3508" y="4305"/>
                      <a:pt x="3926" y="4305"/>
                    </a:cubicBezTo>
                    <a:cubicBezTo>
                      <a:pt x="5526" y="4305"/>
                      <a:pt x="6361" y="2730"/>
                      <a:pt x="6361" y="2730"/>
                    </a:cubicBezTo>
                    <a:lnTo>
                      <a:pt x="11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44;p70">
                <a:extLst>
                  <a:ext uri="{FF2B5EF4-FFF2-40B4-BE49-F238E27FC236}">
                    <a16:creationId xmlns:a16="http://schemas.microsoft.com/office/drawing/2014/main" id="{C37236D2-E9CE-4FF3-A436-DDA021D2E316}"/>
                  </a:ext>
                </a:extLst>
              </p:cNvPr>
              <p:cNvSpPr/>
              <p:nvPr/>
            </p:nvSpPr>
            <p:spPr>
              <a:xfrm>
                <a:off x="5555512" y="3292033"/>
                <a:ext cx="163817" cy="114480"/>
              </a:xfrm>
              <a:custGeom>
                <a:avLst/>
                <a:gdLst/>
                <a:ahLst/>
                <a:cxnLst/>
                <a:rect l="l" t="t" r="r" b="b"/>
                <a:pathLst>
                  <a:path w="4426" h="3093" extrusionOk="0">
                    <a:moveTo>
                      <a:pt x="1527" y="0"/>
                    </a:moveTo>
                    <a:cubicBezTo>
                      <a:pt x="991" y="0"/>
                      <a:pt x="546" y="197"/>
                      <a:pt x="348" y="572"/>
                    </a:cubicBezTo>
                    <a:cubicBezTo>
                      <a:pt x="1" y="1241"/>
                      <a:pt x="563" y="2213"/>
                      <a:pt x="1588" y="2748"/>
                    </a:cubicBezTo>
                    <a:cubicBezTo>
                      <a:pt x="2035" y="2979"/>
                      <a:pt x="2497" y="3093"/>
                      <a:pt x="2905" y="3093"/>
                    </a:cubicBezTo>
                    <a:cubicBezTo>
                      <a:pt x="3442" y="3093"/>
                      <a:pt x="3885" y="2897"/>
                      <a:pt x="4077" y="2516"/>
                    </a:cubicBezTo>
                    <a:cubicBezTo>
                      <a:pt x="4425" y="1856"/>
                      <a:pt x="3872" y="884"/>
                      <a:pt x="2837" y="349"/>
                    </a:cubicBezTo>
                    <a:cubicBezTo>
                      <a:pt x="2394" y="114"/>
                      <a:pt x="1935"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45;p70">
                <a:extLst>
                  <a:ext uri="{FF2B5EF4-FFF2-40B4-BE49-F238E27FC236}">
                    <a16:creationId xmlns:a16="http://schemas.microsoft.com/office/drawing/2014/main" id="{35C474C1-AE83-4DD0-BA31-34B00540BA38}"/>
                  </a:ext>
                </a:extLst>
              </p:cNvPr>
              <p:cNvSpPr/>
              <p:nvPr/>
            </p:nvSpPr>
            <p:spPr>
              <a:xfrm>
                <a:off x="6024710" y="3535867"/>
                <a:ext cx="163817" cy="114554"/>
              </a:xfrm>
              <a:custGeom>
                <a:avLst/>
                <a:gdLst/>
                <a:ahLst/>
                <a:cxnLst/>
                <a:rect l="l" t="t" r="r" b="b"/>
                <a:pathLst>
                  <a:path w="4426" h="3095" extrusionOk="0">
                    <a:moveTo>
                      <a:pt x="1521" y="0"/>
                    </a:moveTo>
                    <a:cubicBezTo>
                      <a:pt x="984" y="0"/>
                      <a:pt x="541" y="196"/>
                      <a:pt x="348" y="576"/>
                    </a:cubicBezTo>
                    <a:cubicBezTo>
                      <a:pt x="0" y="1236"/>
                      <a:pt x="553" y="2218"/>
                      <a:pt x="1579" y="2753"/>
                    </a:cubicBezTo>
                    <a:cubicBezTo>
                      <a:pt x="2024" y="2983"/>
                      <a:pt x="2483" y="3094"/>
                      <a:pt x="2890" y="3094"/>
                    </a:cubicBezTo>
                    <a:cubicBezTo>
                      <a:pt x="3431" y="3094"/>
                      <a:pt x="3879" y="2898"/>
                      <a:pt x="4077" y="2521"/>
                    </a:cubicBezTo>
                    <a:cubicBezTo>
                      <a:pt x="4425" y="1852"/>
                      <a:pt x="3863" y="880"/>
                      <a:pt x="2837" y="344"/>
                    </a:cubicBezTo>
                    <a:cubicBezTo>
                      <a:pt x="2390" y="113"/>
                      <a:pt x="1929" y="0"/>
                      <a:pt x="1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946;p70">
              <a:extLst>
                <a:ext uri="{FF2B5EF4-FFF2-40B4-BE49-F238E27FC236}">
                  <a16:creationId xmlns:a16="http://schemas.microsoft.com/office/drawing/2014/main" id="{2A27AF78-99B1-4BA7-8574-D489C3755956}"/>
                </a:ext>
              </a:extLst>
            </p:cNvPr>
            <p:cNvGrpSpPr/>
            <p:nvPr/>
          </p:nvGrpSpPr>
          <p:grpSpPr>
            <a:xfrm rot="-176431">
              <a:off x="7168409" y="3028453"/>
              <a:ext cx="1128641" cy="1390098"/>
              <a:chOff x="6294785" y="993966"/>
              <a:chExt cx="1128622" cy="1390075"/>
            </a:xfrm>
          </p:grpSpPr>
          <p:sp>
            <p:nvSpPr>
              <p:cNvPr id="36" name="Google Shape;1947;p70">
                <a:extLst>
                  <a:ext uri="{FF2B5EF4-FFF2-40B4-BE49-F238E27FC236}">
                    <a16:creationId xmlns:a16="http://schemas.microsoft.com/office/drawing/2014/main" id="{12186285-2A76-452F-98F2-0FB8DD9C3CCC}"/>
                  </a:ext>
                </a:extLst>
              </p:cNvPr>
              <p:cNvSpPr/>
              <p:nvPr/>
            </p:nvSpPr>
            <p:spPr>
              <a:xfrm>
                <a:off x="6314919" y="1180469"/>
                <a:ext cx="1108487" cy="1203572"/>
              </a:xfrm>
              <a:custGeom>
                <a:avLst/>
                <a:gdLst/>
                <a:ahLst/>
                <a:cxnLst/>
                <a:rect l="l" t="t" r="r" b="b"/>
                <a:pathLst>
                  <a:path w="29949" h="32518" extrusionOk="0">
                    <a:moveTo>
                      <a:pt x="8312" y="1"/>
                    </a:moveTo>
                    <a:cubicBezTo>
                      <a:pt x="6958" y="1"/>
                      <a:pt x="5603" y="370"/>
                      <a:pt x="4399" y="1144"/>
                    </a:cubicBezTo>
                    <a:cubicBezTo>
                      <a:pt x="920" y="3383"/>
                      <a:pt x="1" y="8147"/>
                      <a:pt x="2338" y="11778"/>
                    </a:cubicBezTo>
                    <a:cubicBezTo>
                      <a:pt x="2659" y="12277"/>
                      <a:pt x="3400" y="13285"/>
                      <a:pt x="4069" y="14160"/>
                    </a:cubicBezTo>
                    <a:cubicBezTo>
                      <a:pt x="5077" y="15489"/>
                      <a:pt x="5755" y="18540"/>
                      <a:pt x="6023" y="20092"/>
                    </a:cubicBezTo>
                    <a:cubicBezTo>
                      <a:pt x="6433" y="22465"/>
                      <a:pt x="6933" y="24758"/>
                      <a:pt x="8351" y="26961"/>
                    </a:cubicBezTo>
                    <a:cubicBezTo>
                      <a:pt x="10631" y="30502"/>
                      <a:pt x="14249" y="32517"/>
                      <a:pt x="17936" y="32517"/>
                    </a:cubicBezTo>
                    <a:cubicBezTo>
                      <a:pt x="19833" y="32517"/>
                      <a:pt x="21747" y="31984"/>
                      <a:pt x="23508" y="30851"/>
                    </a:cubicBezTo>
                    <a:cubicBezTo>
                      <a:pt x="28691" y="27514"/>
                      <a:pt x="29949" y="21064"/>
                      <a:pt x="26505" y="15703"/>
                    </a:cubicBezTo>
                    <a:cubicBezTo>
                      <a:pt x="25087" y="13499"/>
                      <a:pt x="22982" y="11787"/>
                      <a:pt x="20956" y="10475"/>
                    </a:cubicBezTo>
                    <a:cubicBezTo>
                      <a:pt x="19815" y="9735"/>
                      <a:pt x="17379" y="7264"/>
                      <a:pt x="16273" y="5640"/>
                    </a:cubicBezTo>
                    <a:cubicBezTo>
                      <a:pt x="15684" y="4784"/>
                      <a:pt x="15247" y="4177"/>
                      <a:pt x="14926" y="3677"/>
                    </a:cubicBezTo>
                    <a:cubicBezTo>
                      <a:pt x="13400" y="1307"/>
                      <a:pt x="10858" y="1"/>
                      <a:pt x="83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48;p70">
                <a:extLst>
                  <a:ext uri="{FF2B5EF4-FFF2-40B4-BE49-F238E27FC236}">
                    <a16:creationId xmlns:a16="http://schemas.microsoft.com/office/drawing/2014/main" id="{8E09274E-B780-47A9-AC5D-326AA97A8739}"/>
                  </a:ext>
                </a:extLst>
              </p:cNvPr>
              <p:cNvSpPr/>
              <p:nvPr/>
            </p:nvSpPr>
            <p:spPr>
              <a:xfrm>
                <a:off x="6294785" y="993966"/>
                <a:ext cx="210712" cy="252980"/>
              </a:xfrm>
              <a:custGeom>
                <a:avLst/>
                <a:gdLst/>
                <a:ahLst/>
                <a:cxnLst/>
                <a:rect l="l" t="t" r="r" b="b"/>
                <a:pathLst>
                  <a:path w="5693" h="6835" extrusionOk="0">
                    <a:moveTo>
                      <a:pt x="3168" y="1"/>
                    </a:moveTo>
                    <a:lnTo>
                      <a:pt x="1" y="2035"/>
                    </a:lnTo>
                    <a:lnTo>
                      <a:pt x="4550" y="6834"/>
                    </a:lnTo>
                    <a:lnTo>
                      <a:pt x="5692" y="6103"/>
                    </a:lnTo>
                    <a:lnTo>
                      <a:pt x="3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49;p70">
                <a:extLst>
                  <a:ext uri="{FF2B5EF4-FFF2-40B4-BE49-F238E27FC236}">
                    <a16:creationId xmlns:a16="http://schemas.microsoft.com/office/drawing/2014/main" id="{1D985A30-6A64-4561-9F87-9A1CF52E6216}"/>
                  </a:ext>
                </a:extLst>
              </p:cNvPr>
              <p:cNvSpPr/>
              <p:nvPr/>
            </p:nvSpPr>
            <p:spPr>
              <a:xfrm>
                <a:off x="6672194" y="1842204"/>
                <a:ext cx="184285" cy="164410"/>
              </a:xfrm>
              <a:custGeom>
                <a:avLst/>
                <a:gdLst/>
                <a:ahLst/>
                <a:cxnLst/>
                <a:rect l="l" t="t" r="r" b="b"/>
                <a:pathLst>
                  <a:path w="4979" h="4442" extrusionOk="0">
                    <a:moveTo>
                      <a:pt x="2409" y="0"/>
                    </a:moveTo>
                    <a:cubicBezTo>
                      <a:pt x="2017" y="0"/>
                      <a:pt x="1624" y="107"/>
                      <a:pt x="1276" y="331"/>
                    </a:cubicBezTo>
                    <a:cubicBezTo>
                      <a:pt x="268" y="982"/>
                      <a:pt x="0" y="2347"/>
                      <a:pt x="670" y="3391"/>
                    </a:cubicBezTo>
                    <a:cubicBezTo>
                      <a:pt x="1104" y="4068"/>
                      <a:pt x="1828" y="4441"/>
                      <a:pt x="2559" y="4441"/>
                    </a:cubicBezTo>
                    <a:cubicBezTo>
                      <a:pt x="2953" y="4441"/>
                      <a:pt x="3349" y="4333"/>
                      <a:pt x="3703" y="4104"/>
                    </a:cubicBezTo>
                    <a:cubicBezTo>
                      <a:pt x="4711" y="3462"/>
                      <a:pt x="4978" y="2088"/>
                      <a:pt x="4309" y="1053"/>
                    </a:cubicBezTo>
                    <a:cubicBezTo>
                      <a:pt x="3873" y="373"/>
                      <a:pt x="3142" y="0"/>
                      <a:pt x="2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0;p70">
                <a:extLst>
                  <a:ext uri="{FF2B5EF4-FFF2-40B4-BE49-F238E27FC236}">
                    <a16:creationId xmlns:a16="http://schemas.microsoft.com/office/drawing/2014/main" id="{BC4268F7-CB71-4977-8F2A-C3143E20A108}"/>
                  </a:ext>
                </a:extLst>
              </p:cNvPr>
              <p:cNvSpPr/>
              <p:nvPr/>
            </p:nvSpPr>
            <p:spPr>
              <a:xfrm>
                <a:off x="6698954" y="1892873"/>
                <a:ext cx="71027" cy="60182"/>
              </a:xfrm>
              <a:custGeom>
                <a:avLst/>
                <a:gdLst/>
                <a:ahLst/>
                <a:cxnLst/>
                <a:rect l="l" t="t" r="r" b="b"/>
                <a:pathLst>
                  <a:path w="1919" h="1626" extrusionOk="0">
                    <a:moveTo>
                      <a:pt x="1022" y="0"/>
                    </a:moveTo>
                    <a:cubicBezTo>
                      <a:pt x="855" y="0"/>
                      <a:pt x="682" y="48"/>
                      <a:pt x="526" y="148"/>
                    </a:cubicBezTo>
                    <a:cubicBezTo>
                      <a:pt x="125" y="407"/>
                      <a:pt x="0" y="907"/>
                      <a:pt x="232" y="1281"/>
                    </a:cubicBezTo>
                    <a:cubicBezTo>
                      <a:pt x="380" y="1505"/>
                      <a:pt x="631" y="1626"/>
                      <a:pt x="894" y="1626"/>
                    </a:cubicBezTo>
                    <a:cubicBezTo>
                      <a:pt x="1060" y="1626"/>
                      <a:pt x="1231" y="1578"/>
                      <a:pt x="1383" y="1477"/>
                    </a:cubicBezTo>
                    <a:cubicBezTo>
                      <a:pt x="1784" y="1228"/>
                      <a:pt x="1918" y="719"/>
                      <a:pt x="1677" y="344"/>
                    </a:cubicBezTo>
                    <a:cubicBezTo>
                      <a:pt x="1535" y="120"/>
                      <a:pt x="1286"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1;p70">
                <a:extLst>
                  <a:ext uri="{FF2B5EF4-FFF2-40B4-BE49-F238E27FC236}">
                    <a16:creationId xmlns:a16="http://schemas.microsoft.com/office/drawing/2014/main" id="{1E6D2331-036A-43A9-8790-623168BDCF7B}"/>
                  </a:ext>
                </a:extLst>
              </p:cNvPr>
              <p:cNvSpPr/>
              <p:nvPr/>
            </p:nvSpPr>
            <p:spPr>
              <a:xfrm>
                <a:off x="6789411" y="1913933"/>
                <a:ext cx="25465" cy="21615"/>
              </a:xfrm>
              <a:custGeom>
                <a:avLst/>
                <a:gdLst/>
                <a:ahLst/>
                <a:cxnLst/>
                <a:rect l="l" t="t" r="r" b="b"/>
                <a:pathLst>
                  <a:path w="688" h="584" extrusionOk="0">
                    <a:moveTo>
                      <a:pt x="366" y="0"/>
                    </a:moveTo>
                    <a:cubicBezTo>
                      <a:pt x="306" y="0"/>
                      <a:pt x="244" y="17"/>
                      <a:pt x="188" y="52"/>
                    </a:cubicBezTo>
                    <a:cubicBezTo>
                      <a:pt x="45" y="141"/>
                      <a:pt x="0" y="329"/>
                      <a:pt x="81" y="462"/>
                    </a:cubicBezTo>
                    <a:cubicBezTo>
                      <a:pt x="136" y="540"/>
                      <a:pt x="230" y="583"/>
                      <a:pt x="327" y="583"/>
                    </a:cubicBezTo>
                    <a:cubicBezTo>
                      <a:pt x="386" y="583"/>
                      <a:pt x="446" y="567"/>
                      <a:pt x="500" y="534"/>
                    </a:cubicBezTo>
                    <a:cubicBezTo>
                      <a:pt x="643" y="436"/>
                      <a:pt x="687" y="257"/>
                      <a:pt x="598" y="123"/>
                    </a:cubicBezTo>
                    <a:cubicBezTo>
                      <a:pt x="549" y="42"/>
                      <a:pt x="461" y="0"/>
                      <a:pt x="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2;p70">
                <a:extLst>
                  <a:ext uri="{FF2B5EF4-FFF2-40B4-BE49-F238E27FC236}">
                    <a16:creationId xmlns:a16="http://schemas.microsoft.com/office/drawing/2014/main" id="{B6421975-07B1-48B5-92AA-E714BCA0DB1A}"/>
                  </a:ext>
                </a:extLst>
              </p:cNvPr>
              <p:cNvSpPr/>
              <p:nvPr/>
            </p:nvSpPr>
            <p:spPr>
              <a:xfrm>
                <a:off x="6923134" y="1681055"/>
                <a:ext cx="184285" cy="164298"/>
              </a:xfrm>
              <a:custGeom>
                <a:avLst/>
                <a:gdLst/>
                <a:ahLst/>
                <a:cxnLst/>
                <a:rect l="l" t="t" r="r" b="b"/>
                <a:pathLst>
                  <a:path w="4979" h="4439" extrusionOk="0">
                    <a:moveTo>
                      <a:pt x="2415" y="0"/>
                    </a:moveTo>
                    <a:cubicBezTo>
                      <a:pt x="2023" y="0"/>
                      <a:pt x="1628" y="107"/>
                      <a:pt x="1276" y="331"/>
                    </a:cubicBezTo>
                    <a:cubicBezTo>
                      <a:pt x="277" y="983"/>
                      <a:pt x="0" y="2347"/>
                      <a:pt x="670" y="3391"/>
                    </a:cubicBezTo>
                    <a:cubicBezTo>
                      <a:pt x="1104" y="4069"/>
                      <a:pt x="1832" y="4438"/>
                      <a:pt x="2562" y="4438"/>
                    </a:cubicBezTo>
                    <a:cubicBezTo>
                      <a:pt x="2957" y="4438"/>
                      <a:pt x="3352" y="4330"/>
                      <a:pt x="3703" y="4105"/>
                    </a:cubicBezTo>
                    <a:cubicBezTo>
                      <a:pt x="4711" y="3463"/>
                      <a:pt x="4978" y="2089"/>
                      <a:pt x="4309" y="1045"/>
                    </a:cubicBezTo>
                    <a:cubicBezTo>
                      <a:pt x="3874" y="371"/>
                      <a:pt x="3147" y="0"/>
                      <a:pt x="2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53;p70">
                <a:extLst>
                  <a:ext uri="{FF2B5EF4-FFF2-40B4-BE49-F238E27FC236}">
                    <a16:creationId xmlns:a16="http://schemas.microsoft.com/office/drawing/2014/main" id="{0182C6D6-9F66-49BF-A9B5-2995FC075CFF}"/>
                  </a:ext>
                </a:extLst>
              </p:cNvPr>
              <p:cNvSpPr/>
              <p:nvPr/>
            </p:nvSpPr>
            <p:spPr>
              <a:xfrm>
                <a:off x="6990162" y="1705297"/>
                <a:ext cx="71360" cy="60219"/>
              </a:xfrm>
              <a:custGeom>
                <a:avLst/>
                <a:gdLst/>
                <a:ahLst/>
                <a:cxnLst/>
                <a:rect l="l" t="t" r="r" b="b"/>
                <a:pathLst>
                  <a:path w="1928" h="1627" extrusionOk="0">
                    <a:moveTo>
                      <a:pt x="1031" y="1"/>
                    </a:moveTo>
                    <a:cubicBezTo>
                      <a:pt x="864" y="1"/>
                      <a:pt x="691" y="49"/>
                      <a:pt x="536" y="149"/>
                    </a:cubicBezTo>
                    <a:cubicBezTo>
                      <a:pt x="134" y="399"/>
                      <a:pt x="0" y="907"/>
                      <a:pt x="241" y="1282"/>
                    </a:cubicBezTo>
                    <a:cubicBezTo>
                      <a:pt x="389" y="1506"/>
                      <a:pt x="637" y="1627"/>
                      <a:pt x="899" y="1627"/>
                    </a:cubicBezTo>
                    <a:cubicBezTo>
                      <a:pt x="1065" y="1627"/>
                      <a:pt x="1237" y="1578"/>
                      <a:pt x="1392" y="1478"/>
                    </a:cubicBezTo>
                    <a:cubicBezTo>
                      <a:pt x="1794" y="1220"/>
                      <a:pt x="1927" y="720"/>
                      <a:pt x="1687" y="345"/>
                    </a:cubicBezTo>
                    <a:cubicBezTo>
                      <a:pt x="1544" y="121"/>
                      <a:pt x="1295"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54;p70">
                <a:extLst>
                  <a:ext uri="{FF2B5EF4-FFF2-40B4-BE49-F238E27FC236}">
                    <a16:creationId xmlns:a16="http://schemas.microsoft.com/office/drawing/2014/main" id="{E5003288-168E-4429-9AF6-87935E3A0496}"/>
                  </a:ext>
                </a:extLst>
              </p:cNvPr>
              <p:cNvSpPr/>
              <p:nvPr/>
            </p:nvSpPr>
            <p:spPr>
              <a:xfrm>
                <a:off x="6986868" y="1786983"/>
                <a:ext cx="25465" cy="21689"/>
              </a:xfrm>
              <a:custGeom>
                <a:avLst/>
                <a:gdLst/>
                <a:ahLst/>
                <a:cxnLst/>
                <a:rect l="l" t="t" r="r" b="b"/>
                <a:pathLst>
                  <a:path w="688" h="586" extrusionOk="0">
                    <a:moveTo>
                      <a:pt x="364" y="0"/>
                    </a:moveTo>
                    <a:cubicBezTo>
                      <a:pt x="305" y="0"/>
                      <a:pt x="243" y="18"/>
                      <a:pt x="188" y="56"/>
                    </a:cubicBezTo>
                    <a:cubicBezTo>
                      <a:pt x="45" y="146"/>
                      <a:pt x="0" y="324"/>
                      <a:pt x="81" y="458"/>
                    </a:cubicBezTo>
                    <a:cubicBezTo>
                      <a:pt x="135" y="540"/>
                      <a:pt x="224" y="585"/>
                      <a:pt x="317" y="585"/>
                    </a:cubicBezTo>
                    <a:cubicBezTo>
                      <a:pt x="375" y="585"/>
                      <a:pt x="436" y="567"/>
                      <a:pt x="491" y="529"/>
                    </a:cubicBezTo>
                    <a:cubicBezTo>
                      <a:pt x="634" y="440"/>
                      <a:pt x="687" y="253"/>
                      <a:pt x="598" y="128"/>
                    </a:cubicBezTo>
                    <a:cubicBezTo>
                      <a:pt x="549" y="46"/>
                      <a:pt x="459" y="0"/>
                      <a:pt x="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55;p70">
                <a:extLst>
                  <a:ext uri="{FF2B5EF4-FFF2-40B4-BE49-F238E27FC236}">
                    <a16:creationId xmlns:a16="http://schemas.microsoft.com/office/drawing/2014/main" id="{F3FCF919-50FE-4B92-BB07-525E1CB3E5A5}"/>
                  </a:ext>
                </a:extLst>
              </p:cNvPr>
              <p:cNvSpPr/>
              <p:nvPr/>
            </p:nvSpPr>
            <p:spPr>
              <a:xfrm>
                <a:off x="6888121" y="1894391"/>
                <a:ext cx="151603" cy="127804"/>
              </a:xfrm>
              <a:custGeom>
                <a:avLst/>
                <a:gdLst/>
                <a:ahLst/>
                <a:cxnLst/>
                <a:rect l="l" t="t" r="r" b="b"/>
                <a:pathLst>
                  <a:path w="4096" h="3453" fill="none" extrusionOk="0">
                    <a:moveTo>
                      <a:pt x="1" y="2025"/>
                    </a:moveTo>
                    <a:cubicBezTo>
                      <a:pt x="1" y="2025"/>
                      <a:pt x="1089" y="3453"/>
                      <a:pt x="2588" y="2480"/>
                    </a:cubicBezTo>
                    <a:cubicBezTo>
                      <a:pt x="4096" y="1517"/>
                      <a:pt x="3141" y="0"/>
                      <a:pt x="3141" y="0"/>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56;p70">
                <a:extLst>
                  <a:ext uri="{FF2B5EF4-FFF2-40B4-BE49-F238E27FC236}">
                    <a16:creationId xmlns:a16="http://schemas.microsoft.com/office/drawing/2014/main" id="{C4DCFD41-1F0B-4203-8B04-560A9DC4346C}"/>
                  </a:ext>
                </a:extLst>
              </p:cNvPr>
              <p:cNvSpPr/>
              <p:nvPr/>
            </p:nvSpPr>
            <p:spPr>
              <a:xfrm>
                <a:off x="6734263" y="2022970"/>
                <a:ext cx="122215" cy="90570"/>
              </a:xfrm>
              <a:custGeom>
                <a:avLst/>
                <a:gdLst/>
                <a:ahLst/>
                <a:cxnLst/>
                <a:rect l="l" t="t" r="r" b="b"/>
                <a:pathLst>
                  <a:path w="3302" h="2447" extrusionOk="0">
                    <a:moveTo>
                      <a:pt x="2206" y="1"/>
                    </a:moveTo>
                    <a:cubicBezTo>
                      <a:pt x="1863" y="1"/>
                      <a:pt x="1464" y="121"/>
                      <a:pt x="1089" y="362"/>
                    </a:cubicBezTo>
                    <a:cubicBezTo>
                      <a:pt x="349" y="835"/>
                      <a:pt x="1" y="1611"/>
                      <a:pt x="304" y="2084"/>
                    </a:cubicBezTo>
                    <a:cubicBezTo>
                      <a:pt x="461" y="2326"/>
                      <a:pt x="753" y="2446"/>
                      <a:pt x="1098" y="2446"/>
                    </a:cubicBezTo>
                    <a:cubicBezTo>
                      <a:pt x="1441" y="2446"/>
                      <a:pt x="1836" y="2328"/>
                      <a:pt x="2204" y="2093"/>
                    </a:cubicBezTo>
                    <a:cubicBezTo>
                      <a:pt x="2945" y="1611"/>
                      <a:pt x="3301" y="835"/>
                      <a:pt x="2989" y="362"/>
                    </a:cubicBezTo>
                    <a:cubicBezTo>
                      <a:pt x="2838" y="121"/>
                      <a:pt x="2550" y="1"/>
                      <a:pt x="2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57;p70">
                <a:extLst>
                  <a:ext uri="{FF2B5EF4-FFF2-40B4-BE49-F238E27FC236}">
                    <a16:creationId xmlns:a16="http://schemas.microsoft.com/office/drawing/2014/main" id="{22C5A70E-A154-4B21-9176-AF7A07C5F77E}"/>
                  </a:ext>
                </a:extLst>
              </p:cNvPr>
              <p:cNvSpPr/>
              <p:nvPr/>
            </p:nvSpPr>
            <p:spPr>
              <a:xfrm>
                <a:off x="7071699" y="1805859"/>
                <a:ext cx="122215" cy="90459"/>
              </a:xfrm>
              <a:custGeom>
                <a:avLst/>
                <a:gdLst/>
                <a:ahLst/>
                <a:cxnLst/>
                <a:rect l="l" t="t" r="r" b="b"/>
                <a:pathLst>
                  <a:path w="3302" h="2444" extrusionOk="0">
                    <a:moveTo>
                      <a:pt x="2204" y="0"/>
                    </a:moveTo>
                    <a:cubicBezTo>
                      <a:pt x="1862" y="0"/>
                      <a:pt x="1467" y="118"/>
                      <a:pt x="1098" y="358"/>
                    </a:cubicBezTo>
                    <a:cubicBezTo>
                      <a:pt x="358" y="831"/>
                      <a:pt x="1" y="1607"/>
                      <a:pt x="313" y="2089"/>
                    </a:cubicBezTo>
                    <a:cubicBezTo>
                      <a:pt x="465" y="2325"/>
                      <a:pt x="755" y="2443"/>
                      <a:pt x="1099" y="2443"/>
                    </a:cubicBezTo>
                    <a:cubicBezTo>
                      <a:pt x="1444" y="2443"/>
                      <a:pt x="1843" y="2325"/>
                      <a:pt x="2213" y="2089"/>
                    </a:cubicBezTo>
                    <a:cubicBezTo>
                      <a:pt x="2954" y="1616"/>
                      <a:pt x="3302" y="840"/>
                      <a:pt x="2998" y="358"/>
                    </a:cubicBezTo>
                    <a:cubicBezTo>
                      <a:pt x="2842" y="121"/>
                      <a:pt x="255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958;p70">
              <a:extLst>
                <a:ext uri="{FF2B5EF4-FFF2-40B4-BE49-F238E27FC236}">
                  <a16:creationId xmlns:a16="http://schemas.microsoft.com/office/drawing/2014/main" id="{C672A616-E13F-4A06-B2AC-BC141054DC46}"/>
                </a:ext>
              </a:extLst>
            </p:cNvPr>
            <p:cNvGrpSpPr/>
            <p:nvPr/>
          </p:nvGrpSpPr>
          <p:grpSpPr>
            <a:xfrm>
              <a:off x="5161325" y="1598200"/>
              <a:ext cx="507175" cy="462325"/>
              <a:chOff x="838025" y="1029300"/>
              <a:chExt cx="507175" cy="462325"/>
            </a:xfrm>
          </p:grpSpPr>
          <p:sp>
            <p:nvSpPr>
              <p:cNvPr id="33" name="Google Shape;1959;p70">
                <a:extLst>
                  <a:ext uri="{FF2B5EF4-FFF2-40B4-BE49-F238E27FC236}">
                    <a16:creationId xmlns:a16="http://schemas.microsoft.com/office/drawing/2014/main" id="{9746039D-A6E8-4F99-898A-6809B3E811B7}"/>
                  </a:ext>
                </a:extLst>
              </p:cNvPr>
              <p:cNvSpPr/>
              <p:nvPr/>
            </p:nvSpPr>
            <p:spPr>
              <a:xfrm>
                <a:off x="849175" y="1039550"/>
                <a:ext cx="484875" cy="441775"/>
              </a:xfrm>
              <a:custGeom>
                <a:avLst/>
                <a:gdLst/>
                <a:ahLst/>
                <a:cxnLst/>
                <a:rect l="l" t="t" r="r" b="b"/>
                <a:pathLst>
                  <a:path w="19395" h="17671" extrusionOk="0">
                    <a:moveTo>
                      <a:pt x="9694" y="1"/>
                    </a:moveTo>
                    <a:cubicBezTo>
                      <a:pt x="7434" y="1"/>
                      <a:pt x="5175" y="864"/>
                      <a:pt x="3453" y="2590"/>
                    </a:cubicBezTo>
                    <a:cubicBezTo>
                      <a:pt x="0" y="6042"/>
                      <a:pt x="0" y="11636"/>
                      <a:pt x="3453" y="15088"/>
                    </a:cubicBezTo>
                    <a:cubicBezTo>
                      <a:pt x="5175" y="16810"/>
                      <a:pt x="7434" y="17671"/>
                      <a:pt x="9694" y="17671"/>
                    </a:cubicBezTo>
                    <a:cubicBezTo>
                      <a:pt x="11955" y="17671"/>
                      <a:pt x="14216" y="16810"/>
                      <a:pt x="15942" y="15088"/>
                    </a:cubicBezTo>
                    <a:cubicBezTo>
                      <a:pt x="19395" y="11636"/>
                      <a:pt x="19395" y="6042"/>
                      <a:pt x="15942" y="2590"/>
                    </a:cubicBezTo>
                    <a:cubicBezTo>
                      <a:pt x="14216" y="864"/>
                      <a:pt x="11955" y="1"/>
                      <a:pt x="9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60;p70">
                <a:extLst>
                  <a:ext uri="{FF2B5EF4-FFF2-40B4-BE49-F238E27FC236}">
                    <a16:creationId xmlns:a16="http://schemas.microsoft.com/office/drawing/2014/main" id="{CD8EC4E7-C0A6-40CA-9E36-2701D8D5A101}"/>
                  </a:ext>
                </a:extLst>
              </p:cNvPr>
              <p:cNvSpPr/>
              <p:nvPr/>
            </p:nvSpPr>
            <p:spPr>
              <a:xfrm>
                <a:off x="873925" y="1042725"/>
                <a:ext cx="435375" cy="435600"/>
              </a:xfrm>
              <a:custGeom>
                <a:avLst/>
                <a:gdLst/>
                <a:ahLst/>
                <a:cxnLst/>
                <a:rect l="l" t="t" r="r" b="b"/>
                <a:pathLst>
                  <a:path w="17415" h="17424" extrusionOk="0">
                    <a:moveTo>
                      <a:pt x="8708" y="7713"/>
                    </a:moveTo>
                    <a:cubicBezTo>
                      <a:pt x="8834" y="7713"/>
                      <a:pt x="8964" y="7737"/>
                      <a:pt x="9091" y="7789"/>
                    </a:cubicBezTo>
                    <a:cubicBezTo>
                      <a:pt x="9475" y="7949"/>
                      <a:pt x="9725" y="8342"/>
                      <a:pt x="9707" y="8761"/>
                    </a:cubicBezTo>
                    <a:cubicBezTo>
                      <a:pt x="9671" y="9313"/>
                      <a:pt x="9214" y="9710"/>
                      <a:pt x="8703" y="9710"/>
                    </a:cubicBezTo>
                    <a:cubicBezTo>
                      <a:pt x="8578" y="9710"/>
                      <a:pt x="8450" y="9686"/>
                      <a:pt x="8324" y="9635"/>
                    </a:cubicBezTo>
                    <a:cubicBezTo>
                      <a:pt x="7940" y="9475"/>
                      <a:pt x="7691" y="9073"/>
                      <a:pt x="7708" y="8663"/>
                    </a:cubicBezTo>
                    <a:cubicBezTo>
                      <a:pt x="7744" y="8105"/>
                      <a:pt x="8199" y="7713"/>
                      <a:pt x="8708" y="7713"/>
                    </a:cubicBezTo>
                    <a:close/>
                    <a:moveTo>
                      <a:pt x="10251" y="1"/>
                    </a:moveTo>
                    <a:lnTo>
                      <a:pt x="8770" y="6584"/>
                    </a:lnTo>
                    <a:cubicBezTo>
                      <a:pt x="8725" y="6763"/>
                      <a:pt x="8583" y="6888"/>
                      <a:pt x="8404" y="6923"/>
                    </a:cubicBezTo>
                    <a:lnTo>
                      <a:pt x="8395" y="6923"/>
                    </a:lnTo>
                    <a:cubicBezTo>
                      <a:pt x="8371" y="6927"/>
                      <a:pt x="8346" y="6929"/>
                      <a:pt x="8322" y="6929"/>
                    </a:cubicBezTo>
                    <a:cubicBezTo>
                      <a:pt x="8169" y="6929"/>
                      <a:pt x="8025" y="6858"/>
                      <a:pt x="7940" y="6727"/>
                    </a:cubicBezTo>
                    <a:lnTo>
                      <a:pt x="4336" y="1018"/>
                    </a:lnTo>
                    <a:lnTo>
                      <a:pt x="3640" y="1464"/>
                    </a:lnTo>
                    <a:lnTo>
                      <a:pt x="7245" y="7164"/>
                    </a:lnTo>
                    <a:cubicBezTo>
                      <a:pt x="7343" y="7316"/>
                      <a:pt x="7334" y="7512"/>
                      <a:pt x="7227" y="7664"/>
                    </a:cubicBezTo>
                    <a:lnTo>
                      <a:pt x="7218" y="7664"/>
                    </a:lnTo>
                    <a:cubicBezTo>
                      <a:pt x="7138" y="7787"/>
                      <a:pt x="7005" y="7863"/>
                      <a:pt x="6862" y="7863"/>
                    </a:cubicBezTo>
                    <a:cubicBezTo>
                      <a:pt x="6829" y="7863"/>
                      <a:pt x="6796" y="7859"/>
                      <a:pt x="6763" y="7851"/>
                    </a:cubicBezTo>
                    <a:lnTo>
                      <a:pt x="179" y="6370"/>
                    </a:lnTo>
                    <a:lnTo>
                      <a:pt x="1" y="7164"/>
                    </a:lnTo>
                    <a:lnTo>
                      <a:pt x="6584" y="8654"/>
                    </a:lnTo>
                    <a:cubicBezTo>
                      <a:pt x="6763" y="8690"/>
                      <a:pt x="6888" y="8841"/>
                      <a:pt x="6914" y="9020"/>
                    </a:cubicBezTo>
                    <a:lnTo>
                      <a:pt x="6923" y="9020"/>
                    </a:lnTo>
                    <a:cubicBezTo>
                      <a:pt x="6950" y="9198"/>
                      <a:pt x="6879" y="9386"/>
                      <a:pt x="6727" y="9484"/>
                    </a:cubicBezTo>
                    <a:lnTo>
                      <a:pt x="1018" y="13088"/>
                    </a:lnTo>
                    <a:lnTo>
                      <a:pt x="1455" y="13775"/>
                    </a:lnTo>
                    <a:lnTo>
                      <a:pt x="7164" y="10171"/>
                    </a:lnTo>
                    <a:cubicBezTo>
                      <a:pt x="7232" y="10127"/>
                      <a:pt x="7308" y="10106"/>
                      <a:pt x="7386" y="10106"/>
                    </a:cubicBezTo>
                    <a:cubicBezTo>
                      <a:pt x="7482" y="10106"/>
                      <a:pt x="7580" y="10138"/>
                      <a:pt x="7664" y="10197"/>
                    </a:cubicBezTo>
                    <a:cubicBezTo>
                      <a:pt x="7816" y="10295"/>
                      <a:pt x="7887" y="10483"/>
                      <a:pt x="7851" y="10652"/>
                    </a:cubicBezTo>
                    <a:lnTo>
                      <a:pt x="6361" y="17236"/>
                    </a:lnTo>
                    <a:lnTo>
                      <a:pt x="7164" y="17423"/>
                    </a:lnTo>
                    <a:lnTo>
                      <a:pt x="8645" y="10840"/>
                    </a:lnTo>
                    <a:cubicBezTo>
                      <a:pt x="8690" y="10661"/>
                      <a:pt x="8833" y="10527"/>
                      <a:pt x="9011" y="10501"/>
                    </a:cubicBezTo>
                    <a:lnTo>
                      <a:pt x="9020" y="10501"/>
                    </a:lnTo>
                    <a:cubicBezTo>
                      <a:pt x="9050" y="10495"/>
                      <a:pt x="9080" y="10492"/>
                      <a:pt x="9110" y="10492"/>
                    </a:cubicBezTo>
                    <a:cubicBezTo>
                      <a:pt x="9256" y="10492"/>
                      <a:pt x="9393" y="10564"/>
                      <a:pt x="9475" y="10697"/>
                    </a:cubicBezTo>
                    <a:lnTo>
                      <a:pt x="13079" y="16397"/>
                    </a:lnTo>
                    <a:lnTo>
                      <a:pt x="13775" y="15960"/>
                    </a:lnTo>
                    <a:lnTo>
                      <a:pt x="10171" y="10260"/>
                    </a:lnTo>
                    <a:cubicBezTo>
                      <a:pt x="10073" y="10099"/>
                      <a:pt x="10081" y="9903"/>
                      <a:pt x="10189" y="9760"/>
                    </a:cubicBezTo>
                    <a:cubicBezTo>
                      <a:pt x="10189" y="9760"/>
                      <a:pt x="10189" y="9751"/>
                      <a:pt x="10197" y="9751"/>
                    </a:cubicBezTo>
                    <a:cubicBezTo>
                      <a:pt x="10277" y="9635"/>
                      <a:pt x="10410" y="9561"/>
                      <a:pt x="10553" y="9561"/>
                    </a:cubicBezTo>
                    <a:cubicBezTo>
                      <a:pt x="10586" y="9561"/>
                      <a:pt x="10619" y="9565"/>
                      <a:pt x="10652" y="9573"/>
                    </a:cubicBezTo>
                    <a:lnTo>
                      <a:pt x="17236" y="11054"/>
                    </a:lnTo>
                    <a:lnTo>
                      <a:pt x="17415" y="10251"/>
                    </a:lnTo>
                    <a:lnTo>
                      <a:pt x="10831" y="8770"/>
                    </a:lnTo>
                    <a:cubicBezTo>
                      <a:pt x="10652" y="8725"/>
                      <a:pt x="10528" y="8583"/>
                      <a:pt x="10501" y="8404"/>
                    </a:cubicBezTo>
                    <a:cubicBezTo>
                      <a:pt x="10501" y="8404"/>
                      <a:pt x="10492" y="8404"/>
                      <a:pt x="10492" y="8395"/>
                    </a:cubicBezTo>
                    <a:cubicBezTo>
                      <a:pt x="10465" y="8217"/>
                      <a:pt x="10536" y="8038"/>
                      <a:pt x="10688" y="7940"/>
                    </a:cubicBezTo>
                    <a:lnTo>
                      <a:pt x="16398" y="4336"/>
                    </a:lnTo>
                    <a:lnTo>
                      <a:pt x="15960" y="3640"/>
                    </a:lnTo>
                    <a:lnTo>
                      <a:pt x="10251" y="7245"/>
                    </a:lnTo>
                    <a:cubicBezTo>
                      <a:pt x="10180" y="7290"/>
                      <a:pt x="10099" y="7313"/>
                      <a:pt x="10018" y="7313"/>
                    </a:cubicBezTo>
                    <a:cubicBezTo>
                      <a:pt x="9926" y="7313"/>
                      <a:pt x="9832" y="7284"/>
                      <a:pt x="9751" y="7227"/>
                    </a:cubicBezTo>
                    <a:cubicBezTo>
                      <a:pt x="9600" y="7120"/>
                      <a:pt x="9528" y="6941"/>
                      <a:pt x="9564" y="6763"/>
                    </a:cubicBezTo>
                    <a:lnTo>
                      <a:pt x="11054" y="179"/>
                    </a:lnTo>
                    <a:lnTo>
                      <a:pt x="102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1;p70">
                <a:extLst>
                  <a:ext uri="{FF2B5EF4-FFF2-40B4-BE49-F238E27FC236}">
                    <a16:creationId xmlns:a16="http://schemas.microsoft.com/office/drawing/2014/main" id="{01EF41BA-F683-4226-AF62-C4124CD4B170}"/>
                  </a:ext>
                </a:extLst>
              </p:cNvPr>
              <p:cNvSpPr/>
              <p:nvPr/>
            </p:nvSpPr>
            <p:spPr>
              <a:xfrm>
                <a:off x="838025" y="1029300"/>
                <a:ext cx="507175" cy="462325"/>
              </a:xfrm>
              <a:custGeom>
                <a:avLst/>
                <a:gdLst/>
                <a:ahLst/>
                <a:cxnLst/>
                <a:rect l="l" t="t" r="r" b="b"/>
                <a:pathLst>
                  <a:path w="20287" h="18493" extrusionOk="0">
                    <a:moveTo>
                      <a:pt x="10139" y="820"/>
                    </a:moveTo>
                    <a:cubicBezTo>
                      <a:pt x="10753" y="820"/>
                      <a:pt x="11376" y="887"/>
                      <a:pt x="11999" y="1028"/>
                    </a:cubicBezTo>
                    <a:cubicBezTo>
                      <a:pt x="16531" y="2054"/>
                      <a:pt x="19386" y="6568"/>
                      <a:pt x="18360" y="11100"/>
                    </a:cubicBezTo>
                    <a:cubicBezTo>
                      <a:pt x="17482" y="15013"/>
                      <a:pt x="13990" y="17675"/>
                      <a:pt x="10136" y="17675"/>
                    </a:cubicBezTo>
                    <a:cubicBezTo>
                      <a:pt x="9526" y="17675"/>
                      <a:pt x="8907" y="17609"/>
                      <a:pt x="8288" y="17470"/>
                    </a:cubicBezTo>
                    <a:cubicBezTo>
                      <a:pt x="3756" y="16444"/>
                      <a:pt x="901" y="11921"/>
                      <a:pt x="1927" y="7389"/>
                    </a:cubicBezTo>
                    <a:cubicBezTo>
                      <a:pt x="2804" y="3481"/>
                      <a:pt x="6289" y="820"/>
                      <a:pt x="10139" y="820"/>
                    </a:cubicBezTo>
                    <a:close/>
                    <a:moveTo>
                      <a:pt x="10152" y="0"/>
                    </a:moveTo>
                    <a:cubicBezTo>
                      <a:pt x="5925" y="0"/>
                      <a:pt x="2095" y="2920"/>
                      <a:pt x="1124" y="7211"/>
                    </a:cubicBezTo>
                    <a:cubicBezTo>
                      <a:pt x="0" y="12188"/>
                      <a:pt x="3132" y="17140"/>
                      <a:pt x="8110" y="18264"/>
                    </a:cubicBezTo>
                    <a:cubicBezTo>
                      <a:pt x="8792" y="18418"/>
                      <a:pt x="9475" y="18492"/>
                      <a:pt x="10148" y="18492"/>
                    </a:cubicBezTo>
                    <a:cubicBezTo>
                      <a:pt x="14369" y="18492"/>
                      <a:pt x="18193" y="15572"/>
                      <a:pt x="19163" y="11279"/>
                    </a:cubicBezTo>
                    <a:cubicBezTo>
                      <a:pt x="20287" y="6310"/>
                      <a:pt x="17147" y="1349"/>
                      <a:pt x="12178" y="225"/>
                    </a:cubicBezTo>
                    <a:cubicBezTo>
                      <a:pt x="11499" y="73"/>
                      <a:pt x="10820" y="0"/>
                      <a:pt x="10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962;p70">
              <a:extLst>
                <a:ext uri="{FF2B5EF4-FFF2-40B4-BE49-F238E27FC236}">
                  <a16:creationId xmlns:a16="http://schemas.microsoft.com/office/drawing/2014/main" id="{8BF37A3D-962E-475C-A461-917F57C5A1C2}"/>
                </a:ext>
              </a:extLst>
            </p:cNvPr>
            <p:cNvSpPr/>
            <p:nvPr/>
          </p:nvSpPr>
          <p:spPr>
            <a:xfrm>
              <a:off x="5647375" y="1174850"/>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963;p70">
              <a:extLst>
                <a:ext uri="{FF2B5EF4-FFF2-40B4-BE49-F238E27FC236}">
                  <a16:creationId xmlns:a16="http://schemas.microsoft.com/office/drawing/2014/main" id="{DEDF9FB8-7669-43A8-8F87-B3EA014B92DA}"/>
                </a:ext>
              </a:extLst>
            </p:cNvPr>
            <p:cNvGrpSpPr/>
            <p:nvPr/>
          </p:nvGrpSpPr>
          <p:grpSpPr>
            <a:xfrm>
              <a:off x="6049788" y="1061175"/>
              <a:ext cx="1046025" cy="1717100"/>
              <a:chOff x="1317525" y="725375"/>
              <a:chExt cx="1046025" cy="1717100"/>
            </a:xfrm>
          </p:grpSpPr>
          <p:sp>
            <p:nvSpPr>
              <p:cNvPr id="17" name="Google Shape;1964;p70">
                <a:extLst>
                  <a:ext uri="{FF2B5EF4-FFF2-40B4-BE49-F238E27FC236}">
                    <a16:creationId xmlns:a16="http://schemas.microsoft.com/office/drawing/2014/main" id="{12BDB098-4B57-4CF4-81F2-07E5435C27E2}"/>
                  </a:ext>
                </a:extLst>
              </p:cNvPr>
              <p:cNvSpPr/>
              <p:nvPr/>
            </p:nvSpPr>
            <p:spPr>
              <a:xfrm>
                <a:off x="1435075" y="914050"/>
                <a:ext cx="372475" cy="439150"/>
              </a:xfrm>
              <a:custGeom>
                <a:avLst/>
                <a:gdLst/>
                <a:ahLst/>
                <a:cxnLst/>
                <a:rect l="l" t="t" r="r" b="b"/>
                <a:pathLst>
                  <a:path w="14899" h="17566" fill="none" extrusionOk="0">
                    <a:moveTo>
                      <a:pt x="14898" y="17566"/>
                    </a:moveTo>
                    <a:cubicBezTo>
                      <a:pt x="14898" y="17566"/>
                      <a:pt x="9911" y="10518"/>
                      <a:pt x="0" y="0"/>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65;p70">
                <a:extLst>
                  <a:ext uri="{FF2B5EF4-FFF2-40B4-BE49-F238E27FC236}">
                    <a16:creationId xmlns:a16="http://schemas.microsoft.com/office/drawing/2014/main" id="{5AA998EA-A1D2-4197-9917-14547BDAC146}"/>
                  </a:ext>
                </a:extLst>
              </p:cNvPr>
              <p:cNvSpPr/>
              <p:nvPr/>
            </p:nvSpPr>
            <p:spPr>
              <a:xfrm>
                <a:off x="1851000" y="725375"/>
                <a:ext cx="68950" cy="586800"/>
              </a:xfrm>
              <a:custGeom>
                <a:avLst/>
                <a:gdLst/>
                <a:ahLst/>
                <a:cxnLst/>
                <a:rect l="l" t="t" r="r" b="b"/>
                <a:pathLst>
                  <a:path w="2758" h="23472" fill="none" extrusionOk="0">
                    <a:moveTo>
                      <a:pt x="1598" y="23471"/>
                    </a:moveTo>
                    <a:cubicBezTo>
                      <a:pt x="1598" y="23471"/>
                      <a:pt x="1" y="13845"/>
                      <a:pt x="2757" y="0"/>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66;p70">
                <a:extLst>
                  <a:ext uri="{FF2B5EF4-FFF2-40B4-BE49-F238E27FC236}">
                    <a16:creationId xmlns:a16="http://schemas.microsoft.com/office/drawing/2014/main" id="{4D46033F-832F-47C0-99B7-7737E3CF7D99}"/>
                  </a:ext>
                </a:extLst>
              </p:cNvPr>
              <p:cNvSpPr/>
              <p:nvPr/>
            </p:nvSpPr>
            <p:spPr>
              <a:xfrm>
                <a:off x="1317525" y="968675"/>
                <a:ext cx="428025" cy="402375"/>
              </a:xfrm>
              <a:custGeom>
                <a:avLst/>
                <a:gdLst/>
                <a:ahLst/>
                <a:cxnLst/>
                <a:rect l="l" t="t" r="r" b="b"/>
                <a:pathLst>
                  <a:path w="17121" h="16095" fill="none" extrusionOk="0">
                    <a:moveTo>
                      <a:pt x="17120" y="16094"/>
                    </a:moveTo>
                    <a:cubicBezTo>
                      <a:pt x="17120" y="16094"/>
                      <a:pt x="12847" y="801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67;p70">
                <a:extLst>
                  <a:ext uri="{FF2B5EF4-FFF2-40B4-BE49-F238E27FC236}">
                    <a16:creationId xmlns:a16="http://schemas.microsoft.com/office/drawing/2014/main" id="{D5ED0114-9F3E-474C-A50F-8BD26A153945}"/>
                  </a:ext>
                </a:extLst>
              </p:cNvPr>
              <p:cNvSpPr/>
              <p:nvPr/>
            </p:nvSpPr>
            <p:spPr>
              <a:xfrm>
                <a:off x="1533425" y="845575"/>
                <a:ext cx="307575" cy="486900"/>
              </a:xfrm>
              <a:custGeom>
                <a:avLst/>
                <a:gdLst/>
                <a:ahLst/>
                <a:cxnLst/>
                <a:rect l="l" t="t" r="r" b="b"/>
                <a:pathLst>
                  <a:path w="12303" h="19476" fill="none" extrusionOk="0">
                    <a:moveTo>
                      <a:pt x="12302" y="19475"/>
                    </a:moveTo>
                    <a:cubicBezTo>
                      <a:pt x="12302" y="19475"/>
                      <a:pt x="8341" y="11803"/>
                      <a:pt x="0"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68;p70">
                <a:extLst>
                  <a:ext uri="{FF2B5EF4-FFF2-40B4-BE49-F238E27FC236}">
                    <a16:creationId xmlns:a16="http://schemas.microsoft.com/office/drawing/2014/main" id="{A69767C2-D974-4947-92DB-33AA66610652}"/>
                  </a:ext>
                </a:extLst>
              </p:cNvPr>
              <p:cNvSpPr/>
              <p:nvPr/>
            </p:nvSpPr>
            <p:spPr>
              <a:xfrm>
                <a:off x="1795475" y="768400"/>
                <a:ext cx="36825" cy="574775"/>
              </a:xfrm>
              <a:custGeom>
                <a:avLst/>
                <a:gdLst/>
                <a:ahLst/>
                <a:cxnLst/>
                <a:rect l="l" t="t" r="r" b="b"/>
                <a:pathLst>
                  <a:path w="1473" h="22991" fill="none" extrusionOk="0">
                    <a:moveTo>
                      <a:pt x="1472" y="22990"/>
                    </a:moveTo>
                    <a:cubicBezTo>
                      <a:pt x="1472" y="22990"/>
                      <a:pt x="170" y="14453"/>
                      <a:pt x="0" y="1"/>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69;p70">
                <a:extLst>
                  <a:ext uri="{FF2B5EF4-FFF2-40B4-BE49-F238E27FC236}">
                    <a16:creationId xmlns:a16="http://schemas.microsoft.com/office/drawing/2014/main" id="{180BBEF7-38E1-4EA5-9FDD-D5E9D2516DCC}"/>
                  </a:ext>
                </a:extLst>
              </p:cNvPr>
              <p:cNvSpPr/>
              <p:nvPr/>
            </p:nvSpPr>
            <p:spPr>
              <a:xfrm>
                <a:off x="1701575" y="777550"/>
                <a:ext cx="116900" cy="564050"/>
              </a:xfrm>
              <a:custGeom>
                <a:avLst/>
                <a:gdLst/>
                <a:ahLst/>
                <a:cxnLst/>
                <a:rect l="l" t="t" r="r" b="b"/>
                <a:pathLst>
                  <a:path w="4676" h="22562" fill="none" extrusionOk="0">
                    <a:moveTo>
                      <a:pt x="4675" y="22562"/>
                    </a:moveTo>
                    <a:cubicBezTo>
                      <a:pt x="4675" y="22562"/>
                      <a:pt x="2195" y="1429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70;p70">
                <a:extLst>
                  <a:ext uri="{FF2B5EF4-FFF2-40B4-BE49-F238E27FC236}">
                    <a16:creationId xmlns:a16="http://schemas.microsoft.com/office/drawing/2014/main" id="{05BBFEF8-910B-4D66-8C82-4F5F017F08BB}"/>
                  </a:ext>
                </a:extLst>
              </p:cNvPr>
              <p:cNvSpPr/>
              <p:nvPr/>
            </p:nvSpPr>
            <p:spPr>
              <a:xfrm>
                <a:off x="1542125" y="1206350"/>
                <a:ext cx="821425" cy="1236125"/>
              </a:xfrm>
              <a:custGeom>
                <a:avLst/>
                <a:gdLst/>
                <a:ahLst/>
                <a:cxnLst/>
                <a:rect l="l" t="t" r="r" b="b"/>
                <a:pathLst>
                  <a:path w="32857" h="49445" extrusionOk="0">
                    <a:moveTo>
                      <a:pt x="13563" y="1"/>
                    </a:moveTo>
                    <a:cubicBezTo>
                      <a:pt x="12129" y="1"/>
                      <a:pt x="10672" y="277"/>
                      <a:pt x="9233" y="851"/>
                    </a:cubicBezTo>
                    <a:cubicBezTo>
                      <a:pt x="9225" y="851"/>
                      <a:pt x="9216" y="851"/>
                      <a:pt x="9207" y="860"/>
                    </a:cubicBezTo>
                    <a:cubicBezTo>
                      <a:pt x="9207" y="860"/>
                      <a:pt x="9198" y="860"/>
                      <a:pt x="9189" y="869"/>
                    </a:cubicBezTo>
                    <a:cubicBezTo>
                      <a:pt x="2462" y="3617"/>
                      <a:pt x="0" y="11369"/>
                      <a:pt x="3274" y="19460"/>
                    </a:cubicBezTo>
                    <a:cubicBezTo>
                      <a:pt x="6387" y="27179"/>
                      <a:pt x="23573" y="49444"/>
                      <a:pt x="28365" y="49444"/>
                    </a:cubicBezTo>
                    <a:cubicBezTo>
                      <a:pt x="28530" y="49444"/>
                      <a:pt x="28681" y="49418"/>
                      <a:pt x="28815" y="49364"/>
                    </a:cubicBezTo>
                    <a:cubicBezTo>
                      <a:pt x="32856" y="47731"/>
                      <a:pt x="29627" y="18104"/>
                      <a:pt x="26398" y="10120"/>
                    </a:cubicBezTo>
                    <a:cubicBezTo>
                      <a:pt x="23829" y="3755"/>
                      <a:pt x="18853" y="1"/>
                      <a:pt x="13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71;p70">
                <a:extLst>
                  <a:ext uri="{FF2B5EF4-FFF2-40B4-BE49-F238E27FC236}">
                    <a16:creationId xmlns:a16="http://schemas.microsoft.com/office/drawing/2014/main" id="{49A59020-557E-47FA-8D7C-1FABE902F17D}"/>
                  </a:ext>
                </a:extLst>
              </p:cNvPr>
              <p:cNvSpPr/>
              <p:nvPr/>
            </p:nvSpPr>
            <p:spPr>
              <a:xfrm>
                <a:off x="1967200" y="1467250"/>
                <a:ext cx="170650" cy="154150"/>
              </a:xfrm>
              <a:custGeom>
                <a:avLst/>
                <a:gdLst/>
                <a:ahLst/>
                <a:cxnLst/>
                <a:rect l="l" t="t" r="r" b="b"/>
                <a:pathLst>
                  <a:path w="6826" h="6166" extrusionOk="0">
                    <a:moveTo>
                      <a:pt x="3337" y="1"/>
                    </a:moveTo>
                    <a:cubicBezTo>
                      <a:pt x="2976" y="1"/>
                      <a:pt x="2610" y="68"/>
                      <a:pt x="2258" y="210"/>
                    </a:cubicBezTo>
                    <a:cubicBezTo>
                      <a:pt x="723" y="826"/>
                      <a:pt x="1" y="2610"/>
                      <a:pt x="643" y="4198"/>
                    </a:cubicBezTo>
                    <a:cubicBezTo>
                      <a:pt x="1137" y="5419"/>
                      <a:pt x="2290" y="6165"/>
                      <a:pt x="3494" y="6165"/>
                    </a:cubicBezTo>
                    <a:cubicBezTo>
                      <a:pt x="3856" y="6165"/>
                      <a:pt x="4222" y="6098"/>
                      <a:pt x="4577" y="5956"/>
                    </a:cubicBezTo>
                    <a:cubicBezTo>
                      <a:pt x="6103" y="5340"/>
                      <a:pt x="6825" y="3547"/>
                      <a:pt x="6183" y="1968"/>
                    </a:cubicBezTo>
                    <a:cubicBezTo>
                      <a:pt x="5696" y="747"/>
                      <a:pt x="4539" y="1"/>
                      <a:pt x="3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72;p70">
                <a:extLst>
                  <a:ext uri="{FF2B5EF4-FFF2-40B4-BE49-F238E27FC236}">
                    <a16:creationId xmlns:a16="http://schemas.microsoft.com/office/drawing/2014/main" id="{AA1D49F2-5B3B-4E59-AFA4-35AC0DEB737C}"/>
                  </a:ext>
                </a:extLst>
              </p:cNvPr>
              <p:cNvSpPr/>
              <p:nvPr/>
            </p:nvSpPr>
            <p:spPr>
              <a:xfrm>
                <a:off x="2020275" y="1563075"/>
                <a:ext cx="23900" cy="19900"/>
              </a:xfrm>
              <a:custGeom>
                <a:avLst/>
                <a:gdLst/>
                <a:ahLst/>
                <a:cxnLst/>
                <a:rect l="l" t="t" r="r" b="b"/>
                <a:pathLst>
                  <a:path w="956" h="796" extrusionOk="0">
                    <a:moveTo>
                      <a:pt x="503" y="1"/>
                    </a:moveTo>
                    <a:cubicBezTo>
                      <a:pt x="446" y="1"/>
                      <a:pt x="387" y="12"/>
                      <a:pt x="331" y="35"/>
                    </a:cubicBezTo>
                    <a:cubicBezTo>
                      <a:pt x="117" y="124"/>
                      <a:pt x="1" y="356"/>
                      <a:pt x="81" y="561"/>
                    </a:cubicBezTo>
                    <a:cubicBezTo>
                      <a:pt x="142" y="709"/>
                      <a:pt x="298" y="796"/>
                      <a:pt x="462" y="796"/>
                    </a:cubicBezTo>
                    <a:cubicBezTo>
                      <a:pt x="517" y="796"/>
                      <a:pt x="572" y="786"/>
                      <a:pt x="625" y="767"/>
                    </a:cubicBezTo>
                    <a:cubicBezTo>
                      <a:pt x="839" y="677"/>
                      <a:pt x="955" y="436"/>
                      <a:pt x="875" y="240"/>
                    </a:cubicBezTo>
                    <a:cubicBezTo>
                      <a:pt x="816" y="89"/>
                      <a:pt x="664"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73;p70">
                <a:extLst>
                  <a:ext uri="{FF2B5EF4-FFF2-40B4-BE49-F238E27FC236}">
                    <a16:creationId xmlns:a16="http://schemas.microsoft.com/office/drawing/2014/main" id="{D980D81B-9500-4A36-8652-CCA8DC4FAB3F}"/>
                  </a:ext>
                </a:extLst>
              </p:cNvPr>
              <p:cNvSpPr/>
              <p:nvPr/>
            </p:nvSpPr>
            <p:spPr>
              <a:xfrm>
                <a:off x="1709175" y="1571275"/>
                <a:ext cx="170625" cy="154275"/>
              </a:xfrm>
              <a:custGeom>
                <a:avLst/>
                <a:gdLst/>
                <a:ahLst/>
                <a:cxnLst/>
                <a:rect l="l" t="t" r="r" b="b"/>
                <a:pathLst>
                  <a:path w="6825" h="6171" extrusionOk="0">
                    <a:moveTo>
                      <a:pt x="3346" y="1"/>
                    </a:moveTo>
                    <a:cubicBezTo>
                      <a:pt x="2982" y="1"/>
                      <a:pt x="2613" y="70"/>
                      <a:pt x="2257" y="216"/>
                    </a:cubicBezTo>
                    <a:cubicBezTo>
                      <a:pt x="723" y="831"/>
                      <a:pt x="0" y="2615"/>
                      <a:pt x="642" y="4203"/>
                    </a:cubicBezTo>
                    <a:cubicBezTo>
                      <a:pt x="1136" y="5424"/>
                      <a:pt x="2289" y="6170"/>
                      <a:pt x="3493" y="6170"/>
                    </a:cubicBezTo>
                    <a:cubicBezTo>
                      <a:pt x="3855" y="6170"/>
                      <a:pt x="4222" y="6103"/>
                      <a:pt x="4576" y="5961"/>
                    </a:cubicBezTo>
                    <a:cubicBezTo>
                      <a:pt x="6111" y="5345"/>
                      <a:pt x="6825" y="3552"/>
                      <a:pt x="6191" y="1964"/>
                    </a:cubicBezTo>
                    <a:cubicBezTo>
                      <a:pt x="5699" y="746"/>
                      <a:pt x="4545" y="1"/>
                      <a:pt x="3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74;p70">
                <a:extLst>
                  <a:ext uri="{FF2B5EF4-FFF2-40B4-BE49-F238E27FC236}">
                    <a16:creationId xmlns:a16="http://schemas.microsoft.com/office/drawing/2014/main" id="{1A219C7A-7E2B-4049-84B1-B3F38CF8F3C2}"/>
                  </a:ext>
                </a:extLst>
              </p:cNvPr>
              <p:cNvSpPr/>
              <p:nvPr/>
            </p:nvSpPr>
            <p:spPr>
              <a:xfrm>
                <a:off x="1734150" y="1613750"/>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75;p70">
                <a:extLst>
                  <a:ext uri="{FF2B5EF4-FFF2-40B4-BE49-F238E27FC236}">
                    <a16:creationId xmlns:a16="http://schemas.microsoft.com/office/drawing/2014/main" id="{1400563D-D902-47DA-B521-ABE6338C5427}"/>
                  </a:ext>
                </a:extLst>
              </p:cNvPr>
              <p:cNvSpPr/>
              <p:nvPr/>
            </p:nvSpPr>
            <p:spPr>
              <a:xfrm>
                <a:off x="1817100" y="1645150"/>
                <a:ext cx="23900" cy="19825"/>
              </a:xfrm>
              <a:custGeom>
                <a:avLst/>
                <a:gdLst/>
                <a:ahLst/>
                <a:cxnLst/>
                <a:rect l="l" t="t" r="r" b="b"/>
                <a:pathLst>
                  <a:path w="956" h="793" extrusionOk="0">
                    <a:moveTo>
                      <a:pt x="507" y="0"/>
                    </a:moveTo>
                    <a:cubicBezTo>
                      <a:pt x="449" y="0"/>
                      <a:pt x="389" y="12"/>
                      <a:pt x="331" y="35"/>
                    </a:cubicBezTo>
                    <a:cubicBezTo>
                      <a:pt x="117" y="115"/>
                      <a:pt x="1" y="356"/>
                      <a:pt x="90" y="552"/>
                    </a:cubicBezTo>
                    <a:cubicBezTo>
                      <a:pt x="149" y="704"/>
                      <a:pt x="296" y="792"/>
                      <a:pt x="455" y="792"/>
                    </a:cubicBezTo>
                    <a:cubicBezTo>
                      <a:pt x="511" y="792"/>
                      <a:pt x="569" y="781"/>
                      <a:pt x="625" y="758"/>
                    </a:cubicBezTo>
                    <a:cubicBezTo>
                      <a:pt x="848" y="668"/>
                      <a:pt x="955" y="436"/>
                      <a:pt x="875" y="240"/>
                    </a:cubicBezTo>
                    <a:cubicBezTo>
                      <a:pt x="816" y="89"/>
                      <a:pt x="669" y="0"/>
                      <a:pt x="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76;p70">
                <a:extLst>
                  <a:ext uri="{FF2B5EF4-FFF2-40B4-BE49-F238E27FC236}">
                    <a16:creationId xmlns:a16="http://schemas.microsoft.com/office/drawing/2014/main" id="{F83AD9F7-8410-4179-B534-F7B97870D5DF}"/>
                  </a:ext>
                </a:extLst>
              </p:cNvPr>
              <p:cNvSpPr/>
              <p:nvPr/>
            </p:nvSpPr>
            <p:spPr>
              <a:xfrm>
                <a:off x="1900300" y="1662525"/>
                <a:ext cx="138300" cy="105500"/>
              </a:xfrm>
              <a:custGeom>
                <a:avLst/>
                <a:gdLst/>
                <a:ahLst/>
                <a:cxnLst/>
                <a:rect l="l" t="t" r="r" b="b"/>
                <a:pathLst>
                  <a:path w="5532" h="4220" fill="none" extrusionOk="0">
                    <a:moveTo>
                      <a:pt x="4782" y="0"/>
                    </a:moveTo>
                    <a:cubicBezTo>
                      <a:pt x="4782" y="0"/>
                      <a:pt x="5531" y="2364"/>
                      <a:pt x="3239" y="3292"/>
                    </a:cubicBezTo>
                    <a:cubicBezTo>
                      <a:pt x="946" y="4220"/>
                      <a:pt x="0" y="1936"/>
                      <a:pt x="0" y="193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77;p70">
                <a:extLst>
                  <a:ext uri="{FF2B5EF4-FFF2-40B4-BE49-F238E27FC236}">
                    <a16:creationId xmlns:a16="http://schemas.microsoft.com/office/drawing/2014/main" id="{53FBF1F8-62D2-429B-A30A-D19AF0BD37B5}"/>
                  </a:ext>
                </a:extLst>
              </p:cNvPr>
              <p:cNvSpPr/>
              <p:nvPr/>
            </p:nvSpPr>
            <p:spPr>
              <a:xfrm>
                <a:off x="1739500" y="1746500"/>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78;p70">
                <a:extLst>
                  <a:ext uri="{FF2B5EF4-FFF2-40B4-BE49-F238E27FC236}">
                    <a16:creationId xmlns:a16="http://schemas.microsoft.com/office/drawing/2014/main" id="{042ECCF2-E5C8-4429-9559-25B4DA0B2CB5}"/>
                  </a:ext>
                </a:extLst>
              </p:cNvPr>
              <p:cNvSpPr/>
              <p:nvPr/>
            </p:nvSpPr>
            <p:spPr>
              <a:xfrm>
                <a:off x="2033338" y="1491625"/>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79;p70">
                <a:extLst>
                  <a:ext uri="{FF2B5EF4-FFF2-40B4-BE49-F238E27FC236}">
                    <a16:creationId xmlns:a16="http://schemas.microsoft.com/office/drawing/2014/main" id="{48F55CC2-B7E8-4D69-8C03-EA4001EFBB97}"/>
                  </a:ext>
                </a:extLst>
              </p:cNvPr>
              <p:cNvSpPr/>
              <p:nvPr/>
            </p:nvSpPr>
            <p:spPr>
              <a:xfrm>
                <a:off x="2085200" y="1609488"/>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980;p70">
              <a:extLst>
                <a:ext uri="{FF2B5EF4-FFF2-40B4-BE49-F238E27FC236}">
                  <a16:creationId xmlns:a16="http://schemas.microsoft.com/office/drawing/2014/main" id="{FC6B206B-95E3-4413-B3EF-B1D055EF8274}"/>
                </a:ext>
              </a:extLst>
            </p:cNvPr>
            <p:cNvSpPr/>
            <p:nvPr/>
          </p:nvSpPr>
          <p:spPr>
            <a:xfrm rot="3639228">
              <a:off x="5238963" y="2607789"/>
              <a:ext cx="224857" cy="140879"/>
            </a:xfrm>
            <a:custGeom>
              <a:avLst/>
              <a:gdLst/>
              <a:ahLst/>
              <a:cxnLst/>
              <a:rect l="l" t="t" r="r" b="b"/>
              <a:pathLst>
                <a:path w="8994" h="5635" extrusionOk="0">
                  <a:moveTo>
                    <a:pt x="5236" y="1"/>
                  </a:moveTo>
                  <a:cubicBezTo>
                    <a:pt x="4654" y="1"/>
                    <a:pt x="4058" y="89"/>
                    <a:pt x="3489" y="317"/>
                  </a:cubicBezTo>
                  <a:cubicBezTo>
                    <a:pt x="1009" y="1325"/>
                    <a:pt x="1" y="4635"/>
                    <a:pt x="1" y="4635"/>
                  </a:cubicBezTo>
                  <a:cubicBezTo>
                    <a:pt x="1" y="4635"/>
                    <a:pt x="1793" y="5634"/>
                    <a:pt x="3750" y="5634"/>
                  </a:cubicBezTo>
                  <a:cubicBezTo>
                    <a:pt x="4335" y="5634"/>
                    <a:pt x="4934" y="5545"/>
                    <a:pt x="5505" y="5313"/>
                  </a:cubicBezTo>
                  <a:cubicBezTo>
                    <a:pt x="7994" y="4314"/>
                    <a:pt x="8993" y="1004"/>
                    <a:pt x="8993" y="1004"/>
                  </a:cubicBezTo>
                  <a:cubicBezTo>
                    <a:pt x="8993" y="1004"/>
                    <a:pt x="7199" y="1"/>
                    <a:pt x="5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roup 88">
            <a:extLst>
              <a:ext uri="{FF2B5EF4-FFF2-40B4-BE49-F238E27FC236}">
                <a16:creationId xmlns:a16="http://schemas.microsoft.com/office/drawing/2014/main" id="{92EA1AA9-E322-4D97-BCE9-48D435E796A0}"/>
              </a:ext>
            </a:extLst>
          </p:cNvPr>
          <p:cNvGrpSpPr/>
          <p:nvPr/>
        </p:nvGrpSpPr>
        <p:grpSpPr>
          <a:xfrm>
            <a:off x="398050" y="368162"/>
            <a:ext cx="824560" cy="1008366"/>
            <a:chOff x="6214315" y="754560"/>
            <a:chExt cx="1594563" cy="2172015"/>
          </a:xfrm>
        </p:grpSpPr>
        <p:grpSp>
          <p:nvGrpSpPr>
            <p:cNvPr id="90" name="Google Shape;1058;p52">
              <a:extLst>
                <a:ext uri="{FF2B5EF4-FFF2-40B4-BE49-F238E27FC236}">
                  <a16:creationId xmlns:a16="http://schemas.microsoft.com/office/drawing/2014/main" id="{222DE86A-6D28-41BF-89D5-2FE8C978995F}"/>
                </a:ext>
              </a:extLst>
            </p:cNvPr>
            <p:cNvGrpSpPr/>
            <p:nvPr/>
          </p:nvGrpSpPr>
          <p:grpSpPr>
            <a:xfrm>
              <a:off x="7113942" y="1911694"/>
              <a:ext cx="694936" cy="635399"/>
              <a:chOff x="1686435" y="1325138"/>
              <a:chExt cx="494933" cy="454376"/>
            </a:xfrm>
          </p:grpSpPr>
          <p:sp>
            <p:nvSpPr>
              <p:cNvPr id="124" name="Google Shape;1059;p52">
                <a:extLst>
                  <a:ext uri="{FF2B5EF4-FFF2-40B4-BE49-F238E27FC236}">
                    <a16:creationId xmlns:a16="http://schemas.microsoft.com/office/drawing/2014/main" id="{C4AED76C-D4DE-4270-A019-874A861DD191}"/>
                  </a:ext>
                </a:extLst>
              </p:cNvPr>
              <p:cNvSpPr/>
              <p:nvPr/>
            </p:nvSpPr>
            <p:spPr>
              <a:xfrm>
                <a:off x="1709631" y="1325138"/>
                <a:ext cx="448372" cy="240763"/>
              </a:xfrm>
              <a:custGeom>
                <a:avLst/>
                <a:gdLst/>
                <a:ahLst/>
                <a:cxnLst/>
                <a:rect l="l" t="t" r="r" b="b"/>
                <a:pathLst>
                  <a:path w="18595" h="9985" extrusionOk="0">
                    <a:moveTo>
                      <a:pt x="7962" y="1"/>
                    </a:moveTo>
                    <a:cubicBezTo>
                      <a:pt x="7559" y="1"/>
                      <a:pt x="7162" y="163"/>
                      <a:pt x="6868" y="466"/>
                    </a:cubicBezTo>
                    <a:cubicBezTo>
                      <a:pt x="6577" y="768"/>
                      <a:pt x="6180" y="933"/>
                      <a:pt x="5770" y="933"/>
                    </a:cubicBezTo>
                    <a:cubicBezTo>
                      <a:pt x="5717" y="933"/>
                      <a:pt x="5665" y="930"/>
                      <a:pt x="5612" y="925"/>
                    </a:cubicBezTo>
                    <a:cubicBezTo>
                      <a:pt x="5560" y="919"/>
                      <a:pt x="5508" y="917"/>
                      <a:pt x="5456" y="917"/>
                    </a:cubicBezTo>
                    <a:cubicBezTo>
                      <a:pt x="4861" y="917"/>
                      <a:pt x="4313" y="1263"/>
                      <a:pt x="4064" y="1817"/>
                    </a:cubicBezTo>
                    <a:cubicBezTo>
                      <a:pt x="3872" y="2244"/>
                      <a:pt x="3496" y="2563"/>
                      <a:pt x="3044" y="2674"/>
                    </a:cubicBezTo>
                    <a:cubicBezTo>
                      <a:pt x="2403" y="2833"/>
                      <a:pt x="1941" y="3388"/>
                      <a:pt x="1897" y="4044"/>
                    </a:cubicBezTo>
                    <a:cubicBezTo>
                      <a:pt x="1865" y="4510"/>
                      <a:pt x="1616" y="4937"/>
                      <a:pt x="1231" y="5198"/>
                    </a:cubicBezTo>
                    <a:cubicBezTo>
                      <a:pt x="686" y="5564"/>
                      <a:pt x="437" y="6246"/>
                      <a:pt x="619" y="6880"/>
                    </a:cubicBezTo>
                    <a:cubicBezTo>
                      <a:pt x="746" y="7330"/>
                      <a:pt x="660" y="7817"/>
                      <a:pt x="386" y="8193"/>
                    </a:cubicBezTo>
                    <a:cubicBezTo>
                      <a:pt x="1" y="8729"/>
                      <a:pt x="1" y="9449"/>
                      <a:pt x="386" y="9984"/>
                    </a:cubicBezTo>
                    <a:lnTo>
                      <a:pt x="18209" y="9984"/>
                    </a:lnTo>
                    <a:cubicBezTo>
                      <a:pt x="18595" y="9449"/>
                      <a:pt x="18595" y="8729"/>
                      <a:pt x="18209" y="8193"/>
                    </a:cubicBezTo>
                    <a:cubicBezTo>
                      <a:pt x="17932" y="7817"/>
                      <a:pt x="17846" y="7330"/>
                      <a:pt x="17976" y="6880"/>
                    </a:cubicBezTo>
                    <a:cubicBezTo>
                      <a:pt x="18161" y="6246"/>
                      <a:pt x="17913" y="5571"/>
                      <a:pt x="17365" y="5198"/>
                    </a:cubicBezTo>
                    <a:cubicBezTo>
                      <a:pt x="16973" y="4937"/>
                      <a:pt x="16731" y="4510"/>
                      <a:pt x="16699" y="4044"/>
                    </a:cubicBezTo>
                    <a:cubicBezTo>
                      <a:pt x="16654" y="3388"/>
                      <a:pt x="16189" y="2833"/>
                      <a:pt x="15548" y="2674"/>
                    </a:cubicBezTo>
                    <a:cubicBezTo>
                      <a:pt x="15093" y="2563"/>
                      <a:pt x="14713" y="2244"/>
                      <a:pt x="14529" y="1817"/>
                    </a:cubicBezTo>
                    <a:cubicBezTo>
                      <a:pt x="14283" y="1265"/>
                      <a:pt x="13737" y="916"/>
                      <a:pt x="13140" y="916"/>
                    </a:cubicBezTo>
                    <a:cubicBezTo>
                      <a:pt x="13086" y="916"/>
                      <a:pt x="13031" y="919"/>
                      <a:pt x="12977" y="925"/>
                    </a:cubicBezTo>
                    <a:cubicBezTo>
                      <a:pt x="12924" y="930"/>
                      <a:pt x="12871" y="933"/>
                      <a:pt x="12819" y="933"/>
                    </a:cubicBezTo>
                    <a:cubicBezTo>
                      <a:pt x="12409" y="933"/>
                      <a:pt x="12013" y="768"/>
                      <a:pt x="11724" y="466"/>
                    </a:cubicBezTo>
                    <a:cubicBezTo>
                      <a:pt x="11430" y="163"/>
                      <a:pt x="11032" y="2"/>
                      <a:pt x="10628" y="2"/>
                    </a:cubicBezTo>
                    <a:cubicBezTo>
                      <a:pt x="10402" y="2"/>
                      <a:pt x="10175" y="53"/>
                      <a:pt x="9962" y="157"/>
                    </a:cubicBezTo>
                    <a:cubicBezTo>
                      <a:pt x="9752" y="260"/>
                      <a:pt x="9524" y="312"/>
                      <a:pt x="9296" y="312"/>
                    </a:cubicBezTo>
                    <a:cubicBezTo>
                      <a:pt x="9067" y="312"/>
                      <a:pt x="8839" y="260"/>
                      <a:pt x="8627" y="157"/>
                    </a:cubicBezTo>
                    <a:cubicBezTo>
                      <a:pt x="8414" y="52"/>
                      <a:pt x="8187" y="1"/>
                      <a:pt x="79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60;p52">
                <a:extLst>
                  <a:ext uri="{FF2B5EF4-FFF2-40B4-BE49-F238E27FC236}">
                    <a16:creationId xmlns:a16="http://schemas.microsoft.com/office/drawing/2014/main" id="{3A54249B-C1A3-4713-9B14-C876F03A1F5C}"/>
                  </a:ext>
                </a:extLst>
              </p:cNvPr>
              <p:cNvSpPr/>
              <p:nvPr/>
            </p:nvSpPr>
            <p:spPr>
              <a:xfrm>
                <a:off x="1709703" y="1325138"/>
                <a:ext cx="206813" cy="240763"/>
              </a:xfrm>
              <a:custGeom>
                <a:avLst/>
                <a:gdLst/>
                <a:ahLst/>
                <a:cxnLst/>
                <a:rect l="l" t="t" r="r" b="b"/>
                <a:pathLst>
                  <a:path w="8577" h="9985" extrusionOk="0">
                    <a:moveTo>
                      <a:pt x="7961" y="0"/>
                    </a:moveTo>
                    <a:cubicBezTo>
                      <a:pt x="7558" y="0"/>
                      <a:pt x="7160" y="161"/>
                      <a:pt x="6868" y="466"/>
                    </a:cubicBezTo>
                    <a:cubicBezTo>
                      <a:pt x="6580" y="768"/>
                      <a:pt x="6184" y="933"/>
                      <a:pt x="5771" y="933"/>
                    </a:cubicBezTo>
                    <a:cubicBezTo>
                      <a:pt x="5718" y="933"/>
                      <a:pt x="5665" y="930"/>
                      <a:pt x="5612" y="925"/>
                    </a:cubicBezTo>
                    <a:cubicBezTo>
                      <a:pt x="5560" y="919"/>
                      <a:pt x="5508" y="917"/>
                      <a:pt x="5456" y="917"/>
                    </a:cubicBezTo>
                    <a:cubicBezTo>
                      <a:pt x="4861" y="917"/>
                      <a:pt x="4313" y="1263"/>
                      <a:pt x="4064" y="1817"/>
                    </a:cubicBezTo>
                    <a:cubicBezTo>
                      <a:pt x="3873" y="2244"/>
                      <a:pt x="3500" y="2563"/>
                      <a:pt x="3044" y="2674"/>
                    </a:cubicBezTo>
                    <a:cubicBezTo>
                      <a:pt x="2404" y="2833"/>
                      <a:pt x="1941" y="3388"/>
                      <a:pt x="1897" y="4044"/>
                    </a:cubicBezTo>
                    <a:cubicBezTo>
                      <a:pt x="1865" y="4510"/>
                      <a:pt x="1620" y="4937"/>
                      <a:pt x="1231" y="5198"/>
                    </a:cubicBezTo>
                    <a:cubicBezTo>
                      <a:pt x="686" y="5564"/>
                      <a:pt x="441" y="6246"/>
                      <a:pt x="619" y="6880"/>
                    </a:cubicBezTo>
                    <a:cubicBezTo>
                      <a:pt x="746" y="7330"/>
                      <a:pt x="664" y="7817"/>
                      <a:pt x="386" y="8193"/>
                    </a:cubicBezTo>
                    <a:cubicBezTo>
                      <a:pt x="1" y="8729"/>
                      <a:pt x="1" y="9449"/>
                      <a:pt x="386" y="9984"/>
                    </a:cubicBezTo>
                    <a:lnTo>
                      <a:pt x="1620" y="9984"/>
                    </a:lnTo>
                    <a:cubicBezTo>
                      <a:pt x="1228" y="9449"/>
                      <a:pt x="1228" y="8729"/>
                      <a:pt x="1620" y="8193"/>
                    </a:cubicBezTo>
                    <a:cubicBezTo>
                      <a:pt x="1894" y="7817"/>
                      <a:pt x="1983" y="7330"/>
                      <a:pt x="1849" y="6880"/>
                    </a:cubicBezTo>
                    <a:cubicBezTo>
                      <a:pt x="1667" y="6246"/>
                      <a:pt x="1913" y="5571"/>
                      <a:pt x="2458" y="5198"/>
                    </a:cubicBezTo>
                    <a:cubicBezTo>
                      <a:pt x="2850" y="4937"/>
                      <a:pt x="3092" y="4510"/>
                      <a:pt x="3124" y="4044"/>
                    </a:cubicBezTo>
                    <a:cubicBezTo>
                      <a:pt x="3168" y="3388"/>
                      <a:pt x="3634" y="2833"/>
                      <a:pt x="4271" y="2674"/>
                    </a:cubicBezTo>
                    <a:cubicBezTo>
                      <a:pt x="4727" y="2563"/>
                      <a:pt x="5103" y="2244"/>
                      <a:pt x="5297" y="1817"/>
                    </a:cubicBezTo>
                    <a:cubicBezTo>
                      <a:pt x="5540" y="1265"/>
                      <a:pt x="6085" y="916"/>
                      <a:pt x="6682" y="916"/>
                    </a:cubicBezTo>
                    <a:cubicBezTo>
                      <a:pt x="6736" y="916"/>
                      <a:pt x="6791" y="919"/>
                      <a:pt x="6846" y="925"/>
                    </a:cubicBezTo>
                    <a:cubicBezTo>
                      <a:pt x="6898" y="930"/>
                      <a:pt x="6951" y="933"/>
                      <a:pt x="7003" y="933"/>
                    </a:cubicBezTo>
                    <a:cubicBezTo>
                      <a:pt x="7414" y="933"/>
                      <a:pt x="7810" y="768"/>
                      <a:pt x="8098" y="466"/>
                    </a:cubicBezTo>
                    <a:cubicBezTo>
                      <a:pt x="8238" y="322"/>
                      <a:pt x="8401" y="211"/>
                      <a:pt x="8576" y="131"/>
                    </a:cubicBezTo>
                    <a:cubicBezTo>
                      <a:pt x="8379" y="43"/>
                      <a:pt x="8169" y="0"/>
                      <a:pt x="79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61;p52">
                <a:extLst>
                  <a:ext uri="{FF2B5EF4-FFF2-40B4-BE49-F238E27FC236}">
                    <a16:creationId xmlns:a16="http://schemas.microsoft.com/office/drawing/2014/main" id="{C2A399B5-7BE0-4A31-B94D-5A675A1CCF80}"/>
                  </a:ext>
                </a:extLst>
              </p:cNvPr>
              <p:cNvSpPr/>
              <p:nvPr/>
            </p:nvSpPr>
            <p:spPr>
              <a:xfrm>
                <a:off x="1695043" y="1556039"/>
                <a:ext cx="477572" cy="194877"/>
              </a:xfrm>
              <a:custGeom>
                <a:avLst/>
                <a:gdLst/>
                <a:ahLst/>
                <a:cxnLst/>
                <a:rect l="l" t="t" r="r" b="b"/>
                <a:pathLst>
                  <a:path w="19806" h="8082" extrusionOk="0">
                    <a:moveTo>
                      <a:pt x="9904" y="0"/>
                    </a:moveTo>
                    <a:lnTo>
                      <a:pt x="0" y="1240"/>
                    </a:lnTo>
                    <a:cubicBezTo>
                      <a:pt x="1195" y="5223"/>
                      <a:pt x="5003" y="6903"/>
                      <a:pt x="5003" y="6903"/>
                    </a:cubicBezTo>
                    <a:lnTo>
                      <a:pt x="9904" y="8082"/>
                    </a:lnTo>
                    <a:lnTo>
                      <a:pt x="14802" y="6903"/>
                    </a:lnTo>
                    <a:cubicBezTo>
                      <a:pt x="14802" y="6903"/>
                      <a:pt x="18610" y="5223"/>
                      <a:pt x="19805" y="1240"/>
                    </a:cubicBezTo>
                    <a:lnTo>
                      <a:pt x="99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62;p52">
                <a:extLst>
                  <a:ext uri="{FF2B5EF4-FFF2-40B4-BE49-F238E27FC236}">
                    <a16:creationId xmlns:a16="http://schemas.microsoft.com/office/drawing/2014/main" id="{2F4A68EA-AEEE-4467-87B2-882AA38CFD79}"/>
                  </a:ext>
                </a:extLst>
              </p:cNvPr>
              <p:cNvSpPr/>
              <p:nvPr/>
            </p:nvSpPr>
            <p:spPr>
              <a:xfrm>
                <a:off x="1695043" y="1556039"/>
                <a:ext cx="253663" cy="194877"/>
              </a:xfrm>
              <a:custGeom>
                <a:avLst/>
                <a:gdLst/>
                <a:ahLst/>
                <a:cxnLst/>
                <a:rect l="l" t="t" r="r" b="b"/>
                <a:pathLst>
                  <a:path w="10520" h="8082" extrusionOk="0">
                    <a:moveTo>
                      <a:pt x="9901" y="0"/>
                    </a:moveTo>
                    <a:lnTo>
                      <a:pt x="0" y="1240"/>
                    </a:lnTo>
                    <a:cubicBezTo>
                      <a:pt x="1195" y="5223"/>
                      <a:pt x="5003" y="6903"/>
                      <a:pt x="5003" y="6903"/>
                    </a:cubicBezTo>
                    <a:lnTo>
                      <a:pt x="9901" y="8082"/>
                    </a:lnTo>
                    <a:lnTo>
                      <a:pt x="10519" y="7935"/>
                    </a:lnTo>
                    <a:lnTo>
                      <a:pt x="6240" y="6903"/>
                    </a:lnTo>
                    <a:cubicBezTo>
                      <a:pt x="6240" y="6903"/>
                      <a:pt x="2432" y="5223"/>
                      <a:pt x="1237" y="1240"/>
                    </a:cubicBezTo>
                    <a:lnTo>
                      <a:pt x="10519" y="77"/>
                    </a:lnTo>
                    <a:lnTo>
                      <a:pt x="9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63;p52">
                <a:extLst>
                  <a:ext uri="{FF2B5EF4-FFF2-40B4-BE49-F238E27FC236}">
                    <a16:creationId xmlns:a16="http://schemas.microsoft.com/office/drawing/2014/main" id="{4FE20D94-249C-4ED7-9714-EC500B2238DF}"/>
                  </a:ext>
                </a:extLst>
              </p:cNvPr>
              <p:cNvSpPr/>
              <p:nvPr/>
            </p:nvSpPr>
            <p:spPr>
              <a:xfrm>
                <a:off x="1838174" y="1641397"/>
                <a:ext cx="14781" cy="30768"/>
              </a:xfrm>
              <a:custGeom>
                <a:avLst/>
                <a:gdLst/>
                <a:ahLst/>
                <a:cxnLst/>
                <a:rect l="l" t="t" r="r" b="b"/>
                <a:pathLst>
                  <a:path w="613" h="1276" extrusionOk="0">
                    <a:moveTo>
                      <a:pt x="307" y="1"/>
                    </a:moveTo>
                    <a:cubicBezTo>
                      <a:pt x="138" y="1"/>
                      <a:pt x="1" y="138"/>
                      <a:pt x="1" y="307"/>
                    </a:cubicBezTo>
                    <a:lnTo>
                      <a:pt x="1" y="969"/>
                    </a:lnTo>
                    <a:cubicBezTo>
                      <a:pt x="1" y="1138"/>
                      <a:pt x="135" y="1275"/>
                      <a:pt x="307" y="1275"/>
                    </a:cubicBezTo>
                    <a:cubicBezTo>
                      <a:pt x="479" y="1275"/>
                      <a:pt x="613" y="1138"/>
                      <a:pt x="613" y="969"/>
                    </a:cubicBezTo>
                    <a:lnTo>
                      <a:pt x="613" y="307"/>
                    </a:lnTo>
                    <a:cubicBezTo>
                      <a:pt x="613" y="141"/>
                      <a:pt x="472" y="1"/>
                      <a:pt x="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64;p52">
                <a:extLst>
                  <a:ext uri="{FF2B5EF4-FFF2-40B4-BE49-F238E27FC236}">
                    <a16:creationId xmlns:a16="http://schemas.microsoft.com/office/drawing/2014/main" id="{1142C5DA-896C-4FF0-A326-D43F634DC84D}"/>
                  </a:ext>
                </a:extLst>
              </p:cNvPr>
              <p:cNvSpPr/>
              <p:nvPr/>
            </p:nvSpPr>
            <p:spPr>
              <a:xfrm>
                <a:off x="2014750" y="1641397"/>
                <a:ext cx="14853" cy="30768"/>
              </a:xfrm>
              <a:custGeom>
                <a:avLst/>
                <a:gdLst/>
                <a:ahLst/>
                <a:cxnLst/>
                <a:rect l="l" t="t" r="r" b="b"/>
                <a:pathLst>
                  <a:path w="616" h="1276" extrusionOk="0">
                    <a:moveTo>
                      <a:pt x="307" y="1"/>
                    </a:moveTo>
                    <a:cubicBezTo>
                      <a:pt x="141" y="1"/>
                      <a:pt x="1" y="138"/>
                      <a:pt x="1" y="307"/>
                    </a:cubicBezTo>
                    <a:lnTo>
                      <a:pt x="1" y="969"/>
                    </a:lnTo>
                    <a:cubicBezTo>
                      <a:pt x="1" y="1138"/>
                      <a:pt x="138" y="1275"/>
                      <a:pt x="307" y="1275"/>
                    </a:cubicBezTo>
                    <a:cubicBezTo>
                      <a:pt x="476" y="1275"/>
                      <a:pt x="616" y="1138"/>
                      <a:pt x="616" y="969"/>
                    </a:cubicBezTo>
                    <a:lnTo>
                      <a:pt x="616" y="307"/>
                    </a:lnTo>
                    <a:cubicBezTo>
                      <a:pt x="616" y="141"/>
                      <a:pt x="476" y="1"/>
                      <a:pt x="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65;p52">
                <a:extLst>
                  <a:ext uri="{FF2B5EF4-FFF2-40B4-BE49-F238E27FC236}">
                    <a16:creationId xmlns:a16="http://schemas.microsoft.com/office/drawing/2014/main" id="{46CEF57B-5E2F-4D6A-978D-9A5A7858309D}"/>
                  </a:ext>
                </a:extLst>
              </p:cNvPr>
              <p:cNvSpPr/>
              <p:nvPr/>
            </p:nvSpPr>
            <p:spPr>
              <a:xfrm>
                <a:off x="1903736" y="1656082"/>
                <a:ext cx="60185" cy="24522"/>
              </a:xfrm>
              <a:custGeom>
                <a:avLst/>
                <a:gdLst/>
                <a:ahLst/>
                <a:cxnLst/>
                <a:rect l="l" t="t" r="r" b="b"/>
                <a:pathLst>
                  <a:path w="2496" h="1017" extrusionOk="0">
                    <a:moveTo>
                      <a:pt x="343" y="1"/>
                    </a:moveTo>
                    <a:cubicBezTo>
                      <a:pt x="271" y="1"/>
                      <a:pt x="199" y="26"/>
                      <a:pt x="140" y="77"/>
                    </a:cubicBezTo>
                    <a:cubicBezTo>
                      <a:pt x="13" y="188"/>
                      <a:pt x="0" y="383"/>
                      <a:pt x="112" y="510"/>
                    </a:cubicBezTo>
                    <a:cubicBezTo>
                      <a:pt x="392" y="835"/>
                      <a:pt x="806" y="1017"/>
                      <a:pt x="1246" y="1017"/>
                    </a:cubicBezTo>
                    <a:cubicBezTo>
                      <a:pt x="1689" y="1017"/>
                      <a:pt x="2103" y="835"/>
                      <a:pt x="2384" y="510"/>
                    </a:cubicBezTo>
                    <a:cubicBezTo>
                      <a:pt x="2495" y="386"/>
                      <a:pt x="2482" y="188"/>
                      <a:pt x="2355" y="77"/>
                    </a:cubicBezTo>
                    <a:cubicBezTo>
                      <a:pt x="2297" y="26"/>
                      <a:pt x="2225" y="1"/>
                      <a:pt x="2153" y="1"/>
                    </a:cubicBezTo>
                    <a:cubicBezTo>
                      <a:pt x="2067" y="1"/>
                      <a:pt x="1982" y="36"/>
                      <a:pt x="1922" y="105"/>
                    </a:cubicBezTo>
                    <a:cubicBezTo>
                      <a:pt x="1759" y="293"/>
                      <a:pt x="1511" y="402"/>
                      <a:pt x="1249" y="402"/>
                    </a:cubicBezTo>
                    <a:cubicBezTo>
                      <a:pt x="985" y="402"/>
                      <a:pt x="739" y="293"/>
                      <a:pt x="574" y="105"/>
                    </a:cubicBezTo>
                    <a:cubicBezTo>
                      <a:pt x="513" y="36"/>
                      <a:pt x="428" y="1"/>
                      <a:pt x="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6;p52">
                <a:extLst>
                  <a:ext uri="{FF2B5EF4-FFF2-40B4-BE49-F238E27FC236}">
                    <a16:creationId xmlns:a16="http://schemas.microsoft.com/office/drawing/2014/main" id="{304B061E-7F88-421A-942F-58376D2BA802}"/>
                  </a:ext>
                </a:extLst>
              </p:cNvPr>
              <p:cNvSpPr/>
              <p:nvPr/>
            </p:nvSpPr>
            <p:spPr>
              <a:xfrm>
                <a:off x="1686435" y="1526067"/>
                <a:ext cx="494933" cy="59799"/>
              </a:xfrm>
              <a:custGeom>
                <a:avLst/>
                <a:gdLst/>
                <a:ahLst/>
                <a:cxnLst/>
                <a:rect l="l" t="t" r="r" b="b"/>
                <a:pathLst>
                  <a:path w="20526" h="2480" extrusionOk="0">
                    <a:moveTo>
                      <a:pt x="1045" y="1"/>
                    </a:moveTo>
                    <a:cubicBezTo>
                      <a:pt x="456" y="1"/>
                      <a:pt x="0" y="520"/>
                      <a:pt x="70" y="1109"/>
                    </a:cubicBezTo>
                    <a:cubicBezTo>
                      <a:pt x="131" y="1591"/>
                      <a:pt x="230" y="2050"/>
                      <a:pt x="357" y="2480"/>
                    </a:cubicBezTo>
                    <a:lnTo>
                      <a:pt x="20162" y="2480"/>
                    </a:lnTo>
                    <a:cubicBezTo>
                      <a:pt x="20290" y="2050"/>
                      <a:pt x="20388" y="1594"/>
                      <a:pt x="20449" y="1109"/>
                    </a:cubicBezTo>
                    <a:cubicBezTo>
                      <a:pt x="20525" y="523"/>
                      <a:pt x="20067" y="1"/>
                      <a:pt x="19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7;p52">
                <a:extLst>
                  <a:ext uri="{FF2B5EF4-FFF2-40B4-BE49-F238E27FC236}">
                    <a16:creationId xmlns:a16="http://schemas.microsoft.com/office/drawing/2014/main" id="{AC31E564-68E2-456B-A693-F1672AF743E5}"/>
                  </a:ext>
                </a:extLst>
              </p:cNvPr>
              <p:cNvSpPr/>
              <p:nvPr/>
            </p:nvSpPr>
            <p:spPr>
              <a:xfrm>
                <a:off x="1859538" y="1382911"/>
                <a:ext cx="47526" cy="44512"/>
              </a:xfrm>
              <a:custGeom>
                <a:avLst/>
                <a:gdLst/>
                <a:ahLst/>
                <a:cxnLst/>
                <a:rect l="l" t="t" r="r" b="b"/>
                <a:pathLst>
                  <a:path w="1971" h="1846" extrusionOk="0">
                    <a:moveTo>
                      <a:pt x="675" y="0"/>
                    </a:moveTo>
                    <a:cubicBezTo>
                      <a:pt x="517" y="0"/>
                      <a:pt x="359" y="60"/>
                      <a:pt x="240" y="179"/>
                    </a:cubicBezTo>
                    <a:cubicBezTo>
                      <a:pt x="1" y="421"/>
                      <a:pt x="1" y="810"/>
                      <a:pt x="240" y="1049"/>
                    </a:cubicBezTo>
                    <a:lnTo>
                      <a:pt x="858" y="1667"/>
                    </a:lnTo>
                    <a:cubicBezTo>
                      <a:pt x="979" y="1789"/>
                      <a:pt x="1132" y="1846"/>
                      <a:pt x="1291" y="1846"/>
                    </a:cubicBezTo>
                    <a:cubicBezTo>
                      <a:pt x="1448" y="1846"/>
                      <a:pt x="1607" y="1789"/>
                      <a:pt x="1731" y="1667"/>
                    </a:cubicBezTo>
                    <a:cubicBezTo>
                      <a:pt x="1970" y="1425"/>
                      <a:pt x="1970" y="1033"/>
                      <a:pt x="1731" y="794"/>
                    </a:cubicBezTo>
                    <a:lnTo>
                      <a:pt x="1113" y="179"/>
                    </a:lnTo>
                    <a:cubicBezTo>
                      <a:pt x="992" y="60"/>
                      <a:pt x="833" y="0"/>
                      <a:pt x="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8;p52">
                <a:extLst>
                  <a:ext uri="{FF2B5EF4-FFF2-40B4-BE49-F238E27FC236}">
                    <a16:creationId xmlns:a16="http://schemas.microsoft.com/office/drawing/2014/main" id="{9A6A9200-DD3E-491C-98DD-3A493EEA313B}"/>
                  </a:ext>
                </a:extLst>
              </p:cNvPr>
              <p:cNvSpPr/>
              <p:nvPr/>
            </p:nvSpPr>
            <p:spPr>
              <a:xfrm>
                <a:off x="1960666" y="1382911"/>
                <a:ext cx="47502" cy="44512"/>
              </a:xfrm>
              <a:custGeom>
                <a:avLst/>
                <a:gdLst/>
                <a:ahLst/>
                <a:cxnLst/>
                <a:rect l="l" t="t" r="r" b="b"/>
                <a:pathLst>
                  <a:path w="1970" h="1846" extrusionOk="0">
                    <a:moveTo>
                      <a:pt x="1297" y="0"/>
                    </a:moveTo>
                    <a:cubicBezTo>
                      <a:pt x="1139" y="0"/>
                      <a:pt x="980" y="60"/>
                      <a:pt x="858" y="179"/>
                    </a:cubicBezTo>
                    <a:lnTo>
                      <a:pt x="239" y="794"/>
                    </a:lnTo>
                    <a:cubicBezTo>
                      <a:pt x="0" y="1033"/>
                      <a:pt x="0" y="1425"/>
                      <a:pt x="239" y="1667"/>
                    </a:cubicBezTo>
                    <a:cubicBezTo>
                      <a:pt x="364" y="1789"/>
                      <a:pt x="520" y="1846"/>
                      <a:pt x="679" y="1846"/>
                    </a:cubicBezTo>
                    <a:cubicBezTo>
                      <a:pt x="838" y="1846"/>
                      <a:pt x="995" y="1789"/>
                      <a:pt x="1113" y="1667"/>
                    </a:cubicBezTo>
                    <a:lnTo>
                      <a:pt x="1731" y="1049"/>
                    </a:lnTo>
                    <a:cubicBezTo>
                      <a:pt x="1970" y="810"/>
                      <a:pt x="1970" y="421"/>
                      <a:pt x="1731" y="179"/>
                    </a:cubicBezTo>
                    <a:cubicBezTo>
                      <a:pt x="1611" y="60"/>
                      <a:pt x="1454" y="0"/>
                      <a:pt x="12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9;p52">
                <a:extLst>
                  <a:ext uri="{FF2B5EF4-FFF2-40B4-BE49-F238E27FC236}">
                    <a16:creationId xmlns:a16="http://schemas.microsoft.com/office/drawing/2014/main" id="{B8D9D45E-81FA-4D82-A2EE-E6E0E9A87471}"/>
                  </a:ext>
                </a:extLst>
              </p:cNvPr>
              <p:cNvSpPr/>
              <p:nvPr/>
            </p:nvSpPr>
            <p:spPr>
              <a:xfrm>
                <a:off x="1800221" y="1451415"/>
                <a:ext cx="47429" cy="44632"/>
              </a:xfrm>
              <a:custGeom>
                <a:avLst/>
                <a:gdLst/>
                <a:ahLst/>
                <a:cxnLst/>
                <a:rect l="l" t="t" r="r" b="b"/>
                <a:pathLst>
                  <a:path w="1967" h="1851" extrusionOk="0">
                    <a:moveTo>
                      <a:pt x="672" y="0"/>
                    </a:moveTo>
                    <a:cubicBezTo>
                      <a:pt x="515" y="0"/>
                      <a:pt x="359" y="60"/>
                      <a:pt x="240" y="181"/>
                    </a:cubicBezTo>
                    <a:cubicBezTo>
                      <a:pt x="1" y="423"/>
                      <a:pt x="1" y="815"/>
                      <a:pt x="240" y="1054"/>
                    </a:cubicBezTo>
                    <a:lnTo>
                      <a:pt x="858" y="1672"/>
                    </a:lnTo>
                    <a:cubicBezTo>
                      <a:pt x="976" y="1790"/>
                      <a:pt x="1132" y="1851"/>
                      <a:pt x="1291" y="1851"/>
                    </a:cubicBezTo>
                    <a:cubicBezTo>
                      <a:pt x="1447" y="1851"/>
                      <a:pt x="1607" y="1790"/>
                      <a:pt x="1728" y="1672"/>
                    </a:cubicBezTo>
                    <a:cubicBezTo>
                      <a:pt x="1967" y="1427"/>
                      <a:pt x="1967" y="1038"/>
                      <a:pt x="1728" y="799"/>
                    </a:cubicBezTo>
                    <a:lnTo>
                      <a:pt x="1113" y="181"/>
                    </a:lnTo>
                    <a:cubicBezTo>
                      <a:pt x="990" y="61"/>
                      <a:pt x="831" y="0"/>
                      <a:pt x="6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70;p52">
                <a:extLst>
                  <a:ext uri="{FF2B5EF4-FFF2-40B4-BE49-F238E27FC236}">
                    <a16:creationId xmlns:a16="http://schemas.microsoft.com/office/drawing/2014/main" id="{903F8D3F-A557-4795-BCEE-224BB2135071}"/>
                  </a:ext>
                </a:extLst>
              </p:cNvPr>
              <p:cNvSpPr/>
              <p:nvPr/>
            </p:nvSpPr>
            <p:spPr>
              <a:xfrm>
                <a:off x="2020055" y="1451439"/>
                <a:ext cx="47526" cy="44608"/>
              </a:xfrm>
              <a:custGeom>
                <a:avLst/>
                <a:gdLst/>
                <a:ahLst/>
                <a:cxnLst/>
                <a:rect l="l" t="t" r="r" b="b"/>
                <a:pathLst>
                  <a:path w="1971" h="1850" extrusionOk="0">
                    <a:moveTo>
                      <a:pt x="1296" y="1"/>
                    </a:moveTo>
                    <a:cubicBezTo>
                      <a:pt x="1138" y="1"/>
                      <a:pt x="979" y="60"/>
                      <a:pt x="858" y="180"/>
                    </a:cubicBezTo>
                    <a:lnTo>
                      <a:pt x="240" y="798"/>
                    </a:lnTo>
                    <a:cubicBezTo>
                      <a:pt x="1" y="1037"/>
                      <a:pt x="1" y="1426"/>
                      <a:pt x="240" y="1671"/>
                    </a:cubicBezTo>
                    <a:cubicBezTo>
                      <a:pt x="364" y="1789"/>
                      <a:pt x="520" y="1850"/>
                      <a:pt x="679" y="1850"/>
                    </a:cubicBezTo>
                    <a:cubicBezTo>
                      <a:pt x="839" y="1850"/>
                      <a:pt x="992" y="1789"/>
                      <a:pt x="1113" y="1671"/>
                    </a:cubicBezTo>
                    <a:lnTo>
                      <a:pt x="1731" y="1053"/>
                    </a:lnTo>
                    <a:cubicBezTo>
                      <a:pt x="1970" y="814"/>
                      <a:pt x="1970" y="422"/>
                      <a:pt x="1731" y="180"/>
                    </a:cubicBezTo>
                    <a:cubicBezTo>
                      <a:pt x="1612" y="60"/>
                      <a:pt x="1454" y="1"/>
                      <a:pt x="12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71;p52">
                <a:extLst>
                  <a:ext uri="{FF2B5EF4-FFF2-40B4-BE49-F238E27FC236}">
                    <a16:creationId xmlns:a16="http://schemas.microsoft.com/office/drawing/2014/main" id="{EA105819-BADC-485E-A857-D1583979DC2C}"/>
                  </a:ext>
                </a:extLst>
              </p:cNvPr>
              <p:cNvSpPr/>
              <p:nvPr/>
            </p:nvSpPr>
            <p:spPr>
              <a:xfrm>
                <a:off x="1910102" y="1451439"/>
                <a:ext cx="47429" cy="44608"/>
              </a:xfrm>
              <a:custGeom>
                <a:avLst/>
                <a:gdLst/>
                <a:ahLst/>
                <a:cxnLst/>
                <a:rect l="l" t="t" r="r" b="b"/>
                <a:pathLst>
                  <a:path w="1967" h="1850" extrusionOk="0">
                    <a:moveTo>
                      <a:pt x="1294" y="1"/>
                    </a:moveTo>
                    <a:cubicBezTo>
                      <a:pt x="1137" y="1"/>
                      <a:pt x="979" y="60"/>
                      <a:pt x="858" y="180"/>
                    </a:cubicBezTo>
                    <a:lnTo>
                      <a:pt x="240" y="798"/>
                    </a:lnTo>
                    <a:cubicBezTo>
                      <a:pt x="1" y="1037"/>
                      <a:pt x="1" y="1426"/>
                      <a:pt x="240" y="1671"/>
                    </a:cubicBezTo>
                    <a:cubicBezTo>
                      <a:pt x="364" y="1789"/>
                      <a:pt x="523" y="1850"/>
                      <a:pt x="676" y="1850"/>
                    </a:cubicBezTo>
                    <a:cubicBezTo>
                      <a:pt x="835" y="1850"/>
                      <a:pt x="992" y="1789"/>
                      <a:pt x="1113" y="1671"/>
                    </a:cubicBezTo>
                    <a:lnTo>
                      <a:pt x="1728" y="1053"/>
                    </a:lnTo>
                    <a:cubicBezTo>
                      <a:pt x="1967" y="814"/>
                      <a:pt x="1967" y="422"/>
                      <a:pt x="1728" y="180"/>
                    </a:cubicBezTo>
                    <a:cubicBezTo>
                      <a:pt x="1608" y="60"/>
                      <a:pt x="1451" y="1"/>
                      <a:pt x="1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72;p52">
                <a:extLst>
                  <a:ext uri="{FF2B5EF4-FFF2-40B4-BE49-F238E27FC236}">
                    <a16:creationId xmlns:a16="http://schemas.microsoft.com/office/drawing/2014/main" id="{50245BAA-C8A8-4097-A416-B7C86C22E343}"/>
                  </a:ext>
                </a:extLst>
              </p:cNvPr>
              <p:cNvSpPr/>
              <p:nvPr/>
            </p:nvSpPr>
            <p:spPr>
              <a:xfrm>
                <a:off x="1815750" y="1722464"/>
                <a:ext cx="236303" cy="57050"/>
              </a:xfrm>
              <a:custGeom>
                <a:avLst/>
                <a:gdLst/>
                <a:ahLst/>
                <a:cxnLst/>
                <a:rect l="l" t="t" r="r" b="b"/>
                <a:pathLst>
                  <a:path w="9800" h="2366" extrusionOk="0">
                    <a:moveTo>
                      <a:pt x="0" y="1"/>
                    </a:moveTo>
                    <a:lnTo>
                      <a:pt x="0" y="1466"/>
                    </a:lnTo>
                    <a:cubicBezTo>
                      <a:pt x="0" y="1960"/>
                      <a:pt x="405" y="2365"/>
                      <a:pt x="899" y="2365"/>
                    </a:cubicBezTo>
                    <a:lnTo>
                      <a:pt x="8904" y="2365"/>
                    </a:lnTo>
                    <a:cubicBezTo>
                      <a:pt x="9398" y="2365"/>
                      <a:pt x="9799" y="1960"/>
                      <a:pt x="9799" y="1466"/>
                    </a:cubicBezTo>
                    <a:lnTo>
                      <a:pt x="97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73;p52">
                <a:extLst>
                  <a:ext uri="{FF2B5EF4-FFF2-40B4-BE49-F238E27FC236}">
                    <a16:creationId xmlns:a16="http://schemas.microsoft.com/office/drawing/2014/main" id="{54C1ECB9-9516-40F0-A351-7413D1BE2CE4}"/>
                  </a:ext>
                </a:extLst>
              </p:cNvPr>
              <p:cNvSpPr/>
              <p:nvPr/>
            </p:nvSpPr>
            <p:spPr>
              <a:xfrm>
                <a:off x="1815750" y="1722464"/>
                <a:ext cx="51360" cy="57050"/>
              </a:xfrm>
              <a:custGeom>
                <a:avLst/>
                <a:gdLst/>
                <a:ahLst/>
                <a:cxnLst/>
                <a:rect l="l" t="t" r="r" b="b"/>
                <a:pathLst>
                  <a:path w="2130" h="2366" extrusionOk="0">
                    <a:moveTo>
                      <a:pt x="0" y="1"/>
                    </a:moveTo>
                    <a:lnTo>
                      <a:pt x="0" y="1466"/>
                    </a:lnTo>
                    <a:cubicBezTo>
                      <a:pt x="0" y="1960"/>
                      <a:pt x="405" y="2365"/>
                      <a:pt x="899" y="2365"/>
                    </a:cubicBezTo>
                    <a:lnTo>
                      <a:pt x="2129" y="2365"/>
                    </a:lnTo>
                    <a:cubicBezTo>
                      <a:pt x="1632" y="2365"/>
                      <a:pt x="1234" y="1960"/>
                      <a:pt x="1234" y="1466"/>
                    </a:cubicBezTo>
                    <a:lnTo>
                      <a:pt x="1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095;p52">
              <a:extLst>
                <a:ext uri="{FF2B5EF4-FFF2-40B4-BE49-F238E27FC236}">
                  <a16:creationId xmlns:a16="http://schemas.microsoft.com/office/drawing/2014/main" id="{80FDF7BF-8C3D-4794-8A60-2E58360C2852}"/>
                </a:ext>
              </a:extLst>
            </p:cNvPr>
            <p:cNvGrpSpPr/>
            <p:nvPr/>
          </p:nvGrpSpPr>
          <p:grpSpPr>
            <a:xfrm>
              <a:off x="6464601" y="2231611"/>
              <a:ext cx="360352" cy="694964"/>
              <a:chOff x="3659850" y="3926780"/>
              <a:chExt cx="260126" cy="491871"/>
            </a:xfrm>
          </p:grpSpPr>
          <p:sp>
            <p:nvSpPr>
              <p:cNvPr id="111" name="Google Shape;1096;p52">
                <a:extLst>
                  <a:ext uri="{FF2B5EF4-FFF2-40B4-BE49-F238E27FC236}">
                    <a16:creationId xmlns:a16="http://schemas.microsoft.com/office/drawing/2014/main" id="{66728CEA-7A8A-4F12-BB08-5FFB2A709A29}"/>
                  </a:ext>
                </a:extLst>
              </p:cNvPr>
              <p:cNvSpPr/>
              <p:nvPr/>
            </p:nvSpPr>
            <p:spPr>
              <a:xfrm>
                <a:off x="3663081" y="3957668"/>
                <a:ext cx="253977" cy="232396"/>
              </a:xfrm>
              <a:custGeom>
                <a:avLst/>
                <a:gdLst/>
                <a:ahLst/>
                <a:cxnLst/>
                <a:rect l="l" t="t" r="r" b="b"/>
                <a:pathLst>
                  <a:path w="10533" h="9638" extrusionOk="0">
                    <a:moveTo>
                      <a:pt x="5268" y="1"/>
                    </a:moveTo>
                    <a:lnTo>
                      <a:pt x="2550" y="1282"/>
                    </a:lnTo>
                    <a:cubicBezTo>
                      <a:pt x="2550" y="4927"/>
                      <a:pt x="527" y="4698"/>
                      <a:pt x="1" y="8446"/>
                    </a:cubicBezTo>
                    <a:lnTo>
                      <a:pt x="5265" y="9637"/>
                    </a:lnTo>
                    <a:lnTo>
                      <a:pt x="10533" y="8446"/>
                    </a:lnTo>
                    <a:cubicBezTo>
                      <a:pt x="10007" y="4698"/>
                      <a:pt x="7987" y="4931"/>
                      <a:pt x="7990" y="1282"/>
                    </a:cubicBezTo>
                    <a:lnTo>
                      <a:pt x="52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97;p52">
                <a:extLst>
                  <a:ext uri="{FF2B5EF4-FFF2-40B4-BE49-F238E27FC236}">
                    <a16:creationId xmlns:a16="http://schemas.microsoft.com/office/drawing/2014/main" id="{D6958990-FC2C-40C5-A573-D2AA6B075CB8}"/>
                  </a:ext>
                </a:extLst>
              </p:cNvPr>
              <p:cNvSpPr/>
              <p:nvPr/>
            </p:nvSpPr>
            <p:spPr>
              <a:xfrm>
                <a:off x="3662936" y="3957596"/>
                <a:ext cx="142023" cy="232396"/>
              </a:xfrm>
              <a:custGeom>
                <a:avLst/>
                <a:gdLst/>
                <a:ahLst/>
                <a:cxnLst/>
                <a:rect l="l" t="t" r="r" b="b"/>
                <a:pathLst>
                  <a:path w="5890" h="9638" extrusionOk="0">
                    <a:moveTo>
                      <a:pt x="5271" y="1"/>
                    </a:moveTo>
                    <a:lnTo>
                      <a:pt x="2550" y="1279"/>
                    </a:lnTo>
                    <a:cubicBezTo>
                      <a:pt x="2550" y="4927"/>
                      <a:pt x="526" y="4698"/>
                      <a:pt x="0" y="8445"/>
                    </a:cubicBezTo>
                    <a:lnTo>
                      <a:pt x="5268" y="9637"/>
                    </a:lnTo>
                    <a:lnTo>
                      <a:pt x="5886" y="9497"/>
                    </a:lnTo>
                    <a:lnTo>
                      <a:pt x="1237" y="8449"/>
                    </a:lnTo>
                    <a:cubicBezTo>
                      <a:pt x="1763" y="4701"/>
                      <a:pt x="3786" y="4930"/>
                      <a:pt x="3786" y="1285"/>
                    </a:cubicBezTo>
                    <a:lnTo>
                      <a:pt x="5889" y="291"/>
                    </a:lnTo>
                    <a:lnTo>
                      <a:pt x="52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98;p52">
                <a:extLst>
                  <a:ext uri="{FF2B5EF4-FFF2-40B4-BE49-F238E27FC236}">
                    <a16:creationId xmlns:a16="http://schemas.microsoft.com/office/drawing/2014/main" id="{5A5A6847-36F9-4876-B690-D59C2513A27D}"/>
                  </a:ext>
                </a:extLst>
              </p:cNvPr>
              <p:cNvSpPr/>
              <p:nvPr/>
            </p:nvSpPr>
            <p:spPr>
              <a:xfrm>
                <a:off x="3659850" y="4293001"/>
                <a:ext cx="260126" cy="125650"/>
              </a:xfrm>
              <a:custGeom>
                <a:avLst/>
                <a:gdLst/>
                <a:ahLst/>
                <a:cxnLst/>
                <a:rect l="l" t="t" r="r" b="b"/>
                <a:pathLst>
                  <a:path w="10788" h="5211" extrusionOk="0">
                    <a:moveTo>
                      <a:pt x="5396" y="0"/>
                    </a:moveTo>
                    <a:lnTo>
                      <a:pt x="1" y="972"/>
                    </a:lnTo>
                    <a:lnTo>
                      <a:pt x="1" y="3308"/>
                    </a:lnTo>
                    <a:cubicBezTo>
                      <a:pt x="1" y="3812"/>
                      <a:pt x="202" y="4296"/>
                      <a:pt x="559" y="4653"/>
                    </a:cubicBezTo>
                    <a:cubicBezTo>
                      <a:pt x="740" y="4831"/>
                      <a:pt x="944" y="4975"/>
                      <a:pt x="1177" y="5067"/>
                    </a:cubicBezTo>
                    <a:cubicBezTo>
                      <a:pt x="1409" y="5160"/>
                      <a:pt x="1655" y="5211"/>
                      <a:pt x="1907" y="5211"/>
                    </a:cubicBezTo>
                    <a:lnTo>
                      <a:pt x="8885" y="5211"/>
                    </a:lnTo>
                    <a:cubicBezTo>
                      <a:pt x="9392" y="5211"/>
                      <a:pt x="9873" y="5013"/>
                      <a:pt x="10230" y="4653"/>
                    </a:cubicBezTo>
                    <a:cubicBezTo>
                      <a:pt x="10412" y="4474"/>
                      <a:pt x="10549" y="4264"/>
                      <a:pt x="10644" y="4035"/>
                    </a:cubicBezTo>
                    <a:cubicBezTo>
                      <a:pt x="10737" y="3805"/>
                      <a:pt x="10788" y="3557"/>
                      <a:pt x="10788" y="3308"/>
                    </a:cubicBezTo>
                    <a:lnTo>
                      <a:pt x="10788" y="972"/>
                    </a:lnTo>
                    <a:lnTo>
                      <a:pt x="53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99;p52">
                <a:extLst>
                  <a:ext uri="{FF2B5EF4-FFF2-40B4-BE49-F238E27FC236}">
                    <a16:creationId xmlns:a16="http://schemas.microsoft.com/office/drawing/2014/main" id="{3B76604E-2BDB-4E32-8110-F449BBCDDA78}"/>
                  </a:ext>
                </a:extLst>
              </p:cNvPr>
              <p:cNvSpPr/>
              <p:nvPr/>
            </p:nvSpPr>
            <p:spPr>
              <a:xfrm>
                <a:off x="3659850" y="4292928"/>
                <a:ext cx="145037" cy="125650"/>
              </a:xfrm>
              <a:custGeom>
                <a:avLst/>
                <a:gdLst/>
                <a:ahLst/>
                <a:cxnLst/>
                <a:rect l="l" t="t" r="r" b="b"/>
                <a:pathLst>
                  <a:path w="6015" h="5211" extrusionOk="0">
                    <a:moveTo>
                      <a:pt x="5396" y="0"/>
                    </a:moveTo>
                    <a:lnTo>
                      <a:pt x="1" y="972"/>
                    </a:lnTo>
                    <a:lnTo>
                      <a:pt x="1" y="3305"/>
                    </a:lnTo>
                    <a:cubicBezTo>
                      <a:pt x="1" y="3811"/>
                      <a:pt x="202" y="4293"/>
                      <a:pt x="559" y="4653"/>
                    </a:cubicBezTo>
                    <a:cubicBezTo>
                      <a:pt x="740" y="4831"/>
                      <a:pt x="951" y="4971"/>
                      <a:pt x="1177" y="5067"/>
                    </a:cubicBezTo>
                    <a:cubicBezTo>
                      <a:pt x="1403" y="5163"/>
                      <a:pt x="1652" y="5210"/>
                      <a:pt x="1907" y="5210"/>
                    </a:cubicBezTo>
                    <a:lnTo>
                      <a:pt x="3137" y="5210"/>
                    </a:lnTo>
                    <a:cubicBezTo>
                      <a:pt x="2885" y="5210"/>
                      <a:pt x="2639" y="5159"/>
                      <a:pt x="2407" y="5067"/>
                    </a:cubicBezTo>
                    <a:cubicBezTo>
                      <a:pt x="2184" y="4971"/>
                      <a:pt x="1973" y="4831"/>
                      <a:pt x="1795" y="4653"/>
                    </a:cubicBezTo>
                    <a:cubicBezTo>
                      <a:pt x="1435" y="4293"/>
                      <a:pt x="1237" y="3811"/>
                      <a:pt x="1237" y="3305"/>
                    </a:cubicBezTo>
                    <a:lnTo>
                      <a:pt x="1237" y="972"/>
                    </a:lnTo>
                    <a:lnTo>
                      <a:pt x="6014" y="112"/>
                    </a:lnTo>
                    <a:lnTo>
                      <a:pt x="53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00;p52">
                <a:extLst>
                  <a:ext uri="{FF2B5EF4-FFF2-40B4-BE49-F238E27FC236}">
                    <a16:creationId xmlns:a16="http://schemas.microsoft.com/office/drawing/2014/main" id="{73128DAD-5C8E-4580-BBAB-1CD7F9A1425F}"/>
                  </a:ext>
                </a:extLst>
              </p:cNvPr>
              <p:cNvSpPr/>
              <p:nvPr/>
            </p:nvSpPr>
            <p:spPr>
              <a:xfrm>
                <a:off x="3698962" y="4046572"/>
                <a:ext cx="181977" cy="332896"/>
              </a:xfrm>
              <a:custGeom>
                <a:avLst/>
                <a:gdLst/>
                <a:ahLst/>
                <a:cxnLst/>
                <a:rect l="l" t="t" r="r" b="b"/>
                <a:pathLst>
                  <a:path w="7547" h="13806" extrusionOk="0">
                    <a:moveTo>
                      <a:pt x="2783" y="1"/>
                    </a:moveTo>
                    <a:cubicBezTo>
                      <a:pt x="2528" y="1"/>
                      <a:pt x="2305" y="154"/>
                      <a:pt x="2212" y="393"/>
                    </a:cubicBezTo>
                    <a:cubicBezTo>
                      <a:pt x="1935" y="1116"/>
                      <a:pt x="1575" y="1661"/>
                      <a:pt x="1234" y="2171"/>
                    </a:cubicBezTo>
                    <a:cubicBezTo>
                      <a:pt x="575" y="3172"/>
                      <a:pt x="1" y="4035"/>
                      <a:pt x="1" y="6731"/>
                    </a:cubicBezTo>
                    <a:lnTo>
                      <a:pt x="1" y="13515"/>
                    </a:lnTo>
                    <a:cubicBezTo>
                      <a:pt x="1" y="13586"/>
                      <a:pt x="23" y="13659"/>
                      <a:pt x="74" y="13710"/>
                    </a:cubicBezTo>
                    <a:cubicBezTo>
                      <a:pt x="128" y="13770"/>
                      <a:pt x="205" y="13805"/>
                      <a:pt x="285" y="13805"/>
                    </a:cubicBezTo>
                    <a:lnTo>
                      <a:pt x="7254" y="13805"/>
                    </a:lnTo>
                    <a:cubicBezTo>
                      <a:pt x="7327" y="13805"/>
                      <a:pt x="7397" y="13783"/>
                      <a:pt x="7451" y="13735"/>
                    </a:cubicBezTo>
                    <a:cubicBezTo>
                      <a:pt x="7509" y="13678"/>
                      <a:pt x="7547" y="13601"/>
                      <a:pt x="7547" y="13522"/>
                    </a:cubicBezTo>
                    <a:lnTo>
                      <a:pt x="7547" y="6731"/>
                    </a:lnTo>
                    <a:cubicBezTo>
                      <a:pt x="7547" y="4035"/>
                      <a:pt x="6977" y="3172"/>
                      <a:pt x="6311" y="2171"/>
                    </a:cubicBezTo>
                    <a:cubicBezTo>
                      <a:pt x="5973" y="1661"/>
                      <a:pt x="5613" y="1116"/>
                      <a:pt x="5335" y="393"/>
                    </a:cubicBezTo>
                    <a:cubicBezTo>
                      <a:pt x="5243" y="160"/>
                      <a:pt x="5017" y="1"/>
                      <a:pt x="47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01;p52">
                <a:extLst>
                  <a:ext uri="{FF2B5EF4-FFF2-40B4-BE49-F238E27FC236}">
                    <a16:creationId xmlns:a16="http://schemas.microsoft.com/office/drawing/2014/main" id="{3A3FA6E0-C3C0-454C-9C58-528EB040B585}"/>
                  </a:ext>
                </a:extLst>
              </p:cNvPr>
              <p:cNvSpPr/>
              <p:nvPr/>
            </p:nvSpPr>
            <p:spPr>
              <a:xfrm>
                <a:off x="3699057" y="4046571"/>
                <a:ext cx="96763" cy="332897"/>
              </a:xfrm>
              <a:custGeom>
                <a:avLst/>
                <a:gdLst/>
                <a:ahLst/>
                <a:cxnLst/>
                <a:rect l="l" t="t" r="r" b="b"/>
                <a:pathLst>
                  <a:path w="4013" h="13806" extrusionOk="0">
                    <a:moveTo>
                      <a:pt x="2782" y="1"/>
                    </a:moveTo>
                    <a:cubicBezTo>
                      <a:pt x="2527" y="1"/>
                      <a:pt x="2304" y="154"/>
                      <a:pt x="2212" y="393"/>
                    </a:cubicBezTo>
                    <a:cubicBezTo>
                      <a:pt x="1938" y="1116"/>
                      <a:pt x="1574" y="1661"/>
                      <a:pt x="1237" y="2171"/>
                    </a:cubicBezTo>
                    <a:cubicBezTo>
                      <a:pt x="574" y="3172"/>
                      <a:pt x="0" y="4035"/>
                      <a:pt x="0" y="6731"/>
                    </a:cubicBezTo>
                    <a:lnTo>
                      <a:pt x="0" y="13515"/>
                    </a:lnTo>
                    <a:cubicBezTo>
                      <a:pt x="0" y="13586"/>
                      <a:pt x="26" y="13659"/>
                      <a:pt x="73" y="13710"/>
                    </a:cubicBezTo>
                    <a:cubicBezTo>
                      <a:pt x="128" y="13770"/>
                      <a:pt x="204" y="13805"/>
                      <a:pt x="284" y="13805"/>
                    </a:cubicBezTo>
                    <a:lnTo>
                      <a:pt x="1514" y="13805"/>
                    </a:lnTo>
                    <a:cubicBezTo>
                      <a:pt x="1434" y="13805"/>
                      <a:pt x="1361" y="13774"/>
                      <a:pt x="1303" y="13710"/>
                    </a:cubicBezTo>
                    <a:cubicBezTo>
                      <a:pt x="1256" y="13659"/>
                      <a:pt x="1230" y="13586"/>
                      <a:pt x="1230" y="13515"/>
                    </a:cubicBezTo>
                    <a:lnTo>
                      <a:pt x="1230" y="6731"/>
                    </a:lnTo>
                    <a:cubicBezTo>
                      <a:pt x="1230" y="4035"/>
                      <a:pt x="1807" y="3172"/>
                      <a:pt x="2467" y="2171"/>
                    </a:cubicBezTo>
                    <a:cubicBezTo>
                      <a:pt x="2804" y="1661"/>
                      <a:pt x="3164" y="1116"/>
                      <a:pt x="3442" y="393"/>
                    </a:cubicBezTo>
                    <a:cubicBezTo>
                      <a:pt x="3534" y="160"/>
                      <a:pt x="3760" y="1"/>
                      <a:pt x="4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02;p52">
                <a:extLst>
                  <a:ext uri="{FF2B5EF4-FFF2-40B4-BE49-F238E27FC236}">
                    <a16:creationId xmlns:a16="http://schemas.microsoft.com/office/drawing/2014/main" id="{8FC5F99C-1B03-41D0-A8F0-4E7E81D1145B}"/>
                  </a:ext>
                </a:extLst>
              </p:cNvPr>
              <p:cNvSpPr/>
              <p:nvPr/>
            </p:nvSpPr>
            <p:spPr>
              <a:xfrm>
                <a:off x="3660019" y="4161443"/>
                <a:ext cx="259957" cy="155019"/>
              </a:xfrm>
              <a:custGeom>
                <a:avLst/>
                <a:gdLst/>
                <a:ahLst/>
                <a:cxnLst/>
                <a:rect l="l" t="t" r="r" b="b"/>
                <a:pathLst>
                  <a:path w="10781" h="6429" extrusionOk="0">
                    <a:moveTo>
                      <a:pt x="121" y="1"/>
                    </a:moveTo>
                    <a:cubicBezTo>
                      <a:pt x="42" y="559"/>
                      <a:pt x="0" y="1205"/>
                      <a:pt x="0" y="1970"/>
                    </a:cubicBezTo>
                    <a:lnTo>
                      <a:pt x="0" y="6428"/>
                    </a:lnTo>
                    <a:lnTo>
                      <a:pt x="10781" y="6428"/>
                    </a:lnTo>
                    <a:lnTo>
                      <a:pt x="10781" y="1970"/>
                    </a:lnTo>
                    <a:cubicBezTo>
                      <a:pt x="10781" y="1205"/>
                      <a:pt x="10739" y="559"/>
                      <a:pt x="106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03;p52">
                <a:extLst>
                  <a:ext uri="{FF2B5EF4-FFF2-40B4-BE49-F238E27FC236}">
                    <a16:creationId xmlns:a16="http://schemas.microsoft.com/office/drawing/2014/main" id="{BE6344EC-33D1-4D3F-8015-4D557EAC726B}"/>
                  </a:ext>
                </a:extLst>
              </p:cNvPr>
              <p:cNvSpPr/>
              <p:nvPr/>
            </p:nvSpPr>
            <p:spPr>
              <a:xfrm>
                <a:off x="3660091" y="4161298"/>
                <a:ext cx="32672" cy="155092"/>
              </a:xfrm>
              <a:custGeom>
                <a:avLst/>
                <a:gdLst/>
                <a:ahLst/>
                <a:cxnLst/>
                <a:rect l="l" t="t" r="r" b="b"/>
                <a:pathLst>
                  <a:path w="1355" h="6432" extrusionOk="0">
                    <a:moveTo>
                      <a:pt x="125" y="1"/>
                    </a:moveTo>
                    <a:cubicBezTo>
                      <a:pt x="45" y="565"/>
                      <a:pt x="1" y="1208"/>
                      <a:pt x="1" y="1973"/>
                    </a:cubicBezTo>
                    <a:lnTo>
                      <a:pt x="1" y="6431"/>
                    </a:lnTo>
                    <a:lnTo>
                      <a:pt x="1231" y="6431"/>
                    </a:lnTo>
                    <a:lnTo>
                      <a:pt x="1231" y="1973"/>
                    </a:lnTo>
                    <a:cubicBezTo>
                      <a:pt x="1227" y="1211"/>
                      <a:pt x="1275" y="565"/>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04;p52">
                <a:extLst>
                  <a:ext uri="{FF2B5EF4-FFF2-40B4-BE49-F238E27FC236}">
                    <a16:creationId xmlns:a16="http://schemas.microsoft.com/office/drawing/2014/main" id="{178C3C55-BDF3-410F-AA45-94E350E27AA1}"/>
                  </a:ext>
                </a:extLst>
              </p:cNvPr>
              <p:cNvSpPr/>
              <p:nvPr/>
            </p:nvSpPr>
            <p:spPr>
              <a:xfrm>
                <a:off x="3719649" y="4224160"/>
                <a:ext cx="14757" cy="26210"/>
              </a:xfrm>
              <a:custGeom>
                <a:avLst/>
                <a:gdLst/>
                <a:ahLst/>
                <a:cxnLst/>
                <a:rect l="l" t="t" r="r" b="b"/>
                <a:pathLst>
                  <a:path w="612" h="1087" extrusionOk="0">
                    <a:moveTo>
                      <a:pt x="306" y="0"/>
                    </a:moveTo>
                    <a:cubicBezTo>
                      <a:pt x="140" y="0"/>
                      <a:pt x="0" y="134"/>
                      <a:pt x="0" y="306"/>
                    </a:cubicBezTo>
                    <a:lnTo>
                      <a:pt x="0" y="781"/>
                    </a:lnTo>
                    <a:cubicBezTo>
                      <a:pt x="0" y="947"/>
                      <a:pt x="134" y="1087"/>
                      <a:pt x="306" y="1087"/>
                    </a:cubicBezTo>
                    <a:cubicBezTo>
                      <a:pt x="478" y="1087"/>
                      <a:pt x="612" y="953"/>
                      <a:pt x="612" y="781"/>
                    </a:cubicBezTo>
                    <a:lnTo>
                      <a:pt x="612" y="306"/>
                    </a:lnTo>
                    <a:cubicBezTo>
                      <a:pt x="612" y="140"/>
                      <a:pt x="478" y="0"/>
                      <a:pt x="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05;p52">
                <a:extLst>
                  <a:ext uri="{FF2B5EF4-FFF2-40B4-BE49-F238E27FC236}">
                    <a16:creationId xmlns:a16="http://schemas.microsoft.com/office/drawing/2014/main" id="{55741F9E-6306-4F96-999D-15EB0B875B83}"/>
                  </a:ext>
                </a:extLst>
              </p:cNvPr>
              <p:cNvSpPr/>
              <p:nvPr/>
            </p:nvSpPr>
            <p:spPr>
              <a:xfrm>
                <a:off x="3845661" y="4224160"/>
                <a:ext cx="14781" cy="26210"/>
              </a:xfrm>
              <a:custGeom>
                <a:avLst/>
                <a:gdLst/>
                <a:ahLst/>
                <a:cxnLst/>
                <a:rect l="l" t="t" r="r" b="b"/>
                <a:pathLst>
                  <a:path w="613" h="1087" extrusionOk="0">
                    <a:moveTo>
                      <a:pt x="306" y="0"/>
                    </a:moveTo>
                    <a:cubicBezTo>
                      <a:pt x="140" y="0"/>
                      <a:pt x="0" y="134"/>
                      <a:pt x="0" y="306"/>
                    </a:cubicBezTo>
                    <a:lnTo>
                      <a:pt x="0" y="781"/>
                    </a:lnTo>
                    <a:cubicBezTo>
                      <a:pt x="0" y="947"/>
                      <a:pt x="134" y="1087"/>
                      <a:pt x="306" y="1087"/>
                    </a:cubicBezTo>
                    <a:cubicBezTo>
                      <a:pt x="478" y="1087"/>
                      <a:pt x="612" y="953"/>
                      <a:pt x="612" y="781"/>
                    </a:cubicBezTo>
                    <a:lnTo>
                      <a:pt x="612" y="306"/>
                    </a:lnTo>
                    <a:cubicBezTo>
                      <a:pt x="612" y="140"/>
                      <a:pt x="478" y="0"/>
                      <a:pt x="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06;p52">
                <a:extLst>
                  <a:ext uri="{FF2B5EF4-FFF2-40B4-BE49-F238E27FC236}">
                    <a16:creationId xmlns:a16="http://schemas.microsoft.com/office/drawing/2014/main" id="{C49EBFE6-126D-4CC0-8A1D-E40B92A56F40}"/>
                  </a:ext>
                </a:extLst>
              </p:cNvPr>
              <p:cNvSpPr/>
              <p:nvPr/>
            </p:nvSpPr>
            <p:spPr>
              <a:xfrm>
                <a:off x="3766210" y="4234769"/>
                <a:ext cx="47646" cy="21749"/>
              </a:xfrm>
              <a:custGeom>
                <a:avLst/>
                <a:gdLst/>
                <a:ahLst/>
                <a:cxnLst/>
                <a:rect l="l" t="t" r="r" b="b"/>
                <a:pathLst>
                  <a:path w="1976" h="902" extrusionOk="0">
                    <a:moveTo>
                      <a:pt x="343" y="0"/>
                    </a:moveTo>
                    <a:cubicBezTo>
                      <a:pt x="271" y="0"/>
                      <a:pt x="199" y="26"/>
                      <a:pt x="140" y="76"/>
                    </a:cubicBezTo>
                    <a:cubicBezTo>
                      <a:pt x="13" y="188"/>
                      <a:pt x="0" y="386"/>
                      <a:pt x="112" y="513"/>
                    </a:cubicBezTo>
                    <a:cubicBezTo>
                      <a:pt x="328" y="758"/>
                      <a:pt x="650" y="902"/>
                      <a:pt x="988" y="902"/>
                    </a:cubicBezTo>
                    <a:cubicBezTo>
                      <a:pt x="1326" y="902"/>
                      <a:pt x="1651" y="758"/>
                      <a:pt x="1864" y="513"/>
                    </a:cubicBezTo>
                    <a:cubicBezTo>
                      <a:pt x="1976" y="386"/>
                      <a:pt x="1963" y="188"/>
                      <a:pt x="1836" y="76"/>
                    </a:cubicBezTo>
                    <a:cubicBezTo>
                      <a:pt x="1778" y="26"/>
                      <a:pt x="1705" y="0"/>
                      <a:pt x="1634" y="0"/>
                    </a:cubicBezTo>
                    <a:cubicBezTo>
                      <a:pt x="1548" y="0"/>
                      <a:pt x="1463" y="36"/>
                      <a:pt x="1402" y="105"/>
                    </a:cubicBezTo>
                    <a:cubicBezTo>
                      <a:pt x="1304" y="220"/>
                      <a:pt x="1151" y="284"/>
                      <a:pt x="988" y="284"/>
                    </a:cubicBezTo>
                    <a:cubicBezTo>
                      <a:pt x="826" y="284"/>
                      <a:pt x="673" y="220"/>
                      <a:pt x="574" y="105"/>
                    </a:cubicBezTo>
                    <a:cubicBezTo>
                      <a:pt x="513" y="36"/>
                      <a:pt x="428" y="0"/>
                      <a:pt x="3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07;p52">
                <a:extLst>
                  <a:ext uri="{FF2B5EF4-FFF2-40B4-BE49-F238E27FC236}">
                    <a16:creationId xmlns:a16="http://schemas.microsoft.com/office/drawing/2014/main" id="{1530C535-53B9-4EAE-B007-DB1B25A3CA48}"/>
                  </a:ext>
                </a:extLst>
              </p:cNvPr>
              <p:cNvSpPr/>
              <p:nvPr/>
            </p:nvSpPr>
            <p:spPr>
              <a:xfrm>
                <a:off x="3704651" y="3926780"/>
                <a:ext cx="170909" cy="61656"/>
              </a:xfrm>
              <a:custGeom>
                <a:avLst/>
                <a:gdLst/>
                <a:ahLst/>
                <a:cxnLst/>
                <a:rect l="l" t="t" r="r" b="b"/>
                <a:pathLst>
                  <a:path w="7088" h="2557" extrusionOk="0">
                    <a:moveTo>
                      <a:pt x="826" y="1"/>
                    </a:moveTo>
                    <a:cubicBezTo>
                      <a:pt x="367" y="1"/>
                      <a:pt x="1" y="371"/>
                      <a:pt x="1" y="826"/>
                    </a:cubicBezTo>
                    <a:lnTo>
                      <a:pt x="1" y="1734"/>
                    </a:lnTo>
                    <a:cubicBezTo>
                      <a:pt x="1" y="2190"/>
                      <a:pt x="370" y="2557"/>
                      <a:pt x="826" y="2557"/>
                    </a:cubicBezTo>
                    <a:lnTo>
                      <a:pt x="6263" y="2557"/>
                    </a:lnTo>
                    <a:cubicBezTo>
                      <a:pt x="6721" y="2557"/>
                      <a:pt x="7088" y="2187"/>
                      <a:pt x="7088" y="1734"/>
                    </a:cubicBezTo>
                    <a:lnTo>
                      <a:pt x="7088" y="826"/>
                    </a:lnTo>
                    <a:cubicBezTo>
                      <a:pt x="7088" y="371"/>
                      <a:pt x="6715" y="1"/>
                      <a:pt x="6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08;p52">
                <a:extLst>
                  <a:ext uri="{FF2B5EF4-FFF2-40B4-BE49-F238E27FC236}">
                    <a16:creationId xmlns:a16="http://schemas.microsoft.com/office/drawing/2014/main" id="{9A9D47D7-869E-4F5D-B70F-0FDD8D02C3D5}"/>
                  </a:ext>
                </a:extLst>
              </p:cNvPr>
              <p:cNvSpPr/>
              <p:nvPr/>
            </p:nvSpPr>
            <p:spPr>
              <a:xfrm>
                <a:off x="3704578" y="3926780"/>
                <a:ext cx="49575" cy="61656"/>
              </a:xfrm>
              <a:custGeom>
                <a:avLst/>
                <a:gdLst/>
                <a:ahLst/>
                <a:cxnLst/>
                <a:rect l="l" t="t" r="r" b="b"/>
                <a:pathLst>
                  <a:path w="2056" h="2557" extrusionOk="0">
                    <a:moveTo>
                      <a:pt x="823" y="1"/>
                    </a:moveTo>
                    <a:cubicBezTo>
                      <a:pt x="364" y="1"/>
                      <a:pt x="1" y="371"/>
                      <a:pt x="1" y="826"/>
                    </a:cubicBezTo>
                    <a:lnTo>
                      <a:pt x="1" y="1734"/>
                    </a:lnTo>
                    <a:cubicBezTo>
                      <a:pt x="1" y="2190"/>
                      <a:pt x="370" y="2557"/>
                      <a:pt x="823" y="2557"/>
                    </a:cubicBezTo>
                    <a:lnTo>
                      <a:pt x="2033" y="2557"/>
                    </a:lnTo>
                    <a:cubicBezTo>
                      <a:pt x="1588" y="2550"/>
                      <a:pt x="1231" y="2182"/>
                      <a:pt x="1231" y="1734"/>
                    </a:cubicBezTo>
                    <a:lnTo>
                      <a:pt x="1231" y="826"/>
                    </a:lnTo>
                    <a:cubicBezTo>
                      <a:pt x="1231" y="367"/>
                      <a:pt x="1600" y="1"/>
                      <a:pt x="2056" y="1"/>
                    </a:cubicBezTo>
                    <a:close/>
                    <a:moveTo>
                      <a:pt x="2033" y="2557"/>
                    </a:moveTo>
                    <a:cubicBezTo>
                      <a:pt x="2037" y="2557"/>
                      <a:pt x="2041" y="2557"/>
                      <a:pt x="2044" y="2557"/>
                    </a:cubicBezTo>
                    <a:cubicBezTo>
                      <a:pt x="2048" y="2557"/>
                      <a:pt x="2052" y="2557"/>
                      <a:pt x="2056" y="25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1120;p52">
              <a:extLst>
                <a:ext uri="{FF2B5EF4-FFF2-40B4-BE49-F238E27FC236}">
                  <a16:creationId xmlns:a16="http://schemas.microsoft.com/office/drawing/2014/main" id="{9FA806CD-5225-4453-9944-B3E63D9B4749}"/>
                </a:ext>
              </a:extLst>
            </p:cNvPr>
            <p:cNvGrpSpPr/>
            <p:nvPr/>
          </p:nvGrpSpPr>
          <p:grpSpPr>
            <a:xfrm>
              <a:off x="6853488" y="754560"/>
              <a:ext cx="694946" cy="604839"/>
              <a:chOff x="1910560" y="3301808"/>
              <a:chExt cx="490955" cy="429299"/>
            </a:xfrm>
          </p:grpSpPr>
          <p:sp>
            <p:nvSpPr>
              <p:cNvPr id="104" name="Google Shape;1121;p52">
                <a:extLst>
                  <a:ext uri="{FF2B5EF4-FFF2-40B4-BE49-F238E27FC236}">
                    <a16:creationId xmlns:a16="http://schemas.microsoft.com/office/drawing/2014/main" id="{08861121-32E0-4147-9460-4F8101110E72}"/>
                  </a:ext>
                </a:extLst>
              </p:cNvPr>
              <p:cNvSpPr/>
              <p:nvPr/>
            </p:nvSpPr>
            <p:spPr>
              <a:xfrm>
                <a:off x="1910560" y="3408434"/>
                <a:ext cx="490955" cy="322673"/>
              </a:xfrm>
              <a:custGeom>
                <a:avLst/>
                <a:gdLst/>
                <a:ahLst/>
                <a:cxnLst/>
                <a:rect l="l" t="t" r="r" b="b"/>
                <a:pathLst>
                  <a:path w="20361" h="13382" extrusionOk="0">
                    <a:moveTo>
                      <a:pt x="1" y="1"/>
                    </a:moveTo>
                    <a:lnTo>
                      <a:pt x="1" y="3634"/>
                    </a:lnTo>
                    <a:cubicBezTo>
                      <a:pt x="1" y="7330"/>
                      <a:pt x="5539" y="7623"/>
                      <a:pt x="7709" y="9440"/>
                    </a:cubicBezTo>
                    <a:cubicBezTo>
                      <a:pt x="8652" y="10230"/>
                      <a:pt x="9315" y="11291"/>
                      <a:pt x="10249" y="12088"/>
                    </a:cubicBezTo>
                    <a:cubicBezTo>
                      <a:pt x="11286" y="12974"/>
                      <a:pt x="12626" y="13381"/>
                      <a:pt x="13986" y="13381"/>
                    </a:cubicBezTo>
                    <a:cubicBezTo>
                      <a:pt x="16575" y="13381"/>
                      <a:pt x="19242" y="11906"/>
                      <a:pt x="20054" y="9443"/>
                    </a:cubicBezTo>
                    <a:cubicBezTo>
                      <a:pt x="20265" y="8812"/>
                      <a:pt x="20360" y="8194"/>
                      <a:pt x="20357" y="7595"/>
                    </a:cubicBezTo>
                    <a:lnTo>
                      <a:pt x="20357" y="396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2;p52">
                <a:extLst>
                  <a:ext uri="{FF2B5EF4-FFF2-40B4-BE49-F238E27FC236}">
                    <a16:creationId xmlns:a16="http://schemas.microsoft.com/office/drawing/2014/main" id="{881344C7-685B-43CE-A90D-242122854993}"/>
                  </a:ext>
                </a:extLst>
              </p:cNvPr>
              <p:cNvSpPr/>
              <p:nvPr/>
            </p:nvSpPr>
            <p:spPr>
              <a:xfrm>
                <a:off x="1910560" y="3301808"/>
                <a:ext cx="490955" cy="341698"/>
              </a:xfrm>
              <a:custGeom>
                <a:avLst/>
                <a:gdLst/>
                <a:ahLst/>
                <a:cxnLst/>
                <a:rect l="l" t="t" r="r" b="b"/>
                <a:pathLst>
                  <a:path w="20361" h="14171" extrusionOk="0">
                    <a:moveTo>
                      <a:pt x="8222" y="0"/>
                    </a:moveTo>
                    <a:cubicBezTo>
                      <a:pt x="6670" y="0"/>
                      <a:pt x="5114" y="181"/>
                      <a:pt x="3643" y="669"/>
                    </a:cubicBezTo>
                    <a:cubicBezTo>
                      <a:pt x="1900" y="1246"/>
                      <a:pt x="1" y="2352"/>
                      <a:pt x="1" y="4423"/>
                    </a:cubicBezTo>
                    <a:cubicBezTo>
                      <a:pt x="1" y="8119"/>
                      <a:pt x="5539" y="8413"/>
                      <a:pt x="7709" y="10229"/>
                    </a:cubicBezTo>
                    <a:cubicBezTo>
                      <a:pt x="8652" y="11019"/>
                      <a:pt x="9315" y="12080"/>
                      <a:pt x="10249" y="12877"/>
                    </a:cubicBezTo>
                    <a:cubicBezTo>
                      <a:pt x="11286" y="13763"/>
                      <a:pt x="12626" y="14170"/>
                      <a:pt x="13986" y="14170"/>
                    </a:cubicBezTo>
                    <a:cubicBezTo>
                      <a:pt x="16575" y="14170"/>
                      <a:pt x="19242" y="12695"/>
                      <a:pt x="20054" y="10232"/>
                    </a:cubicBezTo>
                    <a:cubicBezTo>
                      <a:pt x="20265" y="9601"/>
                      <a:pt x="20360" y="8983"/>
                      <a:pt x="20357" y="8384"/>
                    </a:cubicBezTo>
                    <a:cubicBezTo>
                      <a:pt x="20344" y="4522"/>
                      <a:pt x="16256" y="1548"/>
                      <a:pt x="12747" y="554"/>
                    </a:cubicBezTo>
                    <a:cubicBezTo>
                      <a:pt x="11890" y="306"/>
                      <a:pt x="11011" y="156"/>
                      <a:pt x="10121" y="83"/>
                    </a:cubicBezTo>
                    <a:cubicBezTo>
                      <a:pt x="9493" y="31"/>
                      <a:pt x="8858" y="0"/>
                      <a:pt x="8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23;p52">
                <a:extLst>
                  <a:ext uri="{FF2B5EF4-FFF2-40B4-BE49-F238E27FC236}">
                    <a16:creationId xmlns:a16="http://schemas.microsoft.com/office/drawing/2014/main" id="{776C6843-59C9-43FC-890B-EAE40FA3C219}"/>
                  </a:ext>
                </a:extLst>
              </p:cNvPr>
              <p:cNvSpPr/>
              <p:nvPr/>
            </p:nvSpPr>
            <p:spPr>
              <a:xfrm>
                <a:off x="1950442" y="3341522"/>
                <a:ext cx="411335" cy="262272"/>
              </a:xfrm>
              <a:custGeom>
                <a:avLst/>
                <a:gdLst/>
                <a:ahLst/>
                <a:cxnLst/>
                <a:rect l="l" t="t" r="r" b="b"/>
                <a:pathLst>
                  <a:path w="17059" h="10877" extrusionOk="0">
                    <a:moveTo>
                      <a:pt x="6559" y="0"/>
                    </a:moveTo>
                    <a:cubicBezTo>
                      <a:pt x="5016" y="0"/>
                      <a:pt x="3688" y="195"/>
                      <a:pt x="2508" y="587"/>
                    </a:cubicBezTo>
                    <a:cubicBezTo>
                      <a:pt x="1693" y="857"/>
                      <a:pt x="1036" y="1202"/>
                      <a:pt x="606" y="1578"/>
                    </a:cubicBezTo>
                    <a:cubicBezTo>
                      <a:pt x="67" y="2049"/>
                      <a:pt x="1" y="2467"/>
                      <a:pt x="1" y="2779"/>
                    </a:cubicBezTo>
                    <a:cubicBezTo>
                      <a:pt x="1" y="3917"/>
                      <a:pt x="1074" y="4525"/>
                      <a:pt x="3652" y="5539"/>
                    </a:cubicBezTo>
                    <a:cubicBezTo>
                      <a:pt x="4895" y="6029"/>
                      <a:pt x="6179" y="6533"/>
                      <a:pt x="7116" y="7320"/>
                    </a:cubicBezTo>
                    <a:cubicBezTo>
                      <a:pt x="7700" y="7804"/>
                      <a:pt x="8155" y="8333"/>
                      <a:pt x="8595" y="8850"/>
                    </a:cubicBezTo>
                    <a:cubicBezTo>
                      <a:pt x="8958" y="9270"/>
                      <a:pt x="9306" y="9669"/>
                      <a:pt x="9669" y="9981"/>
                    </a:cubicBezTo>
                    <a:cubicBezTo>
                      <a:pt x="10344" y="10558"/>
                      <a:pt x="11294" y="10876"/>
                      <a:pt x="12336" y="10876"/>
                    </a:cubicBezTo>
                    <a:cubicBezTo>
                      <a:pt x="14111" y="10876"/>
                      <a:pt x="16233" y="9914"/>
                      <a:pt x="16839" y="8072"/>
                    </a:cubicBezTo>
                    <a:cubicBezTo>
                      <a:pt x="16985" y="7626"/>
                      <a:pt x="17059" y="7180"/>
                      <a:pt x="17056" y="6746"/>
                    </a:cubicBezTo>
                    <a:cubicBezTo>
                      <a:pt x="17052" y="5112"/>
                      <a:pt x="15985" y="3786"/>
                      <a:pt x="15093" y="2961"/>
                    </a:cubicBezTo>
                    <a:cubicBezTo>
                      <a:pt x="13898" y="1858"/>
                      <a:pt x="12276" y="956"/>
                      <a:pt x="10647" y="494"/>
                    </a:cubicBezTo>
                    <a:cubicBezTo>
                      <a:pt x="9924" y="287"/>
                      <a:pt x="9146" y="150"/>
                      <a:pt x="8337" y="86"/>
                    </a:cubicBezTo>
                    <a:cubicBezTo>
                      <a:pt x="7715" y="26"/>
                      <a:pt x="7116" y="0"/>
                      <a:pt x="65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24;p52">
                <a:extLst>
                  <a:ext uri="{FF2B5EF4-FFF2-40B4-BE49-F238E27FC236}">
                    <a16:creationId xmlns:a16="http://schemas.microsoft.com/office/drawing/2014/main" id="{BF8D2A85-FF87-4FB1-95BF-0FB185424D2C}"/>
                  </a:ext>
                </a:extLst>
              </p:cNvPr>
              <p:cNvSpPr/>
              <p:nvPr/>
            </p:nvSpPr>
            <p:spPr>
              <a:xfrm>
                <a:off x="2013521" y="3396377"/>
                <a:ext cx="14853" cy="25535"/>
              </a:xfrm>
              <a:custGeom>
                <a:avLst/>
                <a:gdLst/>
                <a:ahLst/>
                <a:cxnLst/>
                <a:rect l="l" t="t" r="r" b="b"/>
                <a:pathLst>
                  <a:path w="616" h="1059" extrusionOk="0">
                    <a:moveTo>
                      <a:pt x="307" y="1"/>
                    </a:moveTo>
                    <a:cubicBezTo>
                      <a:pt x="141" y="1"/>
                      <a:pt x="1" y="138"/>
                      <a:pt x="1" y="310"/>
                    </a:cubicBezTo>
                    <a:lnTo>
                      <a:pt x="1" y="749"/>
                    </a:lnTo>
                    <a:cubicBezTo>
                      <a:pt x="1" y="918"/>
                      <a:pt x="138" y="1059"/>
                      <a:pt x="307" y="1059"/>
                    </a:cubicBezTo>
                    <a:cubicBezTo>
                      <a:pt x="479" y="1059"/>
                      <a:pt x="616" y="921"/>
                      <a:pt x="616" y="749"/>
                    </a:cubicBezTo>
                    <a:lnTo>
                      <a:pt x="616" y="310"/>
                    </a:lnTo>
                    <a:cubicBezTo>
                      <a:pt x="616" y="141"/>
                      <a:pt x="479" y="1"/>
                      <a:pt x="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25;p52">
                <a:extLst>
                  <a:ext uri="{FF2B5EF4-FFF2-40B4-BE49-F238E27FC236}">
                    <a16:creationId xmlns:a16="http://schemas.microsoft.com/office/drawing/2014/main" id="{76490DE3-FFE7-4C80-83A1-798A96F3CBA8}"/>
                  </a:ext>
                </a:extLst>
              </p:cNvPr>
              <p:cNvSpPr/>
              <p:nvPr/>
            </p:nvSpPr>
            <p:spPr>
              <a:xfrm>
                <a:off x="2131624" y="3396377"/>
                <a:ext cx="14853" cy="25535"/>
              </a:xfrm>
              <a:custGeom>
                <a:avLst/>
                <a:gdLst/>
                <a:ahLst/>
                <a:cxnLst/>
                <a:rect l="l" t="t" r="r" b="b"/>
                <a:pathLst>
                  <a:path w="616" h="1059" extrusionOk="0">
                    <a:moveTo>
                      <a:pt x="310" y="1"/>
                    </a:moveTo>
                    <a:cubicBezTo>
                      <a:pt x="141" y="1"/>
                      <a:pt x="1" y="138"/>
                      <a:pt x="1" y="310"/>
                    </a:cubicBezTo>
                    <a:lnTo>
                      <a:pt x="1" y="749"/>
                    </a:lnTo>
                    <a:cubicBezTo>
                      <a:pt x="1" y="918"/>
                      <a:pt x="138" y="1059"/>
                      <a:pt x="310" y="1059"/>
                    </a:cubicBezTo>
                    <a:cubicBezTo>
                      <a:pt x="479" y="1059"/>
                      <a:pt x="616" y="921"/>
                      <a:pt x="616" y="749"/>
                    </a:cubicBezTo>
                    <a:lnTo>
                      <a:pt x="616" y="310"/>
                    </a:lnTo>
                    <a:cubicBezTo>
                      <a:pt x="616" y="141"/>
                      <a:pt x="479" y="1"/>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26;p52">
                <a:extLst>
                  <a:ext uri="{FF2B5EF4-FFF2-40B4-BE49-F238E27FC236}">
                    <a16:creationId xmlns:a16="http://schemas.microsoft.com/office/drawing/2014/main" id="{27A7B24B-47A1-4A01-AAC6-AF00418603CE}"/>
                  </a:ext>
                </a:extLst>
              </p:cNvPr>
              <p:cNvSpPr/>
              <p:nvPr/>
            </p:nvSpPr>
            <p:spPr>
              <a:xfrm>
                <a:off x="2057164" y="3406143"/>
                <a:ext cx="45741" cy="21388"/>
              </a:xfrm>
              <a:custGeom>
                <a:avLst/>
                <a:gdLst/>
                <a:ahLst/>
                <a:cxnLst/>
                <a:rect l="l" t="t" r="r" b="b"/>
                <a:pathLst>
                  <a:path w="1897" h="887" extrusionOk="0">
                    <a:moveTo>
                      <a:pt x="340" y="1"/>
                    </a:moveTo>
                    <a:cubicBezTo>
                      <a:pt x="268" y="1"/>
                      <a:pt x="196" y="26"/>
                      <a:pt x="138" y="77"/>
                    </a:cubicBezTo>
                    <a:cubicBezTo>
                      <a:pt x="10" y="188"/>
                      <a:pt x="1" y="386"/>
                      <a:pt x="112" y="513"/>
                    </a:cubicBezTo>
                    <a:cubicBezTo>
                      <a:pt x="319" y="752"/>
                      <a:pt x="625" y="886"/>
                      <a:pt x="947" y="886"/>
                    </a:cubicBezTo>
                    <a:cubicBezTo>
                      <a:pt x="1275" y="886"/>
                      <a:pt x="1575" y="752"/>
                      <a:pt x="1785" y="513"/>
                    </a:cubicBezTo>
                    <a:cubicBezTo>
                      <a:pt x="1897" y="386"/>
                      <a:pt x="1884" y="188"/>
                      <a:pt x="1757" y="77"/>
                    </a:cubicBezTo>
                    <a:cubicBezTo>
                      <a:pt x="1698" y="26"/>
                      <a:pt x="1626" y="1"/>
                      <a:pt x="1554" y="1"/>
                    </a:cubicBezTo>
                    <a:cubicBezTo>
                      <a:pt x="1469" y="1"/>
                      <a:pt x="1384" y="36"/>
                      <a:pt x="1323" y="105"/>
                    </a:cubicBezTo>
                    <a:cubicBezTo>
                      <a:pt x="1231" y="211"/>
                      <a:pt x="1094" y="268"/>
                      <a:pt x="947" y="268"/>
                    </a:cubicBezTo>
                    <a:cubicBezTo>
                      <a:pt x="801" y="268"/>
                      <a:pt x="664" y="211"/>
                      <a:pt x="574" y="105"/>
                    </a:cubicBezTo>
                    <a:cubicBezTo>
                      <a:pt x="512" y="36"/>
                      <a:pt x="426" y="1"/>
                      <a:pt x="3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27;p52">
                <a:extLst>
                  <a:ext uri="{FF2B5EF4-FFF2-40B4-BE49-F238E27FC236}">
                    <a16:creationId xmlns:a16="http://schemas.microsoft.com/office/drawing/2014/main" id="{54D554C7-7E28-4C7B-972C-DFD0B9CD3311}"/>
                  </a:ext>
                </a:extLst>
              </p:cNvPr>
              <p:cNvSpPr/>
              <p:nvPr/>
            </p:nvSpPr>
            <p:spPr>
              <a:xfrm>
                <a:off x="2205311" y="3446314"/>
                <a:ext cx="94376" cy="94400"/>
              </a:xfrm>
              <a:custGeom>
                <a:avLst/>
                <a:gdLst/>
                <a:ahLst/>
                <a:cxnLst/>
                <a:rect l="l" t="t" r="r" b="b"/>
                <a:pathLst>
                  <a:path w="3914" h="3915" extrusionOk="0">
                    <a:moveTo>
                      <a:pt x="1957" y="1"/>
                    </a:moveTo>
                    <a:cubicBezTo>
                      <a:pt x="877" y="1"/>
                      <a:pt x="1" y="877"/>
                      <a:pt x="1" y="1957"/>
                    </a:cubicBezTo>
                    <a:cubicBezTo>
                      <a:pt x="1" y="3038"/>
                      <a:pt x="877" y="3914"/>
                      <a:pt x="1957" y="3914"/>
                    </a:cubicBezTo>
                    <a:cubicBezTo>
                      <a:pt x="3038" y="3914"/>
                      <a:pt x="3914" y="3038"/>
                      <a:pt x="3914" y="1957"/>
                    </a:cubicBezTo>
                    <a:cubicBezTo>
                      <a:pt x="3914" y="874"/>
                      <a:pt x="3038" y="1"/>
                      <a:pt x="19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1138;p52">
              <a:extLst>
                <a:ext uri="{FF2B5EF4-FFF2-40B4-BE49-F238E27FC236}">
                  <a16:creationId xmlns:a16="http://schemas.microsoft.com/office/drawing/2014/main" id="{375A8DBF-D09A-4573-A135-CA6863ABC520}"/>
                </a:ext>
              </a:extLst>
            </p:cNvPr>
            <p:cNvGrpSpPr/>
            <p:nvPr/>
          </p:nvGrpSpPr>
          <p:grpSpPr>
            <a:xfrm>
              <a:off x="6214315" y="1257799"/>
              <a:ext cx="694922" cy="553377"/>
              <a:chOff x="5512341" y="4029041"/>
              <a:chExt cx="496018" cy="389537"/>
            </a:xfrm>
          </p:grpSpPr>
          <p:sp>
            <p:nvSpPr>
              <p:cNvPr id="94" name="Google Shape;1139;p52">
                <a:extLst>
                  <a:ext uri="{FF2B5EF4-FFF2-40B4-BE49-F238E27FC236}">
                    <a16:creationId xmlns:a16="http://schemas.microsoft.com/office/drawing/2014/main" id="{C316DE73-91E3-4E17-A399-9B2CC6D56FD9}"/>
                  </a:ext>
                </a:extLst>
              </p:cNvPr>
              <p:cNvSpPr/>
              <p:nvPr/>
            </p:nvSpPr>
            <p:spPr>
              <a:xfrm>
                <a:off x="5512510" y="4029041"/>
                <a:ext cx="129412" cy="126832"/>
              </a:xfrm>
              <a:custGeom>
                <a:avLst/>
                <a:gdLst/>
                <a:ahLst/>
                <a:cxnLst/>
                <a:rect l="l" t="t" r="r" b="b"/>
                <a:pathLst>
                  <a:path w="5367" h="5260" extrusionOk="0">
                    <a:moveTo>
                      <a:pt x="2516" y="1"/>
                    </a:moveTo>
                    <a:cubicBezTo>
                      <a:pt x="2244" y="1"/>
                      <a:pt x="1972" y="96"/>
                      <a:pt x="1756" y="285"/>
                    </a:cubicBezTo>
                    <a:cubicBezTo>
                      <a:pt x="1460" y="543"/>
                      <a:pt x="1329" y="910"/>
                      <a:pt x="1364" y="1263"/>
                    </a:cubicBezTo>
                    <a:cubicBezTo>
                      <a:pt x="1329" y="1260"/>
                      <a:pt x="1293" y="1258"/>
                      <a:pt x="1258" y="1258"/>
                    </a:cubicBezTo>
                    <a:cubicBezTo>
                      <a:pt x="938" y="1258"/>
                      <a:pt x="618" y="1388"/>
                      <a:pt x="386" y="1655"/>
                    </a:cubicBezTo>
                    <a:cubicBezTo>
                      <a:pt x="0" y="2092"/>
                      <a:pt x="7" y="2758"/>
                      <a:pt x="395" y="3188"/>
                    </a:cubicBezTo>
                    <a:cubicBezTo>
                      <a:pt x="626" y="3444"/>
                      <a:pt x="941" y="3573"/>
                      <a:pt x="1256" y="3573"/>
                    </a:cubicBezTo>
                    <a:cubicBezTo>
                      <a:pt x="1407" y="3573"/>
                      <a:pt x="1557" y="3543"/>
                      <a:pt x="1699" y="3484"/>
                    </a:cubicBezTo>
                    <a:cubicBezTo>
                      <a:pt x="1761" y="3459"/>
                      <a:pt x="1826" y="3446"/>
                      <a:pt x="1891" y="3446"/>
                    </a:cubicBezTo>
                    <a:cubicBezTo>
                      <a:pt x="2011" y="3446"/>
                      <a:pt x="2129" y="3491"/>
                      <a:pt x="2218" y="3580"/>
                    </a:cubicBezTo>
                    <a:lnTo>
                      <a:pt x="3898" y="5259"/>
                    </a:lnTo>
                    <a:lnTo>
                      <a:pt x="5367" y="3790"/>
                    </a:lnTo>
                    <a:lnTo>
                      <a:pt x="3678" y="2117"/>
                    </a:lnTo>
                    <a:cubicBezTo>
                      <a:pt x="3544" y="1980"/>
                      <a:pt x="3506" y="1779"/>
                      <a:pt x="3582" y="1598"/>
                    </a:cubicBezTo>
                    <a:cubicBezTo>
                      <a:pt x="3764" y="1161"/>
                      <a:pt x="3662" y="639"/>
                      <a:pt x="3289" y="298"/>
                    </a:cubicBezTo>
                    <a:cubicBezTo>
                      <a:pt x="3072" y="100"/>
                      <a:pt x="2794" y="1"/>
                      <a:pt x="2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40;p52">
                <a:extLst>
                  <a:ext uri="{FF2B5EF4-FFF2-40B4-BE49-F238E27FC236}">
                    <a16:creationId xmlns:a16="http://schemas.microsoft.com/office/drawing/2014/main" id="{50D188AE-C3E2-406D-9ABF-9FED78C5DB7F}"/>
                  </a:ext>
                </a:extLst>
              </p:cNvPr>
              <p:cNvSpPr/>
              <p:nvPr/>
            </p:nvSpPr>
            <p:spPr>
              <a:xfrm>
                <a:off x="5512341" y="4060412"/>
                <a:ext cx="113763" cy="95534"/>
              </a:xfrm>
              <a:custGeom>
                <a:avLst/>
                <a:gdLst/>
                <a:ahLst/>
                <a:cxnLst/>
                <a:rect l="l" t="t" r="r" b="b"/>
                <a:pathLst>
                  <a:path w="4718" h="3962" extrusionOk="0">
                    <a:moveTo>
                      <a:pt x="960" y="0"/>
                    </a:moveTo>
                    <a:cubicBezTo>
                      <a:pt x="747" y="55"/>
                      <a:pt x="543" y="176"/>
                      <a:pt x="383" y="357"/>
                    </a:cubicBezTo>
                    <a:cubicBezTo>
                      <a:pt x="1" y="797"/>
                      <a:pt x="4" y="1460"/>
                      <a:pt x="396" y="1890"/>
                    </a:cubicBezTo>
                    <a:cubicBezTo>
                      <a:pt x="624" y="2147"/>
                      <a:pt x="939" y="2275"/>
                      <a:pt x="1254" y="2275"/>
                    </a:cubicBezTo>
                    <a:cubicBezTo>
                      <a:pt x="1405" y="2275"/>
                      <a:pt x="1557" y="2245"/>
                      <a:pt x="1699" y="2187"/>
                    </a:cubicBezTo>
                    <a:cubicBezTo>
                      <a:pt x="1762" y="2161"/>
                      <a:pt x="1827" y="2148"/>
                      <a:pt x="1891" y="2148"/>
                    </a:cubicBezTo>
                    <a:cubicBezTo>
                      <a:pt x="2011" y="2148"/>
                      <a:pt x="2128" y="2193"/>
                      <a:pt x="2216" y="2282"/>
                    </a:cubicBezTo>
                    <a:lnTo>
                      <a:pt x="3898" y="3961"/>
                    </a:lnTo>
                    <a:lnTo>
                      <a:pt x="4717" y="3143"/>
                    </a:lnTo>
                    <a:lnTo>
                      <a:pt x="3038" y="1460"/>
                    </a:lnTo>
                    <a:cubicBezTo>
                      <a:pt x="2947" y="1374"/>
                      <a:pt x="2827" y="1329"/>
                      <a:pt x="2705" y="1329"/>
                    </a:cubicBezTo>
                    <a:cubicBezTo>
                      <a:pt x="2642" y="1329"/>
                      <a:pt x="2579" y="1341"/>
                      <a:pt x="2518" y="1364"/>
                    </a:cubicBezTo>
                    <a:cubicBezTo>
                      <a:pt x="2378" y="1423"/>
                      <a:pt x="2228" y="1452"/>
                      <a:pt x="2078" y="1452"/>
                    </a:cubicBezTo>
                    <a:cubicBezTo>
                      <a:pt x="1763" y="1452"/>
                      <a:pt x="1448" y="1324"/>
                      <a:pt x="1215" y="1071"/>
                    </a:cubicBezTo>
                    <a:cubicBezTo>
                      <a:pt x="950" y="775"/>
                      <a:pt x="861" y="367"/>
                      <a:pt x="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41;p52">
                <a:extLst>
                  <a:ext uri="{FF2B5EF4-FFF2-40B4-BE49-F238E27FC236}">
                    <a16:creationId xmlns:a16="http://schemas.microsoft.com/office/drawing/2014/main" id="{224B64A6-E8C2-4B82-8146-A6318BE2FA47}"/>
                  </a:ext>
                </a:extLst>
              </p:cNvPr>
              <p:cNvSpPr/>
              <p:nvPr/>
            </p:nvSpPr>
            <p:spPr>
              <a:xfrm>
                <a:off x="5563073" y="4119728"/>
                <a:ext cx="413023" cy="248069"/>
              </a:xfrm>
              <a:custGeom>
                <a:avLst/>
                <a:gdLst/>
                <a:ahLst/>
                <a:cxnLst/>
                <a:rect l="l" t="t" r="r" b="b"/>
                <a:pathLst>
                  <a:path w="17129" h="10288" extrusionOk="0">
                    <a:moveTo>
                      <a:pt x="6481" y="1"/>
                    </a:moveTo>
                    <a:cubicBezTo>
                      <a:pt x="6474" y="1"/>
                      <a:pt x="6467" y="1"/>
                      <a:pt x="6459" y="1"/>
                    </a:cubicBezTo>
                    <a:cubicBezTo>
                      <a:pt x="2881" y="16"/>
                      <a:pt x="0" y="2910"/>
                      <a:pt x="0" y="6489"/>
                    </a:cubicBezTo>
                    <a:cubicBezTo>
                      <a:pt x="0" y="7907"/>
                      <a:pt x="453" y="9220"/>
                      <a:pt x="1227" y="10287"/>
                    </a:cubicBezTo>
                    <a:lnTo>
                      <a:pt x="16822" y="10287"/>
                    </a:lnTo>
                    <a:cubicBezTo>
                      <a:pt x="17020" y="9745"/>
                      <a:pt x="17128" y="9156"/>
                      <a:pt x="17128" y="8541"/>
                    </a:cubicBezTo>
                    <a:cubicBezTo>
                      <a:pt x="17128" y="6336"/>
                      <a:pt x="15710" y="4455"/>
                      <a:pt x="13735" y="3761"/>
                    </a:cubicBezTo>
                    <a:cubicBezTo>
                      <a:pt x="12804" y="3436"/>
                      <a:pt x="11966" y="2881"/>
                      <a:pt x="11306" y="2145"/>
                    </a:cubicBezTo>
                    <a:cubicBezTo>
                      <a:pt x="10116" y="828"/>
                      <a:pt x="8394" y="1"/>
                      <a:pt x="6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42;p52">
                <a:extLst>
                  <a:ext uri="{FF2B5EF4-FFF2-40B4-BE49-F238E27FC236}">
                    <a16:creationId xmlns:a16="http://schemas.microsoft.com/office/drawing/2014/main" id="{89587001-C7BC-4617-8753-EEB4F4E62EF3}"/>
                  </a:ext>
                </a:extLst>
              </p:cNvPr>
              <p:cNvSpPr/>
              <p:nvPr/>
            </p:nvSpPr>
            <p:spPr>
              <a:xfrm>
                <a:off x="5563073" y="4163372"/>
                <a:ext cx="69179" cy="204498"/>
              </a:xfrm>
              <a:custGeom>
                <a:avLst/>
                <a:gdLst/>
                <a:ahLst/>
                <a:cxnLst/>
                <a:rect l="l" t="t" r="r" b="b"/>
                <a:pathLst>
                  <a:path w="2869" h="8481" extrusionOk="0">
                    <a:moveTo>
                      <a:pt x="1992" y="1"/>
                    </a:moveTo>
                    <a:cubicBezTo>
                      <a:pt x="765" y="1180"/>
                      <a:pt x="0" y="2840"/>
                      <a:pt x="0" y="4685"/>
                    </a:cubicBezTo>
                    <a:cubicBezTo>
                      <a:pt x="0" y="6103"/>
                      <a:pt x="453" y="7413"/>
                      <a:pt x="1227" y="8480"/>
                    </a:cubicBezTo>
                    <a:lnTo>
                      <a:pt x="2868" y="8480"/>
                    </a:lnTo>
                    <a:cubicBezTo>
                      <a:pt x="2097" y="7413"/>
                      <a:pt x="1641" y="6103"/>
                      <a:pt x="1641" y="4685"/>
                    </a:cubicBezTo>
                    <a:cubicBezTo>
                      <a:pt x="1641" y="3257"/>
                      <a:pt x="2097" y="1944"/>
                      <a:pt x="2868" y="877"/>
                    </a:cubicBezTo>
                    <a:lnTo>
                      <a:pt x="19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43;p52">
                <a:extLst>
                  <a:ext uri="{FF2B5EF4-FFF2-40B4-BE49-F238E27FC236}">
                    <a16:creationId xmlns:a16="http://schemas.microsoft.com/office/drawing/2014/main" id="{5B2451E6-2210-4CD8-8582-6C226EE5CFED}"/>
                  </a:ext>
                </a:extLst>
              </p:cNvPr>
              <p:cNvSpPr/>
              <p:nvPr/>
            </p:nvSpPr>
            <p:spPr>
              <a:xfrm>
                <a:off x="5738564" y="4250490"/>
                <a:ext cx="195167" cy="98234"/>
              </a:xfrm>
              <a:custGeom>
                <a:avLst/>
                <a:gdLst/>
                <a:ahLst/>
                <a:cxnLst/>
                <a:rect l="l" t="t" r="r" b="b"/>
                <a:pathLst>
                  <a:path w="8094" h="4074" extrusionOk="0">
                    <a:moveTo>
                      <a:pt x="867" y="0"/>
                    </a:moveTo>
                    <a:cubicBezTo>
                      <a:pt x="654" y="0"/>
                      <a:pt x="445" y="86"/>
                      <a:pt x="290" y="250"/>
                    </a:cubicBezTo>
                    <a:cubicBezTo>
                      <a:pt x="39" y="517"/>
                      <a:pt x="0" y="919"/>
                      <a:pt x="198" y="1231"/>
                    </a:cubicBezTo>
                    <a:lnTo>
                      <a:pt x="1457" y="3191"/>
                    </a:lnTo>
                    <a:lnTo>
                      <a:pt x="4118" y="4074"/>
                    </a:lnTo>
                    <a:lnTo>
                      <a:pt x="7693" y="3191"/>
                    </a:lnTo>
                    <a:cubicBezTo>
                      <a:pt x="8094" y="1052"/>
                      <a:pt x="7427" y="84"/>
                      <a:pt x="6347" y="84"/>
                    </a:cubicBezTo>
                    <a:cubicBezTo>
                      <a:pt x="5837" y="84"/>
                      <a:pt x="5234" y="299"/>
                      <a:pt x="4608" y="709"/>
                    </a:cubicBezTo>
                    <a:cubicBezTo>
                      <a:pt x="4264" y="933"/>
                      <a:pt x="3868" y="1049"/>
                      <a:pt x="3473" y="1049"/>
                    </a:cubicBezTo>
                    <a:cubicBezTo>
                      <a:pt x="3133" y="1049"/>
                      <a:pt x="2792" y="964"/>
                      <a:pt x="2483" y="788"/>
                    </a:cubicBezTo>
                    <a:lnTo>
                      <a:pt x="1259" y="103"/>
                    </a:lnTo>
                    <a:cubicBezTo>
                      <a:pt x="1136" y="34"/>
                      <a:pt x="1001"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44;p52">
                <a:extLst>
                  <a:ext uri="{FF2B5EF4-FFF2-40B4-BE49-F238E27FC236}">
                    <a16:creationId xmlns:a16="http://schemas.microsoft.com/office/drawing/2014/main" id="{965F484E-3F3B-459F-BBEE-CDCDFA19B204}"/>
                  </a:ext>
                </a:extLst>
              </p:cNvPr>
              <p:cNvSpPr/>
              <p:nvPr/>
            </p:nvSpPr>
            <p:spPr>
              <a:xfrm>
                <a:off x="5738564" y="4250490"/>
                <a:ext cx="116270" cy="98234"/>
              </a:xfrm>
              <a:custGeom>
                <a:avLst/>
                <a:gdLst/>
                <a:ahLst/>
                <a:cxnLst/>
                <a:rect l="l" t="t" r="r" b="b"/>
                <a:pathLst>
                  <a:path w="4822" h="4074" extrusionOk="0">
                    <a:moveTo>
                      <a:pt x="867" y="0"/>
                    </a:moveTo>
                    <a:cubicBezTo>
                      <a:pt x="654" y="0"/>
                      <a:pt x="445" y="86"/>
                      <a:pt x="290" y="250"/>
                    </a:cubicBezTo>
                    <a:cubicBezTo>
                      <a:pt x="39" y="517"/>
                      <a:pt x="0" y="919"/>
                      <a:pt x="198" y="1231"/>
                    </a:cubicBezTo>
                    <a:lnTo>
                      <a:pt x="1457" y="3191"/>
                    </a:lnTo>
                    <a:lnTo>
                      <a:pt x="4118" y="4074"/>
                    </a:lnTo>
                    <a:lnTo>
                      <a:pt x="4822" y="3898"/>
                    </a:lnTo>
                    <a:lnTo>
                      <a:pt x="2687" y="3191"/>
                    </a:lnTo>
                    <a:lnTo>
                      <a:pt x="1428" y="1231"/>
                    </a:lnTo>
                    <a:cubicBezTo>
                      <a:pt x="1230" y="922"/>
                      <a:pt x="1269" y="517"/>
                      <a:pt x="1520" y="250"/>
                    </a:cubicBezTo>
                    <a:lnTo>
                      <a:pt x="1259" y="103"/>
                    </a:lnTo>
                    <a:cubicBezTo>
                      <a:pt x="1136" y="34"/>
                      <a:pt x="1001"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45;p52">
                <a:extLst>
                  <a:ext uri="{FF2B5EF4-FFF2-40B4-BE49-F238E27FC236}">
                    <a16:creationId xmlns:a16="http://schemas.microsoft.com/office/drawing/2014/main" id="{1D60CCB2-AB1E-4212-BA52-093C590E7FF8}"/>
                  </a:ext>
                </a:extLst>
              </p:cNvPr>
              <p:cNvSpPr/>
              <p:nvPr/>
            </p:nvSpPr>
            <p:spPr>
              <a:xfrm>
                <a:off x="5586800" y="4101837"/>
                <a:ext cx="157937" cy="150896"/>
              </a:xfrm>
              <a:custGeom>
                <a:avLst/>
                <a:gdLst/>
                <a:ahLst/>
                <a:cxnLst/>
                <a:rect l="l" t="t" r="r" b="b"/>
                <a:pathLst>
                  <a:path w="6550" h="6258" extrusionOk="0">
                    <a:moveTo>
                      <a:pt x="2066" y="0"/>
                    </a:moveTo>
                    <a:cubicBezTo>
                      <a:pt x="1920" y="0"/>
                      <a:pt x="1777" y="59"/>
                      <a:pt x="1671" y="166"/>
                    </a:cubicBezTo>
                    <a:lnTo>
                      <a:pt x="198" y="1635"/>
                    </a:lnTo>
                    <a:cubicBezTo>
                      <a:pt x="55" y="1778"/>
                      <a:pt x="1" y="1989"/>
                      <a:pt x="55" y="2189"/>
                    </a:cubicBezTo>
                    <a:cubicBezTo>
                      <a:pt x="237" y="2827"/>
                      <a:pt x="753" y="4277"/>
                      <a:pt x="2005" y="5523"/>
                    </a:cubicBezTo>
                    <a:cubicBezTo>
                      <a:pt x="2495" y="6012"/>
                      <a:pt x="3137" y="6257"/>
                      <a:pt x="3780" y="6257"/>
                    </a:cubicBezTo>
                    <a:cubicBezTo>
                      <a:pt x="4433" y="6257"/>
                      <a:pt x="5086" y="6005"/>
                      <a:pt x="5581" y="5500"/>
                    </a:cubicBezTo>
                    <a:cubicBezTo>
                      <a:pt x="6549" y="4506"/>
                      <a:pt x="6505" y="2903"/>
                      <a:pt x="5514" y="1925"/>
                    </a:cubicBezTo>
                    <a:cubicBezTo>
                      <a:pt x="4274" y="708"/>
                      <a:pt x="2850" y="201"/>
                      <a:pt x="2219" y="22"/>
                    </a:cubicBezTo>
                    <a:cubicBezTo>
                      <a:pt x="2168" y="8"/>
                      <a:pt x="2117" y="0"/>
                      <a:pt x="2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46;p52">
                <a:extLst>
                  <a:ext uri="{FF2B5EF4-FFF2-40B4-BE49-F238E27FC236}">
                    <a16:creationId xmlns:a16="http://schemas.microsoft.com/office/drawing/2014/main" id="{7D02CCFA-CD65-432C-A507-A0E9EA514CAE}"/>
                  </a:ext>
                </a:extLst>
              </p:cNvPr>
              <p:cNvSpPr/>
              <p:nvPr/>
            </p:nvSpPr>
            <p:spPr>
              <a:xfrm>
                <a:off x="5586728" y="4118571"/>
                <a:ext cx="143855" cy="134258"/>
              </a:xfrm>
              <a:custGeom>
                <a:avLst/>
                <a:gdLst/>
                <a:ahLst/>
                <a:cxnLst/>
                <a:rect l="l" t="t" r="r" b="b"/>
                <a:pathLst>
                  <a:path w="5966" h="5568" extrusionOk="0">
                    <a:moveTo>
                      <a:pt x="1141" y="1"/>
                    </a:moveTo>
                    <a:lnTo>
                      <a:pt x="198" y="944"/>
                    </a:lnTo>
                    <a:cubicBezTo>
                      <a:pt x="55" y="1087"/>
                      <a:pt x="1" y="1301"/>
                      <a:pt x="55" y="1498"/>
                    </a:cubicBezTo>
                    <a:cubicBezTo>
                      <a:pt x="233" y="2136"/>
                      <a:pt x="753" y="3586"/>
                      <a:pt x="2002" y="4832"/>
                    </a:cubicBezTo>
                    <a:cubicBezTo>
                      <a:pt x="2492" y="5322"/>
                      <a:pt x="3136" y="5567"/>
                      <a:pt x="3779" y="5567"/>
                    </a:cubicBezTo>
                    <a:cubicBezTo>
                      <a:pt x="4433" y="5567"/>
                      <a:pt x="5086" y="5315"/>
                      <a:pt x="5580" y="4809"/>
                    </a:cubicBezTo>
                    <a:cubicBezTo>
                      <a:pt x="5737" y="4650"/>
                      <a:pt x="5864" y="4478"/>
                      <a:pt x="5966" y="4296"/>
                    </a:cubicBezTo>
                    <a:lnTo>
                      <a:pt x="5966" y="4296"/>
                    </a:lnTo>
                    <a:cubicBezTo>
                      <a:pt x="5582" y="4514"/>
                      <a:pt x="5153" y="4623"/>
                      <a:pt x="4725" y="4623"/>
                    </a:cubicBezTo>
                    <a:cubicBezTo>
                      <a:pt x="4081" y="4623"/>
                      <a:pt x="3438" y="4378"/>
                      <a:pt x="2948" y="3888"/>
                    </a:cubicBezTo>
                    <a:cubicBezTo>
                      <a:pt x="1699" y="2642"/>
                      <a:pt x="1180" y="1189"/>
                      <a:pt x="998" y="555"/>
                    </a:cubicBezTo>
                    <a:cubicBezTo>
                      <a:pt x="944" y="361"/>
                      <a:pt x="998" y="147"/>
                      <a:pt x="1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47;p52">
                <a:extLst>
                  <a:ext uri="{FF2B5EF4-FFF2-40B4-BE49-F238E27FC236}">
                    <a16:creationId xmlns:a16="http://schemas.microsoft.com/office/drawing/2014/main" id="{2E6CACAD-B728-4EE5-BF7A-BFBE09561A1C}"/>
                  </a:ext>
                </a:extLst>
              </p:cNvPr>
              <p:cNvSpPr/>
              <p:nvPr/>
            </p:nvSpPr>
            <p:spPr>
              <a:xfrm>
                <a:off x="5546846" y="4327433"/>
                <a:ext cx="461513" cy="91145"/>
              </a:xfrm>
              <a:custGeom>
                <a:avLst/>
                <a:gdLst/>
                <a:ahLst/>
                <a:cxnLst/>
                <a:rect l="l" t="t" r="r" b="b"/>
                <a:pathLst>
                  <a:path w="19140" h="3780" extrusionOk="0">
                    <a:moveTo>
                      <a:pt x="826" y="0"/>
                    </a:moveTo>
                    <a:cubicBezTo>
                      <a:pt x="354" y="0"/>
                      <a:pt x="1" y="424"/>
                      <a:pt x="87" y="886"/>
                    </a:cubicBezTo>
                    <a:cubicBezTo>
                      <a:pt x="182" y="1377"/>
                      <a:pt x="374" y="2001"/>
                      <a:pt x="778" y="2581"/>
                    </a:cubicBezTo>
                    <a:cubicBezTo>
                      <a:pt x="1298" y="3336"/>
                      <a:pt x="2168" y="3779"/>
                      <a:pt x="3082" y="3779"/>
                    </a:cubicBezTo>
                    <a:lnTo>
                      <a:pt x="16058" y="3779"/>
                    </a:lnTo>
                    <a:cubicBezTo>
                      <a:pt x="16976" y="3779"/>
                      <a:pt x="17843" y="3336"/>
                      <a:pt x="18362" y="2581"/>
                    </a:cubicBezTo>
                    <a:cubicBezTo>
                      <a:pt x="18760" y="2001"/>
                      <a:pt x="18955" y="1377"/>
                      <a:pt x="19054" y="886"/>
                    </a:cubicBezTo>
                    <a:cubicBezTo>
                      <a:pt x="19140" y="424"/>
                      <a:pt x="18786" y="0"/>
                      <a:pt x="183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48;p52">
                <a:extLst>
                  <a:ext uri="{FF2B5EF4-FFF2-40B4-BE49-F238E27FC236}">
                    <a16:creationId xmlns:a16="http://schemas.microsoft.com/office/drawing/2014/main" id="{2DE86B2B-FC11-4895-96E6-67673654273A}"/>
                  </a:ext>
                </a:extLst>
              </p:cNvPr>
              <p:cNvSpPr/>
              <p:nvPr/>
            </p:nvSpPr>
            <p:spPr>
              <a:xfrm>
                <a:off x="5546846" y="4327433"/>
                <a:ext cx="113907" cy="91145"/>
              </a:xfrm>
              <a:custGeom>
                <a:avLst/>
                <a:gdLst/>
                <a:ahLst/>
                <a:cxnLst/>
                <a:rect l="l" t="t" r="r" b="b"/>
                <a:pathLst>
                  <a:path w="4724" h="3780" extrusionOk="0">
                    <a:moveTo>
                      <a:pt x="826" y="0"/>
                    </a:moveTo>
                    <a:cubicBezTo>
                      <a:pt x="354" y="0"/>
                      <a:pt x="1" y="424"/>
                      <a:pt x="87" y="886"/>
                    </a:cubicBezTo>
                    <a:cubicBezTo>
                      <a:pt x="182" y="1377"/>
                      <a:pt x="374" y="2001"/>
                      <a:pt x="778" y="2581"/>
                    </a:cubicBezTo>
                    <a:cubicBezTo>
                      <a:pt x="1298" y="3336"/>
                      <a:pt x="2168" y="3779"/>
                      <a:pt x="3082" y="3779"/>
                    </a:cubicBezTo>
                    <a:lnTo>
                      <a:pt x="4723" y="3779"/>
                    </a:lnTo>
                    <a:cubicBezTo>
                      <a:pt x="3809" y="3779"/>
                      <a:pt x="2939" y="3333"/>
                      <a:pt x="2419" y="2581"/>
                    </a:cubicBezTo>
                    <a:cubicBezTo>
                      <a:pt x="2015" y="2001"/>
                      <a:pt x="1823" y="1377"/>
                      <a:pt x="1728" y="886"/>
                    </a:cubicBezTo>
                    <a:cubicBezTo>
                      <a:pt x="1642" y="424"/>
                      <a:pt x="1996" y="0"/>
                      <a:pt x="2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5"/>
                                        </p:tgtEl>
                                        <p:attrNameLst>
                                          <p:attrName>style.visibility</p:attrName>
                                        </p:attrNameLst>
                                      </p:cBhvr>
                                      <p:to>
                                        <p:strVal val="visible"/>
                                      </p:to>
                                    </p:set>
                                    <p:animEffect transition="in" filter="fade">
                                      <p:cBhvr>
                                        <p:cTn id="7" dur="500"/>
                                        <p:tgtEl>
                                          <p:spTgt spid="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50"/>
          <p:cNvSpPr txBox="1">
            <a:spLocks noGrp="1"/>
          </p:cNvSpPr>
          <p:nvPr>
            <p:ph type="title"/>
          </p:nvPr>
        </p:nvSpPr>
        <p:spPr>
          <a:xfrm>
            <a:off x="1183494" y="1096597"/>
            <a:ext cx="6886014" cy="2529300"/>
          </a:xfrm>
          <a:prstGeom prst="rect">
            <a:avLst/>
          </a:prstGeom>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en-US" sz="3200" b="1" dirty="0">
                <a:solidFill>
                  <a:schemeClr val="bg2">
                    <a:lumMod val="10000"/>
                  </a:schemeClr>
                </a:solidFill>
              </a:rPr>
              <a:t>HOẠT ĐỘNG</a:t>
            </a:r>
            <a:br>
              <a:rPr lang="en-US" sz="3200" b="1" dirty="0">
                <a:solidFill>
                  <a:schemeClr val="bg2">
                    <a:lumMod val="10000"/>
                  </a:schemeClr>
                </a:solidFill>
              </a:rPr>
            </a:br>
            <a:r>
              <a:rPr lang="en-US" sz="3200" b="1" dirty="0">
                <a:solidFill>
                  <a:schemeClr val="bg2">
                    <a:lumMod val="10000"/>
                  </a:schemeClr>
                </a:solidFill>
              </a:rPr>
              <a:t>LUYỆN TẬP – VẬN DỤNG</a:t>
            </a:r>
            <a:endParaRPr sz="3200" b="1" dirty="0">
              <a:solidFill>
                <a:schemeClr val="bg2">
                  <a:lumMod val="10000"/>
                </a:schemeClr>
              </a:solidFill>
            </a:endParaRPr>
          </a:p>
        </p:txBody>
      </p:sp>
      <p:grpSp>
        <p:nvGrpSpPr>
          <p:cNvPr id="935" name="Google Shape;935;p50"/>
          <p:cNvGrpSpPr/>
          <p:nvPr/>
        </p:nvGrpSpPr>
        <p:grpSpPr>
          <a:xfrm>
            <a:off x="7009916" y="788229"/>
            <a:ext cx="1977043" cy="3700017"/>
            <a:chOff x="6751822" y="775847"/>
            <a:chExt cx="1977043" cy="3700017"/>
          </a:xfrm>
        </p:grpSpPr>
        <p:grpSp>
          <p:nvGrpSpPr>
            <p:cNvPr id="936" name="Google Shape;936;p50"/>
            <p:cNvGrpSpPr/>
            <p:nvPr/>
          </p:nvGrpSpPr>
          <p:grpSpPr>
            <a:xfrm rot="2889455">
              <a:off x="7217318" y="2654911"/>
              <a:ext cx="1046050" cy="1717141"/>
              <a:chOff x="1317525" y="725375"/>
              <a:chExt cx="1046025" cy="1717100"/>
            </a:xfrm>
          </p:grpSpPr>
          <p:sp>
            <p:nvSpPr>
              <p:cNvPr id="937" name="Google Shape;937;p50"/>
              <p:cNvSpPr/>
              <p:nvPr/>
            </p:nvSpPr>
            <p:spPr>
              <a:xfrm>
                <a:off x="1435075" y="914050"/>
                <a:ext cx="372475" cy="439150"/>
              </a:xfrm>
              <a:custGeom>
                <a:avLst/>
                <a:gdLst/>
                <a:ahLst/>
                <a:cxnLst/>
                <a:rect l="l" t="t" r="r" b="b"/>
                <a:pathLst>
                  <a:path w="14899" h="17566" fill="none" extrusionOk="0">
                    <a:moveTo>
                      <a:pt x="14898" y="17566"/>
                    </a:moveTo>
                    <a:cubicBezTo>
                      <a:pt x="14898" y="17566"/>
                      <a:pt x="9911" y="10518"/>
                      <a:pt x="0" y="0"/>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0"/>
              <p:cNvSpPr/>
              <p:nvPr/>
            </p:nvSpPr>
            <p:spPr>
              <a:xfrm>
                <a:off x="1851000" y="725375"/>
                <a:ext cx="68950" cy="586800"/>
              </a:xfrm>
              <a:custGeom>
                <a:avLst/>
                <a:gdLst/>
                <a:ahLst/>
                <a:cxnLst/>
                <a:rect l="l" t="t" r="r" b="b"/>
                <a:pathLst>
                  <a:path w="2758" h="23472" fill="none" extrusionOk="0">
                    <a:moveTo>
                      <a:pt x="1598" y="23471"/>
                    </a:moveTo>
                    <a:cubicBezTo>
                      <a:pt x="1598" y="23471"/>
                      <a:pt x="1" y="13845"/>
                      <a:pt x="2757" y="0"/>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0"/>
              <p:cNvSpPr/>
              <p:nvPr/>
            </p:nvSpPr>
            <p:spPr>
              <a:xfrm>
                <a:off x="1317525" y="968675"/>
                <a:ext cx="428025" cy="402375"/>
              </a:xfrm>
              <a:custGeom>
                <a:avLst/>
                <a:gdLst/>
                <a:ahLst/>
                <a:cxnLst/>
                <a:rect l="l" t="t" r="r" b="b"/>
                <a:pathLst>
                  <a:path w="17121" h="16095" fill="none" extrusionOk="0">
                    <a:moveTo>
                      <a:pt x="17120" y="16094"/>
                    </a:moveTo>
                    <a:cubicBezTo>
                      <a:pt x="17120" y="16094"/>
                      <a:pt x="12847" y="801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0"/>
              <p:cNvSpPr/>
              <p:nvPr/>
            </p:nvSpPr>
            <p:spPr>
              <a:xfrm>
                <a:off x="1533425" y="845575"/>
                <a:ext cx="307575" cy="486900"/>
              </a:xfrm>
              <a:custGeom>
                <a:avLst/>
                <a:gdLst/>
                <a:ahLst/>
                <a:cxnLst/>
                <a:rect l="l" t="t" r="r" b="b"/>
                <a:pathLst>
                  <a:path w="12303" h="19476" fill="none" extrusionOk="0">
                    <a:moveTo>
                      <a:pt x="12302" y="19475"/>
                    </a:moveTo>
                    <a:cubicBezTo>
                      <a:pt x="12302" y="19475"/>
                      <a:pt x="8341" y="11803"/>
                      <a:pt x="0"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0"/>
              <p:cNvSpPr/>
              <p:nvPr/>
            </p:nvSpPr>
            <p:spPr>
              <a:xfrm>
                <a:off x="1795475" y="768400"/>
                <a:ext cx="36825" cy="574775"/>
              </a:xfrm>
              <a:custGeom>
                <a:avLst/>
                <a:gdLst/>
                <a:ahLst/>
                <a:cxnLst/>
                <a:rect l="l" t="t" r="r" b="b"/>
                <a:pathLst>
                  <a:path w="1473" h="22991" fill="none" extrusionOk="0">
                    <a:moveTo>
                      <a:pt x="1472" y="22990"/>
                    </a:moveTo>
                    <a:cubicBezTo>
                      <a:pt x="1472" y="22990"/>
                      <a:pt x="170" y="14453"/>
                      <a:pt x="0" y="1"/>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0"/>
              <p:cNvSpPr/>
              <p:nvPr/>
            </p:nvSpPr>
            <p:spPr>
              <a:xfrm>
                <a:off x="1701575" y="777550"/>
                <a:ext cx="116900" cy="564050"/>
              </a:xfrm>
              <a:custGeom>
                <a:avLst/>
                <a:gdLst/>
                <a:ahLst/>
                <a:cxnLst/>
                <a:rect l="l" t="t" r="r" b="b"/>
                <a:pathLst>
                  <a:path w="4676" h="22562" fill="none" extrusionOk="0">
                    <a:moveTo>
                      <a:pt x="4675" y="22562"/>
                    </a:moveTo>
                    <a:cubicBezTo>
                      <a:pt x="4675" y="22562"/>
                      <a:pt x="2195" y="1429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0"/>
              <p:cNvSpPr/>
              <p:nvPr/>
            </p:nvSpPr>
            <p:spPr>
              <a:xfrm>
                <a:off x="1542125" y="1206350"/>
                <a:ext cx="821425" cy="1236125"/>
              </a:xfrm>
              <a:custGeom>
                <a:avLst/>
                <a:gdLst/>
                <a:ahLst/>
                <a:cxnLst/>
                <a:rect l="l" t="t" r="r" b="b"/>
                <a:pathLst>
                  <a:path w="32857" h="49445" extrusionOk="0">
                    <a:moveTo>
                      <a:pt x="13563" y="1"/>
                    </a:moveTo>
                    <a:cubicBezTo>
                      <a:pt x="12129" y="1"/>
                      <a:pt x="10672" y="277"/>
                      <a:pt x="9233" y="851"/>
                    </a:cubicBezTo>
                    <a:cubicBezTo>
                      <a:pt x="9225" y="851"/>
                      <a:pt x="9216" y="851"/>
                      <a:pt x="9207" y="860"/>
                    </a:cubicBezTo>
                    <a:cubicBezTo>
                      <a:pt x="9207" y="860"/>
                      <a:pt x="9198" y="860"/>
                      <a:pt x="9189" y="869"/>
                    </a:cubicBezTo>
                    <a:cubicBezTo>
                      <a:pt x="2462" y="3617"/>
                      <a:pt x="0" y="11369"/>
                      <a:pt x="3274" y="19460"/>
                    </a:cubicBezTo>
                    <a:cubicBezTo>
                      <a:pt x="6387" y="27179"/>
                      <a:pt x="23573" y="49444"/>
                      <a:pt x="28365" y="49444"/>
                    </a:cubicBezTo>
                    <a:cubicBezTo>
                      <a:pt x="28530" y="49444"/>
                      <a:pt x="28681" y="49418"/>
                      <a:pt x="28815" y="49364"/>
                    </a:cubicBezTo>
                    <a:cubicBezTo>
                      <a:pt x="32856" y="47731"/>
                      <a:pt x="29627" y="18104"/>
                      <a:pt x="26398" y="10120"/>
                    </a:cubicBezTo>
                    <a:cubicBezTo>
                      <a:pt x="23829" y="3755"/>
                      <a:pt x="18853" y="1"/>
                      <a:pt x="13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0"/>
              <p:cNvSpPr/>
              <p:nvPr/>
            </p:nvSpPr>
            <p:spPr>
              <a:xfrm>
                <a:off x="1967200" y="1467250"/>
                <a:ext cx="170650" cy="154150"/>
              </a:xfrm>
              <a:custGeom>
                <a:avLst/>
                <a:gdLst/>
                <a:ahLst/>
                <a:cxnLst/>
                <a:rect l="l" t="t" r="r" b="b"/>
                <a:pathLst>
                  <a:path w="6826" h="6166" extrusionOk="0">
                    <a:moveTo>
                      <a:pt x="3337" y="1"/>
                    </a:moveTo>
                    <a:cubicBezTo>
                      <a:pt x="2976" y="1"/>
                      <a:pt x="2610" y="68"/>
                      <a:pt x="2258" y="210"/>
                    </a:cubicBezTo>
                    <a:cubicBezTo>
                      <a:pt x="723" y="826"/>
                      <a:pt x="1" y="2610"/>
                      <a:pt x="643" y="4198"/>
                    </a:cubicBezTo>
                    <a:cubicBezTo>
                      <a:pt x="1137" y="5419"/>
                      <a:pt x="2290" y="6165"/>
                      <a:pt x="3494" y="6165"/>
                    </a:cubicBezTo>
                    <a:cubicBezTo>
                      <a:pt x="3856" y="6165"/>
                      <a:pt x="4222" y="6098"/>
                      <a:pt x="4577" y="5956"/>
                    </a:cubicBezTo>
                    <a:cubicBezTo>
                      <a:pt x="6103" y="5340"/>
                      <a:pt x="6825" y="3547"/>
                      <a:pt x="6183" y="1968"/>
                    </a:cubicBezTo>
                    <a:cubicBezTo>
                      <a:pt x="5696" y="747"/>
                      <a:pt x="4539" y="1"/>
                      <a:pt x="3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0"/>
              <p:cNvSpPr/>
              <p:nvPr/>
            </p:nvSpPr>
            <p:spPr>
              <a:xfrm>
                <a:off x="2020275" y="1563075"/>
                <a:ext cx="23900" cy="19900"/>
              </a:xfrm>
              <a:custGeom>
                <a:avLst/>
                <a:gdLst/>
                <a:ahLst/>
                <a:cxnLst/>
                <a:rect l="l" t="t" r="r" b="b"/>
                <a:pathLst>
                  <a:path w="956" h="796" extrusionOk="0">
                    <a:moveTo>
                      <a:pt x="503" y="1"/>
                    </a:moveTo>
                    <a:cubicBezTo>
                      <a:pt x="446" y="1"/>
                      <a:pt x="387" y="12"/>
                      <a:pt x="331" y="35"/>
                    </a:cubicBezTo>
                    <a:cubicBezTo>
                      <a:pt x="117" y="124"/>
                      <a:pt x="1" y="356"/>
                      <a:pt x="81" y="561"/>
                    </a:cubicBezTo>
                    <a:cubicBezTo>
                      <a:pt x="142" y="709"/>
                      <a:pt x="298" y="796"/>
                      <a:pt x="462" y="796"/>
                    </a:cubicBezTo>
                    <a:cubicBezTo>
                      <a:pt x="517" y="796"/>
                      <a:pt x="572" y="786"/>
                      <a:pt x="625" y="767"/>
                    </a:cubicBezTo>
                    <a:cubicBezTo>
                      <a:pt x="839" y="677"/>
                      <a:pt x="955" y="436"/>
                      <a:pt x="875" y="240"/>
                    </a:cubicBezTo>
                    <a:cubicBezTo>
                      <a:pt x="816" y="89"/>
                      <a:pt x="664"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0"/>
              <p:cNvSpPr/>
              <p:nvPr/>
            </p:nvSpPr>
            <p:spPr>
              <a:xfrm>
                <a:off x="1709175" y="1571275"/>
                <a:ext cx="170625" cy="154275"/>
              </a:xfrm>
              <a:custGeom>
                <a:avLst/>
                <a:gdLst/>
                <a:ahLst/>
                <a:cxnLst/>
                <a:rect l="l" t="t" r="r" b="b"/>
                <a:pathLst>
                  <a:path w="6825" h="6171" extrusionOk="0">
                    <a:moveTo>
                      <a:pt x="3346" y="1"/>
                    </a:moveTo>
                    <a:cubicBezTo>
                      <a:pt x="2982" y="1"/>
                      <a:pt x="2613" y="70"/>
                      <a:pt x="2257" y="216"/>
                    </a:cubicBezTo>
                    <a:cubicBezTo>
                      <a:pt x="723" y="831"/>
                      <a:pt x="0" y="2615"/>
                      <a:pt x="642" y="4203"/>
                    </a:cubicBezTo>
                    <a:cubicBezTo>
                      <a:pt x="1136" y="5424"/>
                      <a:pt x="2289" y="6170"/>
                      <a:pt x="3493" y="6170"/>
                    </a:cubicBezTo>
                    <a:cubicBezTo>
                      <a:pt x="3855" y="6170"/>
                      <a:pt x="4222" y="6103"/>
                      <a:pt x="4576" y="5961"/>
                    </a:cubicBezTo>
                    <a:cubicBezTo>
                      <a:pt x="6111" y="5345"/>
                      <a:pt x="6825" y="3552"/>
                      <a:pt x="6191" y="1964"/>
                    </a:cubicBezTo>
                    <a:cubicBezTo>
                      <a:pt x="5699" y="746"/>
                      <a:pt x="4545" y="1"/>
                      <a:pt x="3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0"/>
              <p:cNvSpPr/>
              <p:nvPr/>
            </p:nvSpPr>
            <p:spPr>
              <a:xfrm>
                <a:off x="1734150" y="1613750"/>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0"/>
              <p:cNvSpPr/>
              <p:nvPr/>
            </p:nvSpPr>
            <p:spPr>
              <a:xfrm>
                <a:off x="1817100" y="1645150"/>
                <a:ext cx="23900" cy="19825"/>
              </a:xfrm>
              <a:custGeom>
                <a:avLst/>
                <a:gdLst/>
                <a:ahLst/>
                <a:cxnLst/>
                <a:rect l="l" t="t" r="r" b="b"/>
                <a:pathLst>
                  <a:path w="956" h="793" extrusionOk="0">
                    <a:moveTo>
                      <a:pt x="507" y="0"/>
                    </a:moveTo>
                    <a:cubicBezTo>
                      <a:pt x="449" y="0"/>
                      <a:pt x="389" y="12"/>
                      <a:pt x="331" y="35"/>
                    </a:cubicBezTo>
                    <a:cubicBezTo>
                      <a:pt x="117" y="115"/>
                      <a:pt x="1" y="356"/>
                      <a:pt x="90" y="552"/>
                    </a:cubicBezTo>
                    <a:cubicBezTo>
                      <a:pt x="149" y="704"/>
                      <a:pt x="296" y="792"/>
                      <a:pt x="455" y="792"/>
                    </a:cubicBezTo>
                    <a:cubicBezTo>
                      <a:pt x="511" y="792"/>
                      <a:pt x="569" y="781"/>
                      <a:pt x="625" y="758"/>
                    </a:cubicBezTo>
                    <a:cubicBezTo>
                      <a:pt x="848" y="668"/>
                      <a:pt x="955" y="436"/>
                      <a:pt x="875" y="240"/>
                    </a:cubicBezTo>
                    <a:cubicBezTo>
                      <a:pt x="816" y="89"/>
                      <a:pt x="669" y="0"/>
                      <a:pt x="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0"/>
              <p:cNvSpPr/>
              <p:nvPr/>
            </p:nvSpPr>
            <p:spPr>
              <a:xfrm>
                <a:off x="1900300" y="1662525"/>
                <a:ext cx="138300" cy="105500"/>
              </a:xfrm>
              <a:custGeom>
                <a:avLst/>
                <a:gdLst/>
                <a:ahLst/>
                <a:cxnLst/>
                <a:rect l="l" t="t" r="r" b="b"/>
                <a:pathLst>
                  <a:path w="5532" h="4220" fill="none" extrusionOk="0">
                    <a:moveTo>
                      <a:pt x="4782" y="0"/>
                    </a:moveTo>
                    <a:cubicBezTo>
                      <a:pt x="4782" y="0"/>
                      <a:pt x="5531" y="2364"/>
                      <a:pt x="3239" y="3292"/>
                    </a:cubicBezTo>
                    <a:cubicBezTo>
                      <a:pt x="946" y="4220"/>
                      <a:pt x="0" y="1936"/>
                      <a:pt x="0" y="193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0"/>
              <p:cNvSpPr/>
              <p:nvPr/>
            </p:nvSpPr>
            <p:spPr>
              <a:xfrm>
                <a:off x="1739500" y="1746500"/>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0"/>
              <p:cNvSpPr/>
              <p:nvPr/>
            </p:nvSpPr>
            <p:spPr>
              <a:xfrm>
                <a:off x="2033338" y="1491625"/>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0"/>
              <p:cNvSpPr/>
              <p:nvPr/>
            </p:nvSpPr>
            <p:spPr>
              <a:xfrm>
                <a:off x="2085200" y="1609488"/>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3" name="Google Shape;953;p50"/>
            <p:cNvGrpSpPr/>
            <p:nvPr/>
          </p:nvGrpSpPr>
          <p:grpSpPr>
            <a:xfrm rot="-1662166">
              <a:off x="7220865" y="864382"/>
              <a:ext cx="567418" cy="756475"/>
              <a:chOff x="7718450" y="2670325"/>
              <a:chExt cx="567400" cy="756450"/>
            </a:xfrm>
          </p:grpSpPr>
          <p:sp>
            <p:nvSpPr>
              <p:cNvPr id="954" name="Google Shape;954;p50"/>
              <p:cNvSpPr/>
              <p:nvPr/>
            </p:nvSpPr>
            <p:spPr>
              <a:xfrm>
                <a:off x="8020650" y="2670325"/>
                <a:ext cx="107075" cy="176900"/>
              </a:xfrm>
              <a:custGeom>
                <a:avLst/>
                <a:gdLst/>
                <a:ahLst/>
                <a:cxnLst/>
                <a:rect l="l" t="t" r="r" b="b"/>
                <a:pathLst>
                  <a:path w="4283" h="7076" extrusionOk="0">
                    <a:moveTo>
                      <a:pt x="1821" y="1"/>
                    </a:moveTo>
                    <a:cubicBezTo>
                      <a:pt x="1821" y="1"/>
                      <a:pt x="1" y="1767"/>
                      <a:pt x="179" y="3721"/>
                    </a:cubicBezTo>
                    <a:cubicBezTo>
                      <a:pt x="358" y="5666"/>
                      <a:pt x="2463" y="7075"/>
                      <a:pt x="2463" y="7075"/>
                    </a:cubicBezTo>
                    <a:cubicBezTo>
                      <a:pt x="2463" y="7075"/>
                      <a:pt x="4283" y="5309"/>
                      <a:pt x="4104" y="3355"/>
                    </a:cubicBezTo>
                    <a:cubicBezTo>
                      <a:pt x="3926" y="1410"/>
                      <a:pt x="1821"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0"/>
              <p:cNvSpPr/>
              <p:nvPr/>
            </p:nvSpPr>
            <p:spPr>
              <a:xfrm>
                <a:off x="8079525" y="2710725"/>
                <a:ext cx="206325" cy="147325"/>
              </a:xfrm>
              <a:custGeom>
                <a:avLst/>
                <a:gdLst/>
                <a:ahLst/>
                <a:cxnLst/>
                <a:rect l="l" t="t" r="r" b="b"/>
                <a:pathLst>
                  <a:path w="8253" h="5893" extrusionOk="0">
                    <a:moveTo>
                      <a:pt x="5414" y="1"/>
                    </a:moveTo>
                    <a:cubicBezTo>
                      <a:pt x="4537" y="1"/>
                      <a:pt x="3585" y="158"/>
                      <a:pt x="2757" y="651"/>
                    </a:cubicBezTo>
                    <a:cubicBezTo>
                      <a:pt x="474" y="2016"/>
                      <a:pt x="1" y="5414"/>
                      <a:pt x="1" y="5414"/>
                    </a:cubicBezTo>
                    <a:cubicBezTo>
                      <a:pt x="1" y="5414"/>
                      <a:pt x="1299" y="5893"/>
                      <a:pt x="2829" y="5893"/>
                    </a:cubicBezTo>
                    <a:cubicBezTo>
                      <a:pt x="3709" y="5893"/>
                      <a:pt x="4666" y="5734"/>
                      <a:pt x="5496" y="5236"/>
                    </a:cubicBezTo>
                    <a:cubicBezTo>
                      <a:pt x="7771" y="3871"/>
                      <a:pt x="8253" y="481"/>
                      <a:pt x="8253" y="481"/>
                    </a:cubicBezTo>
                    <a:cubicBezTo>
                      <a:pt x="8253" y="481"/>
                      <a:pt x="6949" y="1"/>
                      <a:pt x="54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50"/>
              <p:cNvSpPr/>
              <p:nvPr/>
            </p:nvSpPr>
            <p:spPr>
              <a:xfrm>
                <a:off x="7718450" y="2815600"/>
                <a:ext cx="550000" cy="611175"/>
              </a:xfrm>
              <a:custGeom>
                <a:avLst/>
                <a:gdLst/>
                <a:ahLst/>
                <a:cxnLst/>
                <a:rect l="l" t="t" r="r" b="b"/>
                <a:pathLst>
                  <a:path w="22000" h="24447" extrusionOk="0">
                    <a:moveTo>
                      <a:pt x="15422" y="0"/>
                    </a:moveTo>
                    <a:cubicBezTo>
                      <a:pt x="15244" y="0"/>
                      <a:pt x="15063" y="39"/>
                      <a:pt x="14890" y="122"/>
                    </a:cubicBezTo>
                    <a:lnTo>
                      <a:pt x="12517" y="1246"/>
                    </a:lnTo>
                    <a:cubicBezTo>
                      <a:pt x="12309" y="1232"/>
                      <a:pt x="12101" y="1224"/>
                      <a:pt x="11893" y="1224"/>
                    </a:cubicBezTo>
                    <a:cubicBezTo>
                      <a:pt x="7790" y="1224"/>
                      <a:pt x="3718" y="4044"/>
                      <a:pt x="1901" y="8552"/>
                    </a:cubicBezTo>
                    <a:cubicBezTo>
                      <a:pt x="1" y="13272"/>
                      <a:pt x="1178" y="18375"/>
                      <a:pt x="4470" y="21149"/>
                    </a:cubicBezTo>
                    <a:lnTo>
                      <a:pt x="5434" y="23665"/>
                    </a:lnTo>
                    <a:cubicBezTo>
                      <a:pt x="5617" y="24149"/>
                      <a:pt x="6080" y="24447"/>
                      <a:pt x="6567" y="24447"/>
                    </a:cubicBezTo>
                    <a:cubicBezTo>
                      <a:pt x="6743" y="24447"/>
                      <a:pt x="6922" y="24408"/>
                      <a:pt x="7093" y="24325"/>
                    </a:cubicBezTo>
                    <a:lnTo>
                      <a:pt x="9519" y="23174"/>
                    </a:lnTo>
                    <a:cubicBezTo>
                      <a:pt x="9716" y="23187"/>
                      <a:pt x="9912" y="23193"/>
                      <a:pt x="10108" y="23193"/>
                    </a:cubicBezTo>
                    <a:cubicBezTo>
                      <a:pt x="14214" y="23193"/>
                      <a:pt x="18286" y="20372"/>
                      <a:pt x="20100" y="15868"/>
                    </a:cubicBezTo>
                    <a:cubicBezTo>
                      <a:pt x="22000" y="11131"/>
                      <a:pt x="20813" y="6010"/>
                      <a:pt x="17495" y="3245"/>
                    </a:cubicBezTo>
                    <a:lnTo>
                      <a:pt x="16558" y="782"/>
                    </a:lnTo>
                    <a:cubicBezTo>
                      <a:pt x="16375" y="298"/>
                      <a:pt x="15912" y="0"/>
                      <a:pt x="15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0"/>
              <p:cNvSpPr/>
              <p:nvPr/>
            </p:nvSpPr>
            <p:spPr>
              <a:xfrm>
                <a:off x="8065025" y="2912150"/>
                <a:ext cx="21450" cy="18850"/>
              </a:xfrm>
              <a:custGeom>
                <a:avLst/>
                <a:gdLst/>
                <a:ahLst/>
                <a:cxnLst/>
                <a:rect l="l" t="t" r="r" b="b"/>
                <a:pathLst>
                  <a:path w="858" h="754" extrusionOk="0">
                    <a:moveTo>
                      <a:pt x="430" y="0"/>
                    </a:moveTo>
                    <a:cubicBezTo>
                      <a:pt x="280" y="0"/>
                      <a:pt x="134" y="88"/>
                      <a:pt x="72" y="239"/>
                    </a:cubicBezTo>
                    <a:cubicBezTo>
                      <a:pt x="1" y="426"/>
                      <a:pt x="90" y="649"/>
                      <a:pt x="286" y="730"/>
                    </a:cubicBezTo>
                    <a:cubicBezTo>
                      <a:pt x="332" y="746"/>
                      <a:pt x="378" y="754"/>
                      <a:pt x="424" y="754"/>
                    </a:cubicBezTo>
                    <a:cubicBezTo>
                      <a:pt x="575" y="754"/>
                      <a:pt x="715" y="666"/>
                      <a:pt x="777" y="515"/>
                    </a:cubicBezTo>
                    <a:cubicBezTo>
                      <a:pt x="857" y="328"/>
                      <a:pt x="759" y="105"/>
                      <a:pt x="563" y="25"/>
                    </a:cubicBezTo>
                    <a:cubicBezTo>
                      <a:pt x="520" y="8"/>
                      <a:pt x="474" y="0"/>
                      <a:pt x="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0"/>
              <p:cNvSpPr/>
              <p:nvPr/>
            </p:nvSpPr>
            <p:spPr>
              <a:xfrm>
                <a:off x="8112775" y="2966925"/>
                <a:ext cx="21200" cy="18850"/>
              </a:xfrm>
              <a:custGeom>
                <a:avLst/>
                <a:gdLst/>
                <a:ahLst/>
                <a:cxnLst/>
                <a:rect l="l" t="t" r="r" b="b"/>
                <a:pathLst>
                  <a:path w="848" h="754" extrusionOk="0">
                    <a:moveTo>
                      <a:pt x="420" y="0"/>
                    </a:moveTo>
                    <a:cubicBezTo>
                      <a:pt x="271" y="0"/>
                      <a:pt x="133" y="91"/>
                      <a:pt x="71" y="234"/>
                    </a:cubicBezTo>
                    <a:cubicBezTo>
                      <a:pt x="0" y="430"/>
                      <a:pt x="89" y="653"/>
                      <a:pt x="286" y="724"/>
                    </a:cubicBezTo>
                    <a:cubicBezTo>
                      <a:pt x="332" y="744"/>
                      <a:pt x="381" y="754"/>
                      <a:pt x="429" y="754"/>
                    </a:cubicBezTo>
                    <a:cubicBezTo>
                      <a:pt x="575" y="754"/>
                      <a:pt x="716" y="667"/>
                      <a:pt x="776" y="519"/>
                    </a:cubicBezTo>
                    <a:cubicBezTo>
                      <a:pt x="848" y="323"/>
                      <a:pt x="758" y="109"/>
                      <a:pt x="562" y="28"/>
                    </a:cubicBezTo>
                    <a:cubicBezTo>
                      <a:pt x="515" y="9"/>
                      <a:pt x="467"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0"/>
              <p:cNvSpPr/>
              <p:nvPr/>
            </p:nvSpPr>
            <p:spPr>
              <a:xfrm>
                <a:off x="7996575" y="2967600"/>
                <a:ext cx="21425" cy="18950"/>
              </a:xfrm>
              <a:custGeom>
                <a:avLst/>
                <a:gdLst/>
                <a:ahLst/>
                <a:cxnLst/>
                <a:rect l="l" t="t" r="r" b="b"/>
                <a:pathLst>
                  <a:path w="857" h="758" extrusionOk="0">
                    <a:moveTo>
                      <a:pt x="425" y="0"/>
                    </a:moveTo>
                    <a:cubicBezTo>
                      <a:pt x="277" y="0"/>
                      <a:pt x="133" y="93"/>
                      <a:pt x="72" y="242"/>
                    </a:cubicBezTo>
                    <a:cubicBezTo>
                      <a:pt x="0" y="430"/>
                      <a:pt x="89" y="653"/>
                      <a:pt x="286" y="733"/>
                    </a:cubicBezTo>
                    <a:cubicBezTo>
                      <a:pt x="331" y="749"/>
                      <a:pt x="377" y="757"/>
                      <a:pt x="423" y="757"/>
                    </a:cubicBezTo>
                    <a:cubicBezTo>
                      <a:pt x="574" y="757"/>
                      <a:pt x="715" y="670"/>
                      <a:pt x="776" y="519"/>
                    </a:cubicBezTo>
                    <a:cubicBezTo>
                      <a:pt x="857" y="323"/>
                      <a:pt x="758" y="108"/>
                      <a:pt x="562" y="28"/>
                    </a:cubicBezTo>
                    <a:cubicBezTo>
                      <a:pt x="518" y="9"/>
                      <a:pt x="471" y="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0"/>
              <p:cNvSpPr/>
              <p:nvPr/>
            </p:nvSpPr>
            <p:spPr>
              <a:xfrm>
                <a:off x="7904000" y="3146200"/>
                <a:ext cx="21450" cy="18850"/>
              </a:xfrm>
              <a:custGeom>
                <a:avLst/>
                <a:gdLst/>
                <a:ahLst/>
                <a:cxnLst/>
                <a:rect l="l" t="t" r="r" b="b"/>
                <a:pathLst>
                  <a:path w="858" h="754" extrusionOk="0">
                    <a:moveTo>
                      <a:pt x="420" y="0"/>
                    </a:moveTo>
                    <a:cubicBezTo>
                      <a:pt x="274" y="0"/>
                      <a:pt x="133" y="87"/>
                      <a:pt x="72" y="235"/>
                    </a:cubicBezTo>
                    <a:cubicBezTo>
                      <a:pt x="1" y="431"/>
                      <a:pt x="90" y="645"/>
                      <a:pt x="286" y="726"/>
                    </a:cubicBezTo>
                    <a:cubicBezTo>
                      <a:pt x="333" y="745"/>
                      <a:pt x="381" y="754"/>
                      <a:pt x="428" y="754"/>
                    </a:cubicBezTo>
                    <a:cubicBezTo>
                      <a:pt x="578" y="754"/>
                      <a:pt x="716" y="663"/>
                      <a:pt x="777" y="521"/>
                    </a:cubicBezTo>
                    <a:cubicBezTo>
                      <a:pt x="857" y="324"/>
                      <a:pt x="759" y="101"/>
                      <a:pt x="563" y="30"/>
                    </a:cubicBezTo>
                    <a:cubicBezTo>
                      <a:pt x="516" y="10"/>
                      <a:pt x="468"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0"/>
              <p:cNvSpPr/>
              <p:nvPr/>
            </p:nvSpPr>
            <p:spPr>
              <a:xfrm>
                <a:off x="7932775" y="3260950"/>
                <a:ext cx="21450" cy="18875"/>
              </a:xfrm>
              <a:custGeom>
                <a:avLst/>
                <a:gdLst/>
                <a:ahLst/>
                <a:cxnLst/>
                <a:rect l="l" t="t" r="r" b="b"/>
                <a:pathLst>
                  <a:path w="858" h="755" extrusionOk="0">
                    <a:moveTo>
                      <a:pt x="434" y="1"/>
                    </a:moveTo>
                    <a:cubicBezTo>
                      <a:pt x="280" y="1"/>
                      <a:pt x="136" y="88"/>
                      <a:pt x="81" y="239"/>
                    </a:cubicBezTo>
                    <a:cubicBezTo>
                      <a:pt x="1" y="427"/>
                      <a:pt x="90" y="650"/>
                      <a:pt x="286" y="730"/>
                    </a:cubicBezTo>
                    <a:cubicBezTo>
                      <a:pt x="332" y="747"/>
                      <a:pt x="378" y="754"/>
                      <a:pt x="423" y="754"/>
                    </a:cubicBezTo>
                    <a:cubicBezTo>
                      <a:pt x="574" y="754"/>
                      <a:pt x="715" y="667"/>
                      <a:pt x="777" y="516"/>
                    </a:cubicBezTo>
                    <a:cubicBezTo>
                      <a:pt x="857" y="329"/>
                      <a:pt x="759" y="106"/>
                      <a:pt x="572" y="25"/>
                    </a:cubicBezTo>
                    <a:cubicBezTo>
                      <a:pt x="526" y="9"/>
                      <a:pt x="480" y="1"/>
                      <a:pt x="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0"/>
              <p:cNvSpPr/>
              <p:nvPr/>
            </p:nvSpPr>
            <p:spPr>
              <a:xfrm>
                <a:off x="7834200" y="3256175"/>
                <a:ext cx="21450" cy="18825"/>
              </a:xfrm>
              <a:custGeom>
                <a:avLst/>
                <a:gdLst/>
                <a:ahLst/>
                <a:cxnLst/>
                <a:rect l="l" t="t" r="r" b="b"/>
                <a:pathLst>
                  <a:path w="858" h="753" extrusionOk="0">
                    <a:moveTo>
                      <a:pt x="430" y="1"/>
                    </a:moveTo>
                    <a:cubicBezTo>
                      <a:pt x="281" y="1"/>
                      <a:pt x="142" y="92"/>
                      <a:pt x="81" y="234"/>
                    </a:cubicBezTo>
                    <a:cubicBezTo>
                      <a:pt x="1" y="430"/>
                      <a:pt x="99" y="653"/>
                      <a:pt x="295" y="725"/>
                    </a:cubicBezTo>
                    <a:cubicBezTo>
                      <a:pt x="340" y="744"/>
                      <a:pt x="387" y="753"/>
                      <a:pt x="433" y="753"/>
                    </a:cubicBezTo>
                    <a:cubicBezTo>
                      <a:pt x="581" y="753"/>
                      <a:pt x="725" y="662"/>
                      <a:pt x="786" y="520"/>
                    </a:cubicBezTo>
                    <a:cubicBezTo>
                      <a:pt x="857" y="323"/>
                      <a:pt x="768" y="109"/>
                      <a:pt x="572" y="29"/>
                    </a:cubicBezTo>
                    <a:cubicBezTo>
                      <a:pt x="525" y="10"/>
                      <a:pt x="477" y="1"/>
                      <a:pt x="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0"/>
              <p:cNvSpPr/>
              <p:nvPr/>
            </p:nvSpPr>
            <p:spPr>
              <a:xfrm>
                <a:off x="7805000" y="3157825"/>
                <a:ext cx="21425" cy="18950"/>
              </a:xfrm>
              <a:custGeom>
                <a:avLst/>
                <a:gdLst/>
                <a:ahLst/>
                <a:cxnLst/>
                <a:rect l="l" t="t" r="r" b="b"/>
                <a:pathLst>
                  <a:path w="857" h="758" extrusionOk="0">
                    <a:moveTo>
                      <a:pt x="429" y="1"/>
                    </a:moveTo>
                    <a:cubicBezTo>
                      <a:pt x="277" y="1"/>
                      <a:pt x="135" y="93"/>
                      <a:pt x="80" y="243"/>
                    </a:cubicBezTo>
                    <a:cubicBezTo>
                      <a:pt x="0" y="430"/>
                      <a:pt x="98" y="653"/>
                      <a:pt x="285" y="734"/>
                    </a:cubicBezTo>
                    <a:cubicBezTo>
                      <a:pt x="331" y="750"/>
                      <a:pt x="377" y="758"/>
                      <a:pt x="423" y="758"/>
                    </a:cubicBezTo>
                    <a:cubicBezTo>
                      <a:pt x="574" y="758"/>
                      <a:pt x="714" y="670"/>
                      <a:pt x="776" y="519"/>
                    </a:cubicBezTo>
                    <a:cubicBezTo>
                      <a:pt x="856" y="323"/>
                      <a:pt x="758" y="109"/>
                      <a:pt x="571" y="29"/>
                    </a:cubicBezTo>
                    <a:cubicBezTo>
                      <a:pt x="524" y="10"/>
                      <a:pt x="476" y="1"/>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0"/>
              <p:cNvSpPr/>
              <p:nvPr/>
            </p:nvSpPr>
            <p:spPr>
              <a:xfrm>
                <a:off x="7943050" y="2917375"/>
                <a:ext cx="21425" cy="18850"/>
              </a:xfrm>
              <a:custGeom>
                <a:avLst/>
                <a:gdLst/>
                <a:ahLst/>
                <a:cxnLst/>
                <a:rect l="l" t="t" r="r" b="b"/>
                <a:pathLst>
                  <a:path w="857" h="754" extrusionOk="0">
                    <a:moveTo>
                      <a:pt x="423" y="1"/>
                    </a:moveTo>
                    <a:cubicBezTo>
                      <a:pt x="273" y="1"/>
                      <a:pt x="134" y="88"/>
                      <a:pt x="80" y="235"/>
                    </a:cubicBezTo>
                    <a:cubicBezTo>
                      <a:pt x="0" y="431"/>
                      <a:pt x="89" y="645"/>
                      <a:pt x="286" y="726"/>
                    </a:cubicBezTo>
                    <a:cubicBezTo>
                      <a:pt x="333" y="745"/>
                      <a:pt x="381" y="754"/>
                      <a:pt x="428" y="754"/>
                    </a:cubicBezTo>
                    <a:cubicBezTo>
                      <a:pt x="577" y="754"/>
                      <a:pt x="715" y="663"/>
                      <a:pt x="776" y="521"/>
                    </a:cubicBezTo>
                    <a:cubicBezTo>
                      <a:pt x="857" y="324"/>
                      <a:pt x="758" y="101"/>
                      <a:pt x="571" y="30"/>
                    </a:cubicBezTo>
                    <a:cubicBezTo>
                      <a:pt x="522" y="10"/>
                      <a:pt x="472"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0"/>
              <p:cNvSpPr/>
              <p:nvPr/>
            </p:nvSpPr>
            <p:spPr>
              <a:xfrm>
                <a:off x="8037825" y="3248925"/>
                <a:ext cx="21450" cy="18950"/>
              </a:xfrm>
              <a:custGeom>
                <a:avLst/>
                <a:gdLst/>
                <a:ahLst/>
                <a:cxnLst/>
                <a:rect l="l" t="t" r="r" b="b"/>
                <a:pathLst>
                  <a:path w="858" h="758" extrusionOk="0">
                    <a:moveTo>
                      <a:pt x="434" y="0"/>
                    </a:moveTo>
                    <a:cubicBezTo>
                      <a:pt x="283" y="0"/>
                      <a:pt x="143" y="88"/>
                      <a:pt x="81" y="239"/>
                    </a:cubicBezTo>
                    <a:cubicBezTo>
                      <a:pt x="1" y="435"/>
                      <a:pt x="99" y="649"/>
                      <a:pt x="286" y="729"/>
                    </a:cubicBezTo>
                    <a:cubicBezTo>
                      <a:pt x="333" y="748"/>
                      <a:pt x="381" y="757"/>
                      <a:pt x="428" y="757"/>
                    </a:cubicBezTo>
                    <a:cubicBezTo>
                      <a:pt x="580" y="757"/>
                      <a:pt x="722" y="665"/>
                      <a:pt x="777" y="515"/>
                    </a:cubicBezTo>
                    <a:cubicBezTo>
                      <a:pt x="857" y="328"/>
                      <a:pt x="768" y="105"/>
                      <a:pt x="572" y="25"/>
                    </a:cubicBezTo>
                    <a:cubicBezTo>
                      <a:pt x="526" y="8"/>
                      <a:pt x="480" y="0"/>
                      <a:pt x="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0"/>
              <p:cNvSpPr/>
              <p:nvPr/>
            </p:nvSpPr>
            <p:spPr>
              <a:xfrm>
                <a:off x="7880150" y="2982900"/>
                <a:ext cx="108200" cy="97700"/>
              </a:xfrm>
              <a:custGeom>
                <a:avLst/>
                <a:gdLst/>
                <a:ahLst/>
                <a:cxnLst/>
                <a:rect l="l" t="t" r="r" b="b"/>
                <a:pathLst>
                  <a:path w="4328" h="3908" extrusionOk="0">
                    <a:moveTo>
                      <a:pt x="2221" y="1"/>
                    </a:moveTo>
                    <a:cubicBezTo>
                      <a:pt x="1455" y="1"/>
                      <a:pt x="720" y="474"/>
                      <a:pt x="411" y="1245"/>
                    </a:cubicBezTo>
                    <a:cubicBezTo>
                      <a:pt x="0" y="2253"/>
                      <a:pt x="464" y="3386"/>
                      <a:pt x="1428" y="3779"/>
                    </a:cubicBezTo>
                    <a:cubicBezTo>
                      <a:pt x="1650" y="3866"/>
                      <a:pt x="1880" y="3908"/>
                      <a:pt x="2107" y="3908"/>
                    </a:cubicBezTo>
                    <a:cubicBezTo>
                      <a:pt x="2873" y="3908"/>
                      <a:pt x="3607" y="3434"/>
                      <a:pt x="3917" y="2663"/>
                    </a:cubicBezTo>
                    <a:cubicBezTo>
                      <a:pt x="4327" y="1655"/>
                      <a:pt x="3863" y="522"/>
                      <a:pt x="2900" y="130"/>
                    </a:cubicBezTo>
                    <a:cubicBezTo>
                      <a:pt x="2678" y="42"/>
                      <a:pt x="2448" y="1"/>
                      <a:pt x="2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0"/>
              <p:cNvSpPr/>
              <p:nvPr/>
            </p:nvSpPr>
            <p:spPr>
              <a:xfrm>
                <a:off x="7903800" y="2998975"/>
                <a:ext cx="42175" cy="35225"/>
              </a:xfrm>
              <a:custGeom>
                <a:avLst/>
                <a:gdLst/>
                <a:ahLst/>
                <a:cxnLst/>
                <a:rect l="l" t="t" r="r" b="b"/>
                <a:pathLst>
                  <a:path w="1687" h="1409" extrusionOk="0">
                    <a:moveTo>
                      <a:pt x="801" y="1"/>
                    </a:moveTo>
                    <a:cubicBezTo>
                      <a:pt x="514" y="1"/>
                      <a:pt x="249" y="158"/>
                      <a:pt x="143" y="424"/>
                    </a:cubicBezTo>
                    <a:cubicBezTo>
                      <a:pt x="0" y="780"/>
                      <a:pt x="196" y="1191"/>
                      <a:pt x="580" y="1351"/>
                    </a:cubicBezTo>
                    <a:cubicBezTo>
                      <a:pt x="680" y="1390"/>
                      <a:pt x="782" y="1408"/>
                      <a:pt x="882" y="1408"/>
                    </a:cubicBezTo>
                    <a:cubicBezTo>
                      <a:pt x="1172" y="1408"/>
                      <a:pt x="1437" y="1251"/>
                      <a:pt x="1543" y="986"/>
                    </a:cubicBezTo>
                    <a:cubicBezTo>
                      <a:pt x="1686" y="629"/>
                      <a:pt x="1490" y="218"/>
                      <a:pt x="1097" y="58"/>
                    </a:cubicBezTo>
                    <a:cubicBezTo>
                      <a:pt x="1000" y="19"/>
                      <a:pt x="899"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0"/>
              <p:cNvSpPr/>
              <p:nvPr/>
            </p:nvSpPr>
            <p:spPr>
              <a:xfrm>
                <a:off x="7939700" y="3043600"/>
                <a:ext cx="14975" cy="12625"/>
              </a:xfrm>
              <a:custGeom>
                <a:avLst/>
                <a:gdLst/>
                <a:ahLst/>
                <a:cxnLst/>
                <a:rect l="l" t="t" r="r" b="b"/>
                <a:pathLst>
                  <a:path w="599" h="505" extrusionOk="0">
                    <a:moveTo>
                      <a:pt x="285" y="1"/>
                    </a:moveTo>
                    <a:cubicBezTo>
                      <a:pt x="183" y="1"/>
                      <a:pt x="87" y="54"/>
                      <a:pt x="54" y="146"/>
                    </a:cubicBezTo>
                    <a:cubicBezTo>
                      <a:pt x="0" y="280"/>
                      <a:pt x="72" y="423"/>
                      <a:pt x="206" y="485"/>
                    </a:cubicBezTo>
                    <a:cubicBezTo>
                      <a:pt x="240" y="498"/>
                      <a:pt x="276" y="504"/>
                      <a:pt x="310" y="504"/>
                    </a:cubicBezTo>
                    <a:cubicBezTo>
                      <a:pt x="417" y="504"/>
                      <a:pt x="513" y="446"/>
                      <a:pt x="553" y="351"/>
                    </a:cubicBezTo>
                    <a:cubicBezTo>
                      <a:pt x="598" y="226"/>
                      <a:pt x="527" y="75"/>
                      <a:pt x="393" y="21"/>
                    </a:cubicBezTo>
                    <a:cubicBezTo>
                      <a:pt x="358" y="7"/>
                      <a:pt x="321"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0"/>
              <p:cNvSpPr/>
              <p:nvPr/>
            </p:nvSpPr>
            <p:spPr>
              <a:xfrm>
                <a:off x="8043625" y="3048575"/>
                <a:ext cx="108200" cy="97725"/>
              </a:xfrm>
              <a:custGeom>
                <a:avLst/>
                <a:gdLst/>
                <a:ahLst/>
                <a:cxnLst/>
                <a:rect l="l" t="t" r="r" b="b"/>
                <a:pathLst>
                  <a:path w="4328" h="3909" extrusionOk="0">
                    <a:moveTo>
                      <a:pt x="2212" y="1"/>
                    </a:moveTo>
                    <a:cubicBezTo>
                      <a:pt x="1449" y="1"/>
                      <a:pt x="719" y="475"/>
                      <a:pt x="411" y="1250"/>
                    </a:cubicBezTo>
                    <a:cubicBezTo>
                      <a:pt x="1" y="2258"/>
                      <a:pt x="464" y="3391"/>
                      <a:pt x="1437" y="3774"/>
                    </a:cubicBezTo>
                    <a:cubicBezTo>
                      <a:pt x="1660" y="3865"/>
                      <a:pt x="1891" y="3908"/>
                      <a:pt x="2120" y="3908"/>
                    </a:cubicBezTo>
                    <a:cubicBezTo>
                      <a:pt x="2878" y="3908"/>
                      <a:pt x="3608" y="3434"/>
                      <a:pt x="3917" y="2659"/>
                    </a:cubicBezTo>
                    <a:cubicBezTo>
                      <a:pt x="4327" y="1660"/>
                      <a:pt x="3863" y="527"/>
                      <a:pt x="2900" y="135"/>
                    </a:cubicBezTo>
                    <a:cubicBezTo>
                      <a:pt x="2675" y="44"/>
                      <a:pt x="2442" y="1"/>
                      <a:pt x="22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0"/>
              <p:cNvSpPr/>
              <p:nvPr/>
            </p:nvSpPr>
            <p:spPr>
              <a:xfrm>
                <a:off x="8094025" y="3075475"/>
                <a:ext cx="41950" cy="35125"/>
              </a:xfrm>
              <a:custGeom>
                <a:avLst/>
                <a:gdLst/>
                <a:ahLst/>
                <a:cxnLst/>
                <a:rect l="l" t="t" r="r" b="b"/>
                <a:pathLst>
                  <a:path w="1678" h="1405" extrusionOk="0">
                    <a:moveTo>
                      <a:pt x="801" y="1"/>
                    </a:moveTo>
                    <a:cubicBezTo>
                      <a:pt x="515" y="1"/>
                      <a:pt x="250" y="158"/>
                      <a:pt x="143" y="423"/>
                    </a:cubicBezTo>
                    <a:cubicBezTo>
                      <a:pt x="1" y="780"/>
                      <a:pt x="197" y="1191"/>
                      <a:pt x="581" y="1342"/>
                    </a:cubicBezTo>
                    <a:cubicBezTo>
                      <a:pt x="682" y="1385"/>
                      <a:pt x="786" y="1405"/>
                      <a:pt x="887" y="1405"/>
                    </a:cubicBezTo>
                    <a:cubicBezTo>
                      <a:pt x="1170" y="1405"/>
                      <a:pt x="1430" y="1248"/>
                      <a:pt x="1535" y="985"/>
                    </a:cubicBezTo>
                    <a:cubicBezTo>
                      <a:pt x="1678" y="629"/>
                      <a:pt x="1482" y="209"/>
                      <a:pt x="1098" y="58"/>
                    </a:cubicBezTo>
                    <a:cubicBezTo>
                      <a:pt x="1000" y="19"/>
                      <a:pt x="900"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0"/>
              <p:cNvSpPr/>
              <p:nvPr/>
            </p:nvSpPr>
            <p:spPr>
              <a:xfrm>
                <a:off x="8068375" y="3095350"/>
                <a:ext cx="14975" cy="12625"/>
              </a:xfrm>
              <a:custGeom>
                <a:avLst/>
                <a:gdLst/>
                <a:ahLst/>
                <a:cxnLst/>
                <a:rect l="l" t="t" r="r" b="b"/>
                <a:pathLst>
                  <a:path w="599" h="505" extrusionOk="0">
                    <a:moveTo>
                      <a:pt x="285" y="0"/>
                    </a:moveTo>
                    <a:cubicBezTo>
                      <a:pt x="183" y="0"/>
                      <a:pt x="87" y="54"/>
                      <a:pt x="54" y="146"/>
                    </a:cubicBezTo>
                    <a:cubicBezTo>
                      <a:pt x="1" y="280"/>
                      <a:pt x="72" y="422"/>
                      <a:pt x="206" y="485"/>
                    </a:cubicBezTo>
                    <a:cubicBezTo>
                      <a:pt x="241" y="498"/>
                      <a:pt x="276" y="504"/>
                      <a:pt x="311" y="504"/>
                    </a:cubicBezTo>
                    <a:cubicBezTo>
                      <a:pt x="417" y="504"/>
                      <a:pt x="513" y="445"/>
                      <a:pt x="554" y="351"/>
                    </a:cubicBezTo>
                    <a:cubicBezTo>
                      <a:pt x="598" y="226"/>
                      <a:pt x="527" y="74"/>
                      <a:pt x="393" y="21"/>
                    </a:cubicBezTo>
                    <a:cubicBezTo>
                      <a:pt x="358" y="7"/>
                      <a:pt x="322" y="0"/>
                      <a:pt x="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0"/>
              <p:cNvSpPr/>
              <p:nvPr/>
            </p:nvSpPr>
            <p:spPr>
              <a:xfrm>
                <a:off x="7943275" y="3106575"/>
                <a:ext cx="87675" cy="55500"/>
              </a:xfrm>
              <a:custGeom>
                <a:avLst/>
                <a:gdLst/>
                <a:ahLst/>
                <a:cxnLst/>
                <a:rect l="l" t="t" r="r" b="b"/>
                <a:pathLst>
                  <a:path w="3507" h="2220" extrusionOk="0">
                    <a:moveTo>
                      <a:pt x="473" y="0"/>
                    </a:moveTo>
                    <a:cubicBezTo>
                      <a:pt x="473" y="0"/>
                      <a:pt x="0" y="1499"/>
                      <a:pt x="1454" y="2079"/>
                    </a:cubicBezTo>
                    <a:cubicBezTo>
                      <a:pt x="1700" y="2178"/>
                      <a:pt x="1922" y="2220"/>
                      <a:pt x="2120" y="2220"/>
                    </a:cubicBezTo>
                    <a:cubicBezTo>
                      <a:pt x="3094" y="2220"/>
                      <a:pt x="3506" y="1222"/>
                      <a:pt x="3506" y="1222"/>
                    </a:cubicBezTo>
                    <a:lnTo>
                      <a:pt x="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0"/>
              <p:cNvSpPr/>
              <p:nvPr/>
            </p:nvSpPr>
            <p:spPr>
              <a:xfrm>
                <a:off x="7838675" y="3071050"/>
                <a:ext cx="74050" cy="49250"/>
              </a:xfrm>
              <a:custGeom>
                <a:avLst/>
                <a:gdLst/>
                <a:ahLst/>
                <a:cxnLst/>
                <a:rect l="l" t="t" r="r" b="b"/>
                <a:pathLst>
                  <a:path w="2962" h="1970" extrusionOk="0">
                    <a:moveTo>
                      <a:pt x="1076" y="1"/>
                    </a:moveTo>
                    <a:cubicBezTo>
                      <a:pt x="650" y="1"/>
                      <a:pt x="303" y="167"/>
                      <a:pt x="187" y="467"/>
                    </a:cubicBezTo>
                    <a:cubicBezTo>
                      <a:pt x="0" y="931"/>
                      <a:pt x="428" y="1537"/>
                      <a:pt x="1142" y="1823"/>
                    </a:cubicBezTo>
                    <a:cubicBezTo>
                      <a:pt x="1392" y="1922"/>
                      <a:pt x="1644" y="1970"/>
                      <a:pt x="1874" y="1970"/>
                    </a:cubicBezTo>
                    <a:cubicBezTo>
                      <a:pt x="2301" y="1970"/>
                      <a:pt x="2653" y="1806"/>
                      <a:pt x="2775" y="1510"/>
                    </a:cubicBezTo>
                    <a:cubicBezTo>
                      <a:pt x="2962" y="1046"/>
                      <a:pt x="2534" y="440"/>
                      <a:pt x="1820" y="154"/>
                    </a:cubicBezTo>
                    <a:cubicBezTo>
                      <a:pt x="1565" y="50"/>
                      <a:pt x="1308"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0"/>
              <p:cNvSpPr/>
              <p:nvPr/>
            </p:nvSpPr>
            <p:spPr>
              <a:xfrm>
                <a:off x="8058800" y="3159550"/>
                <a:ext cx="74050" cy="49300"/>
              </a:xfrm>
              <a:custGeom>
                <a:avLst/>
                <a:gdLst/>
                <a:ahLst/>
                <a:cxnLst/>
                <a:rect l="l" t="t" r="r" b="b"/>
                <a:pathLst>
                  <a:path w="2962" h="1972" extrusionOk="0">
                    <a:moveTo>
                      <a:pt x="1085" y="0"/>
                    </a:moveTo>
                    <a:cubicBezTo>
                      <a:pt x="655" y="0"/>
                      <a:pt x="304" y="166"/>
                      <a:pt x="188" y="468"/>
                    </a:cubicBezTo>
                    <a:cubicBezTo>
                      <a:pt x="0" y="923"/>
                      <a:pt x="428" y="1530"/>
                      <a:pt x="1142" y="1824"/>
                    </a:cubicBezTo>
                    <a:cubicBezTo>
                      <a:pt x="1392" y="1924"/>
                      <a:pt x="1644" y="1972"/>
                      <a:pt x="1874" y="1972"/>
                    </a:cubicBezTo>
                    <a:cubicBezTo>
                      <a:pt x="2301" y="1972"/>
                      <a:pt x="2653" y="1808"/>
                      <a:pt x="2775" y="1512"/>
                    </a:cubicBezTo>
                    <a:cubicBezTo>
                      <a:pt x="2962" y="1048"/>
                      <a:pt x="2534" y="441"/>
                      <a:pt x="1820" y="147"/>
                    </a:cubicBezTo>
                    <a:cubicBezTo>
                      <a:pt x="1568" y="48"/>
                      <a:pt x="1315" y="0"/>
                      <a:pt x="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50"/>
            <p:cNvGrpSpPr/>
            <p:nvPr/>
          </p:nvGrpSpPr>
          <p:grpSpPr>
            <a:xfrm>
              <a:off x="7448163" y="1967163"/>
              <a:ext cx="324075" cy="326175"/>
              <a:chOff x="7200288" y="2923475"/>
              <a:chExt cx="324075" cy="326175"/>
            </a:xfrm>
          </p:grpSpPr>
          <p:sp>
            <p:nvSpPr>
              <p:cNvPr id="976" name="Google Shape;976;p50"/>
              <p:cNvSpPr/>
              <p:nvPr/>
            </p:nvSpPr>
            <p:spPr>
              <a:xfrm>
                <a:off x="7295088" y="2999725"/>
                <a:ext cx="229275" cy="249925"/>
              </a:xfrm>
              <a:custGeom>
                <a:avLst/>
                <a:gdLst/>
                <a:ahLst/>
                <a:cxnLst/>
                <a:rect l="l" t="t" r="r" b="b"/>
                <a:pathLst>
                  <a:path w="9171" h="9997" extrusionOk="0">
                    <a:moveTo>
                      <a:pt x="4024" y="0"/>
                    </a:moveTo>
                    <a:lnTo>
                      <a:pt x="0" y="2899"/>
                    </a:lnTo>
                    <a:lnTo>
                      <a:pt x="4693" y="9412"/>
                    </a:lnTo>
                    <a:cubicBezTo>
                      <a:pt x="4969" y="9792"/>
                      <a:pt x="5404" y="9996"/>
                      <a:pt x="5843" y="9996"/>
                    </a:cubicBezTo>
                    <a:cubicBezTo>
                      <a:pt x="6126" y="9996"/>
                      <a:pt x="6411" y="9911"/>
                      <a:pt x="6655" y="9733"/>
                    </a:cubicBezTo>
                    <a:lnTo>
                      <a:pt x="8395" y="8475"/>
                    </a:lnTo>
                    <a:cubicBezTo>
                      <a:pt x="9028" y="8020"/>
                      <a:pt x="9171" y="7137"/>
                      <a:pt x="8716" y="6512"/>
                    </a:cubicBezTo>
                    <a:lnTo>
                      <a:pt x="40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0"/>
              <p:cNvSpPr/>
              <p:nvPr/>
            </p:nvSpPr>
            <p:spPr>
              <a:xfrm>
                <a:off x="7253538" y="2923475"/>
                <a:ext cx="249650" cy="167675"/>
              </a:xfrm>
              <a:custGeom>
                <a:avLst/>
                <a:gdLst/>
                <a:ahLst/>
                <a:cxnLst/>
                <a:rect l="l" t="t" r="r" b="b"/>
                <a:pathLst>
                  <a:path w="9986" h="6707" extrusionOk="0">
                    <a:moveTo>
                      <a:pt x="5225" y="0"/>
                    </a:moveTo>
                    <a:cubicBezTo>
                      <a:pt x="3487" y="0"/>
                      <a:pt x="2017" y="731"/>
                      <a:pt x="1323" y="1230"/>
                    </a:cubicBezTo>
                    <a:cubicBezTo>
                      <a:pt x="1" y="2183"/>
                      <a:pt x="3330" y="6706"/>
                      <a:pt x="4848" y="6706"/>
                    </a:cubicBezTo>
                    <a:cubicBezTo>
                      <a:pt x="4978" y="6706"/>
                      <a:pt x="5095" y="6673"/>
                      <a:pt x="5195" y="6601"/>
                    </a:cubicBezTo>
                    <a:cubicBezTo>
                      <a:pt x="5784" y="6172"/>
                      <a:pt x="7122" y="5459"/>
                      <a:pt x="8371" y="4817"/>
                    </a:cubicBezTo>
                    <a:cubicBezTo>
                      <a:pt x="9870" y="4049"/>
                      <a:pt x="9985" y="1953"/>
                      <a:pt x="8576" y="1025"/>
                    </a:cubicBezTo>
                    <a:cubicBezTo>
                      <a:pt x="7436" y="270"/>
                      <a:pt x="6281" y="0"/>
                      <a:pt x="52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0"/>
              <p:cNvSpPr/>
              <p:nvPr/>
            </p:nvSpPr>
            <p:spPr>
              <a:xfrm>
                <a:off x="7200288" y="2951425"/>
                <a:ext cx="211225" cy="214525"/>
              </a:xfrm>
              <a:custGeom>
                <a:avLst/>
                <a:gdLst/>
                <a:ahLst/>
                <a:cxnLst/>
                <a:rect l="l" t="t" r="r" b="b"/>
                <a:pathLst>
                  <a:path w="8449" h="8581" extrusionOk="0">
                    <a:moveTo>
                      <a:pt x="3840" y="1"/>
                    </a:moveTo>
                    <a:cubicBezTo>
                      <a:pt x="3688" y="1"/>
                      <a:pt x="3549" y="42"/>
                      <a:pt x="3426" y="130"/>
                    </a:cubicBezTo>
                    <a:cubicBezTo>
                      <a:pt x="2311" y="942"/>
                      <a:pt x="1" y="3458"/>
                      <a:pt x="937" y="6946"/>
                    </a:cubicBezTo>
                    <a:cubicBezTo>
                      <a:pt x="1214" y="7980"/>
                      <a:pt x="2129" y="8581"/>
                      <a:pt x="3068" y="8581"/>
                    </a:cubicBezTo>
                    <a:cubicBezTo>
                      <a:pt x="3611" y="8581"/>
                      <a:pt x="4163" y="8380"/>
                      <a:pt x="4604" y="7945"/>
                    </a:cubicBezTo>
                    <a:cubicBezTo>
                      <a:pt x="5603" y="6973"/>
                      <a:pt x="6709" y="5929"/>
                      <a:pt x="7298" y="5501"/>
                    </a:cubicBezTo>
                    <a:cubicBezTo>
                      <a:pt x="8449" y="4668"/>
                      <a:pt x="5458" y="1"/>
                      <a:pt x="38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50"/>
            <p:cNvGrpSpPr/>
            <p:nvPr/>
          </p:nvGrpSpPr>
          <p:grpSpPr>
            <a:xfrm>
              <a:off x="7931600" y="1505300"/>
              <a:ext cx="330325" cy="387725"/>
              <a:chOff x="8024050" y="2162900"/>
              <a:chExt cx="330325" cy="387725"/>
            </a:xfrm>
          </p:grpSpPr>
          <p:sp>
            <p:nvSpPr>
              <p:cNvPr id="980" name="Google Shape;980;p50"/>
              <p:cNvSpPr/>
              <p:nvPr/>
            </p:nvSpPr>
            <p:spPr>
              <a:xfrm>
                <a:off x="8024050" y="2162900"/>
                <a:ext cx="330325" cy="387725"/>
              </a:xfrm>
              <a:custGeom>
                <a:avLst/>
                <a:gdLst/>
                <a:ahLst/>
                <a:cxnLst/>
                <a:rect l="l" t="t" r="r" b="b"/>
                <a:pathLst>
                  <a:path w="13213" h="15509" extrusionOk="0">
                    <a:moveTo>
                      <a:pt x="7637" y="1"/>
                    </a:moveTo>
                    <a:lnTo>
                      <a:pt x="0" y="14569"/>
                    </a:lnTo>
                    <a:cubicBezTo>
                      <a:pt x="1219" y="15206"/>
                      <a:pt x="2524" y="15508"/>
                      <a:pt x="3810" y="15508"/>
                    </a:cubicBezTo>
                    <a:cubicBezTo>
                      <a:pt x="6771" y="15508"/>
                      <a:pt x="9633" y="13906"/>
                      <a:pt x="11107" y="11107"/>
                    </a:cubicBezTo>
                    <a:cubicBezTo>
                      <a:pt x="13213" y="7084"/>
                      <a:pt x="11660" y="2115"/>
                      <a:pt x="7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0"/>
              <p:cNvSpPr/>
              <p:nvPr/>
            </p:nvSpPr>
            <p:spPr>
              <a:xfrm>
                <a:off x="8024050" y="2172275"/>
                <a:ext cx="307125" cy="360325"/>
              </a:xfrm>
              <a:custGeom>
                <a:avLst/>
                <a:gdLst/>
                <a:ahLst/>
                <a:cxnLst/>
                <a:rect l="l" t="t" r="r" b="b"/>
                <a:pathLst>
                  <a:path w="12285" h="14413" extrusionOk="0">
                    <a:moveTo>
                      <a:pt x="7102" y="1"/>
                    </a:moveTo>
                    <a:lnTo>
                      <a:pt x="0" y="13534"/>
                    </a:lnTo>
                    <a:cubicBezTo>
                      <a:pt x="1135" y="14130"/>
                      <a:pt x="2351" y="14412"/>
                      <a:pt x="3550" y="14412"/>
                    </a:cubicBezTo>
                    <a:cubicBezTo>
                      <a:pt x="6299" y="14412"/>
                      <a:pt x="8955" y="12925"/>
                      <a:pt x="10322" y="10322"/>
                    </a:cubicBezTo>
                    <a:cubicBezTo>
                      <a:pt x="12285" y="6584"/>
                      <a:pt x="10840" y="1963"/>
                      <a:pt x="7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0"/>
              <p:cNvSpPr/>
              <p:nvPr/>
            </p:nvSpPr>
            <p:spPr>
              <a:xfrm>
                <a:off x="8127750" y="2372225"/>
                <a:ext cx="24575" cy="52425"/>
              </a:xfrm>
              <a:custGeom>
                <a:avLst/>
                <a:gdLst/>
                <a:ahLst/>
                <a:cxnLst/>
                <a:rect l="l" t="t" r="r" b="b"/>
                <a:pathLst>
                  <a:path w="983" h="2097" extrusionOk="0">
                    <a:moveTo>
                      <a:pt x="199" y="0"/>
                    </a:moveTo>
                    <a:cubicBezTo>
                      <a:pt x="189" y="0"/>
                      <a:pt x="180" y="2"/>
                      <a:pt x="170" y="5"/>
                    </a:cubicBezTo>
                    <a:cubicBezTo>
                      <a:pt x="1" y="58"/>
                      <a:pt x="10" y="567"/>
                      <a:pt x="188" y="1138"/>
                    </a:cubicBezTo>
                    <a:cubicBezTo>
                      <a:pt x="356" y="1685"/>
                      <a:pt x="620" y="2097"/>
                      <a:pt x="792" y="2097"/>
                    </a:cubicBezTo>
                    <a:cubicBezTo>
                      <a:pt x="802" y="2097"/>
                      <a:pt x="812" y="2095"/>
                      <a:pt x="821" y="2092"/>
                    </a:cubicBezTo>
                    <a:cubicBezTo>
                      <a:pt x="982" y="2039"/>
                      <a:pt x="973" y="1530"/>
                      <a:pt x="795" y="950"/>
                    </a:cubicBezTo>
                    <a:cubicBezTo>
                      <a:pt x="627" y="404"/>
                      <a:pt x="363"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0"/>
              <p:cNvSpPr/>
              <p:nvPr/>
            </p:nvSpPr>
            <p:spPr>
              <a:xfrm>
                <a:off x="8147600" y="2320400"/>
                <a:ext cx="54900" cy="22200"/>
              </a:xfrm>
              <a:custGeom>
                <a:avLst/>
                <a:gdLst/>
                <a:ahLst/>
                <a:cxnLst/>
                <a:rect l="l" t="t" r="r" b="b"/>
                <a:pathLst>
                  <a:path w="2196" h="888" extrusionOk="0">
                    <a:moveTo>
                      <a:pt x="1805" y="1"/>
                    </a:moveTo>
                    <a:cubicBezTo>
                      <a:pt x="1595" y="1"/>
                      <a:pt x="1309" y="48"/>
                      <a:pt x="1009" y="142"/>
                    </a:cubicBezTo>
                    <a:cubicBezTo>
                      <a:pt x="429" y="320"/>
                      <a:pt x="1" y="597"/>
                      <a:pt x="54" y="766"/>
                    </a:cubicBezTo>
                    <a:cubicBezTo>
                      <a:pt x="80" y="848"/>
                      <a:pt x="211" y="888"/>
                      <a:pt x="404" y="888"/>
                    </a:cubicBezTo>
                    <a:cubicBezTo>
                      <a:pt x="613" y="888"/>
                      <a:pt x="895" y="841"/>
                      <a:pt x="1196" y="748"/>
                    </a:cubicBezTo>
                    <a:cubicBezTo>
                      <a:pt x="1776" y="570"/>
                      <a:pt x="2195" y="285"/>
                      <a:pt x="2142" y="115"/>
                    </a:cubicBezTo>
                    <a:cubicBezTo>
                      <a:pt x="2121" y="39"/>
                      <a:pt x="1993" y="1"/>
                      <a:pt x="18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4" name="Google Shape;984;p50"/>
            <p:cNvSpPr/>
            <p:nvPr/>
          </p:nvSpPr>
          <p:spPr>
            <a:xfrm>
              <a:off x="7988604" y="2332062"/>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50"/>
          <p:cNvGrpSpPr/>
          <p:nvPr/>
        </p:nvGrpSpPr>
        <p:grpSpPr>
          <a:xfrm>
            <a:off x="383045" y="494945"/>
            <a:ext cx="1558070" cy="3674233"/>
            <a:chOff x="756613" y="722417"/>
            <a:chExt cx="1558070" cy="3674233"/>
          </a:xfrm>
        </p:grpSpPr>
        <p:grpSp>
          <p:nvGrpSpPr>
            <p:cNvPr id="986" name="Google Shape;986;p50"/>
            <p:cNvGrpSpPr/>
            <p:nvPr/>
          </p:nvGrpSpPr>
          <p:grpSpPr>
            <a:xfrm>
              <a:off x="838025" y="2197100"/>
              <a:ext cx="507175" cy="462325"/>
              <a:chOff x="838025" y="1029300"/>
              <a:chExt cx="507175" cy="462325"/>
            </a:xfrm>
          </p:grpSpPr>
          <p:sp>
            <p:nvSpPr>
              <p:cNvPr id="987" name="Google Shape;987;p50"/>
              <p:cNvSpPr/>
              <p:nvPr/>
            </p:nvSpPr>
            <p:spPr>
              <a:xfrm>
                <a:off x="849175" y="1039550"/>
                <a:ext cx="484875" cy="441775"/>
              </a:xfrm>
              <a:custGeom>
                <a:avLst/>
                <a:gdLst/>
                <a:ahLst/>
                <a:cxnLst/>
                <a:rect l="l" t="t" r="r" b="b"/>
                <a:pathLst>
                  <a:path w="19395" h="17671" extrusionOk="0">
                    <a:moveTo>
                      <a:pt x="9694" y="1"/>
                    </a:moveTo>
                    <a:cubicBezTo>
                      <a:pt x="7434" y="1"/>
                      <a:pt x="5175" y="864"/>
                      <a:pt x="3453" y="2590"/>
                    </a:cubicBezTo>
                    <a:cubicBezTo>
                      <a:pt x="0" y="6042"/>
                      <a:pt x="0" y="11636"/>
                      <a:pt x="3453" y="15088"/>
                    </a:cubicBezTo>
                    <a:cubicBezTo>
                      <a:pt x="5175" y="16810"/>
                      <a:pt x="7434" y="17671"/>
                      <a:pt x="9694" y="17671"/>
                    </a:cubicBezTo>
                    <a:cubicBezTo>
                      <a:pt x="11955" y="17671"/>
                      <a:pt x="14216" y="16810"/>
                      <a:pt x="15942" y="15088"/>
                    </a:cubicBezTo>
                    <a:cubicBezTo>
                      <a:pt x="19395" y="11636"/>
                      <a:pt x="19395" y="6042"/>
                      <a:pt x="15942" y="2590"/>
                    </a:cubicBezTo>
                    <a:cubicBezTo>
                      <a:pt x="14216" y="864"/>
                      <a:pt x="11955" y="1"/>
                      <a:pt x="9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0"/>
              <p:cNvSpPr/>
              <p:nvPr/>
            </p:nvSpPr>
            <p:spPr>
              <a:xfrm>
                <a:off x="873925" y="1042725"/>
                <a:ext cx="435375" cy="435600"/>
              </a:xfrm>
              <a:custGeom>
                <a:avLst/>
                <a:gdLst/>
                <a:ahLst/>
                <a:cxnLst/>
                <a:rect l="l" t="t" r="r" b="b"/>
                <a:pathLst>
                  <a:path w="17415" h="17424" extrusionOk="0">
                    <a:moveTo>
                      <a:pt x="8708" y="7713"/>
                    </a:moveTo>
                    <a:cubicBezTo>
                      <a:pt x="8834" y="7713"/>
                      <a:pt x="8964" y="7737"/>
                      <a:pt x="9091" y="7789"/>
                    </a:cubicBezTo>
                    <a:cubicBezTo>
                      <a:pt x="9475" y="7949"/>
                      <a:pt x="9725" y="8342"/>
                      <a:pt x="9707" y="8761"/>
                    </a:cubicBezTo>
                    <a:cubicBezTo>
                      <a:pt x="9671" y="9313"/>
                      <a:pt x="9214" y="9710"/>
                      <a:pt x="8703" y="9710"/>
                    </a:cubicBezTo>
                    <a:cubicBezTo>
                      <a:pt x="8578" y="9710"/>
                      <a:pt x="8450" y="9686"/>
                      <a:pt x="8324" y="9635"/>
                    </a:cubicBezTo>
                    <a:cubicBezTo>
                      <a:pt x="7940" y="9475"/>
                      <a:pt x="7691" y="9073"/>
                      <a:pt x="7708" y="8663"/>
                    </a:cubicBezTo>
                    <a:cubicBezTo>
                      <a:pt x="7744" y="8105"/>
                      <a:pt x="8199" y="7713"/>
                      <a:pt x="8708" y="7713"/>
                    </a:cubicBezTo>
                    <a:close/>
                    <a:moveTo>
                      <a:pt x="10251" y="1"/>
                    </a:moveTo>
                    <a:lnTo>
                      <a:pt x="8770" y="6584"/>
                    </a:lnTo>
                    <a:cubicBezTo>
                      <a:pt x="8725" y="6763"/>
                      <a:pt x="8583" y="6888"/>
                      <a:pt x="8404" y="6923"/>
                    </a:cubicBezTo>
                    <a:lnTo>
                      <a:pt x="8395" y="6923"/>
                    </a:lnTo>
                    <a:cubicBezTo>
                      <a:pt x="8371" y="6927"/>
                      <a:pt x="8346" y="6929"/>
                      <a:pt x="8322" y="6929"/>
                    </a:cubicBezTo>
                    <a:cubicBezTo>
                      <a:pt x="8169" y="6929"/>
                      <a:pt x="8025" y="6858"/>
                      <a:pt x="7940" y="6727"/>
                    </a:cubicBezTo>
                    <a:lnTo>
                      <a:pt x="4336" y="1018"/>
                    </a:lnTo>
                    <a:lnTo>
                      <a:pt x="3640" y="1464"/>
                    </a:lnTo>
                    <a:lnTo>
                      <a:pt x="7245" y="7164"/>
                    </a:lnTo>
                    <a:cubicBezTo>
                      <a:pt x="7343" y="7316"/>
                      <a:pt x="7334" y="7512"/>
                      <a:pt x="7227" y="7664"/>
                    </a:cubicBezTo>
                    <a:lnTo>
                      <a:pt x="7218" y="7664"/>
                    </a:lnTo>
                    <a:cubicBezTo>
                      <a:pt x="7138" y="7787"/>
                      <a:pt x="7005" y="7863"/>
                      <a:pt x="6862" y="7863"/>
                    </a:cubicBezTo>
                    <a:cubicBezTo>
                      <a:pt x="6829" y="7863"/>
                      <a:pt x="6796" y="7859"/>
                      <a:pt x="6763" y="7851"/>
                    </a:cubicBezTo>
                    <a:lnTo>
                      <a:pt x="179" y="6370"/>
                    </a:lnTo>
                    <a:lnTo>
                      <a:pt x="1" y="7164"/>
                    </a:lnTo>
                    <a:lnTo>
                      <a:pt x="6584" y="8654"/>
                    </a:lnTo>
                    <a:cubicBezTo>
                      <a:pt x="6763" y="8690"/>
                      <a:pt x="6888" y="8841"/>
                      <a:pt x="6914" y="9020"/>
                    </a:cubicBezTo>
                    <a:lnTo>
                      <a:pt x="6923" y="9020"/>
                    </a:lnTo>
                    <a:cubicBezTo>
                      <a:pt x="6950" y="9198"/>
                      <a:pt x="6879" y="9386"/>
                      <a:pt x="6727" y="9484"/>
                    </a:cubicBezTo>
                    <a:lnTo>
                      <a:pt x="1018" y="13088"/>
                    </a:lnTo>
                    <a:lnTo>
                      <a:pt x="1455" y="13775"/>
                    </a:lnTo>
                    <a:lnTo>
                      <a:pt x="7164" y="10171"/>
                    </a:lnTo>
                    <a:cubicBezTo>
                      <a:pt x="7232" y="10127"/>
                      <a:pt x="7308" y="10106"/>
                      <a:pt x="7386" y="10106"/>
                    </a:cubicBezTo>
                    <a:cubicBezTo>
                      <a:pt x="7482" y="10106"/>
                      <a:pt x="7580" y="10138"/>
                      <a:pt x="7664" y="10197"/>
                    </a:cubicBezTo>
                    <a:cubicBezTo>
                      <a:pt x="7816" y="10295"/>
                      <a:pt x="7887" y="10483"/>
                      <a:pt x="7851" y="10652"/>
                    </a:cubicBezTo>
                    <a:lnTo>
                      <a:pt x="6361" y="17236"/>
                    </a:lnTo>
                    <a:lnTo>
                      <a:pt x="7164" y="17423"/>
                    </a:lnTo>
                    <a:lnTo>
                      <a:pt x="8645" y="10840"/>
                    </a:lnTo>
                    <a:cubicBezTo>
                      <a:pt x="8690" y="10661"/>
                      <a:pt x="8833" y="10527"/>
                      <a:pt x="9011" y="10501"/>
                    </a:cubicBezTo>
                    <a:lnTo>
                      <a:pt x="9020" y="10501"/>
                    </a:lnTo>
                    <a:cubicBezTo>
                      <a:pt x="9050" y="10495"/>
                      <a:pt x="9080" y="10492"/>
                      <a:pt x="9110" y="10492"/>
                    </a:cubicBezTo>
                    <a:cubicBezTo>
                      <a:pt x="9256" y="10492"/>
                      <a:pt x="9393" y="10564"/>
                      <a:pt x="9475" y="10697"/>
                    </a:cubicBezTo>
                    <a:lnTo>
                      <a:pt x="13079" y="16397"/>
                    </a:lnTo>
                    <a:lnTo>
                      <a:pt x="13775" y="15960"/>
                    </a:lnTo>
                    <a:lnTo>
                      <a:pt x="10171" y="10260"/>
                    </a:lnTo>
                    <a:cubicBezTo>
                      <a:pt x="10073" y="10099"/>
                      <a:pt x="10081" y="9903"/>
                      <a:pt x="10189" y="9760"/>
                    </a:cubicBezTo>
                    <a:cubicBezTo>
                      <a:pt x="10189" y="9760"/>
                      <a:pt x="10189" y="9751"/>
                      <a:pt x="10197" y="9751"/>
                    </a:cubicBezTo>
                    <a:cubicBezTo>
                      <a:pt x="10277" y="9635"/>
                      <a:pt x="10410" y="9561"/>
                      <a:pt x="10553" y="9561"/>
                    </a:cubicBezTo>
                    <a:cubicBezTo>
                      <a:pt x="10586" y="9561"/>
                      <a:pt x="10619" y="9565"/>
                      <a:pt x="10652" y="9573"/>
                    </a:cubicBezTo>
                    <a:lnTo>
                      <a:pt x="17236" y="11054"/>
                    </a:lnTo>
                    <a:lnTo>
                      <a:pt x="17415" y="10251"/>
                    </a:lnTo>
                    <a:lnTo>
                      <a:pt x="10831" y="8770"/>
                    </a:lnTo>
                    <a:cubicBezTo>
                      <a:pt x="10652" y="8725"/>
                      <a:pt x="10528" y="8583"/>
                      <a:pt x="10501" y="8404"/>
                    </a:cubicBezTo>
                    <a:cubicBezTo>
                      <a:pt x="10501" y="8404"/>
                      <a:pt x="10492" y="8404"/>
                      <a:pt x="10492" y="8395"/>
                    </a:cubicBezTo>
                    <a:cubicBezTo>
                      <a:pt x="10465" y="8217"/>
                      <a:pt x="10536" y="8038"/>
                      <a:pt x="10688" y="7940"/>
                    </a:cubicBezTo>
                    <a:lnTo>
                      <a:pt x="16398" y="4336"/>
                    </a:lnTo>
                    <a:lnTo>
                      <a:pt x="15960" y="3640"/>
                    </a:lnTo>
                    <a:lnTo>
                      <a:pt x="10251" y="7245"/>
                    </a:lnTo>
                    <a:cubicBezTo>
                      <a:pt x="10180" y="7290"/>
                      <a:pt x="10099" y="7313"/>
                      <a:pt x="10018" y="7313"/>
                    </a:cubicBezTo>
                    <a:cubicBezTo>
                      <a:pt x="9926" y="7313"/>
                      <a:pt x="9832" y="7284"/>
                      <a:pt x="9751" y="7227"/>
                    </a:cubicBezTo>
                    <a:cubicBezTo>
                      <a:pt x="9600" y="7120"/>
                      <a:pt x="9528" y="6941"/>
                      <a:pt x="9564" y="6763"/>
                    </a:cubicBezTo>
                    <a:lnTo>
                      <a:pt x="11054" y="179"/>
                    </a:lnTo>
                    <a:lnTo>
                      <a:pt x="102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0"/>
              <p:cNvSpPr/>
              <p:nvPr/>
            </p:nvSpPr>
            <p:spPr>
              <a:xfrm>
                <a:off x="838025" y="1029300"/>
                <a:ext cx="507175" cy="462325"/>
              </a:xfrm>
              <a:custGeom>
                <a:avLst/>
                <a:gdLst/>
                <a:ahLst/>
                <a:cxnLst/>
                <a:rect l="l" t="t" r="r" b="b"/>
                <a:pathLst>
                  <a:path w="20287" h="18493" extrusionOk="0">
                    <a:moveTo>
                      <a:pt x="10139" y="820"/>
                    </a:moveTo>
                    <a:cubicBezTo>
                      <a:pt x="10753" y="820"/>
                      <a:pt x="11376" y="887"/>
                      <a:pt x="11999" y="1028"/>
                    </a:cubicBezTo>
                    <a:cubicBezTo>
                      <a:pt x="16531" y="2054"/>
                      <a:pt x="19386" y="6568"/>
                      <a:pt x="18360" y="11100"/>
                    </a:cubicBezTo>
                    <a:cubicBezTo>
                      <a:pt x="17482" y="15013"/>
                      <a:pt x="13990" y="17675"/>
                      <a:pt x="10136" y="17675"/>
                    </a:cubicBezTo>
                    <a:cubicBezTo>
                      <a:pt x="9526" y="17675"/>
                      <a:pt x="8907" y="17609"/>
                      <a:pt x="8288" y="17470"/>
                    </a:cubicBezTo>
                    <a:cubicBezTo>
                      <a:pt x="3756" y="16444"/>
                      <a:pt x="901" y="11921"/>
                      <a:pt x="1927" y="7389"/>
                    </a:cubicBezTo>
                    <a:cubicBezTo>
                      <a:pt x="2804" y="3481"/>
                      <a:pt x="6289" y="820"/>
                      <a:pt x="10139" y="820"/>
                    </a:cubicBezTo>
                    <a:close/>
                    <a:moveTo>
                      <a:pt x="10152" y="0"/>
                    </a:moveTo>
                    <a:cubicBezTo>
                      <a:pt x="5925" y="0"/>
                      <a:pt x="2095" y="2920"/>
                      <a:pt x="1124" y="7211"/>
                    </a:cubicBezTo>
                    <a:cubicBezTo>
                      <a:pt x="0" y="12188"/>
                      <a:pt x="3132" y="17140"/>
                      <a:pt x="8110" y="18264"/>
                    </a:cubicBezTo>
                    <a:cubicBezTo>
                      <a:pt x="8792" y="18418"/>
                      <a:pt x="9475" y="18492"/>
                      <a:pt x="10148" y="18492"/>
                    </a:cubicBezTo>
                    <a:cubicBezTo>
                      <a:pt x="14369" y="18492"/>
                      <a:pt x="18193" y="15572"/>
                      <a:pt x="19163" y="11279"/>
                    </a:cubicBezTo>
                    <a:cubicBezTo>
                      <a:pt x="20287" y="6310"/>
                      <a:pt x="17147" y="1349"/>
                      <a:pt x="12178" y="225"/>
                    </a:cubicBezTo>
                    <a:cubicBezTo>
                      <a:pt x="11499" y="73"/>
                      <a:pt x="10820" y="0"/>
                      <a:pt x="10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50"/>
            <p:cNvGrpSpPr/>
            <p:nvPr/>
          </p:nvGrpSpPr>
          <p:grpSpPr>
            <a:xfrm>
              <a:off x="756613" y="3960750"/>
              <a:ext cx="670000" cy="435900"/>
              <a:chOff x="6546550" y="4012400"/>
              <a:chExt cx="670000" cy="435900"/>
            </a:xfrm>
          </p:grpSpPr>
          <p:sp>
            <p:nvSpPr>
              <p:cNvPr id="991" name="Google Shape;991;p50"/>
              <p:cNvSpPr/>
              <p:nvPr/>
            </p:nvSpPr>
            <p:spPr>
              <a:xfrm>
                <a:off x="6546550" y="4015950"/>
                <a:ext cx="670000" cy="432350"/>
              </a:xfrm>
              <a:custGeom>
                <a:avLst/>
                <a:gdLst/>
                <a:ahLst/>
                <a:cxnLst/>
                <a:rect l="l" t="t" r="r" b="b"/>
                <a:pathLst>
                  <a:path w="26800" h="17294" extrusionOk="0">
                    <a:moveTo>
                      <a:pt x="24400" y="1"/>
                    </a:moveTo>
                    <a:lnTo>
                      <a:pt x="1" y="8681"/>
                    </a:lnTo>
                    <a:cubicBezTo>
                      <a:pt x="1883" y="13982"/>
                      <a:pt x="6870" y="17294"/>
                      <a:pt x="12197" y="17294"/>
                    </a:cubicBezTo>
                    <a:cubicBezTo>
                      <a:pt x="13638" y="17294"/>
                      <a:pt x="15104" y="17052"/>
                      <a:pt x="16540" y="16540"/>
                    </a:cubicBezTo>
                    <a:cubicBezTo>
                      <a:pt x="23276" y="14150"/>
                      <a:pt x="26800" y="6745"/>
                      <a:pt x="24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0"/>
              <p:cNvSpPr/>
              <p:nvPr/>
            </p:nvSpPr>
            <p:spPr>
              <a:xfrm>
                <a:off x="6563950" y="4012400"/>
                <a:ext cx="622950" cy="401800"/>
              </a:xfrm>
              <a:custGeom>
                <a:avLst/>
                <a:gdLst/>
                <a:ahLst/>
                <a:cxnLst/>
                <a:rect l="l" t="t" r="r" b="b"/>
                <a:pathLst>
                  <a:path w="24918" h="16072" extrusionOk="0">
                    <a:moveTo>
                      <a:pt x="22687" y="0"/>
                    </a:moveTo>
                    <a:lnTo>
                      <a:pt x="1" y="8065"/>
                    </a:lnTo>
                    <a:cubicBezTo>
                      <a:pt x="1756" y="12994"/>
                      <a:pt x="6390" y="16071"/>
                      <a:pt x="11338" y="16071"/>
                    </a:cubicBezTo>
                    <a:cubicBezTo>
                      <a:pt x="12676" y="16071"/>
                      <a:pt x="14038" y="15846"/>
                      <a:pt x="15372" y="15371"/>
                    </a:cubicBezTo>
                    <a:cubicBezTo>
                      <a:pt x="21643" y="13150"/>
                      <a:pt x="24917" y="6263"/>
                      <a:pt x="22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0"/>
              <p:cNvSpPr/>
              <p:nvPr/>
            </p:nvSpPr>
            <p:spPr>
              <a:xfrm>
                <a:off x="6793450" y="4168825"/>
                <a:ext cx="49525" cy="78575"/>
              </a:xfrm>
              <a:custGeom>
                <a:avLst/>
                <a:gdLst/>
                <a:ahLst/>
                <a:cxnLst/>
                <a:rect l="l" t="t" r="r" b="b"/>
                <a:pathLst>
                  <a:path w="1981" h="3143" extrusionOk="0">
                    <a:moveTo>
                      <a:pt x="1663" y="0"/>
                    </a:moveTo>
                    <a:cubicBezTo>
                      <a:pt x="1393" y="0"/>
                      <a:pt x="912" y="568"/>
                      <a:pt x="536" y="1353"/>
                    </a:cubicBezTo>
                    <a:cubicBezTo>
                      <a:pt x="125" y="2218"/>
                      <a:pt x="0" y="3012"/>
                      <a:pt x="250" y="3128"/>
                    </a:cubicBezTo>
                    <a:cubicBezTo>
                      <a:pt x="271" y="3138"/>
                      <a:pt x="294" y="3143"/>
                      <a:pt x="318" y="3143"/>
                    </a:cubicBezTo>
                    <a:cubicBezTo>
                      <a:pt x="588" y="3143"/>
                      <a:pt x="1069" y="2575"/>
                      <a:pt x="1446" y="1790"/>
                    </a:cubicBezTo>
                    <a:cubicBezTo>
                      <a:pt x="1856" y="934"/>
                      <a:pt x="1981" y="131"/>
                      <a:pt x="1731" y="15"/>
                    </a:cubicBezTo>
                    <a:cubicBezTo>
                      <a:pt x="1710" y="5"/>
                      <a:pt x="1687" y="0"/>
                      <a:pt x="1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0"/>
              <p:cNvSpPr/>
              <p:nvPr/>
            </p:nvSpPr>
            <p:spPr>
              <a:xfrm>
                <a:off x="6888225" y="4146575"/>
                <a:ext cx="83900" cy="43450"/>
              </a:xfrm>
              <a:custGeom>
                <a:avLst/>
                <a:gdLst/>
                <a:ahLst/>
                <a:cxnLst/>
                <a:rect l="l" t="t" r="r" b="b"/>
                <a:pathLst>
                  <a:path w="3356" h="1738" extrusionOk="0">
                    <a:moveTo>
                      <a:pt x="467" y="0"/>
                    </a:moveTo>
                    <a:cubicBezTo>
                      <a:pt x="288" y="0"/>
                      <a:pt x="166" y="42"/>
                      <a:pt x="126" y="129"/>
                    </a:cubicBezTo>
                    <a:cubicBezTo>
                      <a:pt x="1" y="378"/>
                      <a:pt x="607" y="914"/>
                      <a:pt x="1464" y="1324"/>
                    </a:cubicBezTo>
                    <a:cubicBezTo>
                      <a:pt x="2022" y="1592"/>
                      <a:pt x="2555" y="1738"/>
                      <a:pt x="2892" y="1738"/>
                    </a:cubicBezTo>
                    <a:cubicBezTo>
                      <a:pt x="3071" y="1738"/>
                      <a:pt x="3196" y="1696"/>
                      <a:pt x="3239" y="1609"/>
                    </a:cubicBezTo>
                    <a:cubicBezTo>
                      <a:pt x="3355" y="1360"/>
                      <a:pt x="2757" y="824"/>
                      <a:pt x="1892" y="414"/>
                    </a:cubicBezTo>
                    <a:cubicBezTo>
                      <a:pt x="1333" y="146"/>
                      <a:pt x="801" y="0"/>
                      <a:pt x="4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50"/>
            <p:cNvGrpSpPr/>
            <p:nvPr/>
          </p:nvGrpSpPr>
          <p:grpSpPr>
            <a:xfrm rot="-2888789">
              <a:off x="1059862" y="931242"/>
              <a:ext cx="1033015" cy="1057026"/>
              <a:chOff x="7335750" y="3500700"/>
              <a:chExt cx="802675" cy="821375"/>
            </a:xfrm>
          </p:grpSpPr>
          <p:sp>
            <p:nvSpPr>
              <p:cNvPr id="996" name="Google Shape;996;p50"/>
              <p:cNvSpPr/>
              <p:nvPr/>
            </p:nvSpPr>
            <p:spPr>
              <a:xfrm>
                <a:off x="7776450" y="3765875"/>
                <a:ext cx="361975" cy="329825"/>
              </a:xfrm>
              <a:custGeom>
                <a:avLst/>
                <a:gdLst/>
                <a:ahLst/>
                <a:cxnLst/>
                <a:rect l="l" t="t" r="r" b="b"/>
                <a:pathLst>
                  <a:path w="14479" h="13193" extrusionOk="0">
                    <a:moveTo>
                      <a:pt x="7240" y="1"/>
                    </a:moveTo>
                    <a:cubicBezTo>
                      <a:pt x="5551" y="1"/>
                      <a:pt x="3863" y="645"/>
                      <a:pt x="2578" y="1934"/>
                    </a:cubicBezTo>
                    <a:cubicBezTo>
                      <a:pt x="0" y="4513"/>
                      <a:pt x="0" y="8688"/>
                      <a:pt x="2578" y="11266"/>
                    </a:cubicBezTo>
                    <a:cubicBezTo>
                      <a:pt x="3863" y="12550"/>
                      <a:pt x="5551" y="13193"/>
                      <a:pt x="7240" y="13193"/>
                    </a:cubicBezTo>
                    <a:cubicBezTo>
                      <a:pt x="8928" y="13193"/>
                      <a:pt x="10616" y="12550"/>
                      <a:pt x="11901" y="11266"/>
                    </a:cubicBezTo>
                    <a:cubicBezTo>
                      <a:pt x="14479" y="8688"/>
                      <a:pt x="14479" y="4513"/>
                      <a:pt x="11901" y="1934"/>
                    </a:cubicBezTo>
                    <a:cubicBezTo>
                      <a:pt x="10616" y="645"/>
                      <a:pt x="8928" y="1"/>
                      <a:pt x="7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0"/>
              <p:cNvSpPr/>
              <p:nvPr/>
            </p:nvSpPr>
            <p:spPr>
              <a:xfrm>
                <a:off x="7722700" y="3927075"/>
                <a:ext cx="168850" cy="167300"/>
              </a:xfrm>
              <a:custGeom>
                <a:avLst/>
                <a:gdLst/>
                <a:ahLst/>
                <a:cxnLst/>
                <a:rect l="l" t="t" r="r" b="b"/>
                <a:pathLst>
                  <a:path w="6754" h="6692" extrusionOk="0">
                    <a:moveTo>
                      <a:pt x="3369" y="0"/>
                    </a:moveTo>
                    <a:cubicBezTo>
                      <a:pt x="3352" y="0"/>
                      <a:pt x="3335" y="0"/>
                      <a:pt x="3319" y="1"/>
                    </a:cubicBezTo>
                    <a:cubicBezTo>
                      <a:pt x="1472" y="27"/>
                      <a:pt x="0" y="1553"/>
                      <a:pt x="36" y="3399"/>
                    </a:cubicBezTo>
                    <a:cubicBezTo>
                      <a:pt x="62" y="5230"/>
                      <a:pt x="1552" y="6692"/>
                      <a:pt x="3376" y="6692"/>
                    </a:cubicBezTo>
                    <a:cubicBezTo>
                      <a:pt x="3393" y="6692"/>
                      <a:pt x="3409" y="6691"/>
                      <a:pt x="3426" y="6691"/>
                    </a:cubicBezTo>
                    <a:cubicBezTo>
                      <a:pt x="5272" y="6656"/>
                      <a:pt x="6753" y="5139"/>
                      <a:pt x="6718" y="3292"/>
                    </a:cubicBezTo>
                    <a:cubicBezTo>
                      <a:pt x="6691" y="1462"/>
                      <a:pt x="5201" y="0"/>
                      <a:pt x="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0"/>
              <p:cNvSpPr/>
              <p:nvPr/>
            </p:nvSpPr>
            <p:spPr>
              <a:xfrm>
                <a:off x="7335750" y="3536125"/>
                <a:ext cx="361975" cy="329800"/>
              </a:xfrm>
              <a:custGeom>
                <a:avLst/>
                <a:gdLst/>
                <a:ahLst/>
                <a:cxnLst/>
                <a:rect l="l" t="t" r="r" b="b"/>
                <a:pathLst>
                  <a:path w="14479" h="13192" extrusionOk="0">
                    <a:moveTo>
                      <a:pt x="7243" y="0"/>
                    </a:moveTo>
                    <a:cubicBezTo>
                      <a:pt x="5556" y="0"/>
                      <a:pt x="3867" y="642"/>
                      <a:pt x="2578" y="1927"/>
                    </a:cubicBezTo>
                    <a:cubicBezTo>
                      <a:pt x="0" y="4505"/>
                      <a:pt x="0" y="8680"/>
                      <a:pt x="2578" y="11258"/>
                    </a:cubicBezTo>
                    <a:cubicBezTo>
                      <a:pt x="3867" y="12547"/>
                      <a:pt x="5556" y="13192"/>
                      <a:pt x="7243" y="13192"/>
                    </a:cubicBezTo>
                    <a:cubicBezTo>
                      <a:pt x="8930" y="13192"/>
                      <a:pt x="10616" y="12547"/>
                      <a:pt x="11901" y="11258"/>
                    </a:cubicBezTo>
                    <a:cubicBezTo>
                      <a:pt x="14479" y="8680"/>
                      <a:pt x="14479" y="4505"/>
                      <a:pt x="11901" y="1927"/>
                    </a:cubicBezTo>
                    <a:cubicBezTo>
                      <a:pt x="10616" y="642"/>
                      <a:pt x="8930"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0"/>
              <p:cNvSpPr/>
              <p:nvPr/>
            </p:nvSpPr>
            <p:spPr>
              <a:xfrm>
                <a:off x="7569250" y="3629425"/>
                <a:ext cx="347950" cy="329700"/>
              </a:xfrm>
              <a:custGeom>
                <a:avLst/>
                <a:gdLst/>
                <a:ahLst/>
                <a:cxnLst/>
                <a:rect l="l" t="t" r="r" b="b"/>
                <a:pathLst>
                  <a:path w="13918" h="13188" extrusionOk="0">
                    <a:moveTo>
                      <a:pt x="6945" y="1"/>
                    </a:moveTo>
                    <a:cubicBezTo>
                      <a:pt x="3628" y="1"/>
                      <a:pt x="776" y="2492"/>
                      <a:pt x="402" y="5867"/>
                    </a:cubicBezTo>
                    <a:cubicBezTo>
                      <a:pt x="0" y="9489"/>
                      <a:pt x="2605" y="12745"/>
                      <a:pt x="6227" y="13147"/>
                    </a:cubicBezTo>
                    <a:cubicBezTo>
                      <a:pt x="6475" y="13174"/>
                      <a:pt x="6721" y="13187"/>
                      <a:pt x="6964" y="13187"/>
                    </a:cubicBezTo>
                    <a:cubicBezTo>
                      <a:pt x="10282" y="13187"/>
                      <a:pt x="13142" y="10696"/>
                      <a:pt x="13516" y="7321"/>
                    </a:cubicBezTo>
                    <a:cubicBezTo>
                      <a:pt x="13917" y="3699"/>
                      <a:pt x="11303" y="443"/>
                      <a:pt x="7681" y="42"/>
                    </a:cubicBezTo>
                    <a:cubicBezTo>
                      <a:pt x="7434" y="14"/>
                      <a:pt x="7188" y="1"/>
                      <a:pt x="69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0"/>
              <p:cNvSpPr/>
              <p:nvPr/>
            </p:nvSpPr>
            <p:spPr>
              <a:xfrm>
                <a:off x="7441900" y="3786350"/>
                <a:ext cx="190925" cy="167300"/>
              </a:xfrm>
              <a:custGeom>
                <a:avLst/>
                <a:gdLst/>
                <a:ahLst/>
                <a:cxnLst/>
                <a:rect l="l" t="t" r="r" b="b"/>
                <a:pathLst>
                  <a:path w="7637" h="6692" extrusionOk="0">
                    <a:moveTo>
                      <a:pt x="3810" y="0"/>
                    </a:moveTo>
                    <a:cubicBezTo>
                      <a:pt x="3298" y="0"/>
                      <a:pt x="2779" y="118"/>
                      <a:pt x="2293" y="366"/>
                    </a:cubicBezTo>
                    <a:cubicBezTo>
                      <a:pt x="652" y="1214"/>
                      <a:pt x="1" y="3230"/>
                      <a:pt x="839" y="4871"/>
                    </a:cubicBezTo>
                    <a:cubicBezTo>
                      <a:pt x="1429" y="6027"/>
                      <a:pt x="2603" y="6691"/>
                      <a:pt x="3822" y="6691"/>
                    </a:cubicBezTo>
                    <a:cubicBezTo>
                      <a:pt x="4335" y="6691"/>
                      <a:pt x="4856" y="6574"/>
                      <a:pt x="5344" y="6325"/>
                    </a:cubicBezTo>
                    <a:cubicBezTo>
                      <a:pt x="6986" y="5478"/>
                      <a:pt x="7637" y="3462"/>
                      <a:pt x="6789" y="1820"/>
                    </a:cubicBezTo>
                    <a:cubicBezTo>
                      <a:pt x="6199" y="665"/>
                      <a:pt x="5026" y="0"/>
                      <a:pt x="3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0"/>
              <p:cNvSpPr/>
              <p:nvPr/>
            </p:nvSpPr>
            <p:spPr>
              <a:xfrm>
                <a:off x="7641950" y="3500700"/>
                <a:ext cx="190500" cy="167275"/>
              </a:xfrm>
              <a:custGeom>
                <a:avLst/>
                <a:gdLst/>
                <a:ahLst/>
                <a:cxnLst/>
                <a:rect l="l" t="t" r="r" b="b"/>
                <a:pathLst>
                  <a:path w="7620" h="6691" extrusionOk="0">
                    <a:moveTo>
                      <a:pt x="3806" y="0"/>
                    </a:moveTo>
                    <a:cubicBezTo>
                      <a:pt x="2719" y="0"/>
                      <a:pt x="1653" y="532"/>
                      <a:pt x="1009" y="1515"/>
                    </a:cubicBezTo>
                    <a:cubicBezTo>
                      <a:pt x="1" y="3058"/>
                      <a:pt x="429" y="5128"/>
                      <a:pt x="1972" y="6145"/>
                    </a:cubicBezTo>
                    <a:cubicBezTo>
                      <a:pt x="2537" y="6514"/>
                      <a:pt x="3173" y="6691"/>
                      <a:pt x="3803" y="6691"/>
                    </a:cubicBezTo>
                    <a:cubicBezTo>
                      <a:pt x="4893" y="6691"/>
                      <a:pt x="5963" y="6160"/>
                      <a:pt x="6602" y="5182"/>
                    </a:cubicBezTo>
                    <a:cubicBezTo>
                      <a:pt x="7619" y="3638"/>
                      <a:pt x="7182" y="1560"/>
                      <a:pt x="5639" y="552"/>
                    </a:cubicBezTo>
                    <a:cubicBezTo>
                      <a:pt x="5073" y="179"/>
                      <a:pt x="4436" y="0"/>
                      <a:pt x="3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0"/>
              <p:cNvSpPr/>
              <p:nvPr/>
            </p:nvSpPr>
            <p:spPr>
              <a:xfrm>
                <a:off x="7378550" y="3660300"/>
                <a:ext cx="578350" cy="661775"/>
              </a:xfrm>
              <a:custGeom>
                <a:avLst/>
                <a:gdLst/>
                <a:ahLst/>
                <a:cxnLst/>
                <a:rect l="l" t="t" r="r" b="b"/>
                <a:pathLst>
                  <a:path w="23134" h="26471" extrusionOk="0">
                    <a:moveTo>
                      <a:pt x="8774" y="1"/>
                    </a:moveTo>
                    <a:cubicBezTo>
                      <a:pt x="8667" y="1"/>
                      <a:pt x="8558" y="7"/>
                      <a:pt x="8449" y="20"/>
                    </a:cubicBezTo>
                    <a:cubicBezTo>
                      <a:pt x="6924" y="198"/>
                      <a:pt x="5826" y="1581"/>
                      <a:pt x="6005" y="3107"/>
                    </a:cubicBezTo>
                    <a:lnTo>
                      <a:pt x="6228" y="8700"/>
                    </a:lnTo>
                    <a:cubicBezTo>
                      <a:pt x="6246" y="9110"/>
                      <a:pt x="6157" y="9512"/>
                      <a:pt x="5960" y="9878"/>
                    </a:cubicBezTo>
                    <a:lnTo>
                      <a:pt x="1" y="21305"/>
                    </a:lnTo>
                    <a:lnTo>
                      <a:pt x="9921" y="26471"/>
                    </a:lnTo>
                    <a:lnTo>
                      <a:pt x="15943" y="14918"/>
                    </a:lnTo>
                    <a:cubicBezTo>
                      <a:pt x="16130" y="14570"/>
                      <a:pt x="16398" y="14267"/>
                      <a:pt x="16737" y="14044"/>
                    </a:cubicBezTo>
                    <a:lnTo>
                      <a:pt x="21269" y="11073"/>
                    </a:lnTo>
                    <a:cubicBezTo>
                      <a:pt x="22625" y="10341"/>
                      <a:pt x="23133" y="8655"/>
                      <a:pt x="22402" y="7299"/>
                    </a:cubicBezTo>
                    <a:cubicBezTo>
                      <a:pt x="21903" y="6364"/>
                      <a:pt x="20942" y="5836"/>
                      <a:pt x="19951" y="5836"/>
                    </a:cubicBezTo>
                    <a:cubicBezTo>
                      <a:pt x="19506" y="5836"/>
                      <a:pt x="19055" y="5942"/>
                      <a:pt x="18637" y="6166"/>
                    </a:cubicBezTo>
                    <a:lnTo>
                      <a:pt x="12357" y="9539"/>
                    </a:lnTo>
                    <a:lnTo>
                      <a:pt x="11536" y="2464"/>
                    </a:lnTo>
                    <a:cubicBezTo>
                      <a:pt x="11370" y="1048"/>
                      <a:pt x="10167" y="1"/>
                      <a:pt x="8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0"/>
              <p:cNvSpPr/>
              <p:nvPr/>
            </p:nvSpPr>
            <p:spPr>
              <a:xfrm>
                <a:off x="7704400" y="3553400"/>
                <a:ext cx="385875" cy="379575"/>
              </a:xfrm>
              <a:custGeom>
                <a:avLst/>
                <a:gdLst/>
                <a:ahLst/>
                <a:cxnLst/>
                <a:rect l="l" t="t" r="r" b="b"/>
                <a:pathLst>
                  <a:path w="15435" h="15183" extrusionOk="0">
                    <a:moveTo>
                      <a:pt x="7723" y="1"/>
                    </a:moveTo>
                    <a:cubicBezTo>
                      <a:pt x="7641" y="1"/>
                      <a:pt x="7559" y="2"/>
                      <a:pt x="7476" y="5"/>
                    </a:cubicBezTo>
                    <a:cubicBezTo>
                      <a:pt x="3292" y="139"/>
                      <a:pt x="1" y="3645"/>
                      <a:pt x="134" y="7829"/>
                    </a:cubicBezTo>
                    <a:cubicBezTo>
                      <a:pt x="266" y="11944"/>
                      <a:pt x="3637" y="15183"/>
                      <a:pt x="7727" y="15183"/>
                    </a:cubicBezTo>
                    <a:cubicBezTo>
                      <a:pt x="7804" y="15183"/>
                      <a:pt x="7881" y="15182"/>
                      <a:pt x="7958" y="15179"/>
                    </a:cubicBezTo>
                    <a:cubicBezTo>
                      <a:pt x="12142" y="15046"/>
                      <a:pt x="15434" y="11540"/>
                      <a:pt x="15300" y="7356"/>
                    </a:cubicBezTo>
                    <a:cubicBezTo>
                      <a:pt x="15169" y="3245"/>
                      <a:pt x="11806" y="1"/>
                      <a:pt x="7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0"/>
              <p:cNvSpPr/>
              <p:nvPr/>
            </p:nvSpPr>
            <p:spPr>
              <a:xfrm>
                <a:off x="7470900" y="3537150"/>
                <a:ext cx="286825" cy="262700"/>
              </a:xfrm>
              <a:custGeom>
                <a:avLst/>
                <a:gdLst/>
                <a:ahLst/>
                <a:cxnLst/>
                <a:rect l="l" t="t" r="r" b="b"/>
                <a:pathLst>
                  <a:path w="11473" h="10508" extrusionOk="0">
                    <a:moveTo>
                      <a:pt x="5741" y="0"/>
                    </a:moveTo>
                    <a:cubicBezTo>
                      <a:pt x="5387" y="0"/>
                      <a:pt x="5027" y="36"/>
                      <a:pt x="4666" y="111"/>
                    </a:cubicBezTo>
                    <a:cubicBezTo>
                      <a:pt x="1829" y="699"/>
                      <a:pt x="0" y="3483"/>
                      <a:pt x="598" y="6329"/>
                    </a:cubicBezTo>
                    <a:cubicBezTo>
                      <a:pt x="1112" y="8806"/>
                      <a:pt x="3299" y="10507"/>
                      <a:pt x="5734" y="10507"/>
                    </a:cubicBezTo>
                    <a:cubicBezTo>
                      <a:pt x="6088" y="10507"/>
                      <a:pt x="6447" y="10471"/>
                      <a:pt x="6807" y="10397"/>
                    </a:cubicBezTo>
                    <a:cubicBezTo>
                      <a:pt x="9644" y="9808"/>
                      <a:pt x="11473" y="7024"/>
                      <a:pt x="10884" y="4188"/>
                    </a:cubicBezTo>
                    <a:cubicBezTo>
                      <a:pt x="10362" y="1703"/>
                      <a:pt x="8181" y="0"/>
                      <a:pt x="5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0"/>
              <p:cNvSpPr/>
              <p:nvPr/>
            </p:nvSpPr>
            <p:spPr>
              <a:xfrm>
                <a:off x="7679875" y="3941075"/>
                <a:ext cx="80750" cy="71950"/>
              </a:xfrm>
              <a:custGeom>
                <a:avLst/>
                <a:gdLst/>
                <a:ahLst/>
                <a:cxnLst/>
                <a:rect l="l" t="t" r="r" b="b"/>
                <a:pathLst>
                  <a:path w="3230" h="2878" extrusionOk="0">
                    <a:moveTo>
                      <a:pt x="1654" y="0"/>
                    </a:moveTo>
                    <a:cubicBezTo>
                      <a:pt x="1138" y="0"/>
                      <a:pt x="634" y="289"/>
                      <a:pt x="375" y="788"/>
                    </a:cubicBezTo>
                    <a:cubicBezTo>
                      <a:pt x="0" y="1501"/>
                      <a:pt x="259" y="2367"/>
                      <a:pt x="946" y="2723"/>
                    </a:cubicBezTo>
                    <a:cubicBezTo>
                      <a:pt x="1147" y="2828"/>
                      <a:pt x="1361" y="2877"/>
                      <a:pt x="1573" y="2877"/>
                    </a:cubicBezTo>
                    <a:cubicBezTo>
                      <a:pt x="2087" y="2877"/>
                      <a:pt x="2590" y="2586"/>
                      <a:pt x="2855" y="2081"/>
                    </a:cubicBezTo>
                    <a:cubicBezTo>
                      <a:pt x="3230" y="1376"/>
                      <a:pt x="2971" y="511"/>
                      <a:pt x="2284" y="154"/>
                    </a:cubicBezTo>
                    <a:cubicBezTo>
                      <a:pt x="2083" y="50"/>
                      <a:pt x="1868" y="0"/>
                      <a:pt x="1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0"/>
              <p:cNvSpPr/>
              <p:nvPr/>
            </p:nvSpPr>
            <p:spPr>
              <a:xfrm>
                <a:off x="7717775" y="3961950"/>
                <a:ext cx="31025" cy="26175"/>
              </a:xfrm>
              <a:custGeom>
                <a:avLst/>
                <a:gdLst/>
                <a:ahLst/>
                <a:cxnLst/>
                <a:rect l="l" t="t" r="r" b="b"/>
                <a:pathLst>
                  <a:path w="1241" h="1047" extrusionOk="0">
                    <a:moveTo>
                      <a:pt x="586" y="0"/>
                    </a:moveTo>
                    <a:cubicBezTo>
                      <a:pt x="396" y="0"/>
                      <a:pt x="216" y="96"/>
                      <a:pt x="126" y="265"/>
                    </a:cubicBezTo>
                    <a:cubicBezTo>
                      <a:pt x="1" y="515"/>
                      <a:pt x="108" y="836"/>
                      <a:pt x="384" y="978"/>
                    </a:cubicBezTo>
                    <a:cubicBezTo>
                      <a:pt x="471" y="1025"/>
                      <a:pt x="564" y="1047"/>
                      <a:pt x="655" y="1047"/>
                    </a:cubicBezTo>
                    <a:cubicBezTo>
                      <a:pt x="845" y="1047"/>
                      <a:pt x="1026" y="951"/>
                      <a:pt x="1116" y="782"/>
                    </a:cubicBezTo>
                    <a:cubicBezTo>
                      <a:pt x="1241" y="532"/>
                      <a:pt x="1134" y="211"/>
                      <a:pt x="857" y="69"/>
                    </a:cubicBezTo>
                    <a:cubicBezTo>
                      <a:pt x="771" y="22"/>
                      <a:pt x="677"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0"/>
              <p:cNvSpPr/>
              <p:nvPr/>
            </p:nvSpPr>
            <p:spPr>
              <a:xfrm>
                <a:off x="7698150" y="3973825"/>
                <a:ext cx="11400" cy="9350"/>
              </a:xfrm>
              <a:custGeom>
                <a:avLst/>
                <a:gdLst/>
                <a:ahLst/>
                <a:cxnLst/>
                <a:rect l="l" t="t" r="r" b="b"/>
                <a:pathLst>
                  <a:path w="456" h="374" extrusionOk="0">
                    <a:moveTo>
                      <a:pt x="216" y="1"/>
                    </a:moveTo>
                    <a:cubicBezTo>
                      <a:pt x="147" y="1"/>
                      <a:pt x="82" y="32"/>
                      <a:pt x="45" y="93"/>
                    </a:cubicBezTo>
                    <a:cubicBezTo>
                      <a:pt x="1" y="182"/>
                      <a:pt x="45" y="298"/>
                      <a:pt x="144" y="352"/>
                    </a:cubicBezTo>
                    <a:cubicBezTo>
                      <a:pt x="175" y="366"/>
                      <a:pt x="208" y="373"/>
                      <a:pt x="240" y="373"/>
                    </a:cubicBezTo>
                    <a:cubicBezTo>
                      <a:pt x="308" y="373"/>
                      <a:pt x="372" y="341"/>
                      <a:pt x="402" y="280"/>
                    </a:cubicBezTo>
                    <a:cubicBezTo>
                      <a:pt x="456" y="191"/>
                      <a:pt x="411" y="75"/>
                      <a:pt x="313" y="22"/>
                    </a:cubicBezTo>
                    <a:cubicBezTo>
                      <a:pt x="282" y="8"/>
                      <a:pt x="249" y="1"/>
                      <a:pt x="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0"/>
              <p:cNvSpPr/>
              <p:nvPr/>
            </p:nvSpPr>
            <p:spPr>
              <a:xfrm>
                <a:off x="7564350" y="3880625"/>
                <a:ext cx="80750" cy="72175"/>
              </a:xfrm>
              <a:custGeom>
                <a:avLst/>
                <a:gdLst/>
                <a:ahLst/>
                <a:cxnLst/>
                <a:rect l="l" t="t" r="r" b="b"/>
                <a:pathLst>
                  <a:path w="3230" h="2887" extrusionOk="0">
                    <a:moveTo>
                      <a:pt x="1655" y="1"/>
                    </a:moveTo>
                    <a:cubicBezTo>
                      <a:pt x="1139" y="1"/>
                      <a:pt x="634" y="292"/>
                      <a:pt x="375" y="797"/>
                    </a:cubicBezTo>
                    <a:cubicBezTo>
                      <a:pt x="0" y="1511"/>
                      <a:pt x="259" y="2376"/>
                      <a:pt x="946" y="2733"/>
                    </a:cubicBezTo>
                    <a:cubicBezTo>
                      <a:pt x="1146" y="2837"/>
                      <a:pt x="1361" y="2886"/>
                      <a:pt x="1573" y="2886"/>
                    </a:cubicBezTo>
                    <a:cubicBezTo>
                      <a:pt x="2087" y="2886"/>
                      <a:pt x="2590" y="2596"/>
                      <a:pt x="2855" y="2090"/>
                    </a:cubicBezTo>
                    <a:cubicBezTo>
                      <a:pt x="3230" y="1377"/>
                      <a:pt x="2971" y="511"/>
                      <a:pt x="2284" y="155"/>
                    </a:cubicBezTo>
                    <a:cubicBezTo>
                      <a:pt x="2083" y="50"/>
                      <a:pt x="1868" y="1"/>
                      <a:pt x="1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0"/>
              <p:cNvSpPr/>
              <p:nvPr/>
            </p:nvSpPr>
            <p:spPr>
              <a:xfrm>
                <a:off x="7583300" y="3891925"/>
                <a:ext cx="31250" cy="26075"/>
              </a:xfrm>
              <a:custGeom>
                <a:avLst/>
                <a:gdLst/>
                <a:ahLst/>
                <a:cxnLst/>
                <a:rect l="l" t="t" r="r" b="b"/>
                <a:pathLst>
                  <a:path w="1250" h="1043" extrusionOk="0">
                    <a:moveTo>
                      <a:pt x="589" y="0"/>
                    </a:moveTo>
                    <a:cubicBezTo>
                      <a:pt x="397" y="0"/>
                      <a:pt x="219" y="96"/>
                      <a:pt x="134" y="265"/>
                    </a:cubicBezTo>
                    <a:cubicBezTo>
                      <a:pt x="1" y="514"/>
                      <a:pt x="116" y="836"/>
                      <a:pt x="384" y="978"/>
                    </a:cubicBezTo>
                    <a:cubicBezTo>
                      <a:pt x="473" y="1021"/>
                      <a:pt x="566" y="1042"/>
                      <a:pt x="657" y="1042"/>
                    </a:cubicBezTo>
                    <a:cubicBezTo>
                      <a:pt x="848" y="1042"/>
                      <a:pt x="1025" y="949"/>
                      <a:pt x="1116" y="773"/>
                    </a:cubicBezTo>
                    <a:cubicBezTo>
                      <a:pt x="1249" y="523"/>
                      <a:pt x="1133" y="211"/>
                      <a:pt x="866" y="68"/>
                    </a:cubicBezTo>
                    <a:cubicBezTo>
                      <a:pt x="776" y="22"/>
                      <a:pt x="681"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0"/>
              <p:cNvSpPr/>
              <p:nvPr/>
            </p:nvSpPr>
            <p:spPr>
              <a:xfrm>
                <a:off x="7607375" y="3926400"/>
                <a:ext cx="11200" cy="9350"/>
              </a:xfrm>
              <a:custGeom>
                <a:avLst/>
                <a:gdLst/>
                <a:ahLst/>
                <a:cxnLst/>
                <a:rect l="l" t="t" r="r" b="b"/>
                <a:pathLst>
                  <a:path w="448" h="374" extrusionOk="0">
                    <a:moveTo>
                      <a:pt x="202" y="0"/>
                    </a:moveTo>
                    <a:cubicBezTo>
                      <a:pt x="136" y="0"/>
                      <a:pt x="75" y="34"/>
                      <a:pt x="46" y="99"/>
                    </a:cubicBezTo>
                    <a:cubicBezTo>
                      <a:pt x="1" y="188"/>
                      <a:pt x="37" y="295"/>
                      <a:pt x="135" y="349"/>
                    </a:cubicBezTo>
                    <a:cubicBezTo>
                      <a:pt x="166" y="366"/>
                      <a:pt x="200" y="374"/>
                      <a:pt x="232" y="374"/>
                    </a:cubicBezTo>
                    <a:cubicBezTo>
                      <a:pt x="301" y="374"/>
                      <a:pt x="366" y="338"/>
                      <a:pt x="402" y="277"/>
                    </a:cubicBezTo>
                    <a:cubicBezTo>
                      <a:pt x="447" y="188"/>
                      <a:pt x="402" y="72"/>
                      <a:pt x="304" y="28"/>
                    </a:cubicBezTo>
                    <a:cubicBezTo>
                      <a:pt x="271" y="9"/>
                      <a:pt x="236" y="0"/>
                      <a:pt x="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0"/>
              <p:cNvSpPr/>
              <p:nvPr/>
            </p:nvSpPr>
            <p:spPr>
              <a:xfrm>
                <a:off x="7601375" y="3973250"/>
                <a:ext cx="66700" cy="43275"/>
              </a:xfrm>
              <a:custGeom>
                <a:avLst/>
                <a:gdLst/>
                <a:ahLst/>
                <a:cxnLst/>
                <a:rect l="l" t="t" r="r" b="b"/>
                <a:pathLst>
                  <a:path w="2668" h="1731" extrusionOk="0">
                    <a:moveTo>
                      <a:pt x="526" y="0"/>
                    </a:moveTo>
                    <a:cubicBezTo>
                      <a:pt x="526" y="0"/>
                      <a:pt x="0" y="1035"/>
                      <a:pt x="1026" y="1570"/>
                    </a:cubicBezTo>
                    <a:cubicBezTo>
                      <a:pt x="1246" y="1685"/>
                      <a:pt x="1447" y="1730"/>
                      <a:pt x="1627" y="1730"/>
                    </a:cubicBezTo>
                    <a:cubicBezTo>
                      <a:pt x="2287" y="1730"/>
                      <a:pt x="2668" y="1124"/>
                      <a:pt x="2668" y="1124"/>
                    </a:cubicBezTo>
                    <a:lnTo>
                      <a:pt x="5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0"/>
              <p:cNvSpPr/>
              <p:nvPr/>
            </p:nvSpPr>
            <p:spPr>
              <a:xfrm>
                <a:off x="7685225" y="4021825"/>
                <a:ext cx="54450" cy="38025"/>
              </a:xfrm>
              <a:custGeom>
                <a:avLst/>
                <a:gdLst/>
                <a:ahLst/>
                <a:cxnLst/>
                <a:rect l="l" t="t" r="r" b="b"/>
                <a:pathLst>
                  <a:path w="2178" h="1521" extrusionOk="0">
                    <a:moveTo>
                      <a:pt x="754" y="0"/>
                    </a:moveTo>
                    <a:cubicBezTo>
                      <a:pt x="490" y="0"/>
                      <a:pt x="271" y="96"/>
                      <a:pt x="170" y="278"/>
                    </a:cubicBezTo>
                    <a:cubicBezTo>
                      <a:pt x="0" y="609"/>
                      <a:pt x="277" y="1090"/>
                      <a:pt x="785" y="1349"/>
                    </a:cubicBezTo>
                    <a:cubicBezTo>
                      <a:pt x="1001" y="1465"/>
                      <a:pt x="1227" y="1520"/>
                      <a:pt x="1428" y="1520"/>
                    </a:cubicBezTo>
                    <a:cubicBezTo>
                      <a:pt x="1692" y="1520"/>
                      <a:pt x="1911" y="1424"/>
                      <a:pt x="2008" y="1242"/>
                    </a:cubicBezTo>
                    <a:cubicBezTo>
                      <a:pt x="2177" y="912"/>
                      <a:pt x="1910" y="430"/>
                      <a:pt x="1401" y="171"/>
                    </a:cubicBezTo>
                    <a:cubicBezTo>
                      <a:pt x="1181" y="56"/>
                      <a:pt x="955" y="0"/>
                      <a:pt x="7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0"/>
              <p:cNvSpPr/>
              <p:nvPr/>
            </p:nvSpPr>
            <p:spPr>
              <a:xfrm>
                <a:off x="7529775" y="3940625"/>
                <a:ext cx="54450" cy="38025"/>
              </a:xfrm>
              <a:custGeom>
                <a:avLst/>
                <a:gdLst/>
                <a:ahLst/>
                <a:cxnLst/>
                <a:rect l="l" t="t" r="r" b="b"/>
                <a:pathLst>
                  <a:path w="2178" h="1521" extrusionOk="0">
                    <a:moveTo>
                      <a:pt x="750" y="1"/>
                    </a:moveTo>
                    <a:cubicBezTo>
                      <a:pt x="486" y="1"/>
                      <a:pt x="266" y="97"/>
                      <a:pt x="170" y="279"/>
                    </a:cubicBezTo>
                    <a:cubicBezTo>
                      <a:pt x="0" y="609"/>
                      <a:pt x="268" y="1082"/>
                      <a:pt x="777" y="1350"/>
                    </a:cubicBezTo>
                    <a:cubicBezTo>
                      <a:pt x="995" y="1465"/>
                      <a:pt x="1220" y="1520"/>
                      <a:pt x="1419" y="1520"/>
                    </a:cubicBezTo>
                    <a:cubicBezTo>
                      <a:pt x="1683" y="1520"/>
                      <a:pt x="1902" y="1422"/>
                      <a:pt x="1999" y="1234"/>
                    </a:cubicBezTo>
                    <a:cubicBezTo>
                      <a:pt x="2177" y="913"/>
                      <a:pt x="1901" y="431"/>
                      <a:pt x="1392" y="172"/>
                    </a:cubicBezTo>
                    <a:cubicBezTo>
                      <a:pt x="1176" y="57"/>
                      <a:pt x="950"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50"/>
            <p:cNvSpPr/>
            <p:nvPr/>
          </p:nvSpPr>
          <p:spPr>
            <a:xfrm>
              <a:off x="1345193" y="2879011"/>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0"/>
            <p:cNvSpPr/>
            <p:nvPr/>
          </p:nvSpPr>
          <p:spPr>
            <a:xfrm>
              <a:off x="959212" y="3556559"/>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44"/>
          <p:cNvSpPr txBox="1">
            <a:spLocks noGrp="1"/>
          </p:cNvSpPr>
          <p:nvPr>
            <p:ph type="title"/>
          </p:nvPr>
        </p:nvSpPr>
        <p:spPr>
          <a:xfrm>
            <a:off x="3024465" y="291275"/>
            <a:ext cx="3091349" cy="59563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err="1">
                <a:solidFill>
                  <a:srgbClr val="C00000"/>
                </a:solidFill>
              </a:rPr>
              <a:t>Câu</a:t>
            </a:r>
            <a:r>
              <a:rPr lang="en-US" sz="3200" b="1" dirty="0">
                <a:solidFill>
                  <a:srgbClr val="C00000"/>
                </a:solidFill>
              </a:rPr>
              <a:t> </a:t>
            </a:r>
            <a:r>
              <a:rPr lang="en-US" sz="3200" b="1" dirty="0" err="1">
                <a:solidFill>
                  <a:srgbClr val="C00000"/>
                </a:solidFill>
              </a:rPr>
              <a:t>hỏi</a:t>
            </a:r>
            <a:endParaRPr sz="3200" b="1" dirty="0">
              <a:solidFill>
                <a:srgbClr val="C00000"/>
              </a:solidFill>
            </a:endParaRPr>
          </a:p>
        </p:txBody>
      </p:sp>
      <p:sp>
        <p:nvSpPr>
          <p:cNvPr id="753" name="Google Shape;753;p44"/>
          <p:cNvSpPr txBox="1">
            <a:spLocks noGrp="1"/>
          </p:cNvSpPr>
          <p:nvPr>
            <p:ph type="subTitle" idx="2"/>
          </p:nvPr>
        </p:nvSpPr>
        <p:spPr>
          <a:xfrm>
            <a:off x="1672666" y="727935"/>
            <a:ext cx="6670222" cy="1211400"/>
          </a:xfrm>
          <a:prstGeom prst="rect">
            <a:avLst/>
          </a:prstGeom>
        </p:spPr>
        <p:txBody>
          <a:bodyPr spcFirstLastPara="1" wrap="square" lIns="91425" tIns="91425" rIns="91425" bIns="91425" anchor="t" anchorCtr="0">
            <a:noAutofit/>
          </a:bodyPr>
          <a:lstStyle/>
          <a:p>
            <a:pPr marL="0" lvl="0" indent="0" algn="just">
              <a:lnSpc>
                <a:spcPct val="150000"/>
              </a:lnSpc>
            </a:pPr>
            <a:r>
              <a:rPr lang="en-US" sz="1800" dirty="0" err="1">
                <a:solidFill>
                  <a:schemeClr val="bg2">
                    <a:lumMod val="10000"/>
                  </a:schemeClr>
                </a:solidFill>
              </a:rPr>
              <a:t>Hãy</a:t>
            </a:r>
            <a:r>
              <a:rPr lang="en-US" sz="1800" dirty="0">
                <a:solidFill>
                  <a:schemeClr val="bg2">
                    <a:lumMod val="10000"/>
                  </a:schemeClr>
                </a:solidFill>
              </a:rPr>
              <a:t> </a:t>
            </a:r>
            <a:r>
              <a:rPr lang="en-US" sz="1800" dirty="0" err="1">
                <a:solidFill>
                  <a:schemeClr val="bg2">
                    <a:lumMod val="10000"/>
                  </a:schemeClr>
                </a:solidFill>
              </a:rPr>
              <a:t>viết</a:t>
            </a:r>
            <a:r>
              <a:rPr lang="en-US" sz="1800" dirty="0">
                <a:solidFill>
                  <a:schemeClr val="bg2">
                    <a:lumMod val="10000"/>
                  </a:schemeClr>
                </a:solidFill>
              </a:rPr>
              <a:t> </a:t>
            </a:r>
            <a:r>
              <a:rPr lang="en-US" sz="1800" dirty="0" err="1">
                <a:solidFill>
                  <a:schemeClr val="bg2">
                    <a:lumMod val="10000"/>
                  </a:schemeClr>
                </a:solidFill>
              </a:rPr>
              <a:t>tên</a:t>
            </a:r>
            <a:r>
              <a:rPr lang="en-US" sz="1800" dirty="0">
                <a:solidFill>
                  <a:schemeClr val="bg2">
                    <a:lumMod val="10000"/>
                  </a:schemeClr>
                </a:solidFill>
              </a:rPr>
              <a:t> </a:t>
            </a:r>
            <a:r>
              <a:rPr lang="en-US" sz="1800" dirty="0" err="1">
                <a:solidFill>
                  <a:schemeClr val="bg2">
                    <a:lumMod val="10000"/>
                  </a:schemeClr>
                </a:solidFill>
              </a:rPr>
              <a:t>các</a:t>
            </a:r>
            <a:r>
              <a:rPr lang="en-US" sz="1800" dirty="0">
                <a:solidFill>
                  <a:schemeClr val="bg2">
                    <a:lumMod val="10000"/>
                  </a:schemeClr>
                </a:solidFill>
              </a:rPr>
              <a:t> </a:t>
            </a:r>
            <a:r>
              <a:rPr lang="en-US" sz="1800" dirty="0" err="1">
                <a:solidFill>
                  <a:schemeClr val="bg2">
                    <a:lumMod val="10000"/>
                  </a:schemeClr>
                </a:solidFill>
              </a:rPr>
              <a:t>thức</a:t>
            </a:r>
            <a:r>
              <a:rPr lang="en-US" sz="1800" dirty="0">
                <a:solidFill>
                  <a:schemeClr val="bg2">
                    <a:lumMod val="10000"/>
                  </a:schemeClr>
                </a:solidFill>
              </a:rPr>
              <a:t> </a:t>
            </a:r>
            <a:r>
              <a:rPr lang="en-US" sz="1800" dirty="0" err="1">
                <a:solidFill>
                  <a:schemeClr val="bg2">
                    <a:lumMod val="10000"/>
                  </a:schemeClr>
                </a:solidFill>
              </a:rPr>
              <a:t>ăn</a:t>
            </a:r>
            <a:r>
              <a:rPr lang="en-US" sz="1800" dirty="0">
                <a:solidFill>
                  <a:schemeClr val="bg2">
                    <a:lumMod val="10000"/>
                  </a:schemeClr>
                </a:solidFill>
              </a:rPr>
              <a:t> </a:t>
            </a:r>
            <a:r>
              <a:rPr lang="en-US" sz="1800" dirty="0" err="1">
                <a:solidFill>
                  <a:schemeClr val="bg2">
                    <a:lumMod val="10000"/>
                  </a:schemeClr>
                </a:solidFill>
              </a:rPr>
              <a:t>cho</a:t>
            </a:r>
            <a:r>
              <a:rPr lang="en-US" sz="1800" dirty="0">
                <a:solidFill>
                  <a:schemeClr val="bg2">
                    <a:lumMod val="10000"/>
                  </a:schemeClr>
                </a:solidFill>
              </a:rPr>
              <a:t> </a:t>
            </a:r>
            <a:r>
              <a:rPr lang="vi-VN" sz="1800" dirty="0">
                <a:solidFill>
                  <a:schemeClr val="bg2">
                    <a:lumMod val="10000"/>
                  </a:schemeClr>
                </a:solidFill>
              </a:rPr>
              <a:t>một bữa ăn.</a:t>
            </a:r>
            <a:r>
              <a:rPr lang="en-US" sz="1800" dirty="0">
                <a:solidFill>
                  <a:schemeClr val="bg2">
                    <a:lumMod val="10000"/>
                  </a:schemeClr>
                </a:solidFill>
              </a:rPr>
              <a:t> </a:t>
            </a:r>
            <a:r>
              <a:rPr lang="vi-VN" sz="1800" dirty="0">
                <a:solidFill>
                  <a:schemeClr val="bg2">
                    <a:lumMod val="10000"/>
                  </a:schemeClr>
                </a:solidFill>
              </a:rPr>
              <a:t>Trong đó:</a:t>
            </a:r>
          </a:p>
          <a:p>
            <a:pPr marL="0" lvl="0" indent="0" algn="just">
              <a:lnSpc>
                <a:spcPct val="150000"/>
              </a:lnSpc>
            </a:pPr>
            <a:r>
              <a:rPr lang="vi-VN" sz="1800" dirty="0">
                <a:solidFill>
                  <a:schemeClr val="bg2">
                    <a:lumMod val="10000"/>
                  </a:schemeClr>
                </a:solidFill>
              </a:rPr>
              <a:t>• Một thức ăn chứa nhiều chất bột đường.</a:t>
            </a:r>
          </a:p>
          <a:p>
            <a:pPr marL="0" lvl="0" indent="0" algn="just">
              <a:lnSpc>
                <a:spcPct val="150000"/>
              </a:lnSpc>
            </a:pPr>
            <a:r>
              <a:rPr lang="vi-VN" sz="1800" dirty="0">
                <a:solidFill>
                  <a:schemeClr val="bg2">
                    <a:lumMod val="10000"/>
                  </a:schemeClr>
                </a:solidFill>
              </a:rPr>
              <a:t>• Một thức ăn chứa nhiều chất đạm.</a:t>
            </a:r>
          </a:p>
          <a:p>
            <a:pPr marL="0" lvl="0" indent="0" algn="just">
              <a:lnSpc>
                <a:spcPct val="150000"/>
              </a:lnSpc>
            </a:pPr>
            <a:r>
              <a:rPr lang="vi-VN" sz="1800" dirty="0">
                <a:solidFill>
                  <a:schemeClr val="bg2">
                    <a:lumMod val="10000"/>
                  </a:schemeClr>
                </a:solidFill>
              </a:rPr>
              <a:t>• Một thức ăn chứa nhiều chất béo.</a:t>
            </a:r>
          </a:p>
          <a:p>
            <a:pPr marL="0" lvl="0" indent="0" algn="just">
              <a:lnSpc>
                <a:spcPct val="150000"/>
              </a:lnSpc>
            </a:pPr>
            <a:r>
              <a:rPr lang="vi-VN" sz="1800" dirty="0">
                <a:solidFill>
                  <a:schemeClr val="bg2">
                    <a:lumMod val="10000"/>
                  </a:schemeClr>
                </a:solidFill>
              </a:rPr>
              <a:t>• Một thức ăn chứa nhiều vi-ta-min hoặc chất khoáng, chất xơ.</a:t>
            </a:r>
          </a:p>
        </p:txBody>
      </p:sp>
      <p:grpSp>
        <p:nvGrpSpPr>
          <p:cNvPr id="760" name="Google Shape;760;p44"/>
          <p:cNvGrpSpPr/>
          <p:nvPr/>
        </p:nvGrpSpPr>
        <p:grpSpPr>
          <a:xfrm>
            <a:off x="356361" y="291275"/>
            <a:ext cx="355428" cy="1376676"/>
            <a:chOff x="674686" y="1776353"/>
            <a:chExt cx="355428" cy="1376676"/>
          </a:xfrm>
        </p:grpSpPr>
        <p:sp>
          <p:nvSpPr>
            <p:cNvPr id="761" name="Google Shape;761;p44"/>
            <p:cNvSpPr/>
            <p:nvPr/>
          </p:nvSpPr>
          <p:spPr>
            <a:xfrm rot="2700000">
              <a:off x="719990" y="1835538"/>
              <a:ext cx="264832" cy="235221"/>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4"/>
            <p:cNvSpPr/>
            <p:nvPr/>
          </p:nvSpPr>
          <p:spPr>
            <a:xfrm rot="7783488">
              <a:off x="690098" y="2870523"/>
              <a:ext cx="324603" cy="192393"/>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roup 8">
            <a:extLst>
              <a:ext uri="{FF2B5EF4-FFF2-40B4-BE49-F238E27FC236}">
                <a16:creationId xmlns:a16="http://schemas.microsoft.com/office/drawing/2014/main" id="{A1EDE863-EAC6-439C-B68B-89973B81C241}"/>
              </a:ext>
            </a:extLst>
          </p:cNvPr>
          <p:cNvGrpSpPr/>
          <p:nvPr/>
        </p:nvGrpSpPr>
        <p:grpSpPr>
          <a:xfrm>
            <a:off x="3024465" y="2991760"/>
            <a:ext cx="2826077" cy="1795727"/>
            <a:chOff x="2605694" y="3056497"/>
            <a:chExt cx="2824061" cy="1795727"/>
          </a:xfrm>
        </p:grpSpPr>
        <p:grpSp>
          <p:nvGrpSpPr>
            <p:cNvPr id="41" name="Google Shape;1530;p62">
              <a:extLst>
                <a:ext uri="{FF2B5EF4-FFF2-40B4-BE49-F238E27FC236}">
                  <a16:creationId xmlns:a16="http://schemas.microsoft.com/office/drawing/2014/main" id="{FE5CE485-9DD5-4F86-82A3-93962D8C2E85}"/>
                </a:ext>
              </a:extLst>
            </p:cNvPr>
            <p:cNvGrpSpPr/>
            <p:nvPr/>
          </p:nvGrpSpPr>
          <p:grpSpPr>
            <a:xfrm rot="5400000">
              <a:off x="3119861" y="2542330"/>
              <a:ext cx="1795727" cy="2824061"/>
              <a:chOff x="1655550" y="790900"/>
              <a:chExt cx="2510262" cy="3417671"/>
            </a:xfrm>
          </p:grpSpPr>
          <p:sp>
            <p:nvSpPr>
              <p:cNvPr id="42" name="Google Shape;1531;p62">
                <a:extLst>
                  <a:ext uri="{FF2B5EF4-FFF2-40B4-BE49-F238E27FC236}">
                    <a16:creationId xmlns:a16="http://schemas.microsoft.com/office/drawing/2014/main" id="{1E05D634-C68C-4011-8711-D5BBBEE7A8EC}"/>
                  </a:ext>
                </a:extLst>
              </p:cNvPr>
              <p:cNvSpPr/>
              <p:nvPr/>
            </p:nvSpPr>
            <p:spPr>
              <a:xfrm>
                <a:off x="1655550" y="790900"/>
                <a:ext cx="2510262" cy="3417671"/>
              </a:xfrm>
              <a:custGeom>
                <a:avLst/>
                <a:gdLst/>
                <a:ahLst/>
                <a:cxnLst/>
                <a:rect l="l" t="t" r="r" b="b"/>
                <a:pathLst>
                  <a:path w="143096" h="190426" extrusionOk="0">
                    <a:moveTo>
                      <a:pt x="2914" y="0"/>
                    </a:moveTo>
                    <a:cubicBezTo>
                      <a:pt x="1280" y="0"/>
                      <a:pt x="0" y="1281"/>
                      <a:pt x="0" y="2914"/>
                    </a:cubicBezTo>
                    <a:lnTo>
                      <a:pt x="0" y="187512"/>
                    </a:lnTo>
                    <a:cubicBezTo>
                      <a:pt x="0" y="189101"/>
                      <a:pt x="1280" y="190426"/>
                      <a:pt x="2914" y="190426"/>
                    </a:cubicBezTo>
                    <a:lnTo>
                      <a:pt x="140182" y="190426"/>
                    </a:lnTo>
                    <a:cubicBezTo>
                      <a:pt x="141771" y="190426"/>
                      <a:pt x="143096" y="189101"/>
                      <a:pt x="143096" y="187512"/>
                    </a:cubicBezTo>
                    <a:lnTo>
                      <a:pt x="143096" y="2914"/>
                    </a:lnTo>
                    <a:cubicBezTo>
                      <a:pt x="143096" y="1281"/>
                      <a:pt x="141771" y="0"/>
                      <a:pt x="140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32;p62">
                <a:extLst>
                  <a:ext uri="{FF2B5EF4-FFF2-40B4-BE49-F238E27FC236}">
                    <a16:creationId xmlns:a16="http://schemas.microsoft.com/office/drawing/2014/main" id="{A3BB446B-3700-4491-89D4-E15063152DF9}"/>
                  </a:ext>
                </a:extLst>
              </p:cNvPr>
              <p:cNvSpPr/>
              <p:nvPr/>
            </p:nvSpPr>
            <p:spPr>
              <a:xfrm>
                <a:off x="1735300" y="886765"/>
                <a:ext cx="2350730" cy="3115776"/>
              </a:xfrm>
              <a:custGeom>
                <a:avLst/>
                <a:gdLst/>
                <a:ahLst/>
                <a:cxnLst/>
                <a:rect l="l" t="t" r="r" b="b"/>
                <a:pathLst>
                  <a:path w="134002" h="173605" extrusionOk="0">
                    <a:moveTo>
                      <a:pt x="1" y="1"/>
                    </a:moveTo>
                    <a:lnTo>
                      <a:pt x="1" y="53821"/>
                    </a:lnTo>
                    <a:lnTo>
                      <a:pt x="1" y="127599"/>
                    </a:lnTo>
                    <a:lnTo>
                      <a:pt x="1" y="173605"/>
                    </a:lnTo>
                    <a:lnTo>
                      <a:pt x="134001" y="173605"/>
                    </a:lnTo>
                    <a:lnTo>
                      <a:pt x="134001" y="34615"/>
                    </a:lnTo>
                    <a:lnTo>
                      <a:pt x="134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 name="Google Shape;1533;p62">
              <a:extLst>
                <a:ext uri="{FF2B5EF4-FFF2-40B4-BE49-F238E27FC236}">
                  <a16:creationId xmlns:a16="http://schemas.microsoft.com/office/drawing/2014/main" id="{8B52C634-C069-489A-9A26-B8E488CC6D5E}"/>
                </a:ext>
              </a:extLst>
            </p:cNvPr>
            <p:cNvPicPr preferRelativeResize="0"/>
            <p:nvPr/>
          </p:nvPicPr>
          <p:blipFill rotWithShape="1">
            <a:blip r:embed="rId3">
              <a:alphaModFix/>
            </a:blip>
            <a:srcRect l="24972" r="24680"/>
            <a:stretch/>
          </p:blipFill>
          <p:spPr>
            <a:xfrm rot="5400000">
              <a:off x="3229267" y="2673877"/>
              <a:ext cx="1681606" cy="2560943"/>
            </a:xfrm>
            <a:prstGeom prst="rect">
              <a:avLst/>
            </a:prstGeom>
            <a:noFill/>
            <a:ln>
              <a:noFill/>
            </a:ln>
          </p:spPr>
        </p:pic>
      </p:grpSp>
      <p:pic>
        <p:nvPicPr>
          <p:cNvPr id="46" name="Picture 40">
            <a:extLst>
              <a:ext uri="{FF2B5EF4-FFF2-40B4-BE49-F238E27FC236}">
                <a16:creationId xmlns:a16="http://schemas.microsoft.com/office/drawing/2014/main" id="{5906FB2B-5DE0-4406-B6B2-74D43BC7CB5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8581" y="1152430"/>
            <a:ext cx="803690" cy="1419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53">
                                            <p:txEl>
                                              <p:pRg st="0" end="0"/>
                                            </p:txEl>
                                          </p:spTgt>
                                        </p:tgtEl>
                                        <p:attrNameLst>
                                          <p:attrName>style.visibility</p:attrName>
                                        </p:attrNameLst>
                                      </p:cBhvr>
                                      <p:to>
                                        <p:strVal val="visible"/>
                                      </p:to>
                                    </p:set>
                                    <p:animEffect transition="in" filter="barn(inVertical)">
                                      <p:cBhvr>
                                        <p:cTn id="7" dur="500"/>
                                        <p:tgtEl>
                                          <p:spTgt spid="75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53">
                                            <p:txEl>
                                              <p:pRg st="1" end="1"/>
                                            </p:txEl>
                                          </p:spTgt>
                                        </p:tgtEl>
                                        <p:attrNameLst>
                                          <p:attrName>style.visibility</p:attrName>
                                        </p:attrNameLst>
                                      </p:cBhvr>
                                      <p:to>
                                        <p:strVal val="visible"/>
                                      </p:to>
                                    </p:set>
                                    <p:animEffect transition="in" filter="barn(inVertical)">
                                      <p:cBhvr>
                                        <p:cTn id="10" dur="500"/>
                                        <p:tgtEl>
                                          <p:spTgt spid="75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53">
                                            <p:txEl>
                                              <p:pRg st="2" end="2"/>
                                            </p:txEl>
                                          </p:spTgt>
                                        </p:tgtEl>
                                        <p:attrNameLst>
                                          <p:attrName>style.visibility</p:attrName>
                                        </p:attrNameLst>
                                      </p:cBhvr>
                                      <p:to>
                                        <p:strVal val="visible"/>
                                      </p:to>
                                    </p:set>
                                    <p:animEffect transition="in" filter="barn(inVertical)">
                                      <p:cBhvr>
                                        <p:cTn id="13" dur="500"/>
                                        <p:tgtEl>
                                          <p:spTgt spid="75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53">
                                            <p:txEl>
                                              <p:pRg st="3" end="3"/>
                                            </p:txEl>
                                          </p:spTgt>
                                        </p:tgtEl>
                                        <p:attrNameLst>
                                          <p:attrName>style.visibility</p:attrName>
                                        </p:attrNameLst>
                                      </p:cBhvr>
                                      <p:to>
                                        <p:strVal val="visible"/>
                                      </p:to>
                                    </p:set>
                                    <p:animEffect transition="in" filter="barn(inVertical)">
                                      <p:cBhvr>
                                        <p:cTn id="16" dur="500"/>
                                        <p:tgtEl>
                                          <p:spTgt spid="75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53">
                                            <p:txEl>
                                              <p:pRg st="4" end="4"/>
                                            </p:txEl>
                                          </p:spTgt>
                                        </p:tgtEl>
                                        <p:attrNameLst>
                                          <p:attrName>style.visibility</p:attrName>
                                        </p:attrNameLst>
                                      </p:cBhvr>
                                      <p:to>
                                        <p:strVal val="visible"/>
                                      </p:to>
                                    </p:set>
                                    <p:animEffect transition="in" filter="barn(inVertical)">
                                      <p:cBhvr>
                                        <p:cTn id="19" dur="500"/>
                                        <p:tgtEl>
                                          <p:spTgt spid="75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44"/>
          <p:cNvSpPr txBox="1">
            <a:spLocks noGrp="1"/>
          </p:cNvSpPr>
          <p:nvPr>
            <p:ph type="title"/>
          </p:nvPr>
        </p:nvSpPr>
        <p:spPr>
          <a:xfrm>
            <a:off x="208436" y="291275"/>
            <a:ext cx="3091349" cy="59563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err="1">
                <a:solidFill>
                  <a:srgbClr val="C00000"/>
                </a:solidFill>
              </a:rPr>
              <a:t>Trả</a:t>
            </a:r>
            <a:r>
              <a:rPr lang="en-US" sz="3200" b="1" dirty="0">
                <a:solidFill>
                  <a:srgbClr val="C00000"/>
                </a:solidFill>
              </a:rPr>
              <a:t> </a:t>
            </a:r>
            <a:r>
              <a:rPr lang="en-US" sz="3200" b="1" dirty="0" err="1">
                <a:solidFill>
                  <a:srgbClr val="C00000"/>
                </a:solidFill>
              </a:rPr>
              <a:t>lời</a:t>
            </a:r>
            <a:endParaRPr sz="3200" b="1" dirty="0">
              <a:solidFill>
                <a:srgbClr val="C00000"/>
              </a:solidFill>
            </a:endParaRPr>
          </a:p>
        </p:txBody>
      </p:sp>
      <p:sp>
        <p:nvSpPr>
          <p:cNvPr id="753" name="Google Shape;753;p44"/>
          <p:cNvSpPr txBox="1">
            <a:spLocks noGrp="1"/>
          </p:cNvSpPr>
          <p:nvPr>
            <p:ph type="subTitle" idx="2"/>
          </p:nvPr>
        </p:nvSpPr>
        <p:spPr>
          <a:xfrm>
            <a:off x="710877" y="886910"/>
            <a:ext cx="7757579" cy="2290394"/>
          </a:xfrm>
          <a:prstGeom prst="rect">
            <a:avLst/>
          </a:prstGeom>
        </p:spPr>
        <p:txBody>
          <a:bodyPr spcFirstLastPara="1" wrap="square" lIns="91425" tIns="91425" rIns="91425" bIns="91425" anchor="t" anchorCtr="0">
            <a:noAutofit/>
          </a:bodyPr>
          <a:lstStyle/>
          <a:p>
            <a:pPr marL="0" lvl="0" indent="0">
              <a:lnSpc>
                <a:spcPct val="150000"/>
              </a:lnSpc>
            </a:pPr>
            <a:r>
              <a:rPr lang="en-US" sz="2000" b="1" dirty="0" err="1">
                <a:solidFill>
                  <a:srgbClr val="C00000"/>
                </a:solidFill>
              </a:rPr>
              <a:t>Ví</a:t>
            </a:r>
            <a:r>
              <a:rPr lang="en-US" sz="2000" b="1" dirty="0">
                <a:solidFill>
                  <a:srgbClr val="C00000"/>
                </a:solidFill>
              </a:rPr>
              <a:t> </a:t>
            </a:r>
            <a:r>
              <a:rPr lang="en-US" sz="2000" b="1" dirty="0" err="1">
                <a:solidFill>
                  <a:srgbClr val="C00000"/>
                </a:solidFill>
              </a:rPr>
              <a:t>dụ</a:t>
            </a:r>
            <a:endParaRPr lang="en-US" sz="2000" b="1" dirty="0">
              <a:solidFill>
                <a:srgbClr val="C00000"/>
              </a:solidFill>
            </a:endParaRPr>
          </a:p>
          <a:p>
            <a:pPr marL="285750" lvl="0" indent="-285750" algn="just">
              <a:lnSpc>
                <a:spcPct val="150000"/>
              </a:lnSpc>
              <a:buFont typeface="Arial" panose="020B0604020202020204" pitchFamily="34" charset="0"/>
              <a:buChar char="•"/>
            </a:pPr>
            <a:r>
              <a:rPr lang="vi-VN" sz="1800" dirty="0">
                <a:solidFill>
                  <a:schemeClr val="bg2">
                    <a:lumMod val="10000"/>
                  </a:schemeClr>
                </a:solidFill>
              </a:rPr>
              <a:t>Một thức ăn chứa nhiều chất bột đường: </a:t>
            </a:r>
            <a:r>
              <a:rPr lang="vi-VN" sz="1800" b="1" dirty="0">
                <a:solidFill>
                  <a:schemeClr val="bg2">
                    <a:lumMod val="10000"/>
                  </a:schemeClr>
                </a:solidFill>
              </a:rPr>
              <a:t>Cơm</a:t>
            </a:r>
          </a:p>
          <a:p>
            <a:pPr marL="285750" lvl="0" indent="-285750" algn="just">
              <a:lnSpc>
                <a:spcPct val="150000"/>
              </a:lnSpc>
              <a:buFont typeface="Arial" panose="020B0604020202020204" pitchFamily="34" charset="0"/>
              <a:buChar char="•"/>
            </a:pPr>
            <a:r>
              <a:rPr lang="vi-VN" sz="1800" dirty="0">
                <a:solidFill>
                  <a:schemeClr val="bg2">
                    <a:lumMod val="10000"/>
                  </a:schemeClr>
                </a:solidFill>
              </a:rPr>
              <a:t>Một thức ăn chứa nhiều chất đạm: </a:t>
            </a:r>
            <a:r>
              <a:rPr lang="vi-VN" sz="1800" b="1" dirty="0">
                <a:solidFill>
                  <a:schemeClr val="bg2">
                    <a:lumMod val="10000"/>
                  </a:schemeClr>
                </a:solidFill>
              </a:rPr>
              <a:t>Tôm</a:t>
            </a:r>
          </a:p>
          <a:p>
            <a:pPr marL="285750" lvl="0" indent="-285750" algn="just">
              <a:lnSpc>
                <a:spcPct val="150000"/>
              </a:lnSpc>
              <a:buFont typeface="Arial" panose="020B0604020202020204" pitchFamily="34" charset="0"/>
              <a:buChar char="•"/>
            </a:pPr>
            <a:r>
              <a:rPr lang="vi-VN" sz="1800" dirty="0">
                <a:solidFill>
                  <a:schemeClr val="bg2">
                    <a:lumMod val="10000"/>
                  </a:schemeClr>
                </a:solidFill>
              </a:rPr>
              <a:t>Một thức ăn chứa nhiều chất béo: </a:t>
            </a:r>
            <a:r>
              <a:rPr lang="vi-VN" sz="1800" b="1" dirty="0">
                <a:solidFill>
                  <a:schemeClr val="bg2">
                    <a:lumMod val="10000"/>
                  </a:schemeClr>
                </a:solidFill>
              </a:rPr>
              <a:t>Cá </a:t>
            </a:r>
            <a:r>
              <a:rPr lang="en-US" sz="1800" b="1" dirty="0">
                <a:solidFill>
                  <a:schemeClr val="bg2">
                    <a:lumMod val="10000"/>
                  </a:schemeClr>
                </a:solidFill>
              </a:rPr>
              <a:t>h</a:t>
            </a:r>
            <a:r>
              <a:rPr lang="vi-VN" sz="1800" b="1" dirty="0">
                <a:solidFill>
                  <a:schemeClr val="bg2">
                    <a:lumMod val="10000"/>
                  </a:schemeClr>
                </a:solidFill>
              </a:rPr>
              <a:t>ồi</a:t>
            </a:r>
          </a:p>
          <a:p>
            <a:pPr marL="285750" lvl="0" indent="-285750" algn="just">
              <a:lnSpc>
                <a:spcPct val="150000"/>
              </a:lnSpc>
              <a:buFont typeface="Arial" panose="020B0604020202020204" pitchFamily="34" charset="0"/>
              <a:buChar char="•"/>
            </a:pPr>
            <a:r>
              <a:rPr lang="vi-VN" sz="1800" dirty="0">
                <a:solidFill>
                  <a:schemeClr val="bg2">
                    <a:lumMod val="10000"/>
                  </a:schemeClr>
                </a:solidFill>
              </a:rPr>
              <a:t>Một thức ăn chứa nhiều vi-ta-min hoặc chất khoáng, chất xơ: </a:t>
            </a:r>
            <a:r>
              <a:rPr lang="vi-VN" sz="1800" b="1" dirty="0">
                <a:solidFill>
                  <a:schemeClr val="bg2">
                    <a:lumMod val="10000"/>
                  </a:schemeClr>
                </a:solidFill>
              </a:rPr>
              <a:t>Rau dền.</a:t>
            </a:r>
          </a:p>
        </p:txBody>
      </p:sp>
      <p:grpSp>
        <p:nvGrpSpPr>
          <p:cNvPr id="760" name="Google Shape;760;p44"/>
          <p:cNvGrpSpPr/>
          <p:nvPr/>
        </p:nvGrpSpPr>
        <p:grpSpPr>
          <a:xfrm>
            <a:off x="356361" y="291275"/>
            <a:ext cx="355428" cy="1376676"/>
            <a:chOff x="674686" y="1776353"/>
            <a:chExt cx="355428" cy="1376676"/>
          </a:xfrm>
        </p:grpSpPr>
        <p:sp>
          <p:nvSpPr>
            <p:cNvPr id="761" name="Google Shape;761;p44"/>
            <p:cNvSpPr/>
            <p:nvPr/>
          </p:nvSpPr>
          <p:spPr>
            <a:xfrm rot="2700000">
              <a:off x="719990" y="1835538"/>
              <a:ext cx="264832" cy="235221"/>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4"/>
            <p:cNvSpPr/>
            <p:nvPr/>
          </p:nvSpPr>
          <p:spPr>
            <a:xfrm rot="7783488">
              <a:off x="690098" y="2870523"/>
              <a:ext cx="324603" cy="192393"/>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Oval 3">
            <a:extLst>
              <a:ext uri="{FF2B5EF4-FFF2-40B4-BE49-F238E27FC236}">
                <a16:creationId xmlns:a16="http://schemas.microsoft.com/office/drawing/2014/main" id="{D6B09A9D-0C4A-4924-9BAD-6EA7ED6E6411}"/>
              </a:ext>
            </a:extLst>
          </p:cNvPr>
          <p:cNvSpPr/>
          <p:nvPr/>
        </p:nvSpPr>
        <p:spPr>
          <a:xfrm>
            <a:off x="6894414" y="3080198"/>
            <a:ext cx="1755972" cy="1726817"/>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14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53">
                                            <p:txEl>
                                              <p:pRg st="0" end="0"/>
                                            </p:txEl>
                                          </p:spTgt>
                                        </p:tgtEl>
                                        <p:attrNameLst>
                                          <p:attrName>style.visibility</p:attrName>
                                        </p:attrNameLst>
                                      </p:cBhvr>
                                      <p:to>
                                        <p:strVal val="visible"/>
                                      </p:to>
                                    </p:set>
                                    <p:animEffect transition="in" filter="barn(inVertical)">
                                      <p:cBhvr>
                                        <p:cTn id="10" dur="500"/>
                                        <p:tgtEl>
                                          <p:spTgt spid="75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53">
                                            <p:txEl>
                                              <p:pRg st="1" end="1"/>
                                            </p:txEl>
                                          </p:spTgt>
                                        </p:tgtEl>
                                        <p:attrNameLst>
                                          <p:attrName>style.visibility</p:attrName>
                                        </p:attrNameLst>
                                      </p:cBhvr>
                                      <p:to>
                                        <p:strVal val="visible"/>
                                      </p:to>
                                    </p:set>
                                    <p:animEffect transition="in" filter="barn(inVertical)">
                                      <p:cBhvr>
                                        <p:cTn id="13" dur="500"/>
                                        <p:tgtEl>
                                          <p:spTgt spid="753">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53">
                                            <p:txEl>
                                              <p:pRg st="2" end="2"/>
                                            </p:txEl>
                                          </p:spTgt>
                                        </p:tgtEl>
                                        <p:attrNameLst>
                                          <p:attrName>style.visibility</p:attrName>
                                        </p:attrNameLst>
                                      </p:cBhvr>
                                      <p:to>
                                        <p:strVal val="visible"/>
                                      </p:to>
                                    </p:set>
                                    <p:animEffect transition="in" filter="barn(inVertical)">
                                      <p:cBhvr>
                                        <p:cTn id="16" dur="500"/>
                                        <p:tgtEl>
                                          <p:spTgt spid="753">
                                            <p:txEl>
                                              <p:pRg st="2" end="2"/>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53">
                                            <p:txEl>
                                              <p:pRg st="3" end="3"/>
                                            </p:txEl>
                                          </p:spTgt>
                                        </p:tgtEl>
                                        <p:attrNameLst>
                                          <p:attrName>style.visibility</p:attrName>
                                        </p:attrNameLst>
                                      </p:cBhvr>
                                      <p:to>
                                        <p:strVal val="visible"/>
                                      </p:to>
                                    </p:set>
                                    <p:animEffect transition="in" filter="barn(inVertical)">
                                      <p:cBhvr>
                                        <p:cTn id="19" dur="500"/>
                                        <p:tgtEl>
                                          <p:spTgt spid="753">
                                            <p:txEl>
                                              <p:pRg st="3" end="3"/>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53">
                                            <p:txEl>
                                              <p:pRg st="4" end="4"/>
                                            </p:txEl>
                                          </p:spTgt>
                                        </p:tgtEl>
                                        <p:attrNameLst>
                                          <p:attrName>style.visibility</p:attrName>
                                        </p:attrNameLst>
                                      </p:cBhvr>
                                      <p:to>
                                        <p:strVal val="visible"/>
                                      </p:to>
                                    </p:set>
                                    <p:animEffect transition="in" filter="barn(inVertical)">
                                      <p:cBhvr>
                                        <p:cTn id="22" dur="500"/>
                                        <p:tgtEl>
                                          <p:spTgt spid="7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 grpId="0" uiExpand="1" build="p"/>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F8401DE-9C7D-49DE-867E-93F66EDA6942}"/>
              </a:ext>
            </a:extLst>
          </p:cNvPr>
          <p:cNvSpPr/>
          <p:nvPr/>
        </p:nvSpPr>
        <p:spPr>
          <a:xfrm>
            <a:off x="120" y="-227172"/>
            <a:ext cx="9143760" cy="20954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4">
              <a:buClrTx/>
              <a:defRPr/>
            </a:pPr>
            <a:endParaRPr lang="en-US" sz="900" kern="1200">
              <a:solidFill>
                <a:prstClr val="white"/>
              </a:solidFill>
              <a:latin typeface="Calibri"/>
            </a:endParaRPr>
          </a:p>
        </p:txBody>
      </p:sp>
      <p:sp>
        <p:nvSpPr>
          <p:cNvPr id="3" name="AutoShape 3"/>
          <p:cNvSpPr/>
          <p:nvPr/>
        </p:nvSpPr>
        <p:spPr>
          <a:xfrm>
            <a:off x="485882" y="1286751"/>
            <a:ext cx="8667522" cy="67467"/>
          </a:xfrm>
          <a:prstGeom prst="rect">
            <a:avLst/>
          </a:prstGeom>
          <a:solidFill>
            <a:schemeClr val="accent3">
              <a:lumMod val="75000"/>
            </a:schemeClr>
          </a:solidFill>
        </p:spPr>
      </p:sp>
      <p:grpSp>
        <p:nvGrpSpPr>
          <p:cNvPr id="4" name="Group 4"/>
          <p:cNvGrpSpPr/>
          <p:nvPr/>
        </p:nvGrpSpPr>
        <p:grpSpPr>
          <a:xfrm rot="-10800000">
            <a:off x="485883" y="1140089"/>
            <a:ext cx="370302" cy="370302"/>
            <a:chOff x="0" y="0"/>
            <a:chExt cx="6350000" cy="6350000"/>
          </a:xfrm>
          <a:solidFill>
            <a:schemeClr val="tx2">
              <a:lumMod val="60000"/>
              <a:lumOff val="40000"/>
            </a:schemeClr>
          </a:solidFill>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6" name="Group 6"/>
          <p:cNvGrpSpPr>
            <a:grpSpLocks noChangeAspect="1"/>
          </p:cNvGrpSpPr>
          <p:nvPr/>
        </p:nvGrpSpPr>
        <p:grpSpPr>
          <a:xfrm rot="-10800000">
            <a:off x="430593" y="1314485"/>
            <a:ext cx="271538" cy="271538"/>
            <a:chOff x="-2540" y="-2540"/>
            <a:chExt cx="6355080" cy="6355080"/>
          </a:xfrm>
          <a:solidFill>
            <a:schemeClr val="accent1">
              <a:lumMod val="75000"/>
            </a:schemeClr>
          </a:solidFill>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11" name="Group 11"/>
          <p:cNvGrpSpPr/>
          <p:nvPr/>
        </p:nvGrpSpPr>
        <p:grpSpPr>
          <a:xfrm rot="-10800000">
            <a:off x="2227053" y="1140089"/>
            <a:ext cx="370302" cy="370302"/>
            <a:chOff x="0" y="0"/>
            <a:chExt cx="6350000" cy="6350000"/>
          </a:xfrm>
          <a:solidFill>
            <a:schemeClr val="tx2">
              <a:lumMod val="60000"/>
              <a:lumOff val="40000"/>
            </a:schemeClr>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3" name="Group 13"/>
          <p:cNvGrpSpPr>
            <a:grpSpLocks noChangeAspect="1"/>
          </p:cNvGrpSpPr>
          <p:nvPr/>
        </p:nvGrpSpPr>
        <p:grpSpPr>
          <a:xfrm rot="-10800000">
            <a:off x="2171763" y="1314485"/>
            <a:ext cx="271538" cy="271538"/>
            <a:chOff x="-2540" y="-2540"/>
            <a:chExt cx="6355080" cy="6355080"/>
          </a:xfrm>
          <a:solidFill>
            <a:schemeClr val="bg1"/>
          </a:solidFill>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18" name="Group 18"/>
          <p:cNvGrpSpPr/>
          <p:nvPr/>
        </p:nvGrpSpPr>
        <p:grpSpPr>
          <a:xfrm rot="-10800000">
            <a:off x="4011203" y="1140089"/>
            <a:ext cx="370302" cy="370302"/>
            <a:chOff x="0" y="0"/>
            <a:chExt cx="6350000" cy="6350000"/>
          </a:xfrm>
          <a:solidFill>
            <a:schemeClr val="tx2">
              <a:lumMod val="60000"/>
              <a:lumOff val="40000"/>
            </a:schemeClr>
          </a:solid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0" name="Group 20"/>
          <p:cNvGrpSpPr>
            <a:grpSpLocks noChangeAspect="1"/>
          </p:cNvGrpSpPr>
          <p:nvPr/>
        </p:nvGrpSpPr>
        <p:grpSpPr>
          <a:xfrm rot="-10800000">
            <a:off x="3955914" y="1314485"/>
            <a:ext cx="271538" cy="271538"/>
            <a:chOff x="-2540" y="-2540"/>
            <a:chExt cx="6355080" cy="6355080"/>
          </a:xfrm>
          <a:solidFill>
            <a:schemeClr val="bg1"/>
          </a:solidFill>
        </p:grpSpPr>
        <p:sp>
          <p:nvSpPr>
            <p:cNvPr id="21" name="Freeform 2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25" name="Group 25"/>
          <p:cNvGrpSpPr/>
          <p:nvPr/>
        </p:nvGrpSpPr>
        <p:grpSpPr>
          <a:xfrm rot="-10800000">
            <a:off x="5808359" y="1140089"/>
            <a:ext cx="370302" cy="370302"/>
            <a:chOff x="0" y="0"/>
            <a:chExt cx="6350000" cy="6350000"/>
          </a:xfrm>
          <a:solidFill>
            <a:schemeClr val="tx2">
              <a:lumMod val="60000"/>
              <a:lumOff val="40000"/>
            </a:schemeClr>
          </a:solidFill>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7" name="Group 27"/>
          <p:cNvGrpSpPr>
            <a:grpSpLocks noChangeAspect="1"/>
          </p:cNvGrpSpPr>
          <p:nvPr/>
        </p:nvGrpSpPr>
        <p:grpSpPr>
          <a:xfrm rot="-10800000">
            <a:off x="5753069" y="1314485"/>
            <a:ext cx="271538" cy="271538"/>
            <a:chOff x="-2540" y="-2540"/>
            <a:chExt cx="6355080" cy="6355080"/>
          </a:xfrm>
          <a:solidFill>
            <a:schemeClr val="bg1"/>
          </a:solidFill>
        </p:grpSpPr>
        <p:sp>
          <p:nvSpPr>
            <p:cNvPr id="28" name="Freeform 2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sp>
        <p:nvSpPr>
          <p:cNvPr id="32" name="TextBox 31">
            <a:extLst>
              <a:ext uri="{FF2B5EF4-FFF2-40B4-BE49-F238E27FC236}">
                <a16:creationId xmlns:a16="http://schemas.microsoft.com/office/drawing/2014/main" id="{B8312287-7C42-46A3-B52A-DB9FE0C618C4}"/>
              </a:ext>
            </a:extLst>
          </p:cNvPr>
          <p:cNvSpPr txBox="1"/>
          <p:nvPr/>
        </p:nvSpPr>
        <p:spPr>
          <a:xfrm>
            <a:off x="483873" y="322901"/>
            <a:ext cx="2364751" cy="553998"/>
          </a:xfrm>
          <a:prstGeom prst="rect">
            <a:avLst/>
          </a:prstGeom>
          <a:noFill/>
        </p:spPr>
        <p:txBody>
          <a:bodyPr wrap="none" rtlCol="0">
            <a:spAutoFit/>
          </a:bodyPr>
          <a:lstStyle/>
          <a:p>
            <a:pPr algn="ctr" defTabSz="457224">
              <a:buClrTx/>
              <a:defRPr/>
            </a:pPr>
            <a:r>
              <a:rPr lang="en-US" sz="3000" b="1" kern="1200" dirty="0">
                <a:solidFill>
                  <a:schemeClr val="bg2">
                    <a:lumMod val="10000"/>
                  </a:schemeClr>
                </a:solidFill>
                <a:latin typeface="Arial" panose="020B0604020202020204" pitchFamily="34" charset="0"/>
                <a:ea typeface="+mn-ea"/>
                <a:cs typeface="Arial" panose="020B0604020202020204" pitchFamily="34" charset="0"/>
              </a:rPr>
              <a:t>LUYỆN TẬP</a:t>
            </a:r>
          </a:p>
        </p:txBody>
      </p:sp>
      <p:grpSp>
        <p:nvGrpSpPr>
          <p:cNvPr id="35" name="Group 11">
            <a:extLst>
              <a:ext uri="{FF2B5EF4-FFF2-40B4-BE49-F238E27FC236}">
                <a16:creationId xmlns:a16="http://schemas.microsoft.com/office/drawing/2014/main" id="{01C6202C-7C19-47A6-B5C9-F55CF5B11886}"/>
              </a:ext>
            </a:extLst>
          </p:cNvPr>
          <p:cNvGrpSpPr/>
          <p:nvPr/>
        </p:nvGrpSpPr>
        <p:grpSpPr>
          <a:xfrm rot="1895262">
            <a:off x="8192143" y="466455"/>
            <a:ext cx="612472" cy="612472"/>
            <a:chOff x="0" y="0"/>
            <a:chExt cx="6350000" cy="6350000"/>
          </a:xfrm>
          <a:solidFill>
            <a:schemeClr val="accent4">
              <a:lumMod val="60000"/>
              <a:lumOff val="40000"/>
            </a:schemeClr>
          </a:solidFill>
        </p:grpSpPr>
        <p:sp>
          <p:nvSpPr>
            <p:cNvPr id="36" name="Freeform 12">
              <a:extLst>
                <a:ext uri="{FF2B5EF4-FFF2-40B4-BE49-F238E27FC236}">
                  <a16:creationId xmlns:a16="http://schemas.microsoft.com/office/drawing/2014/main" id="{A2F2553A-92E3-4066-9FF8-7D773D0BE4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7" name="Group 13">
            <a:extLst>
              <a:ext uri="{FF2B5EF4-FFF2-40B4-BE49-F238E27FC236}">
                <a16:creationId xmlns:a16="http://schemas.microsoft.com/office/drawing/2014/main" id="{0B5423E9-1FF3-4F7F-AE75-C132010EC260}"/>
              </a:ext>
            </a:extLst>
          </p:cNvPr>
          <p:cNvGrpSpPr>
            <a:grpSpLocks noChangeAspect="1"/>
          </p:cNvGrpSpPr>
          <p:nvPr/>
        </p:nvGrpSpPr>
        <p:grpSpPr>
          <a:xfrm rot="1895262">
            <a:off x="8588858" y="573513"/>
            <a:ext cx="398356" cy="398356"/>
            <a:chOff x="-2540" y="-2540"/>
            <a:chExt cx="6355080" cy="6355080"/>
          </a:xfrm>
          <a:solidFill>
            <a:srgbClr val="B88148"/>
          </a:solidFill>
        </p:grpSpPr>
        <p:sp>
          <p:nvSpPr>
            <p:cNvPr id="38" name="Freeform 14">
              <a:extLst>
                <a:ext uri="{FF2B5EF4-FFF2-40B4-BE49-F238E27FC236}">
                  <a16:creationId xmlns:a16="http://schemas.microsoft.com/office/drawing/2014/main" id="{A5921E92-8D98-4631-A457-1579E670CEC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tx2">
                  <a:lumMod val="60000"/>
                  <a:lumOff val="40000"/>
                </a:schemeClr>
              </a:solidFill>
            </a:ln>
          </p:spPr>
        </p:sp>
      </p:grpSp>
      <p:grpSp>
        <p:nvGrpSpPr>
          <p:cNvPr id="39" name="Group 8">
            <a:extLst>
              <a:ext uri="{FF2B5EF4-FFF2-40B4-BE49-F238E27FC236}">
                <a16:creationId xmlns:a16="http://schemas.microsoft.com/office/drawing/2014/main" id="{469AFB09-7AAC-4507-83C4-D2C3A4817152}"/>
              </a:ext>
            </a:extLst>
          </p:cNvPr>
          <p:cNvGrpSpPr/>
          <p:nvPr/>
        </p:nvGrpSpPr>
        <p:grpSpPr>
          <a:xfrm rot="-8904737">
            <a:off x="4891740" y="-205658"/>
            <a:ext cx="891803" cy="891803"/>
            <a:chOff x="0" y="0"/>
            <a:chExt cx="6350000" cy="6350000"/>
          </a:xfrm>
          <a:solidFill>
            <a:schemeClr val="accent4">
              <a:lumMod val="60000"/>
              <a:lumOff val="40000"/>
            </a:schemeClr>
          </a:solidFill>
        </p:grpSpPr>
        <p:sp>
          <p:nvSpPr>
            <p:cNvPr id="40" name="Freeform 9">
              <a:extLst>
                <a:ext uri="{FF2B5EF4-FFF2-40B4-BE49-F238E27FC236}">
                  <a16:creationId xmlns:a16="http://schemas.microsoft.com/office/drawing/2014/main" id="{BCF6430A-448F-483F-B918-4F749D68E52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41" name="Group 10">
            <a:extLst>
              <a:ext uri="{FF2B5EF4-FFF2-40B4-BE49-F238E27FC236}">
                <a16:creationId xmlns:a16="http://schemas.microsoft.com/office/drawing/2014/main" id="{B6C3144F-ECFC-45D4-83A2-7006D42917FE}"/>
              </a:ext>
            </a:extLst>
          </p:cNvPr>
          <p:cNvGrpSpPr>
            <a:grpSpLocks noChangeAspect="1"/>
          </p:cNvGrpSpPr>
          <p:nvPr/>
        </p:nvGrpSpPr>
        <p:grpSpPr>
          <a:xfrm rot="-8904737">
            <a:off x="4594640" y="-334458"/>
            <a:ext cx="565090" cy="565090"/>
            <a:chOff x="-2540" y="-2540"/>
            <a:chExt cx="6355080" cy="6355080"/>
          </a:xfrm>
          <a:solidFill>
            <a:srgbClr val="B88148"/>
          </a:solidFill>
        </p:grpSpPr>
        <p:sp>
          <p:nvSpPr>
            <p:cNvPr id="42" name="Freeform 11">
              <a:extLst>
                <a:ext uri="{FF2B5EF4-FFF2-40B4-BE49-F238E27FC236}">
                  <a16:creationId xmlns:a16="http://schemas.microsoft.com/office/drawing/2014/main" id="{65F81664-5351-4F81-806B-E279C69A533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sp>
      </p:grpSp>
      <p:sp>
        <p:nvSpPr>
          <p:cNvPr id="44" name="TextBox 43">
            <a:extLst>
              <a:ext uri="{FF2B5EF4-FFF2-40B4-BE49-F238E27FC236}">
                <a16:creationId xmlns:a16="http://schemas.microsoft.com/office/drawing/2014/main" id="{25603520-09EE-4AB1-A663-6F488D2147C3}"/>
              </a:ext>
            </a:extLst>
          </p:cNvPr>
          <p:cNvSpPr txBox="1"/>
          <p:nvPr/>
        </p:nvSpPr>
        <p:spPr>
          <a:xfrm>
            <a:off x="430594" y="1836913"/>
            <a:ext cx="8381523" cy="2805320"/>
          </a:xfrm>
          <a:prstGeom prst="rect">
            <a:avLst/>
          </a:prstGeom>
          <a:noFill/>
        </p:spPr>
        <p:txBody>
          <a:bodyPr wrap="square">
            <a:spAutoFit/>
          </a:bodyPr>
          <a:lstStyle/>
          <a:p>
            <a:pPr algn="just">
              <a:lnSpc>
                <a:spcPct val="150000"/>
              </a:lnSpc>
            </a:pPr>
            <a:r>
              <a:rPr lang="vi-VN" sz="2000" b="1" dirty="0">
                <a:latin typeface="+mn-lt"/>
                <a:ea typeface="Times New Roman" panose="02020603050405020304" pitchFamily="18" charset="0"/>
              </a:rPr>
              <a:t>Câu 1:</a:t>
            </a:r>
            <a:r>
              <a:rPr lang="vi-VN" sz="2000" dirty="0">
                <a:latin typeface="+mn-lt"/>
                <a:ea typeface="Times New Roman" panose="02020603050405020304" pitchFamily="18" charset="0"/>
              </a:rPr>
              <a:t> Nhóm chất dinh dưỡng cần thiết cho cơ thể là?</a:t>
            </a:r>
          </a:p>
          <a:p>
            <a:pPr algn="just">
              <a:lnSpc>
                <a:spcPct val="150000"/>
              </a:lnSpc>
            </a:pPr>
            <a:r>
              <a:rPr lang="vi-VN" sz="2000" dirty="0">
                <a:latin typeface="+mn-lt"/>
                <a:ea typeface="Times New Roman" panose="02020603050405020304" pitchFamily="18" charset="0"/>
              </a:rPr>
              <a:t>A. Chất bột đường, chất đạm, chất béo</a:t>
            </a:r>
          </a:p>
          <a:p>
            <a:pPr algn="just">
              <a:lnSpc>
                <a:spcPct val="150000"/>
              </a:lnSpc>
            </a:pPr>
            <a:r>
              <a:rPr lang="vi-VN" sz="2000" dirty="0">
                <a:latin typeface="+mn-lt"/>
                <a:ea typeface="Times New Roman" panose="02020603050405020304" pitchFamily="18" charset="0"/>
              </a:rPr>
              <a:t>B. Chất bột đường, chất đạm, chất béo, chất khoáng</a:t>
            </a:r>
          </a:p>
          <a:p>
            <a:pPr algn="just">
              <a:lnSpc>
                <a:spcPct val="150000"/>
              </a:lnSpc>
            </a:pPr>
            <a:r>
              <a:rPr lang="vi-VN" sz="2000" dirty="0">
                <a:latin typeface="+mn-lt"/>
                <a:ea typeface="Times New Roman" panose="02020603050405020304" pitchFamily="18" charset="0"/>
              </a:rPr>
              <a:t>C. Chất bột đường, chất đạm, chất béo, vi-ta-min, chất khoáng</a:t>
            </a:r>
          </a:p>
          <a:p>
            <a:pPr algn="just">
              <a:lnSpc>
                <a:spcPct val="150000"/>
              </a:lnSpc>
            </a:pPr>
            <a:r>
              <a:rPr lang="vi-VN" sz="2000" dirty="0">
                <a:latin typeface="+mn-lt"/>
                <a:ea typeface="Times New Roman" panose="02020603050405020304" pitchFamily="18" charset="0"/>
              </a:rPr>
              <a:t>D. Chất bột đường, chất đạm, chất béo, vi-ta-min, chất khoáng, chất xơ</a:t>
            </a:r>
          </a:p>
          <a:p>
            <a:pPr algn="just">
              <a:lnSpc>
                <a:spcPct val="150000"/>
              </a:lnSpc>
            </a:pPr>
            <a:endParaRPr lang="vi-VN" sz="2000" dirty="0">
              <a:latin typeface="+mn-lt"/>
              <a:ea typeface="Times New Roman" panose="02020603050405020304" pitchFamily="18" charset="0"/>
            </a:endParaRPr>
          </a:p>
        </p:txBody>
      </p:sp>
      <p:grpSp>
        <p:nvGrpSpPr>
          <p:cNvPr id="45" name="Group 9">
            <a:extLst>
              <a:ext uri="{FF2B5EF4-FFF2-40B4-BE49-F238E27FC236}">
                <a16:creationId xmlns:a16="http://schemas.microsoft.com/office/drawing/2014/main" id="{80F07516-62AA-4D87-9FF9-B1A023E182AD}"/>
              </a:ext>
            </a:extLst>
          </p:cNvPr>
          <p:cNvGrpSpPr/>
          <p:nvPr/>
        </p:nvGrpSpPr>
        <p:grpSpPr>
          <a:xfrm rot="-10800000">
            <a:off x="213135" y="4331603"/>
            <a:ext cx="488996" cy="488996"/>
            <a:chOff x="0" y="0"/>
            <a:chExt cx="6350000" cy="6350000"/>
          </a:xfrm>
          <a:solidFill>
            <a:schemeClr val="tx1">
              <a:lumMod val="40000"/>
              <a:lumOff val="60000"/>
            </a:schemeClr>
          </a:solidFill>
        </p:grpSpPr>
        <p:sp>
          <p:nvSpPr>
            <p:cNvPr id="46" name="Freeform 10">
              <a:extLst>
                <a:ext uri="{FF2B5EF4-FFF2-40B4-BE49-F238E27FC236}">
                  <a16:creationId xmlns:a16="http://schemas.microsoft.com/office/drawing/2014/main" id="{7876C8B1-E42F-4596-A9CD-63BAC7AB7F9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47" name="Group 11">
            <a:extLst>
              <a:ext uri="{FF2B5EF4-FFF2-40B4-BE49-F238E27FC236}">
                <a16:creationId xmlns:a16="http://schemas.microsoft.com/office/drawing/2014/main" id="{CC0C66D0-46F2-40C9-AD9B-28D4ED14D0E9}"/>
              </a:ext>
            </a:extLst>
          </p:cNvPr>
          <p:cNvGrpSpPr>
            <a:grpSpLocks noChangeAspect="1"/>
          </p:cNvGrpSpPr>
          <p:nvPr/>
        </p:nvGrpSpPr>
        <p:grpSpPr>
          <a:xfrm rot="-10800000">
            <a:off x="99996" y="4498648"/>
            <a:ext cx="341915" cy="341915"/>
            <a:chOff x="-2540" y="-2540"/>
            <a:chExt cx="6355080" cy="6355080"/>
          </a:xfrm>
          <a:solidFill>
            <a:srgbClr val="B88148"/>
          </a:solidFill>
        </p:grpSpPr>
        <p:sp>
          <p:nvSpPr>
            <p:cNvPr id="48" name="Freeform 12">
              <a:extLst>
                <a:ext uri="{FF2B5EF4-FFF2-40B4-BE49-F238E27FC236}">
                  <a16:creationId xmlns:a16="http://schemas.microsoft.com/office/drawing/2014/main" id="{3C07C0DC-E1EC-44E8-B702-CAC0DA5905A8}"/>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sp>
      </p:grpSp>
      <p:grpSp>
        <p:nvGrpSpPr>
          <p:cNvPr id="66" name="Group 25">
            <a:extLst>
              <a:ext uri="{FF2B5EF4-FFF2-40B4-BE49-F238E27FC236}">
                <a16:creationId xmlns:a16="http://schemas.microsoft.com/office/drawing/2014/main" id="{A23F6C5D-1CB4-4638-98F7-D504E534FF59}"/>
              </a:ext>
            </a:extLst>
          </p:cNvPr>
          <p:cNvGrpSpPr/>
          <p:nvPr/>
        </p:nvGrpSpPr>
        <p:grpSpPr>
          <a:xfrm rot="-10800000">
            <a:off x="7604000" y="1119059"/>
            <a:ext cx="370302" cy="370302"/>
            <a:chOff x="0" y="0"/>
            <a:chExt cx="6350000" cy="6350000"/>
          </a:xfrm>
          <a:solidFill>
            <a:schemeClr val="tx2">
              <a:lumMod val="60000"/>
              <a:lumOff val="40000"/>
            </a:schemeClr>
          </a:solidFill>
        </p:grpSpPr>
        <p:sp>
          <p:nvSpPr>
            <p:cNvPr id="67" name="Freeform 26">
              <a:extLst>
                <a:ext uri="{FF2B5EF4-FFF2-40B4-BE49-F238E27FC236}">
                  <a16:creationId xmlns:a16="http://schemas.microsoft.com/office/drawing/2014/main" id="{313E3DA5-A565-449B-936E-F067129BE59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dirty="0"/>
            </a:p>
          </p:txBody>
        </p:sp>
      </p:grpSp>
      <p:grpSp>
        <p:nvGrpSpPr>
          <p:cNvPr id="68" name="Group 27">
            <a:extLst>
              <a:ext uri="{FF2B5EF4-FFF2-40B4-BE49-F238E27FC236}">
                <a16:creationId xmlns:a16="http://schemas.microsoft.com/office/drawing/2014/main" id="{D0650283-4FB6-4ED2-B707-C53504EBB3D2}"/>
              </a:ext>
            </a:extLst>
          </p:cNvPr>
          <p:cNvGrpSpPr>
            <a:grpSpLocks noChangeAspect="1"/>
          </p:cNvGrpSpPr>
          <p:nvPr/>
        </p:nvGrpSpPr>
        <p:grpSpPr>
          <a:xfrm rot="-10800000">
            <a:off x="7548710" y="1293454"/>
            <a:ext cx="271538" cy="271538"/>
            <a:chOff x="-2540" y="-2540"/>
            <a:chExt cx="6355080" cy="6355080"/>
          </a:xfrm>
          <a:solidFill>
            <a:srgbClr val="B88148"/>
          </a:solidFill>
        </p:grpSpPr>
        <p:sp>
          <p:nvSpPr>
            <p:cNvPr id="69" name="Freeform 28">
              <a:extLst>
                <a:ext uri="{FF2B5EF4-FFF2-40B4-BE49-F238E27FC236}">
                  <a16:creationId xmlns:a16="http://schemas.microsoft.com/office/drawing/2014/main" id="{D6CF912F-F5C4-4740-85C1-9777E0DE945D}"/>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sp>
        <p:nvSpPr>
          <p:cNvPr id="73" name="Oval 72">
            <a:extLst>
              <a:ext uri="{FF2B5EF4-FFF2-40B4-BE49-F238E27FC236}">
                <a16:creationId xmlns:a16="http://schemas.microsoft.com/office/drawing/2014/main" id="{4BA7810B-EAEC-44EA-BD99-109E0EAB129E}"/>
              </a:ext>
            </a:extLst>
          </p:cNvPr>
          <p:cNvSpPr/>
          <p:nvPr/>
        </p:nvSpPr>
        <p:spPr>
          <a:xfrm>
            <a:off x="360848" y="3259630"/>
            <a:ext cx="494511" cy="4952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4">
              <a:buClrTx/>
              <a:defRPr/>
            </a:pPr>
            <a:endParaRPr lang="en-US" sz="900" kern="1200">
              <a:solidFill>
                <a:prstClr val="white"/>
              </a:solidFill>
              <a:latin typeface="Calibri"/>
            </a:endParaRPr>
          </a:p>
        </p:txBody>
      </p:sp>
      <p:sp>
        <p:nvSpPr>
          <p:cNvPr id="43" name="Google Shape;854;p47">
            <a:extLst>
              <a:ext uri="{FF2B5EF4-FFF2-40B4-BE49-F238E27FC236}">
                <a16:creationId xmlns:a16="http://schemas.microsoft.com/office/drawing/2014/main" id="{85E94F56-376E-464F-AD1F-133BBDB4171C}"/>
              </a:ext>
            </a:extLst>
          </p:cNvPr>
          <p:cNvSpPr/>
          <p:nvPr/>
        </p:nvSpPr>
        <p:spPr>
          <a:xfrm>
            <a:off x="8038573" y="2718629"/>
            <a:ext cx="207381" cy="182583"/>
          </a:xfrm>
          <a:custGeom>
            <a:avLst/>
            <a:gdLst/>
            <a:ahLst/>
            <a:cxnLst/>
            <a:rect l="l" t="t" r="r" b="b"/>
            <a:pathLst>
              <a:path w="5603" h="4933" extrusionOk="0">
                <a:moveTo>
                  <a:pt x="2810" y="1"/>
                </a:moveTo>
                <a:cubicBezTo>
                  <a:pt x="1842" y="1"/>
                  <a:pt x="924" y="574"/>
                  <a:pt x="527" y="1525"/>
                </a:cubicBezTo>
                <a:cubicBezTo>
                  <a:pt x="0" y="2774"/>
                  <a:pt x="598" y="4219"/>
                  <a:pt x="1856" y="4745"/>
                </a:cubicBezTo>
                <a:cubicBezTo>
                  <a:pt x="2165" y="4873"/>
                  <a:pt x="2486" y="4933"/>
                  <a:pt x="2801" y="4933"/>
                </a:cubicBezTo>
                <a:cubicBezTo>
                  <a:pt x="3768" y="4933"/>
                  <a:pt x="4686" y="4365"/>
                  <a:pt x="5076" y="3416"/>
                </a:cubicBezTo>
                <a:cubicBezTo>
                  <a:pt x="5603" y="2158"/>
                  <a:pt x="5005" y="713"/>
                  <a:pt x="3747" y="187"/>
                </a:cubicBezTo>
                <a:cubicBezTo>
                  <a:pt x="3440" y="61"/>
                  <a:pt x="3122" y="1"/>
                  <a:pt x="2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22;p48">
            <a:extLst>
              <a:ext uri="{FF2B5EF4-FFF2-40B4-BE49-F238E27FC236}">
                <a16:creationId xmlns:a16="http://schemas.microsoft.com/office/drawing/2014/main" id="{8B31C19D-9705-47D4-AE71-F25F89CB1606}"/>
              </a:ext>
            </a:extLst>
          </p:cNvPr>
          <p:cNvSpPr/>
          <p:nvPr/>
        </p:nvSpPr>
        <p:spPr>
          <a:xfrm rot="-1638766">
            <a:off x="8024367" y="3244054"/>
            <a:ext cx="324588" cy="192384"/>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22;p48">
            <a:extLst>
              <a:ext uri="{FF2B5EF4-FFF2-40B4-BE49-F238E27FC236}">
                <a16:creationId xmlns:a16="http://schemas.microsoft.com/office/drawing/2014/main" id="{99F2C935-A380-417C-BF1C-3066DBFEEF17}"/>
              </a:ext>
            </a:extLst>
          </p:cNvPr>
          <p:cNvSpPr/>
          <p:nvPr/>
        </p:nvSpPr>
        <p:spPr>
          <a:xfrm rot="2275383">
            <a:off x="7770970" y="2255587"/>
            <a:ext cx="324588" cy="192384"/>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26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F8401DE-9C7D-49DE-867E-93F66EDA6942}"/>
              </a:ext>
            </a:extLst>
          </p:cNvPr>
          <p:cNvSpPr/>
          <p:nvPr/>
        </p:nvSpPr>
        <p:spPr>
          <a:xfrm>
            <a:off x="120" y="-227172"/>
            <a:ext cx="9143760" cy="20954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4">
              <a:buClrTx/>
              <a:defRPr/>
            </a:pPr>
            <a:endParaRPr lang="en-US" sz="900" kern="1200">
              <a:solidFill>
                <a:prstClr val="white"/>
              </a:solidFill>
              <a:latin typeface="Calibri"/>
            </a:endParaRPr>
          </a:p>
        </p:txBody>
      </p:sp>
      <p:sp>
        <p:nvSpPr>
          <p:cNvPr id="3" name="AutoShape 3"/>
          <p:cNvSpPr/>
          <p:nvPr/>
        </p:nvSpPr>
        <p:spPr>
          <a:xfrm>
            <a:off x="485882" y="1286751"/>
            <a:ext cx="8667522" cy="67467"/>
          </a:xfrm>
          <a:prstGeom prst="rect">
            <a:avLst/>
          </a:prstGeom>
          <a:solidFill>
            <a:schemeClr val="accent3">
              <a:lumMod val="75000"/>
            </a:schemeClr>
          </a:solidFill>
        </p:spPr>
      </p:sp>
      <p:grpSp>
        <p:nvGrpSpPr>
          <p:cNvPr id="4" name="Group 4"/>
          <p:cNvGrpSpPr/>
          <p:nvPr/>
        </p:nvGrpSpPr>
        <p:grpSpPr>
          <a:xfrm rot="-10800000">
            <a:off x="485883" y="1140089"/>
            <a:ext cx="370302" cy="370302"/>
            <a:chOff x="0" y="0"/>
            <a:chExt cx="6350000" cy="6350000"/>
          </a:xfrm>
          <a:solidFill>
            <a:schemeClr val="tx2">
              <a:lumMod val="60000"/>
              <a:lumOff val="40000"/>
            </a:schemeClr>
          </a:solidFill>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6" name="Group 6"/>
          <p:cNvGrpSpPr>
            <a:grpSpLocks noChangeAspect="1"/>
          </p:cNvGrpSpPr>
          <p:nvPr/>
        </p:nvGrpSpPr>
        <p:grpSpPr>
          <a:xfrm rot="-10800000">
            <a:off x="430593" y="1314485"/>
            <a:ext cx="271538" cy="271538"/>
            <a:chOff x="-2540" y="-2540"/>
            <a:chExt cx="6355080" cy="6355080"/>
          </a:xfrm>
          <a:solidFill>
            <a:schemeClr val="accent1">
              <a:lumMod val="75000"/>
            </a:schemeClr>
          </a:solidFill>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11" name="Group 11"/>
          <p:cNvGrpSpPr/>
          <p:nvPr/>
        </p:nvGrpSpPr>
        <p:grpSpPr>
          <a:xfrm rot="-10800000">
            <a:off x="2227053" y="1140089"/>
            <a:ext cx="370302" cy="370302"/>
            <a:chOff x="0" y="0"/>
            <a:chExt cx="6350000" cy="6350000"/>
          </a:xfrm>
          <a:solidFill>
            <a:schemeClr val="tx2">
              <a:lumMod val="60000"/>
              <a:lumOff val="40000"/>
            </a:schemeClr>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3" name="Group 13"/>
          <p:cNvGrpSpPr>
            <a:grpSpLocks noChangeAspect="1"/>
          </p:cNvGrpSpPr>
          <p:nvPr/>
        </p:nvGrpSpPr>
        <p:grpSpPr>
          <a:xfrm rot="-10800000">
            <a:off x="2171763" y="1314485"/>
            <a:ext cx="271538" cy="271538"/>
            <a:chOff x="-2540" y="-2540"/>
            <a:chExt cx="6355080" cy="6355080"/>
          </a:xfrm>
          <a:solidFill>
            <a:schemeClr val="bg1"/>
          </a:solidFill>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18" name="Group 18"/>
          <p:cNvGrpSpPr/>
          <p:nvPr/>
        </p:nvGrpSpPr>
        <p:grpSpPr>
          <a:xfrm rot="-10800000">
            <a:off x="4011203" y="1140089"/>
            <a:ext cx="370302" cy="370302"/>
            <a:chOff x="0" y="0"/>
            <a:chExt cx="6350000" cy="6350000"/>
          </a:xfrm>
          <a:solidFill>
            <a:schemeClr val="tx2">
              <a:lumMod val="60000"/>
              <a:lumOff val="40000"/>
            </a:schemeClr>
          </a:solid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0" name="Group 20"/>
          <p:cNvGrpSpPr>
            <a:grpSpLocks noChangeAspect="1"/>
          </p:cNvGrpSpPr>
          <p:nvPr/>
        </p:nvGrpSpPr>
        <p:grpSpPr>
          <a:xfrm rot="-10800000">
            <a:off x="3955914" y="1314485"/>
            <a:ext cx="271538" cy="271538"/>
            <a:chOff x="-2540" y="-2540"/>
            <a:chExt cx="6355080" cy="6355080"/>
          </a:xfrm>
          <a:solidFill>
            <a:schemeClr val="bg1"/>
          </a:solidFill>
        </p:grpSpPr>
        <p:sp>
          <p:nvSpPr>
            <p:cNvPr id="21" name="Freeform 2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25" name="Group 25"/>
          <p:cNvGrpSpPr/>
          <p:nvPr/>
        </p:nvGrpSpPr>
        <p:grpSpPr>
          <a:xfrm rot="-10800000">
            <a:off x="5808359" y="1140089"/>
            <a:ext cx="370302" cy="370302"/>
            <a:chOff x="0" y="0"/>
            <a:chExt cx="6350000" cy="6350000"/>
          </a:xfrm>
          <a:solidFill>
            <a:schemeClr val="tx2">
              <a:lumMod val="60000"/>
              <a:lumOff val="40000"/>
            </a:schemeClr>
          </a:solidFill>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7" name="Group 27"/>
          <p:cNvGrpSpPr>
            <a:grpSpLocks noChangeAspect="1"/>
          </p:cNvGrpSpPr>
          <p:nvPr/>
        </p:nvGrpSpPr>
        <p:grpSpPr>
          <a:xfrm rot="-10800000">
            <a:off x="5753069" y="1314485"/>
            <a:ext cx="271538" cy="271538"/>
            <a:chOff x="-2540" y="-2540"/>
            <a:chExt cx="6355080" cy="6355080"/>
          </a:xfrm>
          <a:solidFill>
            <a:schemeClr val="bg1"/>
          </a:solidFill>
        </p:grpSpPr>
        <p:sp>
          <p:nvSpPr>
            <p:cNvPr id="28" name="Freeform 2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sp>
        <p:nvSpPr>
          <p:cNvPr id="32" name="TextBox 31">
            <a:extLst>
              <a:ext uri="{FF2B5EF4-FFF2-40B4-BE49-F238E27FC236}">
                <a16:creationId xmlns:a16="http://schemas.microsoft.com/office/drawing/2014/main" id="{B8312287-7C42-46A3-B52A-DB9FE0C618C4}"/>
              </a:ext>
            </a:extLst>
          </p:cNvPr>
          <p:cNvSpPr txBox="1"/>
          <p:nvPr/>
        </p:nvSpPr>
        <p:spPr>
          <a:xfrm>
            <a:off x="483873" y="322901"/>
            <a:ext cx="2364751" cy="553998"/>
          </a:xfrm>
          <a:prstGeom prst="rect">
            <a:avLst/>
          </a:prstGeom>
          <a:noFill/>
        </p:spPr>
        <p:txBody>
          <a:bodyPr wrap="none" rtlCol="0">
            <a:spAutoFit/>
          </a:bodyPr>
          <a:lstStyle/>
          <a:p>
            <a:pPr algn="ctr" defTabSz="457224">
              <a:buClrTx/>
              <a:defRPr/>
            </a:pPr>
            <a:r>
              <a:rPr lang="en-US" sz="3000" b="1" kern="1200" dirty="0">
                <a:solidFill>
                  <a:schemeClr val="bg2">
                    <a:lumMod val="10000"/>
                  </a:schemeClr>
                </a:solidFill>
                <a:latin typeface="Arial" panose="020B0604020202020204" pitchFamily="34" charset="0"/>
                <a:ea typeface="+mn-ea"/>
                <a:cs typeface="Arial" panose="020B0604020202020204" pitchFamily="34" charset="0"/>
              </a:rPr>
              <a:t>LUYỆN TẬP</a:t>
            </a:r>
          </a:p>
        </p:txBody>
      </p:sp>
      <p:grpSp>
        <p:nvGrpSpPr>
          <p:cNvPr id="35" name="Group 11">
            <a:extLst>
              <a:ext uri="{FF2B5EF4-FFF2-40B4-BE49-F238E27FC236}">
                <a16:creationId xmlns:a16="http://schemas.microsoft.com/office/drawing/2014/main" id="{01C6202C-7C19-47A6-B5C9-F55CF5B11886}"/>
              </a:ext>
            </a:extLst>
          </p:cNvPr>
          <p:cNvGrpSpPr/>
          <p:nvPr/>
        </p:nvGrpSpPr>
        <p:grpSpPr>
          <a:xfrm rot="1895262">
            <a:off x="8192143" y="466455"/>
            <a:ext cx="612472" cy="612472"/>
            <a:chOff x="0" y="0"/>
            <a:chExt cx="6350000" cy="6350000"/>
          </a:xfrm>
          <a:solidFill>
            <a:schemeClr val="accent4">
              <a:lumMod val="60000"/>
              <a:lumOff val="40000"/>
            </a:schemeClr>
          </a:solidFill>
        </p:grpSpPr>
        <p:sp>
          <p:nvSpPr>
            <p:cNvPr id="36" name="Freeform 12">
              <a:extLst>
                <a:ext uri="{FF2B5EF4-FFF2-40B4-BE49-F238E27FC236}">
                  <a16:creationId xmlns:a16="http://schemas.microsoft.com/office/drawing/2014/main" id="{A2F2553A-92E3-4066-9FF8-7D773D0BE4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7" name="Group 13">
            <a:extLst>
              <a:ext uri="{FF2B5EF4-FFF2-40B4-BE49-F238E27FC236}">
                <a16:creationId xmlns:a16="http://schemas.microsoft.com/office/drawing/2014/main" id="{0B5423E9-1FF3-4F7F-AE75-C132010EC260}"/>
              </a:ext>
            </a:extLst>
          </p:cNvPr>
          <p:cNvGrpSpPr>
            <a:grpSpLocks noChangeAspect="1"/>
          </p:cNvGrpSpPr>
          <p:nvPr/>
        </p:nvGrpSpPr>
        <p:grpSpPr>
          <a:xfrm rot="1895262">
            <a:off x="8588858" y="573513"/>
            <a:ext cx="398356" cy="398356"/>
            <a:chOff x="-2540" y="-2540"/>
            <a:chExt cx="6355080" cy="6355080"/>
          </a:xfrm>
          <a:solidFill>
            <a:srgbClr val="B88148"/>
          </a:solidFill>
        </p:grpSpPr>
        <p:sp>
          <p:nvSpPr>
            <p:cNvPr id="38" name="Freeform 14">
              <a:extLst>
                <a:ext uri="{FF2B5EF4-FFF2-40B4-BE49-F238E27FC236}">
                  <a16:creationId xmlns:a16="http://schemas.microsoft.com/office/drawing/2014/main" id="{A5921E92-8D98-4631-A457-1579E670CEC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tx2">
                  <a:lumMod val="60000"/>
                  <a:lumOff val="40000"/>
                </a:schemeClr>
              </a:solidFill>
            </a:ln>
          </p:spPr>
        </p:sp>
      </p:grpSp>
      <p:grpSp>
        <p:nvGrpSpPr>
          <p:cNvPr id="39" name="Group 8">
            <a:extLst>
              <a:ext uri="{FF2B5EF4-FFF2-40B4-BE49-F238E27FC236}">
                <a16:creationId xmlns:a16="http://schemas.microsoft.com/office/drawing/2014/main" id="{469AFB09-7AAC-4507-83C4-D2C3A4817152}"/>
              </a:ext>
            </a:extLst>
          </p:cNvPr>
          <p:cNvGrpSpPr/>
          <p:nvPr/>
        </p:nvGrpSpPr>
        <p:grpSpPr>
          <a:xfrm rot="-8904737">
            <a:off x="4891740" y="-205658"/>
            <a:ext cx="891803" cy="891803"/>
            <a:chOff x="0" y="0"/>
            <a:chExt cx="6350000" cy="6350000"/>
          </a:xfrm>
          <a:solidFill>
            <a:schemeClr val="accent4">
              <a:lumMod val="60000"/>
              <a:lumOff val="40000"/>
            </a:schemeClr>
          </a:solidFill>
        </p:grpSpPr>
        <p:sp>
          <p:nvSpPr>
            <p:cNvPr id="40" name="Freeform 9">
              <a:extLst>
                <a:ext uri="{FF2B5EF4-FFF2-40B4-BE49-F238E27FC236}">
                  <a16:creationId xmlns:a16="http://schemas.microsoft.com/office/drawing/2014/main" id="{BCF6430A-448F-483F-B918-4F749D68E52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41" name="Group 10">
            <a:extLst>
              <a:ext uri="{FF2B5EF4-FFF2-40B4-BE49-F238E27FC236}">
                <a16:creationId xmlns:a16="http://schemas.microsoft.com/office/drawing/2014/main" id="{B6C3144F-ECFC-45D4-83A2-7006D42917FE}"/>
              </a:ext>
            </a:extLst>
          </p:cNvPr>
          <p:cNvGrpSpPr>
            <a:grpSpLocks noChangeAspect="1"/>
          </p:cNvGrpSpPr>
          <p:nvPr/>
        </p:nvGrpSpPr>
        <p:grpSpPr>
          <a:xfrm rot="-8904737">
            <a:off x="4594640" y="-334458"/>
            <a:ext cx="565090" cy="565090"/>
            <a:chOff x="-2540" y="-2540"/>
            <a:chExt cx="6355080" cy="6355080"/>
          </a:xfrm>
          <a:solidFill>
            <a:srgbClr val="B88148"/>
          </a:solidFill>
        </p:grpSpPr>
        <p:sp>
          <p:nvSpPr>
            <p:cNvPr id="42" name="Freeform 11">
              <a:extLst>
                <a:ext uri="{FF2B5EF4-FFF2-40B4-BE49-F238E27FC236}">
                  <a16:creationId xmlns:a16="http://schemas.microsoft.com/office/drawing/2014/main" id="{65F81664-5351-4F81-806B-E279C69A533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sp>
      </p:grpSp>
      <p:sp>
        <p:nvSpPr>
          <p:cNvPr id="44" name="TextBox 43">
            <a:extLst>
              <a:ext uri="{FF2B5EF4-FFF2-40B4-BE49-F238E27FC236}">
                <a16:creationId xmlns:a16="http://schemas.microsoft.com/office/drawing/2014/main" id="{25603520-09EE-4AB1-A663-6F488D2147C3}"/>
              </a:ext>
            </a:extLst>
          </p:cNvPr>
          <p:cNvSpPr txBox="1"/>
          <p:nvPr/>
        </p:nvSpPr>
        <p:spPr>
          <a:xfrm>
            <a:off x="430594" y="1836913"/>
            <a:ext cx="8722810" cy="2805320"/>
          </a:xfrm>
          <a:prstGeom prst="rect">
            <a:avLst/>
          </a:prstGeom>
          <a:noFill/>
        </p:spPr>
        <p:txBody>
          <a:bodyPr wrap="square">
            <a:spAutoFit/>
          </a:bodyPr>
          <a:lstStyle/>
          <a:p>
            <a:pPr algn="just">
              <a:lnSpc>
                <a:spcPct val="150000"/>
              </a:lnSpc>
            </a:pPr>
            <a:r>
              <a:rPr lang="vi-VN" sz="2000" b="1" dirty="0">
                <a:latin typeface="+mn-lt"/>
                <a:ea typeface="Times New Roman" panose="02020603050405020304" pitchFamily="18" charset="0"/>
              </a:rPr>
              <a:t>Câu </a:t>
            </a:r>
            <a:r>
              <a:rPr lang="en-US" sz="2000" b="1" dirty="0">
                <a:latin typeface="+mn-lt"/>
                <a:ea typeface="Times New Roman" panose="02020603050405020304" pitchFamily="18" charset="0"/>
              </a:rPr>
              <a:t>2</a:t>
            </a:r>
            <a:r>
              <a:rPr lang="vi-VN" sz="2000" b="1" dirty="0">
                <a:latin typeface="+mn-lt"/>
                <a:ea typeface="Times New Roman" panose="02020603050405020304" pitchFamily="18" charset="0"/>
              </a:rPr>
              <a:t>:</a:t>
            </a:r>
            <a:r>
              <a:rPr lang="vi-VN" sz="2000" dirty="0">
                <a:latin typeface="+mn-lt"/>
                <a:ea typeface="Times New Roman" panose="02020603050405020304" pitchFamily="18" charset="0"/>
              </a:rPr>
              <a:t> Trong các thức ăn dưới đây, nhóm chất nào chứa nhiều chất đạm?</a:t>
            </a:r>
          </a:p>
          <a:p>
            <a:pPr algn="just">
              <a:lnSpc>
                <a:spcPct val="150000"/>
              </a:lnSpc>
            </a:pPr>
            <a:r>
              <a:rPr lang="vi-VN" sz="2000" dirty="0">
                <a:latin typeface="+mn-lt"/>
                <a:ea typeface="Times New Roman" panose="02020603050405020304" pitchFamily="18" charset="0"/>
              </a:rPr>
              <a:t>A. Cá, trứng, sữa, thịt, hải sản, đậu nành.</a:t>
            </a:r>
          </a:p>
          <a:p>
            <a:pPr algn="just">
              <a:lnSpc>
                <a:spcPct val="150000"/>
              </a:lnSpc>
            </a:pPr>
            <a:r>
              <a:rPr lang="vi-VN" sz="2000" dirty="0">
                <a:latin typeface="+mn-lt"/>
                <a:ea typeface="Times New Roman" panose="02020603050405020304" pitchFamily="18" charset="0"/>
              </a:rPr>
              <a:t>B. Cơm, bánh mỳ, khoai, sắn.</a:t>
            </a:r>
          </a:p>
          <a:p>
            <a:pPr algn="just">
              <a:lnSpc>
                <a:spcPct val="150000"/>
              </a:lnSpc>
            </a:pPr>
            <a:r>
              <a:rPr lang="vi-VN" sz="2000" dirty="0">
                <a:latin typeface="+mn-lt"/>
                <a:ea typeface="Times New Roman" panose="02020603050405020304" pitchFamily="18" charset="0"/>
              </a:rPr>
              <a:t>C. Bơ, lạc, dầu dừa, cá hồi.</a:t>
            </a:r>
          </a:p>
          <a:p>
            <a:pPr algn="just">
              <a:lnSpc>
                <a:spcPct val="150000"/>
              </a:lnSpc>
            </a:pPr>
            <a:r>
              <a:rPr lang="vi-VN" sz="2000" dirty="0">
                <a:latin typeface="+mn-lt"/>
                <a:ea typeface="Times New Roman" panose="02020603050405020304" pitchFamily="18" charset="0"/>
              </a:rPr>
              <a:t>D. Sữa, hoa quả, rau xanh, cà rốt.</a:t>
            </a:r>
          </a:p>
          <a:p>
            <a:pPr algn="just">
              <a:lnSpc>
                <a:spcPct val="150000"/>
              </a:lnSpc>
            </a:pPr>
            <a:endParaRPr lang="vi-VN" sz="2000" dirty="0">
              <a:latin typeface="+mn-lt"/>
              <a:ea typeface="Times New Roman" panose="02020603050405020304" pitchFamily="18" charset="0"/>
            </a:endParaRPr>
          </a:p>
        </p:txBody>
      </p:sp>
      <p:grpSp>
        <p:nvGrpSpPr>
          <p:cNvPr id="45" name="Group 9">
            <a:extLst>
              <a:ext uri="{FF2B5EF4-FFF2-40B4-BE49-F238E27FC236}">
                <a16:creationId xmlns:a16="http://schemas.microsoft.com/office/drawing/2014/main" id="{80F07516-62AA-4D87-9FF9-B1A023E182AD}"/>
              </a:ext>
            </a:extLst>
          </p:cNvPr>
          <p:cNvGrpSpPr/>
          <p:nvPr/>
        </p:nvGrpSpPr>
        <p:grpSpPr>
          <a:xfrm rot="-10800000">
            <a:off x="-157113" y="4674424"/>
            <a:ext cx="488996" cy="488996"/>
            <a:chOff x="0" y="0"/>
            <a:chExt cx="6350000" cy="6350000"/>
          </a:xfrm>
          <a:solidFill>
            <a:schemeClr val="tx1">
              <a:lumMod val="40000"/>
              <a:lumOff val="60000"/>
            </a:schemeClr>
          </a:solidFill>
        </p:grpSpPr>
        <p:sp>
          <p:nvSpPr>
            <p:cNvPr id="46" name="Freeform 10">
              <a:extLst>
                <a:ext uri="{FF2B5EF4-FFF2-40B4-BE49-F238E27FC236}">
                  <a16:creationId xmlns:a16="http://schemas.microsoft.com/office/drawing/2014/main" id="{7876C8B1-E42F-4596-A9CD-63BAC7AB7F9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47" name="Group 11">
            <a:extLst>
              <a:ext uri="{FF2B5EF4-FFF2-40B4-BE49-F238E27FC236}">
                <a16:creationId xmlns:a16="http://schemas.microsoft.com/office/drawing/2014/main" id="{CC0C66D0-46F2-40C9-AD9B-28D4ED14D0E9}"/>
              </a:ext>
            </a:extLst>
          </p:cNvPr>
          <p:cNvGrpSpPr>
            <a:grpSpLocks noChangeAspect="1"/>
          </p:cNvGrpSpPr>
          <p:nvPr/>
        </p:nvGrpSpPr>
        <p:grpSpPr>
          <a:xfrm rot="-10800000">
            <a:off x="99996" y="4498648"/>
            <a:ext cx="341915" cy="341915"/>
            <a:chOff x="-2540" y="-2540"/>
            <a:chExt cx="6355080" cy="6355080"/>
          </a:xfrm>
          <a:solidFill>
            <a:srgbClr val="B88148"/>
          </a:solidFill>
        </p:grpSpPr>
        <p:sp>
          <p:nvSpPr>
            <p:cNvPr id="48" name="Freeform 12">
              <a:extLst>
                <a:ext uri="{FF2B5EF4-FFF2-40B4-BE49-F238E27FC236}">
                  <a16:creationId xmlns:a16="http://schemas.microsoft.com/office/drawing/2014/main" id="{3C07C0DC-E1EC-44E8-B702-CAC0DA5905A8}"/>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sp>
      </p:grpSp>
      <p:grpSp>
        <p:nvGrpSpPr>
          <p:cNvPr id="66" name="Group 25">
            <a:extLst>
              <a:ext uri="{FF2B5EF4-FFF2-40B4-BE49-F238E27FC236}">
                <a16:creationId xmlns:a16="http://schemas.microsoft.com/office/drawing/2014/main" id="{A23F6C5D-1CB4-4638-98F7-D504E534FF59}"/>
              </a:ext>
            </a:extLst>
          </p:cNvPr>
          <p:cNvGrpSpPr/>
          <p:nvPr/>
        </p:nvGrpSpPr>
        <p:grpSpPr>
          <a:xfrm rot="-10800000">
            <a:off x="7604000" y="1119059"/>
            <a:ext cx="370302" cy="370302"/>
            <a:chOff x="0" y="0"/>
            <a:chExt cx="6350000" cy="6350000"/>
          </a:xfrm>
          <a:solidFill>
            <a:schemeClr val="tx2">
              <a:lumMod val="60000"/>
              <a:lumOff val="40000"/>
            </a:schemeClr>
          </a:solidFill>
        </p:grpSpPr>
        <p:sp>
          <p:nvSpPr>
            <p:cNvPr id="67" name="Freeform 26">
              <a:extLst>
                <a:ext uri="{FF2B5EF4-FFF2-40B4-BE49-F238E27FC236}">
                  <a16:creationId xmlns:a16="http://schemas.microsoft.com/office/drawing/2014/main" id="{313E3DA5-A565-449B-936E-F067129BE59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dirty="0"/>
            </a:p>
          </p:txBody>
        </p:sp>
      </p:grpSp>
      <p:grpSp>
        <p:nvGrpSpPr>
          <p:cNvPr id="68" name="Group 27">
            <a:extLst>
              <a:ext uri="{FF2B5EF4-FFF2-40B4-BE49-F238E27FC236}">
                <a16:creationId xmlns:a16="http://schemas.microsoft.com/office/drawing/2014/main" id="{D0650283-4FB6-4ED2-B707-C53504EBB3D2}"/>
              </a:ext>
            </a:extLst>
          </p:cNvPr>
          <p:cNvGrpSpPr>
            <a:grpSpLocks noChangeAspect="1"/>
          </p:cNvGrpSpPr>
          <p:nvPr/>
        </p:nvGrpSpPr>
        <p:grpSpPr>
          <a:xfrm rot="-10800000">
            <a:off x="7548710" y="1293454"/>
            <a:ext cx="271538" cy="271538"/>
            <a:chOff x="-2540" y="-2540"/>
            <a:chExt cx="6355080" cy="6355080"/>
          </a:xfrm>
          <a:solidFill>
            <a:srgbClr val="B88148"/>
          </a:solidFill>
        </p:grpSpPr>
        <p:sp>
          <p:nvSpPr>
            <p:cNvPr id="69" name="Freeform 28">
              <a:extLst>
                <a:ext uri="{FF2B5EF4-FFF2-40B4-BE49-F238E27FC236}">
                  <a16:creationId xmlns:a16="http://schemas.microsoft.com/office/drawing/2014/main" id="{D6CF912F-F5C4-4740-85C1-9777E0DE945D}"/>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sp>
        <p:nvSpPr>
          <p:cNvPr id="73" name="Oval 72">
            <a:extLst>
              <a:ext uri="{FF2B5EF4-FFF2-40B4-BE49-F238E27FC236}">
                <a16:creationId xmlns:a16="http://schemas.microsoft.com/office/drawing/2014/main" id="{4BA7810B-EAEC-44EA-BD99-109E0EAB129E}"/>
              </a:ext>
            </a:extLst>
          </p:cNvPr>
          <p:cNvSpPr/>
          <p:nvPr/>
        </p:nvSpPr>
        <p:spPr>
          <a:xfrm>
            <a:off x="330792" y="2399710"/>
            <a:ext cx="494511" cy="4952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4">
              <a:buClrTx/>
              <a:defRPr/>
            </a:pPr>
            <a:endParaRPr lang="en-US" sz="900" kern="1200" dirty="0">
              <a:solidFill>
                <a:prstClr val="white"/>
              </a:solidFill>
              <a:latin typeface="Calibri"/>
            </a:endParaRPr>
          </a:p>
        </p:txBody>
      </p:sp>
      <p:grpSp>
        <p:nvGrpSpPr>
          <p:cNvPr id="2" name="Group 1">
            <a:extLst>
              <a:ext uri="{FF2B5EF4-FFF2-40B4-BE49-F238E27FC236}">
                <a16:creationId xmlns:a16="http://schemas.microsoft.com/office/drawing/2014/main" id="{03A95C4B-9ABD-4A6C-A19F-9F9AB03B0DB4}"/>
              </a:ext>
            </a:extLst>
          </p:cNvPr>
          <p:cNvGrpSpPr/>
          <p:nvPr/>
        </p:nvGrpSpPr>
        <p:grpSpPr>
          <a:xfrm>
            <a:off x="8466019" y="3923047"/>
            <a:ext cx="577985" cy="1180851"/>
            <a:chOff x="7770970" y="2255587"/>
            <a:chExt cx="577985" cy="1180851"/>
          </a:xfrm>
        </p:grpSpPr>
        <p:sp>
          <p:nvSpPr>
            <p:cNvPr id="43" name="Google Shape;854;p47">
              <a:extLst>
                <a:ext uri="{FF2B5EF4-FFF2-40B4-BE49-F238E27FC236}">
                  <a16:creationId xmlns:a16="http://schemas.microsoft.com/office/drawing/2014/main" id="{85E94F56-376E-464F-AD1F-133BBDB4171C}"/>
                </a:ext>
              </a:extLst>
            </p:cNvPr>
            <p:cNvSpPr/>
            <p:nvPr/>
          </p:nvSpPr>
          <p:spPr>
            <a:xfrm>
              <a:off x="8038573" y="2718629"/>
              <a:ext cx="207381" cy="182583"/>
            </a:xfrm>
            <a:custGeom>
              <a:avLst/>
              <a:gdLst/>
              <a:ahLst/>
              <a:cxnLst/>
              <a:rect l="l" t="t" r="r" b="b"/>
              <a:pathLst>
                <a:path w="5603" h="4933" extrusionOk="0">
                  <a:moveTo>
                    <a:pt x="2810" y="1"/>
                  </a:moveTo>
                  <a:cubicBezTo>
                    <a:pt x="1842" y="1"/>
                    <a:pt x="924" y="574"/>
                    <a:pt x="527" y="1525"/>
                  </a:cubicBezTo>
                  <a:cubicBezTo>
                    <a:pt x="0" y="2774"/>
                    <a:pt x="598" y="4219"/>
                    <a:pt x="1856" y="4745"/>
                  </a:cubicBezTo>
                  <a:cubicBezTo>
                    <a:pt x="2165" y="4873"/>
                    <a:pt x="2486" y="4933"/>
                    <a:pt x="2801" y="4933"/>
                  </a:cubicBezTo>
                  <a:cubicBezTo>
                    <a:pt x="3768" y="4933"/>
                    <a:pt x="4686" y="4365"/>
                    <a:pt x="5076" y="3416"/>
                  </a:cubicBezTo>
                  <a:cubicBezTo>
                    <a:pt x="5603" y="2158"/>
                    <a:pt x="5005" y="713"/>
                    <a:pt x="3747" y="187"/>
                  </a:cubicBezTo>
                  <a:cubicBezTo>
                    <a:pt x="3440" y="61"/>
                    <a:pt x="3122" y="1"/>
                    <a:pt x="2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22;p48">
              <a:extLst>
                <a:ext uri="{FF2B5EF4-FFF2-40B4-BE49-F238E27FC236}">
                  <a16:creationId xmlns:a16="http://schemas.microsoft.com/office/drawing/2014/main" id="{8B31C19D-9705-47D4-AE71-F25F89CB1606}"/>
                </a:ext>
              </a:extLst>
            </p:cNvPr>
            <p:cNvSpPr/>
            <p:nvPr/>
          </p:nvSpPr>
          <p:spPr>
            <a:xfrm rot="-1638766">
              <a:off x="8024367" y="3244054"/>
              <a:ext cx="324588" cy="192384"/>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22;p48">
              <a:extLst>
                <a:ext uri="{FF2B5EF4-FFF2-40B4-BE49-F238E27FC236}">
                  <a16:creationId xmlns:a16="http://schemas.microsoft.com/office/drawing/2014/main" id="{99F2C935-A380-417C-BF1C-3066DBFEEF17}"/>
                </a:ext>
              </a:extLst>
            </p:cNvPr>
            <p:cNvSpPr/>
            <p:nvPr/>
          </p:nvSpPr>
          <p:spPr>
            <a:xfrm rot="2275383">
              <a:off x="7770970" y="2255587"/>
              <a:ext cx="324588" cy="192384"/>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332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F8401DE-9C7D-49DE-867E-93F66EDA6942}"/>
              </a:ext>
            </a:extLst>
          </p:cNvPr>
          <p:cNvSpPr/>
          <p:nvPr/>
        </p:nvSpPr>
        <p:spPr>
          <a:xfrm>
            <a:off x="120" y="-227172"/>
            <a:ext cx="9143760" cy="20954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4">
              <a:buClrTx/>
              <a:defRPr/>
            </a:pPr>
            <a:endParaRPr lang="en-US" sz="900" kern="1200">
              <a:solidFill>
                <a:prstClr val="white"/>
              </a:solidFill>
              <a:latin typeface="Calibri"/>
            </a:endParaRPr>
          </a:p>
        </p:txBody>
      </p:sp>
      <p:sp>
        <p:nvSpPr>
          <p:cNvPr id="3" name="AutoShape 3"/>
          <p:cNvSpPr/>
          <p:nvPr/>
        </p:nvSpPr>
        <p:spPr>
          <a:xfrm>
            <a:off x="485882" y="1286751"/>
            <a:ext cx="8667522" cy="67467"/>
          </a:xfrm>
          <a:prstGeom prst="rect">
            <a:avLst/>
          </a:prstGeom>
          <a:solidFill>
            <a:schemeClr val="accent3">
              <a:lumMod val="75000"/>
            </a:schemeClr>
          </a:solidFill>
        </p:spPr>
      </p:sp>
      <p:grpSp>
        <p:nvGrpSpPr>
          <p:cNvPr id="4" name="Group 4"/>
          <p:cNvGrpSpPr/>
          <p:nvPr/>
        </p:nvGrpSpPr>
        <p:grpSpPr>
          <a:xfrm rot="-10800000">
            <a:off x="485883" y="1140089"/>
            <a:ext cx="370302" cy="370302"/>
            <a:chOff x="0" y="0"/>
            <a:chExt cx="6350000" cy="6350000"/>
          </a:xfrm>
          <a:solidFill>
            <a:schemeClr val="tx2">
              <a:lumMod val="60000"/>
              <a:lumOff val="40000"/>
            </a:schemeClr>
          </a:solidFill>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6" name="Group 6"/>
          <p:cNvGrpSpPr>
            <a:grpSpLocks noChangeAspect="1"/>
          </p:cNvGrpSpPr>
          <p:nvPr/>
        </p:nvGrpSpPr>
        <p:grpSpPr>
          <a:xfrm rot="-10800000">
            <a:off x="430593" y="1314485"/>
            <a:ext cx="271538" cy="271538"/>
            <a:chOff x="-2540" y="-2540"/>
            <a:chExt cx="6355080" cy="6355080"/>
          </a:xfrm>
          <a:solidFill>
            <a:schemeClr val="accent1">
              <a:lumMod val="75000"/>
            </a:schemeClr>
          </a:solidFill>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11" name="Group 11"/>
          <p:cNvGrpSpPr/>
          <p:nvPr/>
        </p:nvGrpSpPr>
        <p:grpSpPr>
          <a:xfrm rot="-10800000">
            <a:off x="2227053" y="1140089"/>
            <a:ext cx="370302" cy="370302"/>
            <a:chOff x="0" y="0"/>
            <a:chExt cx="6350000" cy="6350000"/>
          </a:xfrm>
          <a:solidFill>
            <a:schemeClr val="tx2">
              <a:lumMod val="60000"/>
              <a:lumOff val="40000"/>
            </a:schemeClr>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3" name="Group 13"/>
          <p:cNvGrpSpPr>
            <a:grpSpLocks noChangeAspect="1"/>
          </p:cNvGrpSpPr>
          <p:nvPr/>
        </p:nvGrpSpPr>
        <p:grpSpPr>
          <a:xfrm rot="-10800000">
            <a:off x="2171763" y="1314485"/>
            <a:ext cx="271538" cy="271538"/>
            <a:chOff x="-2540" y="-2540"/>
            <a:chExt cx="6355080" cy="6355080"/>
          </a:xfrm>
          <a:solidFill>
            <a:schemeClr val="bg1"/>
          </a:solidFill>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18" name="Group 18"/>
          <p:cNvGrpSpPr/>
          <p:nvPr/>
        </p:nvGrpSpPr>
        <p:grpSpPr>
          <a:xfrm rot="-10800000">
            <a:off x="4011203" y="1140089"/>
            <a:ext cx="370302" cy="370302"/>
            <a:chOff x="0" y="0"/>
            <a:chExt cx="6350000" cy="6350000"/>
          </a:xfrm>
          <a:solidFill>
            <a:schemeClr val="tx2">
              <a:lumMod val="60000"/>
              <a:lumOff val="40000"/>
            </a:schemeClr>
          </a:solid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0" name="Group 20"/>
          <p:cNvGrpSpPr>
            <a:grpSpLocks noChangeAspect="1"/>
          </p:cNvGrpSpPr>
          <p:nvPr/>
        </p:nvGrpSpPr>
        <p:grpSpPr>
          <a:xfrm rot="-10800000">
            <a:off x="3955914" y="1314485"/>
            <a:ext cx="271538" cy="271538"/>
            <a:chOff x="-2540" y="-2540"/>
            <a:chExt cx="6355080" cy="6355080"/>
          </a:xfrm>
          <a:solidFill>
            <a:schemeClr val="bg1"/>
          </a:solidFill>
        </p:grpSpPr>
        <p:sp>
          <p:nvSpPr>
            <p:cNvPr id="21" name="Freeform 2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25" name="Group 25"/>
          <p:cNvGrpSpPr/>
          <p:nvPr/>
        </p:nvGrpSpPr>
        <p:grpSpPr>
          <a:xfrm rot="-10800000">
            <a:off x="5808359" y="1140089"/>
            <a:ext cx="370302" cy="370302"/>
            <a:chOff x="0" y="0"/>
            <a:chExt cx="6350000" cy="6350000"/>
          </a:xfrm>
          <a:solidFill>
            <a:schemeClr val="tx2">
              <a:lumMod val="60000"/>
              <a:lumOff val="40000"/>
            </a:schemeClr>
          </a:solidFill>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7" name="Group 27"/>
          <p:cNvGrpSpPr>
            <a:grpSpLocks noChangeAspect="1"/>
          </p:cNvGrpSpPr>
          <p:nvPr/>
        </p:nvGrpSpPr>
        <p:grpSpPr>
          <a:xfrm rot="-10800000">
            <a:off x="5753069" y="1314485"/>
            <a:ext cx="271538" cy="271538"/>
            <a:chOff x="-2540" y="-2540"/>
            <a:chExt cx="6355080" cy="6355080"/>
          </a:xfrm>
          <a:solidFill>
            <a:schemeClr val="bg1"/>
          </a:solidFill>
        </p:grpSpPr>
        <p:sp>
          <p:nvSpPr>
            <p:cNvPr id="28" name="Freeform 2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sp>
        <p:nvSpPr>
          <p:cNvPr id="32" name="TextBox 31">
            <a:extLst>
              <a:ext uri="{FF2B5EF4-FFF2-40B4-BE49-F238E27FC236}">
                <a16:creationId xmlns:a16="http://schemas.microsoft.com/office/drawing/2014/main" id="{B8312287-7C42-46A3-B52A-DB9FE0C618C4}"/>
              </a:ext>
            </a:extLst>
          </p:cNvPr>
          <p:cNvSpPr txBox="1"/>
          <p:nvPr/>
        </p:nvSpPr>
        <p:spPr>
          <a:xfrm>
            <a:off x="483873" y="322901"/>
            <a:ext cx="2364751" cy="553998"/>
          </a:xfrm>
          <a:prstGeom prst="rect">
            <a:avLst/>
          </a:prstGeom>
          <a:noFill/>
        </p:spPr>
        <p:txBody>
          <a:bodyPr wrap="none" rtlCol="0">
            <a:spAutoFit/>
          </a:bodyPr>
          <a:lstStyle/>
          <a:p>
            <a:pPr algn="ctr" defTabSz="457224">
              <a:buClrTx/>
              <a:defRPr/>
            </a:pPr>
            <a:r>
              <a:rPr lang="en-US" sz="3000" b="1" kern="1200" dirty="0">
                <a:solidFill>
                  <a:schemeClr val="bg2">
                    <a:lumMod val="10000"/>
                  </a:schemeClr>
                </a:solidFill>
                <a:latin typeface="Arial" panose="020B0604020202020204" pitchFamily="34" charset="0"/>
                <a:ea typeface="+mn-ea"/>
                <a:cs typeface="Arial" panose="020B0604020202020204" pitchFamily="34" charset="0"/>
              </a:rPr>
              <a:t>LUYỆN TẬP</a:t>
            </a:r>
          </a:p>
        </p:txBody>
      </p:sp>
      <p:grpSp>
        <p:nvGrpSpPr>
          <p:cNvPr id="35" name="Group 11">
            <a:extLst>
              <a:ext uri="{FF2B5EF4-FFF2-40B4-BE49-F238E27FC236}">
                <a16:creationId xmlns:a16="http://schemas.microsoft.com/office/drawing/2014/main" id="{01C6202C-7C19-47A6-B5C9-F55CF5B11886}"/>
              </a:ext>
            </a:extLst>
          </p:cNvPr>
          <p:cNvGrpSpPr/>
          <p:nvPr/>
        </p:nvGrpSpPr>
        <p:grpSpPr>
          <a:xfrm rot="1895262">
            <a:off x="8192143" y="466455"/>
            <a:ext cx="612472" cy="612472"/>
            <a:chOff x="0" y="0"/>
            <a:chExt cx="6350000" cy="6350000"/>
          </a:xfrm>
          <a:solidFill>
            <a:schemeClr val="accent4">
              <a:lumMod val="60000"/>
              <a:lumOff val="40000"/>
            </a:schemeClr>
          </a:solidFill>
        </p:grpSpPr>
        <p:sp>
          <p:nvSpPr>
            <p:cNvPr id="36" name="Freeform 12">
              <a:extLst>
                <a:ext uri="{FF2B5EF4-FFF2-40B4-BE49-F238E27FC236}">
                  <a16:creationId xmlns:a16="http://schemas.microsoft.com/office/drawing/2014/main" id="{A2F2553A-92E3-4066-9FF8-7D773D0BE4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7" name="Group 13">
            <a:extLst>
              <a:ext uri="{FF2B5EF4-FFF2-40B4-BE49-F238E27FC236}">
                <a16:creationId xmlns:a16="http://schemas.microsoft.com/office/drawing/2014/main" id="{0B5423E9-1FF3-4F7F-AE75-C132010EC260}"/>
              </a:ext>
            </a:extLst>
          </p:cNvPr>
          <p:cNvGrpSpPr>
            <a:grpSpLocks noChangeAspect="1"/>
          </p:cNvGrpSpPr>
          <p:nvPr/>
        </p:nvGrpSpPr>
        <p:grpSpPr>
          <a:xfrm rot="1895262">
            <a:off x="8588858" y="573513"/>
            <a:ext cx="398356" cy="398356"/>
            <a:chOff x="-2540" y="-2540"/>
            <a:chExt cx="6355080" cy="6355080"/>
          </a:xfrm>
          <a:solidFill>
            <a:srgbClr val="B88148"/>
          </a:solidFill>
        </p:grpSpPr>
        <p:sp>
          <p:nvSpPr>
            <p:cNvPr id="38" name="Freeform 14">
              <a:extLst>
                <a:ext uri="{FF2B5EF4-FFF2-40B4-BE49-F238E27FC236}">
                  <a16:creationId xmlns:a16="http://schemas.microsoft.com/office/drawing/2014/main" id="{A5921E92-8D98-4631-A457-1579E670CEC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tx2">
                  <a:lumMod val="60000"/>
                  <a:lumOff val="40000"/>
                </a:schemeClr>
              </a:solidFill>
            </a:ln>
          </p:spPr>
        </p:sp>
      </p:grpSp>
      <p:grpSp>
        <p:nvGrpSpPr>
          <p:cNvPr id="39" name="Group 8">
            <a:extLst>
              <a:ext uri="{FF2B5EF4-FFF2-40B4-BE49-F238E27FC236}">
                <a16:creationId xmlns:a16="http://schemas.microsoft.com/office/drawing/2014/main" id="{469AFB09-7AAC-4507-83C4-D2C3A4817152}"/>
              </a:ext>
            </a:extLst>
          </p:cNvPr>
          <p:cNvGrpSpPr/>
          <p:nvPr/>
        </p:nvGrpSpPr>
        <p:grpSpPr>
          <a:xfrm rot="-8904737">
            <a:off x="4891740" y="-205658"/>
            <a:ext cx="891803" cy="891803"/>
            <a:chOff x="0" y="0"/>
            <a:chExt cx="6350000" cy="6350000"/>
          </a:xfrm>
          <a:solidFill>
            <a:schemeClr val="accent4">
              <a:lumMod val="60000"/>
              <a:lumOff val="40000"/>
            </a:schemeClr>
          </a:solidFill>
        </p:grpSpPr>
        <p:sp>
          <p:nvSpPr>
            <p:cNvPr id="40" name="Freeform 9">
              <a:extLst>
                <a:ext uri="{FF2B5EF4-FFF2-40B4-BE49-F238E27FC236}">
                  <a16:creationId xmlns:a16="http://schemas.microsoft.com/office/drawing/2014/main" id="{BCF6430A-448F-483F-B918-4F749D68E52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41" name="Group 10">
            <a:extLst>
              <a:ext uri="{FF2B5EF4-FFF2-40B4-BE49-F238E27FC236}">
                <a16:creationId xmlns:a16="http://schemas.microsoft.com/office/drawing/2014/main" id="{B6C3144F-ECFC-45D4-83A2-7006D42917FE}"/>
              </a:ext>
            </a:extLst>
          </p:cNvPr>
          <p:cNvGrpSpPr>
            <a:grpSpLocks noChangeAspect="1"/>
          </p:cNvGrpSpPr>
          <p:nvPr/>
        </p:nvGrpSpPr>
        <p:grpSpPr>
          <a:xfrm rot="-8904737">
            <a:off x="4594640" y="-334458"/>
            <a:ext cx="565090" cy="565090"/>
            <a:chOff x="-2540" y="-2540"/>
            <a:chExt cx="6355080" cy="6355080"/>
          </a:xfrm>
          <a:solidFill>
            <a:srgbClr val="B88148"/>
          </a:solidFill>
        </p:grpSpPr>
        <p:sp>
          <p:nvSpPr>
            <p:cNvPr id="42" name="Freeform 11">
              <a:extLst>
                <a:ext uri="{FF2B5EF4-FFF2-40B4-BE49-F238E27FC236}">
                  <a16:creationId xmlns:a16="http://schemas.microsoft.com/office/drawing/2014/main" id="{65F81664-5351-4F81-806B-E279C69A533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sp>
      </p:grpSp>
      <p:sp>
        <p:nvSpPr>
          <p:cNvPr id="44" name="TextBox 43">
            <a:extLst>
              <a:ext uri="{FF2B5EF4-FFF2-40B4-BE49-F238E27FC236}">
                <a16:creationId xmlns:a16="http://schemas.microsoft.com/office/drawing/2014/main" id="{25603520-09EE-4AB1-A663-6F488D2147C3}"/>
              </a:ext>
            </a:extLst>
          </p:cNvPr>
          <p:cNvSpPr txBox="1"/>
          <p:nvPr/>
        </p:nvSpPr>
        <p:spPr>
          <a:xfrm>
            <a:off x="161637" y="1874462"/>
            <a:ext cx="8969305" cy="2805320"/>
          </a:xfrm>
          <a:prstGeom prst="rect">
            <a:avLst/>
          </a:prstGeom>
          <a:noFill/>
        </p:spPr>
        <p:txBody>
          <a:bodyPr wrap="square">
            <a:spAutoFit/>
          </a:bodyPr>
          <a:lstStyle/>
          <a:p>
            <a:pPr algn="just">
              <a:lnSpc>
                <a:spcPct val="150000"/>
              </a:lnSpc>
            </a:pPr>
            <a:r>
              <a:rPr lang="vi-VN" sz="2000" b="1" dirty="0">
                <a:latin typeface="+mn-lt"/>
                <a:ea typeface="Times New Roman" panose="02020603050405020304" pitchFamily="18" charset="0"/>
              </a:rPr>
              <a:t>Câu </a:t>
            </a:r>
            <a:r>
              <a:rPr lang="en-US" sz="2000" b="1" dirty="0">
                <a:latin typeface="+mn-lt"/>
                <a:ea typeface="Times New Roman" panose="02020603050405020304" pitchFamily="18" charset="0"/>
              </a:rPr>
              <a:t>3</a:t>
            </a:r>
            <a:r>
              <a:rPr lang="vi-VN" sz="2000" b="1" dirty="0">
                <a:latin typeface="+mn-lt"/>
                <a:ea typeface="Times New Roman" panose="02020603050405020304" pitchFamily="18" charset="0"/>
              </a:rPr>
              <a:t>:</a:t>
            </a:r>
            <a:r>
              <a:rPr lang="vi-VN" sz="2000" dirty="0">
                <a:latin typeface="+mn-lt"/>
                <a:ea typeface="Times New Roman" panose="02020603050405020304" pitchFamily="18" charset="0"/>
              </a:rPr>
              <a:t> Trong các thực phẩm sau đây, loại nào có hàm lượng ca-lo cao nhất?</a:t>
            </a:r>
          </a:p>
          <a:p>
            <a:pPr algn="just">
              <a:lnSpc>
                <a:spcPct val="150000"/>
              </a:lnSpc>
            </a:pPr>
            <a:r>
              <a:rPr lang="vi-VN" sz="2000" dirty="0">
                <a:latin typeface="+mn-lt"/>
                <a:ea typeface="Times New Roman" panose="02020603050405020304" pitchFamily="18" charset="0"/>
              </a:rPr>
              <a:t>A. Rau xanh</a:t>
            </a:r>
          </a:p>
          <a:p>
            <a:pPr algn="just">
              <a:lnSpc>
                <a:spcPct val="150000"/>
              </a:lnSpc>
            </a:pPr>
            <a:r>
              <a:rPr lang="vi-VN" sz="2000" dirty="0">
                <a:latin typeface="+mn-lt"/>
                <a:ea typeface="Times New Roman" panose="02020603050405020304" pitchFamily="18" charset="0"/>
              </a:rPr>
              <a:t>B. Ức gà</a:t>
            </a:r>
          </a:p>
          <a:p>
            <a:pPr algn="just">
              <a:lnSpc>
                <a:spcPct val="150000"/>
              </a:lnSpc>
            </a:pPr>
            <a:r>
              <a:rPr lang="vi-VN" sz="2000" dirty="0">
                <a:latin typeface="+mn-lt"/>
                <a:ea typeface="Times New Roman" panose="02020603050405020304" pitchFamily="18" charset="0"/>
              </a:rPr>
              <a:t>C. Cơm</a:t>
            </a:r>
          </a:p>
          <a:p>
            <a:pPr algn="just">
              <a:lnSpc>
                <a:spcPct val="150000"/>
              </a:lnSpc>
            </a:pPr>
            <a:r>
              <a:rPr lang="vi-VN" sz="2000" dirty="0">
                <a:latin typeface="+mn-lt"/>
                <a:ea typeface="Times New Roman" panose="02020603050405020304" pitchFamily="18" charset="0"/>
              </a:rPr>
              <a:t>D. Cá chép</a:t>
            </a:r>
          </a:p>
          <a:p>
            <a:pPr algn="just">
              <a:lnSpc>
                <a:spcPct val="150000"/>
              </a:lnSpc>
            </a:pPr>
            <a:endParaRPr lang="vi-VN" sz="2000" dirty="0">
              <a:latin typeface="+mn-lt"/>
              <a:ea typeface="Times New Roman" panose="02020603050405020304" pitchFamily="18" charset="0"/>
            </a:endParaRPr>
          </a:p>
        </p:txBody>
      </p:sp>
      <p:grpSp>
        <p:nvGrpSpPr>
          <p:cNvPr id="45" name="Group 9">
            <a:extLst>
              <a:ext uri="{FF2B5EF4-FFF2-40B4-BE49-F238E27FC236}">
                <a16:creationId xmlns:a16="http://schemas.microsoft.com/office/drawing/2014/main" id="{80F07516-62AA-4D87-9FF9-B1A023E182AD}"/>
              </a:ext>
            </a:extLst>
          </p:cNvPr>
          <p:cNvGrpSpPr/>
          <p:nvPr/>
        </p:nvGrpSpPr>
        <p:grpSpPr>
          <a:xfrm rot="-10800000">
            <a:off x="-157113" y="4674424"/>
            <a:ext cx="488996" cy="488996"/>
            <a:chOff x="0" y="0"/>
            <a:chExt cx="6350000" cy="6350000"/>
          </a:xfrm>
          <a:solidFill>
            <a:schemeClr val="tx1">
              <a:lumMod val="40000"/>
              <a:lumOff val="60000"/>
            </a:schemeClr>
          </a:solidFill>
        </p:grpSpPr>
        <p:sp>
          <p:nvSpPr>
            <p:cNvPr id="46" name="Freeform 10">
              <a:extLst>
                <a:ext uri="{FF2B5EF4-FFF2-40B4-BE49-F238E27FC236}">
                  <a16:creationId xmlns:a16="http://schemas.microsoft.com/office/drawing/2014/main" id="{7876C8B1-E42F-4596-A9CD-63BAC7AB7F9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47" name="Group 11">
            <a:extLst>
              <a:ext uri="{FF2B5EF4-FFF2-40B4-BE49-F238E27FC236}">
                <a16:creationId xmlns:a16="http://schemas.microsoft.com/office/drawing/2014/main" id="{CC0C66D0-46F2-40C9-AD9B-28D4ED14D0E9}"/>
              </a:ext>
            </a:extLst>
          </p:cNvPr>
          <p:cNvGrpSpPr>
            <a:grpSpLocks noChangeAspect="1"/>
          </p:cNvGrpSpPr>
          <p:nvPr/>
        </p:nvGrpSpPr>
        <p:grpSpPr>
          <a:xfrm rot="-10800000">
            <a:off x="99996" y="4498648"/>
            <a:ext cx="341915" cy="341915"/>
            <a:chOff x="-2540" y="-2540"/>
            <a:chExt cx="6355080" cy="6355080"/>
          </a:xfrm>
          <a:solidFill>
            <a:srgbClr val="B88148"/>
          </a:solidFill>
        </p:grpSpPr>
        <p:sp>
          <p:nvSpPr>
            <p:cNvPr id="48" name="Freeform 12">
              <a:extLst>
                <a:ext uri="{FF2B5EF4-FFF2-40B4-BE49-F238E27FC236}">
                  <a16:creationId xmlns:a16="http://schemas.microsoft.com/office/drawing/2014/main" id="{3C07C0DC-E1EC-44E8-B702-CAC0DA5905A8}"/>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sp>
      </p:grpSp>
      <p:grpSp>
        <p:nvGrpSpPr>
          <p:cNvPr id="66" name="Group 25">
            <a:extLst>
              <a:ext uri="{FF2B5EF4-FFF2-40B4-BE49-F238E27FC236}">
                <a16:creationId xmlns:a16="http://schemas.microsoft.com/office/drawing/2014/main" id="{A23F6C5D-1CB4-4638-98F7-D504E534FF59}"/>
              </a:ext>
            </a:extLst>
          </p:cNvPr>
          <p:cNvGrpSpPr/>
          <p:nvPr/>
        </p:nvGrpSpPr>
        <p:grpSpPr>
          <a:xfrm rot="-10800000">
            <a:off x="7604000" y="1119059"/>
            <a:ext cx="370302" cy="370302"/>
            <a:chOff x="0" y="0"/>
            <a:chExt cx="6350000" cy="6350000"/>
          </a:xfrm>
          <a:solidFill>
            <a:schemeClr val="tx2">
              <a:lumMod val="60000"/>
              <a:lumOff val="40000"/>
            </a:schemeClr>
          </a:solidFill>
        </p:grpSpPr>
        <p:sp>
          <p:nvSpPr>
            <p:cNvPr id="67" name="Freeform 26">
              <a:extLst>
                <a:ext uri="{FF2B5EF4-FFF2-40B4-BE49-F238E27FC236}">
                  <a16:creationId xmlns:a16="http://schemas.microsoft.com/office/drawing/2014/main" id="{313E3DA5-A565-449B-936E-F067129BE59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dirty="0"/>
            </a:p>
          </p:txBody>
        </p:sp>
      </p:grpSp>
      <p:grpSp>
        <p:nvGrpSpPr>
          <p:cNvPr id="68" name="Group 27">
            <a:extLst>
              <a:ext uri="{FF2B5EF4-FFF2-40B4-BE49-F238E27FC236}">
                <a16:creationId xmlns:a16="http://schemas.microsoft.com/office/drawing/2014/main" id="{D0650283-4FB6-4ED2-B707-C53504EBB3D2}"/>
              </a:ext>
            </a:extLst>
          </p:cNvPr>
          <p:cNvGrpSpPr>
            <a:grpSpLocks noChangeAspect="1"/>
          </p:cNvGrpSpPr>
          <p:nvPr/>
        </p:nvGrpSpPr>
        <p:grpSpPr>
          <a:xfrm rot="-10800000">
            <a:off x="7548710" y="1293454"/>
            <a:ext cx="271538" cy="271538"/>
            <a:chOff x="-2540" y="-2540"/>
            <a:chExt cx="6355080" cy="6355080"/>
          </a:xfrm>
          <a:solidFill>
            <a:srgbClr val="B88148"/>
          </a:solidFill>
        </p:grpSpPr>
        <p:sp>
          <p:nvSpPr>
            <p:cNvPr id="69" name="Freeform 28">
              <a:extLst>
                <a:ext uri="{FF2B5EF4-FFF2-40B4-BE49-F238E27FC236}">
                  <a16:creationId xmlns:a16="http://schemas.microsoft.com/office/drawing/2014/main" id="{D6CF912F-F5C4-4740-85C1-9777E0DE945D}"/>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sp>
        <p:nvSpPr>
          <p:cNvPr id="73" name="Oval 72">
            <a:extLst>
              <a:ext uri="{FF2B5EF4-FFF2-40B4-BE49-F238E27FC236}">
                <a16:creationId xmlns:a16="http://schemas.microsoft.com/office/drawing/2014/main" id="{4BA7810B-EAEC-44EA-BD99-109E0EAB129E}"/>
              </a:ext>
            </a:extLst>
          </p:cNvPr>
          <p:cNvSpPr/>
          <p:nvPr/>
        </p:nvSpPr>
        <p:spPr>
          <a:xfrm>
            <a:off x="67231" y="3275228"/>
            <a:ext cx="494511" cy="4952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4">
              <a:buClrTx/>
              <a:defRPr/>
            </a:pPr>
            <a:endParaRPr lang="en-US" sz="900" kern="1200">
              <a:solidFill>
                <a:prstClr val="white"/>
              </a:solidFill>
              <a:latin typeface="Calibri"/>
            </a:endParaRPr>
          </a:p>
        </p:txBody>
      </p:sp>
      <p:grpSp>
        <p:nvGrpSpPr>
          <p:cNvPr id="2" name="Group 1">
            <a:extLst>
              <a:ext uri="{FF2B5EF4-FFF2-40B4-BE49-F238E27FC236}">
                <a16:creationId xmlns:a16="http://schemas.microsoft.com/office/drawing/2014/main" id="{03A95C4B-9ABD-4A6C-A19F-9F9AB03B0DB4}"/>
              </a:ext>
            </a:extLst>
          </p:cNvPr>
          <p:cNvGrpSpPr/>
          <p:nvPr/>
        </p:nvGrpSpPr>
        <p:grpSpPr>
          <a:xfrm>
            <a:off x="8466019" y="3923047"/>
            <a:ext cx="577985" cy="1180851"/>
            <a:chOff x="7770970" y="2255587"/>
            <a:chExt cx="577985" cy="1180851"/>
          </a:xfrm>
        </p:grpSpPr>
        <p:sp>
          <p:nvSpPr>
            <p:cNvPr id="43" name="Google Shape;854;p47">
              <a:extLst>
                <a:ext uri="{FF2B5EF4-FFF2-40B4-BE49-F238E27FC236}">
                  <a16:creationId xmlns:a16="http://schemas.microsoft.com/office/drawing/2014/main" id="{85E94F56-376E-464F-AD1F-133BBDB4171C}"/>
                </a:ext>
              </a:extLst>
            </p:cNvPr>
            <p:cNvSpPr/>
            <p:nvPr/>
          </p:nvSpPr>
          <p:spPr>
            <a:xfrm>
              <a:off x="8038573" y="2718629"/>
              <a:ext cx="207381" cy="182583"/>
            </a:xfrm>
            <a:custGeom>
              <a:avLst/>
              <a:gdLst/>
              <a:ahLst/>
              <a:cxnLst/>
              <a:rect l="l" t="t" r="r" b="b"/>
              <a:pathLst>
                <a:path w="5603" h="4933" extrusionOk="0">
                  <a:moveTo>
                    <a:pt x="2810" y="1"/>
                  </a:moveTo>
                  <a:cubicBezTo>
                    <a:pt x="1842" y="1"/>
                    <a:pt x="924" y="574"/>
                    <a:pt x="527" y="1525"/>
                  </a:cubicBezTo>
                  <a:cubicBezTo>
                    <a:pt x="0" y="2774"/>
                    <a:pt x="598" y="4219"/>
                    <a:pt x="1856" y="4745"/>
                  </a:cubicBezTo>
                  <a:cubicBezTo>
                    <a:pt x="2165" y="4873"/>
                    <a:pt x="2486" y="4933"/>
                    <a:pt x="2801" y="4933"/>
                  </a:cubicBezTo>
                  <a:cubicBezTo>
                    <a:pt x="3768" y="4933"/>
                    <a:pt x="4686" y="4365"/>
                    <a:pt x="5076" y="3416"/>
                  </a:cubicBezTo>
                  <a:cubicBezTo>
                    <a:pt x="5603" y="2158"/>
                    <a:pt x="5005" y="713"/>
                    <a:pt x="3747" y="187"/>
                  </a:cubicBezTo>
                  <a:cubicBezTo>
                    <a:pt x="3440" y="61"/>
                    <a:pt x="3122" y="1"/>
                    <a:pt x="2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22;p48">
              <a:extLst>
                <a:ext uri="{FF2B5EF4-FFF2-40B4-BE49-F238E27FC236}">
                  <a16:creationId xmlns:a16="http://schemas.microsoft.com/office/drawing/2014/main" id="{8B31C19D-9705-47D4-AE71-F25F89CB1606}"/>
                </a:ext>
              </a:extLst>
            </p:cNvPr>
            <p:cNvSpPr/>
            <p:nvPr/>
          </p:nvSpPr>
          <p:spPr>
            <a:xfrm rot="-1638766">
              <a:off x="8024367" y="3244054"/>
              <a:ext cx="324588" cy="192384"/>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22;p48">
              <a:extLst>
                <a:ext uri="{FF2B5EF4-FFF2-40B4-BE49-F238E27FC236}">
                  <a16:creationId xmlns:a16="http://schemas.microsoft.com/office/drawing/2014/main" id="{99F2C935-A380-417C-BF1C-3066DBFEEF17}"/>
                </a:ext>
              </a:extLst>
            </p:cNvPr>
            <p:cNvSpPr/>
            <p:nvPr/>
          </p:nvSpPr>
          <p:spPr>
            <a:xfrm rot="2275383">
              <a:off x="7770970" y="2255587"/>
              <a:ext cx="324588" cy="192384"/>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416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41"/>
          <p:cNvSpPr txBox="1">
            <a:spLocks noGrp="1"/>
          </p:cNvSpPr>
          <p:nvPr>
            <p:ph type="title"/>
          </p:nvPr>
        </p:nvSpPr>
        <p:spPr>
          <a:xfrm>
            <a:off x="1885348" y="331696"/>
            <a:ext cx="5373303" cy="5179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2">
                    <a:lumMod val="10000"/>
                  </a:schemeClr>
                </a:solidFill>
              </a:rPr>
              <a:t>KHỞI ĐỘNG</a:t>
            </a:r>
            <a:endParaRPr sz="3200" b="1" dirty="0">
              <a:solidFill>
                <a:schemeClr val="bg2">
                  <a:lumMod val="10000"/>
                </a:schemeClr>
              </a:solidFill>
            </a:endParaRPr>
          </a:p>
        </p:txBody>
      </p:sp>
      <p:sp>
        <p:nvSpPr>
          <p:cNvPr id="671" name="Google Shape;671;p41"/>
          <p:cNvSpPr/>
          <p:nvPr/>
        </p:nvSpPr>
        <p:spPr>
          <a:xfrm rot="7874236">
            <a:off x="7679900" y="1106978"/>
            <a:ext cx="324595" cy="192388"/>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Rounded Corners 5">
            <a:extLst>
              <a:ext uri="{FF2B5EF4-FFF2-40B4-BE49-F238E27FC236}">
                <a16:creationId xmlns:a16="http://schemas.microsoft.com/office/drawing/2014/main" id="{4DA0AB48-B30E-4498-8960-950661DCCB7C}"/>
              </a:ext>
            </a:extLst>
          </p:cNvPr>
          <p:cNvSpPr/>
          <p:nvPr/>
        </p:nvSpPr>
        <p:spPr>
          <a:xfrm>
            <a:off x="525982" y="1017717"/>
            <a:ext cx="8019207" cy="916279"/>
          </a:xfrm>
          <a:prstGeom prst="roundRect">
            <a:avLst/>
          </a:prstGeom>
          <a:solidFill>
            <a:schemeClr val="bg2"/>
          </a:solidFill>
          <a:ln>
            <a:prstDash val="lgDash"/>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2000" dirty="0" err="1">
                <a:solidFill>
                  <a:schemeClr val="tx1">
                    <a:lumMod val="50000"/>
                  </a:schemeClr>
                </a:solidFill>
              </a:rPr>
              <a:t>Kể</a:t>
            </a:r>
            <a:r>
              <a:rPr lang="en-US" sz="2000" dirty="0">
                <a:solidFill>
                  <a:schemeClr val="tx1">
                    <a:lumMod val="50000"/>
                  </a:schemeClr>
                </a:solidFill>
              </a:rPr>
              <a:t> </a:t>
            </a:r>
            <a:r>
              <a:rPr lang="en-US" sz="2000" dirty="0" err="1">
                <a:solidFill>
                  <a:schemeClr val="tx1">
                    <a:lumMod val="50000"/>
                  </a:schemeClr>
                </a:solidFill>
              </a:rPr>
              <a:t>tên</a:t>
            </a:r>
            <a:r>
              <a:rPr lang="en-US" sz="2000" dirty="0">
                <a:solidFill>
                  <a:schemeClr val="tx1">
                    <a:lumMod val="50000"/>
                  </a:schemeClr>
                </a:solidFill>
              </a:rPr>
              <a:t> </a:t>
            </a:r>
            <a:r>
              <a:rPr lang="en-US" sz="2000" dirty="0" err="1">
                <a:solidFill>
                  <a:schemeClr val="tx1">
                    <a:lumMod val="50000"/>
                  </a:schemeClr>
                </a:solidFill>
              </a:rPr>
              <a:t>một</a:t>
            </a:r>
            <a:r>
              <a:rPr lang="en-US" sz="2000" dirty="0">
                <a:solidFill>
                  <a:schemeClr val="tx1">
                    <a:lumMod val="50000"/>
                  </a:schemeClr>
                </a:solidFill>
              </a:rPr>
              <a:t> </a:t>
            </a:r>
            <a:r>
              <a:rPr lang="en-US" sz="2000" dirty="0" err="1">
                <a:solidFill>
                  <a:schemeClr val="tx1">
                    <a:lumMod val="50000"/>
                  </a:schemeClr>
                </a:solidFill>
              </a:rPr>
              <a:t>số</a:t>
            </a:r>
            <a:r>
              <a:rPr lang="en-US" sz="2000" dirty="0">
                <a:solidFill>
                  <a:schemeClr val="tx1">
                    <a:lumMod val="50000"/>
                  </a:schemeClr>
                </a:solidFill>
              </a:rPr>
              <a:t> </a:t>
            </a:r>
            <a:r>
              <a:rPr lang="en-US" sz="2000" dirty="0" err="1">
                <a:solidFill>
                  <a:schemeClr val="tx1">
                    <a:lumMod val="50000"/>
                  </a:schemeClr>
                </a:solidFill>
              </a:rPr>
              <a:t>thức</a:t>
            </a:r>
            <a:r>
              <a:rPr lang="en-US" sz="2000" dirty="0">
                <a:solidFill>
                  <a:schemeClr val="tx1">
                    <a:lumMod val="50000"/>
                  </a:schemeClr>
                </a:solidFill>
              </a:rPr>
              <a:t> </a:t>
            </a:r>
            <a:r>
              <a:rPr lang="en-US" sz="2000" dirty="0" err="1">
                <a:solidFill>
                  <a:schemeClr val="tx1">
                    <a:lumMod val="50000"/>
                  </a:schemeClr>
                </a:solidFill>
              </a:rPr>
              <a:t>ăn</a:t>
            </a:r>
            <a:r>
              <a:rPr lang="en-US" sz="2000" dirty="0">
                <a:solidFill>
                  <a:schemeClr val="tx1">
                    <a:lumMod val="50000"/>
                  </a:schemeClr>
                </a:solidFill>
              </a:rPr>
              <a:t> </a:t>
            </a:r>
            <a:r>
              <a:rPr lang="en-US" sz="2000" dirty="0" err="1">
                <a:solidFill>
                  <a:schemeClr val="tx1">
                    <a:lumMod val="50000"/>
                  </a:schemeClr>
                </a:solidFill>
              </a:rPr>
              <a:t>có</a:t>
            </a:r>
            <a:r>
              <a:rPr lang="en-US" sz="2000" dirty="0">
                <a:solidFill>
                  <a:schemeClr val="tx1">
                    <a:lumMod val="50000"/>
                  </a:schemeClr>
                </a:solidFill>
              </a:rPr>
              <a:t> </a:t>
            </a:r>
            <a:r>
              <a:rPr lang="en-US" sz="2000" dirty="0" err="1">
                <a:solidFill>
                  <a:schemeClr val="tx1">
                    <a:lumMod val="50000"/>
                  </a:schemeClr>
                </a:solidFill>
              </a:rPr>
              <a:t>lợi</a:t>
            </a:r>
            <a:r>
              <a:rPr lang="en-US" sz="2000" dirty="0">
                <a:solidFill>
                  <a:schemeClr val="tx1">
                    <a:lumMod val="50000"/>
                  </a:schemeClr>
                </a:solidFill>
              </a:rPr>
              <a:t> </a:t>
            </a:r>
            <a:r>
              <a:rPr lang="en-US" sz="2000" dirty="0" err="1">
                <a:solidFill>
                  <a:schemeClr val="tx1">
                    <a:lumMod val="50000"/>
                  </a:schemeClr>
                </a:solidFill>
              </a:rPr>
              <a:t>cho</a:t>
            </a:r>
            <a:r>
              <a:rPr lang="en-US" sz="2000" dirty="0">
                <a:solidFill>
                  <a:schemeClr val="tx1">
                    <a:lumMod val="50000"/>
                  </a:schemeClr>
                </a:solidFill>
              </a:rPr>
              <a:t> </a:t>
            </a:r>
            <a:r>
              <a:rPr lang="en-US" sz="2000" dirty="0" err="1">
                <a:solidFill>
                  <a:schemeClr val="tx1">
                    <a:lumMod val="50000"/>
                  </a:schemeClr>
                </a:solidFill>
              </a:rPr>
              <a:t>sức</a:t>
            </a:r>
            <a:r>
              <a:rPr lang="en-US" sz="2000" dirty="0">
                <a:solidFill>
                  <a:schemeClr val="tx1">
                    <a:lumMod val="50000"/>
                  </a:schemeClr>
                </a:solidFill>
              </a:rPr>
              <a:t> </a:t>
            </a:r>
            <a:r>
              <a:rPr lang="en-US" sz="2000" dirty="0" err="1">
                <a:solidFill>
                  <a:schemeClr val="tx1">
                    <a:lumMod val="50000"/>
                  </a:schemeClr>
                </a:solidFill>
              </a:rPr>
              <a:t>khỏe</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cho</a:t>
            </a:r>
            <a:r>
              <a:rPr lang="en-US" sz="2000" dirty="0">
                <a:solidFill>
                  <a:schemeClr val="tx1">
                    <a:lumMod val="50000"/>
                  </a:schemeClr>
                </a:solidFill>
              </a:rPr>
              <a:t> </a:t>
            </a:r>
            <a:r>
              <a:rPr lang="en-US" sz="2000" dirty="0" err="1">
                <a:solidFill>
                  <a:schemeClr val="tx1">
                    <a:lumMod val="50000"/>
                  </a:schemeClr>
                </a:solidFill>
              </a:rPr>
              <a:t>biết</a:t>
            </a:r>
            <a:r>
              <a:rPr lang="en-US" sz="2000" dirty="0">
                <a:solidFill>
                  <a:schemeClr val="tx1">
                    <a:lumMod val="50000"/>
                  </a:schemeClr>
                </a:solidFill>
              </a:rPr>
              <a:t> </a:t>
            </a:r>
            <a:r>
              <a:rPr lang="en-US" sz="2000" dirty="0" err="1">
                <a:solidFill>
                  <a:schemeClr val="tx1">
                    <a:lumMod val="50000"/>
                  </a:schemeClr>
                </a:solidFill>
              </a:rPr>
              <a:t>ích</a:t>
            </a:r>
            <a:r>
              <a:rPr lang="en-US" sz="2000" dirty="0">
                <a:solidFill>
                  <a:schemeClr val="tx1">
                    <a:lumMod val="50000"/>
                  </a:schemeClr>
                </a:solidFill>
              </a:rPr>
              <a:t> </a:t>
            </a:r>
            <a:r>
              <a:rPr lang="en-US" sz="2000" dirty="0" err="1">
                <a:solidFill>
                  <a:schemeClr val="tx1">
                    <a:lumMod val="50000"/>
                  </a:schemeClr>
                </a:solidFill>
              </a:rPr>
              <a:t>lợi</a:t>
            </a:r>
            <a:r>
              <a:rPr lang="en-US" sz="2000" dirty="0">
                <a:solidFill>
                  <a:schemeClr val="tx1">
                    <a:lumMod val="50000"/>
                  </a:schemeClr>
                </a:solidFill>
              </a:rPr>
              <a:t> </a:t>
            </a:r>
            <a:r>
              <a:rPr lang="en-US" sz="2000" dirty="0" err="1">
                <a:solidFill>
                  <a:schemeClr val="tx1">
                    <a:lumMod val="50000"/>
                  </a:schemeClr>
                </a:solidFill>
              </a:rPr>
              <a:t>của</a:t>
            </a:r>
            <a:r>
              <a:rPr lang="en-US" sz="2000" dirty="0">
                <a:solidFill>
                  <a:schemeClr val="tx1">
                    <a:lumMod val="50000"/>
                  </a:schemeClr>
                </a:solidFill>
              </a:rPr>
              <a:t> </a:t>
            </a:r>
            <a:r>
              <a:rPr lang="en-US" sz="2000" dirty="0" err="1">
                <a:solidFill>
                  <a:schemeClr val="tx1">
                    <a:lumMod val="50000"/>
                  </a:schemeClr>
                </a:solidFill>
              </a:rPr>
              <a:t>thức</a:t>
            </a:r>
            <a:r>
              <a:rPr lang="en-US" sz="2000" dirty="0">
                <a:solidFill>
                  <a:schemeClr val="tx1">
                    <a:lumMod val="50000"/>
                  </a:schemeClr>
                </a:solidFill>
              </a:rPr>
              <a:t> </a:t>
            </a:r>
            <a:r>
              <a:rPr lang="en-US" sz="2000" dirty="0" err="1">
                <a:solidFill>
                  <a:schemeClr val="tx1">
                    <a:lumMod val="50000"/>
                  </a:schemeClr>
                </a:solidFill>
              </a:rPr>
              <a:t>ăn</a:t>
            </a:r>
            <a:r>
              <a:rPr lang="en-US" sz="2000" dirty="0">
                <a:solidFill>
                  <a:schemeClr val="tx1">
                    <a:lumMod val="50000"/>
                  </a:schemeClr>
                </a:solidFill>
              </a:rPr>
              <a:t> </a:t>
            </a:r>
            <a:r>
              <a:rPr lang="en-US" sz="2000" dirty="0" err="1">
                <a:solidFill>
                  <a:schemeClr val="tx1">
                    <a:lumMod val="50000"/>
                  </a:schemeClr>
                </a:solidFill>
              </a:rPr>
              <a:t>đó</a:t>
            </a:r>
            <a:r>
              <a:rPr lang="en-US" sz="2000" dirty="0">
                <a:solidFill>
                  <a:schemeClr val="tx1">
                    <a:lumMod val="50000"/>
                  </a:schemeClr>
                </a:solidFill>
              </a:rPr>
              <a:t>.</a:t>
            </a:r>
          </a:p>
        </p:txBody>
      </p:sp>
      <p:pic>
        <p:nvPicPr>
          <p:cNvPr id="14" name="Picture 16">
            <a:extLst>
              <a:ext uri="{FF2B5EF4-FFF2-40B4-BE49-F238E27FC236}">
                <a16:creationId xmlns:a16="http://schemas.microsoft.com/office/drawing/2014/main" id="{6CD690D9-73A4-49AD-8C48-D9D3072DD37D}"/>
              </a:ext>
            </a:extLst>
          </p:cNvPr>
          <p:cNvPicPr>
            <a:picLocks noChangeAspect="1"/>
          </p:cNvPicPr>
          <p:nvPr/>
        </p:nvPicPr>
        <p:blipFill>
          <a:blip r:embed="rId3"/>
          <a:srcRect/>
          <a:stretch>
            <a:fillRect/>
          </a:stretch>
        </p:blipFill>
        <p:spPr>
          <a:xfrm>
            <a:off x="290524" y="550824"/>
            <a:ext cx="470915" cy="765716"/>
          </a:xfrm>
          <a:prstGeom prst="rect">
            <a:avLst/>
          </a:prstGeom>
        </p:spPr>
      </p:pic>
      <p:grpSp>
        <p:nvGrpSpPr>
          <p:cNvPr id="12" name="Group 11">
            <a:extLst>
              <a:ext uri="{FF2B5EF4-FFF2-40B4-BE49-F238E27FC236}">
                <a16:creationId xmlns:a16="http://schemas.microsoft.com/office/drawing/2014/main" id="{9D78E0D2-98F0-4E7C-99C2-9123DE9A0872}"/>
              </a:ext>
            </a:extLst>
          </p:cNvPr>
          <p:cNvGrpSpPr/>
          <p:nvPr/>
        </p:nvGrpSpPr>
        <p:grpSpPr>
          <a:xfrm>
            <a:off x="525981" y="2102067"/>
            <a:ext cx="3939698" cy="2651758"/>
            <a:chOff x="525981" y="2102067"/>
            <a:chExt cx="3939698" cy="2651758"/>
          </a:xfrm>
        </p:grpSpPr>
        <p:sp>
          <p:nvSpPr>
            <p:cNvPr id="7" name="TextBox 6">
              <a:extLst>
                <a:ext uri="{FF2B5EF4-FFF2-40B4-BE49-F238E27FC236}">
                  <a16:creationId xmlns:a16="http://schemas.microsoft.com/office/drawing/2014/main" id="{77BE57AF-85E5-4003-96A0-3208B515DA32}"/>
                </a:ext>
              </a:extLst>
            </p:cNvPr>
            <p:cNvSpPr txBox="1"/>
            <p:nvPr/>
          </p:nvSpPr>
          <p:spPr>
            <a:xfrm>
              <a:off x="525981" y="3795165"/>
              <a:ext cx="3939698" cy="958660"/>
            </a:xfrm>
            <a:prstGeom prst="rect">
              <a:avLst/>
            </a:prstGeom>
            <a:noFill/>
          </p:spPr>
          <p:txBody>
            <a:bodyPr wrap="square" rtlCol="0">
              <a:spAutoFit/>
            </a:bodyPr>
            <a:lstStyle/>
            <a:p>
              <a:pPr algn="just">
                <a:lnSpc>
                  <a:spcPct val="150000"/>
                </a:lnSpc>
              </a:pPr>
              <a:r>
                <a:rPr lang="en-US" sz="2000" b="1" dirty="0" err="1"/>
                <a:t>Sữa</a:t>
              </a:r>
              <a:r>
                <a:rPr lang="en-US" sz="2000" b="1" dirty="0"/>
                <a:t> </a:t>
              </a:r>
              <a:r>
                <a:rPr lang="en-US" sz="2000" b="1" dirty="0" err="1"/>
                <a:t>chua</a:t>
              </a:r>
              <a:r>
                <a:rPr lang="en-US" sz="2000" b="1" dirty="0"/>
                <a:t>: </a:t>
              </a:r>
              <a:r>
                <a:rPr lang="en-US" sz="2000" dirty="0" err="1"/>
                <a:t>chứa</a:t>
              </a:r>
              <a:r>
                <a:rPr lang="en-US" sz="2000" dirty="0"/>
                <a:t> </a:t>
              </a:r>
              <a:r>
                <a:rPr lang="en-US" sz="2000" dirty="0" err="1"/>
                <a:t>nhiều</a:t>
              </a:r>
              <a:r>
                <a:rPr lang="en-US" sz="2000" dirty="0"/>
                <a:t> vitamin, </a:t>
              </a:r>
              <a:r>
                <a:rPr lang="en-US" sz="2000" dirty="0" err="1"/>
                <a:t>canxi</a:t>
              </a:r>
              <a:r>
                <a:rPr lang="en-US" sz="2000" dirty="0"/>
                <a:t>, </a:t>
              </a:r>
              <a:r>
                <a:rPr lang="en-US" sz="2000" dirty="0" err="1"/>
                <a:t>bổ</a:t>
              </a:r>
              <a:r>
                <a:rPr lang="en-US" sz="2000" dirty="0"/>
                <a:t> sung men </a:t>
              </a:r>
              <a:r>
                <a:rPr lang="en-US" sz="2000" dirty="0" err="1"/>
                <a:t>tiêu</a:t>
              </a:r>
              <a:r>
                <a:rPr lang="en-US" sz="2000" dirty="0"/>
                <a:t> </a:t>
              </a:r>
              <a:r>
                <a:rPr lang="en-US" sz="2000" dirty="0" err="1"/>
                <a:t>hóa</a:t>
              </a:r>
              <a:r>
                <a:rPr lang="en-US" sz="2000" dirty="0"/>
                <a:t>,…</a:t>
              </a:r>
            </a:p>
          </p:txBody>
        </p:sp>
        <p:sp>
          <p:nvSpPr>
            <p:cNvPr id="8" name="Rectangle: Rounded Corners 7">
              <a:extLst>
                <a:ext uri="{FF2B5EF4-FFF2-40B4-BE49-F238E27FC236}">
                  <a16:creationId xmlns:a16="http://schemas.microsoft.com/office/drawing/2014/main" id="{FA1E4E5E-011C-4737-A152-C1F63D60FEB9}"/>
                </a:ext>
              </a:extLst>
            </p:cNvPr>
            <p:cNvSpPr/>
            <p:nvPr/>
          </p:nvSpPr>
          <p:spPr>
            <a:xfrm>
              <a:off x="1807723" y="2102067"/>
              <a:ext cx="1221898" cy="1693098"/>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626B618F-7CED-4ECB-A717-7A62CFC387C5}"/>
              </a:ext>
            </a:extLst>
          </p:cNvPr>
          <p:cNvGrpSpPr/>
          <p:nvPr/>
        </p:nvGrpSpPr>
        <p:grpSpPr>
          <a:xfrm>
            <a:off x="5034093" y="2297207"/>
            <a:ext cx="3074128" cy="2456618"/>
            <a:chOff x="5034093" y="2297207"/>
            <a:chExt cx="3074128" cy="2456618"/>
          </a:xfrm>
        </p:grpSpPr>
        <p:sp>
          <p:nvSpPr>
            <p:cNvPr id="9" name="Rectangle: Rounded Corners 8">
              <a:extLst>
                <a:ext uri="{FF2B5EF4-FFF2-40B4-BE49-F238E27FC236}">
                  <a16:creationId xmlns:a16="http://schemas.microsoft.com/office/drawing/2014/main" id="{05C660F5-A2BE-400A-B43E-D98AC1F006E6}"/>
                </a:ext>
              </a:extLst>
            </p:cNvPr>
            <p:cNvSpPr/>
            <p:nvPr/>
          </p:nvSpPr>
          <p:spPr>
            <a:xfrm>
              <a:off x="5332226" y="2297207"/>
              <a:ext cx="2266619" cy="1302817"/>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3D7969-410B-4E8B-B5A9-3EAB3357DFB9}"/>
                </a:ext>
              </a:extLst>
            </p:cNvPr>
            <p:cNvSpPr/>
            <p:nvPr/>
          </p:nvSpPr>
          <p:spPr>
            <a:xfrm>
              <a:off x="5034093" y="3795165"/>
              <a:ext cx="3074128" cy="958660"/>
            </a:xfrm>
            <a:prstGeom prst="rect">
              <a:avLst/>
            </a:prstGeom>
          </p:spPr>
          <p:txBody>
            <a:bodyPr wrap="square">
              <a:spAutoFit/>
            </a:bodyPr>
            <a:lstStyle/>
            <a:p>
              <a:pPr algn="just">
                <a:lnSpc>
                  <a:spcPct val="150000"/>
                </a:lnSpc>
              </a:pPr>
              <a:r>
                <a:rPr lang="en-US" sz="2000" b="1" dirty="0" err="1"/>
                <a:t>Thịt</a:t>
              </a:r>
              <a:r>
                <a:rPr lang="en-US" sz="2000" b="1" dirty="0"/>
                <a:t> </a:t>
              </a:r>
              <a:r>
                <a:rPr lang="en-US" sz="2000" b="1" dirty="0" err="1"/>
                <a:t>bò</a:t>
              </a:r>
              <a:r>
                <a:rPr lang="en-US" sz="2000" b="1" dirty="0"/>
                <a:t>: </a:t>
              </a:r>
              <a:r>
                <a:rPr lang="en-US" sz="2000" dirty="0" err="1"/>
                <a:t>Bổ</a:t>
              </a:r>
              <a:r>
                <a:rPr lang="en-US" sz="2000" dirty="0"/>
                <a:t> sung </a:t>
              </a:r>
              <a:r>
                <a:rPr lang="en-US" sz="2000" dirty="0" err="1"/>
                <a:t>đạm</a:t>
              </a:r>
              <a:r>
                <a:rPr lang="en-US" sz="2000" dirty="0"/>
                <a:t>, vitamin </a:t>
              </a:r>
              <a:r>
                <a:rPr lang="en-US" sz="2000" dirty="0" err="1"/>
                <a:t>và</a:t>
              </a:r>
              <a:r>
                <a:rPr lang="en-US" sz="2000" dirty="0"/>
                <a:t> </a:t>
              </a:r>
              <a:r>
                <a:rPr lang="en-US" sz="2000" dirty="0" err="1"/>
                <a:t>khoáng</a:t>
              </a:r>
              <a:r>
                <a:rPr lang="en-US" sz="2000" dirty="0"/>
                <a:t> </a:t>
              </a:r>
              <a:r>
                <a:rPr lang="en-US" sz="2000" dirty="0" err="1"/>
                <a:t>chất</a:t>
              </a:r>
              <a:r>
                <a:rPr lang="en-US" sz="2000" dirty="0"/>
                <a:t>.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F8401DE-9C7D-49DE-867E-93F66EDA6942}"/>
              </a:ext>
            </a:extLst>
          </p:cNvPr>
          <p:cNvSpPr/>
          <p:nvPr/>
        </p:nvSpPr>
        <p:spPr>
          <a:xfrm>
            <a:off x="120" y="-227172"/>
            <a:ext cx="9143760" cy="20954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4">
              <a:buClrTx/>
              <a:defRPr/>
            </a:pPr>
            <a:endParaRPr lang="en-US" sz="900" kern="1200">
              <a:solidFill>
                <a:prstClr val="white"/>
              </a:solidFill>
              <a:latin typeface="Calibri"/>
            </a:endParaRPr>
          </a:p>
        </p:txBody>
      </p:sp>
      <p:sp>
        <p:nvSpPr>
          <p:cNvPr id="3" name="AutoShape 3"/>
          <p:cNvSpPr/>
          <p:nvPr/>
        </p:nvSpPr>
        <p:spPr>
          <a:xfrm>
            <a:off x="485882" y="1286751"/>
            <a:ext cx="8667522" cy="67467"/>
          </a:xfrm>
          <a:prstGeom prst="rect">
            <a:avLst/>
          </a:prstGeom>
          <a:solidFill>
            <a:schemeClr val="accent3">
              <a:lumMod val="75000"/>
            </a:schemeClr>
          </a:solidFill>
        </p:spPr>
      </p:sp>
      <p:grpSp>
        <p:nvGrpSpPr>
          <p:cNvPr id="4" name="Group 4"/>
          <p:cNvGrpSpPr/>
          <p:nvPr/>
        </p:nvGrpSpPr>
        <p:grpSpPr>
          <a:xfrm rot="-10800000">
            <a:off x="485883" y="1140089"/>
            <a:ext cx="370302" cy="370302"/>
            <a:chOff x="0" y="0"/>
            <a:chExt cx="6350000" cy="6350000"/>
          </a:xfrm>
          <a:solidFill>
            <a:schemeClr val="tx2">
              <a:lumMod val="60000"/>
              <a:lumOff val="40000"/>
            </a:schemeClr>
          </a:solidFill>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6" name="Group 6"/>
          <p:cNvGrpSpPr>
            <a:grpSpLocks noChangeAspect="1"/>
          </p:cNvGrpSpPr>
          <p:nvPr/>
        </p:nvGrpSpPr>
        <p:grpSpPr>
          <a:xfrm rot="-10800000">
            <a:off x="430593" y="1314485"/>
            <a:ext cx="271538" cy="271538"/>
            <a:chOff x="-2540" y="-2540"/>
            <a:chExt cx="6355080" cy="6355080"/>
          </a:xfrm>
          <a:solidFill>
            <a:schemeClr val="accent1">
              <a:lumMod val="75000"/>
            </a:schemeClr>
          </a:solidFill>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11" name="Group 11"/>
          <p:cNvGrpSpPr/>
          <p:nvPr/>
        </p:nvGrpSpPr>
        <p:grpSpPr>
          <a:xfrm rot="-10800000">
            <a:off x="2227053" y="1140089"/>
            <a:ext cx="370302" cy="370302"/>
            <a:chOff x="0" y="0"/>
            <a:chExt cx="6350000" cy="6350000"/>
          </a:xfrm>
          <a:solidFill>
            <a:schemeClr val="tx2">
              <a:lumMod val="60000"/>
              <a:lumOff val="40000"/>
            </a:schemeClr>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3" name="Group 13"/>
          <p:cNvGrpSpPr>
            <a:grpSpLocks noChangeAspect="1"/>
          </p:cNvGrpSpPr>
          <p:nvPr/>
        </p:nvGrpSpPr>
        <p:grpSpPr>
          <a:xfrm rot="-10800000">
            <a:off x="2171763" y="1314485"/>
            <a:ext cx="271538" cy="271538"/>
            <a:chOff x="-2540" y="-2540"/>
            <a:chExt cx="6355080" cy="6355080"/>
          </a:xfrm>
          <a:solidFill>
            <a:schemeClr val="bg1"/>
          </a:solidFill>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18" name="Group 18"/>
          <p:cNvGrpSpPr/>
          <p:nvPr/>
        </p:nvGrpSpPr>
        <p:grpSpPr>
          <a:xfrm rot="-10800000">
            <a:off x="4011203" y="1140089"/>
            <a:ext cx="370302" cy="370302"/>
            <a:chOff x="0" y="0"/>
            <a:chExt cx="6350000" cy="6350000"/>
          </a:xfrm>
          <a:solidFill>
            <a:schemeClr val="tx2">
              <a:lumMod val="60000"/>
              <a:lumOff val="40000"/>
            </a:schemeClr>
          </a:solid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0" name="Group 20"/>
          <p:cNvGrpSpPr>
            <a:grpSpLocks noChangeAspect="1"/>
          </p:cNvGrpSpPr>
          <p:nvPr/>
        </p:nvGrpSpPr>
        <p:grpSpPr>
          <a:xfrm rot="-10800000">
            <a:off x="3955914" y="1314485"/>
            <a:ext cx="271538" cy="271538"/>
            <a:chOff x="-2540" y="-2540"/>
            <a:chExt cx="6355080" cy="6355080"/>
          </a:xfrm>
          <a:solidFill>
            <a:schemeClr val="bg1"/>
          </a:solidFill>
        </p:grpSpPr>
        <p:sp>
          <p:nvSpPr>
            <p:cNvPr id="21" name="Freeform 2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25" name="Group 25"/>
          <p:cNvGrpSpPr/>
          <p:nvPr/>
        </p:nvGrpSpPr>
        <p:grpSpPr>
          <a:xfrm rot="-10800000">
            <a:off x="5808359" y="1140089"/>
            <a:ext cx="370302" cy="370302"/>
            <a:chOff x="0" y="0"/>
            <a:chExt cx="6350000" cy="6350000"/>
          </a:xfrm>
          <a:solidFill>
            <a:schemeClr val="tx2">
              <a:lumMod val="60000"/>
              <a:lumOff val="40000"/>
            </a:schemeClr>
          </a:solidFill>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7" name="Group 27"/>
          <p:cNvGrpSpPr>
            <a:grpSpLocks noChangeAspect="1"/>
          </p:cNvGrpSpPr>
          <p:nvPr/>
        </p:nvGrpSpPr>
        <p:grpSpPr>
          <a:xfrm rot="-10800000">
            <a:off x="5753069" y="1314485"/>
            <a:ext cx="271538" cy="271538"/>
            <a:chOff x="-2540" y="-2540"/>
            <a:chExt cx="6355080" cy="6355080"/>
          </a:xfrm>
          <a:solidFill>
            <a:schemeClr val="bg1"/>
          </a:solidFill>
        </p:grpSpPr>
        <p:sp>
          <p:nvSpPr>
            <p:cNvPr id="28" name="Freeform 2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sp>
        <p:nvSpPr>
          <p:cNvPr id="32" name="TextBox 31">
            <a:extLst>
              <a:ext uri="{FF2B5EF4-FFF2-40B4-BE49-F238E27FC236}">
                <a16:creationId xmlns:a16="http://schemas.microsoft.com/office/drawing/2014/main" id="{B8312287-7C42-46A3-B52A-DB9FE0C618C4}"/>
              </a:ext>
            </a:extLst>
          </p:cNvPr>
          <p:cNvSpPr txBox="1"/>
          <p:nvPr/>
        </p:nvSpPr>
        <p:spPr>
          <a:xfrm>
            <a:off x="483873" y="322901"/>
            <a:ext cx="2364751" cy="553998"/>
          </a:xfrm>
          <a:prstGeom prst="rect">
            <a:avLst/>
          </a:prstGeom>
          <a:noFill/>
        </p:spPr>
        <p:txBody>
          <a:bodyPr wrap="none" rtlCol="0">
            <a:spAutoFit/>
          </a:bodyPr>
          <a:lstStyle/>
          <a:p>
            <a:pPr algn="ctr" defTabSz="457224">
              <a:buClrTx/>
              <a:defRPr/>
            </a:pPr>
            <a:r>
              <a:rPr lang="en-US" sz="3000" b="1" kern="1200" dirty="0">
                <a:solidFill>
                  <a:schemeClr val="bg2">
                    <a:lumMod val="10000"/>
                  </a:schemeClr>
                </a:solidFill>
                <a:latin typeface="Arial" panose="020B0604020202020204" pitchFamily="34" charset="0"/>
                <a:ea typeface="+mn-ea"/>
                <a:cs typeface="Arial" panose="020B0604020202020204" pitchFamily="34" charset="0"/>
              </a:rPr>
              <a:t>LUYỆN TẬP</a:t>
            </a:r>
          </a:p>
        </p:txBody>
      </p:sp>
      <p:grpSp>
        <p:nvGrpSpPr>
          <p:cNvPr id="35" name="Group 11">
            <a:extLst>
              <a:ext uri="{FF2B5EF4-FFF2-40B4-BE49-F238E27FC236}">
                <a16:creationId xmlns:a16="http://schemas.microsoft.com/office/drawing/2014/main" id="{01C6202C-7C19-47A6-B5C9-F55CF5B11886}"/>
              </a:ext>
            </a:extLst>
          </p:cNvPr>
          <p:cNvGrpSpPr/>
          <p:nvPr/>
        </p:nvGrpSpPr>
        <p:grpSpPr>
          <a:xfrm rot="1895262">
            <a:off x="8192143" y="466455"/>
            <a:ext cx="612472" cy="612472"/>
            <a:chOff x="0" y="0"/>
            <a:chExt cx="6350000" cy="6350000"/>
          </a:xfrm>
          <a:solidFill>
            <a:schemeClr val="accent4">
              <a:lumMod val="60000"/>
              <a:lumOff val="40000"/>
            </a:schemeClr>
          </a:solidFill>
        </p:grpSpPr>
        <p:sp>
          <p:nvSpPr>
            <p:cNvPr id="36" name="Freeform 12">
              <a:extLst>
                <a:ext uri="{FF2B5EF4-FFF2-40B4-BE49-F238E27FC236}">
                  <a16:creationId xmlns:a16="http://schemas.microsoft.com/office/drawing/2014/main" id="{A2F2553A-92E3-4066-9FF8-7D773D0BE4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7" name="Group 13">
            <a:extLst>
              <a:ext uri="{FF2B5EF4-FFF2-40B4-BE49-F238E27FC236}">
                <a16:creationId xmlns:a16="http://schemas.microsoft.com/office/drawing/2014/main" id="{0B5423E9-1FF3-4F7F-AE75-C132010EC260}"/>
              </a:ext>
            </a:extLst>
          </p:cNvPr>
          <p:cNvGrpSpPr>
            <a:grpSpLocks noChangeAspect="1"/>
          </p:cNvGrpSpPr>
          <p:nvPr/>
        </p:nvGrpSpPr>
        <p:grpSpPr>
          <a:xfrm rot="1895262">
            <a:off x="8588858" y="573513"/>
            <a:ext cx="398356" cy="398356"/>
            <a:chOff x="-2540" y="-2540"/>
            <a:chExt cx="6355080" cy="6355080"/>
          </a:xfrm>
          <a:solidFill>
            <a:srgbClr val="B88148"/>
          </a:solidFill>
        </p:grpSpPr>
        <p:sp>
          <p:nvSpPr>
            <p:cNvPr id="38" name="Freeform 14">
              <a:extLst>
                <a:ext uri="{FF2B5EF4-FFF2-40B4-BE49-F238E27FC236}">
                  <a16:creationId xmlns:a16="http://schemas.microsoft.com/office/drawing/2014/main" id="{A5921E92-8D98-4631-A457-1579E670CEC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tx2">
                  <a:lumMod val="60000"/>
                  <a:lumOff val="40000"/>
                </a:schemeClr>
              </a:solidFill>
            </a:ln>
          </p:spPr>
        </p:sp>
      </p:grpSp>
      <p:grpSp>
        <p:nvGrpSpPr>
          <p:cNvPr id="39" name="Group 8">
            <a:extLst>
              <a:ext uri="{FF2B5EF4-FFF2-40B4-BE49-F238E27FC236}">
                <a16:creationId xmlns:a16="http://schemas.microsoft.com/office/drawing/2014/main" id="{469AFB09-7AAC-4507-83C4-D2C3A4817152}"/>
              </a:ext>
            </a:extLst>
          </p:cNvPr>
          <p:cNvGrpSpPr/>
          <p:nvPr/>
        </p:nvGrpSpPr>
        <p:grpSpPr>
          <a:xfrm rot="-8904737">
            <a:off x="4891740" y="-205658"/>
            <a:ext cx="891803" cy="891803"/>
            <a:chOff x="0" y="0"/>
            <a:chExt cx="6350000" cy="6350000"/>
          </a:xfrm>
          <a:solidFill>
            <a:schemeClr val="accent4">
              <a:lumMod val="60000"/>
              <a:lumOff val="40000"/>
            </a:schemeClr>
          </a:solidFill>
        </p:grpSpPr>
        <p:sp>
          <p:nvSpPr>
            <p:cNvPr id="40" name="Freeform 9">
              <a:extLst>
                <a:ext uri="{FF2B5EF4-FFF2-40B4-BE49-F238E27FC236}">
                  <a16:creationId xmlns:a16="http://schemas.microsoft.com/office/drawing/2014/main" id="{BCF6430A-448F-483F-B918-4F749D68E52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41" name="Group 10">
            <a:extLst>
              <a:ext uri="{FF2B5EF4-FFF2-40B4-BE49-F238E27FC236}">
                <a16:creationId xmlns:a16="http://schemas.microsoft.com/office/drawing/2014/main" id="{B6C3144F-ECFC-45D4-83A2-7006D42917FE}"/>
              </a:ext>
            </a:extLst>
          </p:cNvPr>
          <p:cNvGrpSpPr>
            <a:grpSpLocks noChangeAspect="1"/>
          </p:cNvGrpSpPr>
          <p:nvPr/>
        </p:nvGrpSpPr>
        <p:grpSpPr>
          <a:xfrm rot="-8904737">
            <a:off x="4594640" y="-334458"/>
            <a:ext cx="565090" cy="565090"/>
            <a:chOff x="-2540" y="-2540"/>
            <a:chExt cx="6355080" cy="6355080"/>
          </a:xfrm>
          <a:solidFill>
            <a:srgbClr val="B88148"/>
          </a:solidFill>
        </p:grpSpPr>
        <p:sp>
          <p:nvSpPr>
            <p:cNvPr id="42" name="Freeform 11">
              <a:extLst>
                <a:ext uri="{FF2B5EF4-FFF2-40B4-BE49-F238E27FC236}">
                  <a16:creationId xmlns:a16="http://schemas.microsoft.com/office/drawing/2014/main" id="{65F81664-5351-4F81-806B-E279C69A533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sp>
      </p:grpSp>
      <p:sp>
        <p:nvSpPr>
          <p:cNvPr id="44" name="TextBox 43">
            <a:extLst>
              <a:ext uri="{FF2B5EF4-FFF2-40B4-BE49-F238E27FC236}">
                <a16:creationId xmlns:a16="http://schemas.microsoft.com/office/drawing/2014/main" id="{25603520-09EE-4AB1-A663-6F488D2147C3}"/>
              </a:ext>
            </a:extLst>
          </p:cNvPr>
          <p:cNvSpPr txBox="1"/>
          <p:nvPr/>
        </p:nvSpPr>
        <p:spPr>
          <a:xfrm>
            <a:off x="399443" y="1794306"/>
            <a:ext cx="8101792" cy="3266985"/>
          </a:xfrm>
          <a:prstGeom prst="rect">
            <a:avLst/>
          </a:prstGeom>
          <a:noFill/>
        </p:spPr>
        <p:txBody>
          <a:bodyPr wrap="square">
            <a:spAutoFit/>
          </a:bodyPr>
          <a:lstStyle/>
          <a:p>
            <a:pPr algn="just">
              <a:lnSpc>
                <a:spcPct val="150000"/>
              </a:lnSpc>
            </a:pPr>
            <a:r>
              <a:rPr lang="vi-VN" sz="2000" b="1" dirty="0">
                <a:latin typeface="+mn-lt"/>
                <a:ea typeface="Times New Roman" panose="02020603050405020304" pitchFamily="18" charset="0"/>
              </a:rPr>
              <a:t>Câu </a:t>
            </a:r>
            <a:r>
              <a:rPr lang="en-US" sz="2000" b="1" dirty="0">
                <a:latin typeface="+mn-lt"/>
                <a:ea typeface="Times New Roman" panose="02020603050405020304" pitchFamily="18" charset="0"/>
              </a:rPr>
              <a:t>4</a:t>
            </a:r>
            <a:r>
              <a:rPr lang="vi-VN" sz="2000" b="1" dirty="0">
                <a:latin typeface="+mn-lt"/>
                <a:ea typeface="Times New Roman" panose="02020603050405020304" pitchFamily="18" charset="0"/>
              </a:rPr>
              <a:t>:</a:t>
            </a:r>
            <a:r>
              <a:rPr lang="vi-VN" sz="2000" dirty="0">
                <a:latin typeface="+mn-lt"/>
                <a:ea typeface="Times New Roman" panose="02020603050405020304" pitchFamily="18" charset="0"/>
              </a:rPr>
              <a:t> Một loại thức ăn</a:t>
            </a:r>
          </a:p>
          <a:p>
            <a:pPr algn="just">
              <a:lnSpc>
                <a:spcPct val="150000"/>
              </a:lnSpc>
            </a:pPr>
            <a:r>
              <a:rPr lang="vi-VN" sz="2000" dirty="0">
                <a:latin typeface="+mn-lt"/>
                <a:ea typeface="Times New Roman" panose="02020603050405020304" pitchFamily="18" charset="0"/>
              </a:rPr>
              <a:t>A. Chỉ chứa một loại chất dinh dưỡng nhất định</a:t>
            </a:r>
          </a:p>
          <a:p>
            <a:pPr algn="just">
              <a:lnSpc>
                <a:spcPct val="150000"/>
              </a:lnSpc>
            </a:pPr>
            <a:r>
              <a:rPr lang="vi-VN" sz="2000" dirty="0">
                <a:latin typeface="+mn-lt"/>
                <a:ea typeface="Times New Roman" panose="02020603050405020304" pitchFamily="18" charset="0"/>
              </a:rPr>
              <a:t>B. Chứa nhiều nhất là hai loại chất dinh dưỡng</a:t>
            </a:r>
          </a:p>
          <a:p>
            <a:pPr algn="just">
              <a:lnSpc>
                <a:spcPct val="150000"/>
              </a:lnSpc>
            </a:pPr>
            <a:r>
              <a:rPr lang="vi-VN" sz="2000" dirty="0">
                <a:latin typeface="+mn-lt"/>
                <a:ea typeface="Times New Roman" panose="02020603050405020304" pitchFamily="18" charset="0"/>
              </a:rPr>
              <a:t>C. Chứa nhiều chất dinh dưỡng khác nhau nên có thể được xếp vào nhiều nhóm</a:t>
            </a:r>
          </a:p>
          <a:p>
            <a:pPr algn="just">
              <a:lnSpc>
                <a:spcPct val="150000"/>
              </a:lnSpc>
            </a:pPr>
            <a:r>
              <a:rPr lang="vi-VN" sz="2000" dirty="0">
                <a:latin typeface="+mn-lt"/>
                <a:ea typeface="Times New Roman" panose="02020603050405020304" pitchFamily="18" charset="0"/>
              </a:rPr>
              <a:t>D. Chỉ chứa một loại chất dinh dưỡng nhưng có thể được xếp vào nhiều nhóm</a:t>
            </a:r>
          </a:p>
        </p:txBody>
      </p:sp>
      <p:grpSp>
        <p:nvGrpSpPr>
          <p:cNvPr id="66" name="Group 25">
            <a:extLst>
              <a:ext uri="{FF2B5EF4-FFF2-40B4-BE49-F238E27FC236}">
                <a16:creationId xmlns:a16="http://schemas.microsoft.com/office/drawing/2014/main" id="{A23F6C5D-1CB4-4638-98F7-D504E534FF59}"/>
              </a:ext>
            </a:extLst>
          </p:cNvPr>
          <p:cNvGrpSpPr/>
          <p:nvPr/>
        </p:nvGrpSpPr>
        <p:grpSpPr>
          <a:xfrm rot="-10800000">
            <a:off x="7604000" y="1119059"/>
            <a:ext cx="370302" cy="370302"/>
            <a:chOff x="0" y="0"/>
            <a:chExt cx="6350000" cy="6350000"/>
          </a:xfrm>
          <a:solidFill>
            <a:schemeClr val="tx2">
              <a:lumMod val="60000"/>
              <a:lumOff val="40000"/>
            </a:schemeClr>
          </a:solidFill>
        </p:grpSpPr>
        <p:sp>
          <p:nvSpPr>
            <p:cNvPr id="67" name="Freeform 26">
              <a:extLst>
                <a:ext uri="{FF2B5EF4-FFF2-40B4-BE49-F238E27FC236}">
                  <a16:creationId xmlns:a16="http://schemas.microsoft.com/office/drawing/2014/main" id="{313E3DA5-A565-449B-936E-F067129BE59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dirty="0"/>
            </a:p>
          </p:txBody>
        </p:sp>
      </p:grpSp>
      <p:grpSp>
        <p:nvGrpSpPr>
          <p:cNvPr id="68" name="Group 27">
            <a:extLst>
              <a:ext uri="{FF2B5EF4-FFF2-40B4-BE49-F238E27FC236}">
                <a16:creationId xmlns:a16="http://schemas.microsoft.com/office/drawing/2014/main" id="{D0650283-4FB6-4ED2-B707-C53504EBB3D2}"/>
              </a:ext>
            </a:extLst>
          </p:cNvPr>
          <p:cNvGrpSpPr>
            <a:grpSpLocks noChangeAspect="1"/>
          </p:cNvGrpSpPr>
          <p:nvPr/>
        </p:nvGrpSpPr>
        <p:grpSpPr>
          <a:xfrm rot="-10800000">
            <a:off x="7548710" y="1293454"/>
            <a:ext cx="271538" cy="271538"/>
            <a:chOff x="-2540" y="-2540"/>
            <a:chExt cx="6355080" cy="6355080"/>
          </a:xfrm>
          <a:solidFill>
            <a:srgbClr val="B88148"/>
          </a:solidFill>
        </p:grpSpPr>
        <p:sp>
          <p:nvSpPr>
            <p:cNvPr id="69" name="Freeform 28">
              <a:extLst>
                <a:ext uri="{FF2B5EF4-FFF2-40B4-BE49-F238E27FC236}">
                  <a16:creationId xmlns:a16="http://schemas.microsoft.com/office/drawing/2014/main" id="{D6CF912F-F5C4-4740-85C1-9777E0DE945D}"/>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sp>
        <p:nvSpPr>
          <p:cNvPr id="73" name="Oval 72">
            <a:extLst>
              <a:ext uri="{FF2B5EF4-FFF2-40B4-BE49-F238E27FC236}">
                <a16:creationId xmlns:a16="http://schemas.microsoft.com/office/drawing/2014/main" id="{4BA7810B-EAEC-44EA-BD99-109E0EAB129E}"/>
              </a:ext>
            </a:extLst>
          </p:cNvPr>
          <p:cNvSpPr/>
          <p:nvPr/>
        </p:nvSpPr>
        <p:spPr>
          <a:xfrm>
            <a:off x="332825" y="3223216"/>
            <a:ext cx="494511" cy="4952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4">
              <a:buClrTx/>
              <a:defRPr/>
            </a:pPr>
            <a:endParaRPr lang="en-US" sz="900" kern="1200">
              <a:solidFill>
                <a:prstClr val="white"/>
              </a:solidFill>
              <a:latin typeface="Calibri"/>
            </a:endParaRPr>
          </a:p>
        </p:txBody>
      </p:sp>
      <p:grpSp>
        <p:nvGrpSpPr>
          <p:cNvPr id="2" name="Group 1">
            <a:extLst>
              <a:ext uri="{FF2B5EF4-FFF2-40B4-BE49-F238E27FC236}">
                <a16:creationId xmlns:a16="http://schemas.microsoft.com/office/drawing/2014/main" id="{03A95C4B-9ABD-4A6C-A19F-9F9AB03B0DB4}"/>
              </a:ext>
            </a:extLst>
          </p:cNvPr>
          <p:cNvGrpSpPr/>
          <p:nvPr/>
        </p:nvGrpSpPr>
        <p:grpSpPr>
          <a:xfrm>
            <a:off x="8340501" y="1916302"/>
            <a:ext cx="577985" cy="1180851"/>
            <a:chOff x="7770970" y="2255587"/>
            <a:chExt cx="577985" cy="1180851"/>
          </a:xfrm>
        </p:grpSpPr>
        <p:sp>
          <p:nvSpPr>
            <p:cNvPr id="43" name="Google Shape;854;p47">
              <a:extLst>
                <a:ext uri="{FF2B5EF4-FFF2-40B4-BE49-F238E27FC236}">
                  <a16:creationId xmlns:a16="http://schemas.microsoft.com/office/drawing/2014/main" id="{85E94F56-376E-464F-AD1F-133BBDB4171C}"/>
                </a:ext>
              </a:extLst>
            </p:cNvPr>
            <p:cNvSpPr/>
            <p:nvPr/>
          </p:nvSpPr>
          <p:spPr>
            <a:xfrm>
              <a:off x="8038573" y="2718629"/>
              <a:ext cx="207381" cy="182583"/>
            </a:xfrm>
            <a:custGeom>
              <a:avLst/>
              <a:gdLst/>
              <a:ahLst/>
              <a:cxnLst/>
              <a:rect l="l" t="t" r="r" b="b"/>
              <a:pathLst>
                <a:path w="5603" h="4933" extrusionOk="0">
                  <a:moveTo>
                    <a:pt x="2810" y="1"/>
                  </a:moveTo>
                  <a:cubicBezTo>
                    <a:pt x="1842" y="1"/>
                    <a:pt x="924" y="574"/>
                    <a:pt x="527" y="1525"/>
                  </a:cubicBezTo>
                  <a:cubicBezTo>
                    <a:pt x="0" y="2774"/>
                    <a:pt x="598" y="4219"/>
                    <a:pt x="1856" y="4745"/>
                  </a:cubicBezTo>
                  <a:cubicBezTo>
                    <a:pt x="2165" y="4873"/>
                    <a:pt x="2486" y="4933"/>
                    <a:pt x="2801" y="4933"/>
                  </a:cubicBezTo>
                  <a:cubicBezTo>
                    <a:pt x="3768" y="4933"/>
                    <a:pt x="4686" y="4365"/>
                    <a:pt x="5076" y="3416"/>
                  </a:cubicBezTo>
                  <a:cubicBezTo>
                    <a:pt x="5603" y="2158"/>
                    <a:pt x="5005" y="713"/>
                    <a:pt x="3747" y="187"/>
                  </a:cubicBezTo>
                  <a:cubicBezTo>
                    <a:pt x="3440" y="61"/>
                    <a:pt x="3122" y="1"/>
                    <a:pt x="2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22;p48">
              <a:extLst>
                <a:ext uri="{FF2B5EF4-FFF2-40B4-BE49-F238E27FC236}">
                  <a16:creationId xmlns:a16="http://schemas.microsoft.com/office/drawing/2014/main" id="{8B31C19D-9705-47D4-AE71-F25F89CB1606}"/>
                </a:ext>
              </a:extLst>
            </p:cNvPr>
            <p:cNvSpPr/>
            <p:nvPr/>
          </p:nvSpPr>
          <p:spPr>
            <a:xfrm rot="-1638766">
              <a:off x="8024367" y="3244054"/>
              <a:ext cx="324588" cy="192384"/>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22;p48">
              <a:extLst>
                <a:ext uri="{FF2B5EF4-FFF2-40B4-BE49-F238E27FC236}">
                  <a16:creationId xmlns:a16="http://schemas.microsoft.com/office/drawing/2014/main" id="{99F2C935-A380-417C-BF1C-3066DBFEEF17}"/>
                </a:ext>
              </a:extLst>
            </p:cNvPr>
            <p:cNvSpPr/>
            <p:nvPr/>
          </p:nvSpPr>
          <p:spPr>
            <a:xfrm rot="2275383">
              <a:off x="7770970" y="2255587"/>
              <a:ext cx="324588" cy="192384"/>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5145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F8401DE-9C7D-49DE-867E-93F66EDA6942}"/>
              </a:ext>
            </a:extLst>
          </p:cNvPr>
          <p:cNvSpPr/>
          <p:nvPr/>
        </p:nvSpPr>
        <p:spPr>
          <a:xfrm>
            <a:off x="120" y="-227172"/>
            <a:ext cx="9143760" cy="20954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4">
              <a:buClrTx/>
              <a:defRPr/>
            </a:pPr>
            <a:endParaRPr lang="en-US" sz="900" kern="1200">
              <a:solidFill>
                <a:prstClr val="white"/>
              </a:solidFill>
              <a:latin typeface="Calibri"/>
            </a:endParaRPr>
          </a:p>
        </p:txBody>
      </p:sp>
      <p:sp>
        <p:nvSpPr>
          <p:cNvPr id="3" name="AutoShape 3"/>
          <p:cNvSpPr/>
          <p:nvPr/>
        </p:nvSpPr>
        <p:spPr>
          <a:xfrm>
            <a:off x="485882" y="1286751"/>
            <a:ext cx="8667522" cy="67467"/>
          </a:xfrm>
          <a:prstGeom prst="rect">
            <a:avLst/>
          </a:prstGeom>
          <a:solidFill>
            <a:schemeClr val="accent3">
              <a:lumMod val="75000"/>
            </a:schemeClr>
          </a:solidFill>
        </p:spPr>
      </p:sp>
      <p:grpSp>
        <p:nvGrpSpPr>
          <p:cNvPr id="4" name="Group 4"/>
          <p:cNvGrpSpPr/>
          <p:nvPr/>
        </p:nvGrpSpPr>
        <p:grpSpPr>
          <a:xfrm rot="-10800000">
            <a:off x="485883" y="1140089"/>
            <a:ext cx="370302" cy="370302"/>
            <a:chOff x="0" y="0"/>
            <a:chExt cx="6350000" cy="6350000"/>
          </a:xfrm>
          <a:solidFill>
            <a:schemeClr val="tx2">
              <a:lumMod val="60000"/>
              <a:lumOff val="40000"/>
            </a:schemeClr>
          </a:solidFill>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6" name="Group 6"/>
          <p:cNvGrpSpPr>
            <a:grpSpLocks noChangeAspect="1"/>
          </p:cNvGrpSpPr>
          <p:nvPr/>
        </p:nvGrpSpPr>
        <p:grpSpPr>
          <a:xfrm rot="-10800000">
            <a:off x="430593" y="1314485"/>
            <a:ext cx="271538" cy="271538"/>
            <a:chOff x="-2540" y="-2540"/>
            <a:chExt cx="6355080" cy="6355080"/>
          </a:xfrm>
          <a:solidFill>
            <a:schemeClr val="accent1">
              <a:lumMod val="75000"/>
            </a:schemeClr>
          </a:solidFill>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11" name="Group 11"/>
          <p:cNvGrpSpPr/>
          <p:nvPr/>
        </p:nvGrpSpPr>
        <p:grpSpPr>
          <a:xfrm rot="-10800000">
            <a:off x="2227053" y="1140089"/>
            <a:ext cx="370302" cy="370302"/>
            <a:chOff x="0" y="0"/>
            <a:chExt cx="6350000" cy="6350000"/>
          </a:xfrm>
          <a:solidFill>
            <a:schemeClr val="tx2">
              <a:lumMod val="60000"/>
              <a:lumOff val="40000"/>
            </a:schemeClr>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3" name="Group 13"/>
          <p:cNvGrpSpPr>
            <a:grpSpLocks noChangeAspect="1"/>
          </p:cNvGrpSpPr>
          <p:nvPr/>
        </p:nvGrpSpPr>
        <p:grpSpPr>
          <a:xfrm rot="-10800000">
            <a:off x="2171763" y="1314485"/>
            <a:ext cx="271538" cy="271538"/>
            <a:chOff x="-2540" y="-2540"/>
            <a:chExt cx="6355080" cy="6355080"/>
          </a:xfrm>
          <a:solidFill>
            <a:schemeClr val="bg1"/>
          </a:solidFill>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18" name="Group 18"/>
          <p:cNvGrpSpPr/>
          <p:nvPr/>
        </p:nvGrpSpPr>
        <p:grpSpPr>
          <a:xfrm rot="-10800000">
            <a:off x="4011203" y="1140089"/>
            <a:ext cx="370302" cy="370302"/>
            <a:chOff x="0" y="0"/>
            <a:chExt cx="6350000" cy="6350000"/>
          </a:xfrm>
          <a:solidFill>
            <a:schemeClr val="tx2">
              <a:lumMod val="60000"/>
              <a:lumOff val="40000"/>
            </a:schemeClr>
          </a:solid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0" name="Group 20"/>
          <p:cNvGrpSpPr>
            <a:grpSpLocks noChangeAspect="1"/>
          </p:cNvGrpSpPr>
          <p:nvPr/>
        </p:nvGrpSpPr>
        <p:grpSpPr>
          <a:xfrm rot="-10800000">
            <a:off x="3955914" y="1314485"/>
            <a:ext cx="271538" cy="271538"/>
            <a:chOff x="-2540" y="-2540"/>
            <a:chExt cx="6355080" cy="6355080"/>
          </a:xfrm>
          <a:solidFill>
            <a:schemeClr val="bg1"/>
          </a:solidFill>
        </p:grpSpPr>
        <p:sp>
          <p:nvSpPr>
            <p:cNvPr id="21" name="Freeform 2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grpSp>
        <p:nvGrpSpPr>
          <p:cNvPr id="25" name="Group 25"/>
          <p:cNvGrpSpPr/>
          <p:nvPr/>
        </p:nvGrpSpPr>
        <p:grpSpPr>
          <a:xfrm rot="-10800000">
            <a:off x="5808359" y="1140089"/>
            <a:ext cx="370302" cy="370302"/>
            <a:chOff x="0" y="0"/>
            <a:chExt cx="6350000" cy="6350000"/>
          </a:xfrm>
          <a:solidFill>
            <a:schemeClr val="tx2">
              <a:lumMod val="60000"/>
              <a:lumOff val="40000"/>
            </a:schemeClr>
          </a:solidFill>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7" name="Group 27"/>
          <p:cNvGrpSpPr>
            <a:grpSpLocks noChangeAspect="1"/>
          </p:cNvGrpSpPr>
          <p:nvPr/>
        </p:nvGrpSpPr>
        <p:grpSpPr>
          <a:xfrm rot="-10800000">
            <a:off x="5753069" y="1314485"/>
            <a:ext cx="271538" cy="271538"/>
            <a:chOff x="-2540" y="-2540"/>
            <a:chExt cx="6355080" cy="6355080"/>
          </a:xfrm>
          <a:solidFill>
            <a:schemeClr val="bg1"/>
          </a:solidFill>
        </p:grpSpPr>
        <p:sp>
          <p:nvSpPr>
            <p:cNvPr id="28" name="Freeform 2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sp>
        <p:nvSpPr>
          <p:cNvPr id="32" name="TextBox 31">
            <a:extLst>
              <a:ext uri="{FF2B5EF4-FFF2-40B4-BE49-F238E27FC236}">
                <a16:creationId xmlns:a16="http://schemas.microsoft.com/office/drawing/2014/main" id="{B8312287-7C42-46A3-B52A-DB9FE0C618C4}"/>
              </a:ext>
            </a:extLst>
          </p:cNvPr>
          <p:cNvSpPr txBox="1"/>
          <p:nvPr/>
        </p:nvSpPr>
        <p:spPr>
          <a:xfrm>
            <a:off x="483873" y="322901"/>
            <a:ext cx="2364751" cy="553998"/>
          </a:xfrm>
          <a:prstGeom prst="rect">
            <a:avLst/>
          </a:prstGeom>
          <a:noFill/>
        </p:spPr>
        <p:txBody>
          <a:bodyPr wrap="none" rtlCol="0">
            <a:spAutoFit/>
          </a:bodyPr>
          <a:lstStyle/>
          <a:p>
            <a:pPr algn="ctr" defTabSz="457224">
              <a:buClrTx/>
              <a:defRPr/>
            </a:pPr>
            <a:r>
              <a:rPr lang="en-US" sz="3000" b="1" kern="1200" dirty="0">
                <a:solidFill>
                  <a:schemeClr val="bg2">
                    <a:lumMod val="10000"/>
                  </a:schemeClr>
                </a:solidFill>
                <a:latin typeface="Arial" panose="020B0604020202020204" pitchFamily="34" charset="0"/>
                <a:ea typeface="+mn-ea"/>
                <a:cs typeface="Arial" panose="020B0604020202020204" pitchFamily="34" charset="0"/>
              </a:rPr>
              <a:t>LUYỆN TẬP</a:t>
            </a:r>
          </a:p>
        </p:txBody>
      </p:sp>
      <p:grpSp>
        <p:nvGrpSpPr>
          <p:cNvPr id="35" name="Group 11">
            <a:extLst>
              <a:ext uri="{FF2B5EF4-FFF2-40B4-BE49-F238E27FC236}">
                <a16:creationId xmlns:a16="http://schemas.microsoft.com/office/drawing/2014/main" id="{01C6202C-7C19-47A6-B5C9-F55CF5B11886}"/>
              </a:ext>
            </a:extLst>
          </p:cNvPr>
          <p:cNvGrpSpPr/>
          <p:nvPr/>
        </p:nvGrpSpPr>
        <p:grpSpPr>
          <a:xfrm rot="1895262">
            <a:off x="8192143" y="466455"/>
            <a:ext cx="612472" cy="612472"/>
            <a:chOff x="0" y="0"/>
            <a:chExt cx="6350000" cy="6350000"/>
          </a:xfrm>
          <a:solidFill>
            <a:schemeClr val="accent4">
              <a:lumMod val="60000"/>
              <a:lumOff val="40000"/>
            </a:schemeClr>
          </a:solidFill>
        </p:grpSpPr>
        <p:sp>
          <p:nvSpPr>
            <p:cNvPr id="36" name="Freeform 12">
              <a:extLst>
                <a:ext uri="{FF2B5EF4-FFF2-40B4-BE49-F238E27FC236}">
                  <a16:creationId xmlns:a16="http://schemas.microsoft.com/office/drawing/2014/main" id="{A2F2553A-92E3-4066-9FF8-7D773D0BE4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7" name="Group 13">
            <a:extLst>
              <a:ext uri="{FF2B5EF4-FFF2-40B4-BE49-F238E27FC236}">
                <a16:creationId xmlns:a16="http://schemas.microsoft.com/office/drawing/2014/main" id="{0B5423E9-1FF3-4F7F-AE75-C132010EC260}"/>
              </a:ext>
            </a:extLst>
          </p:cNvPr>
          <p:cNvGrpSpPr>
            <a:grpSpLocks noChangeAspect="1"/>
          </p:cNvGrpSpPr>
          <p:nvPr/>
        </p:nvGrpSpPr>
        <p:grpSpPr>
          <a:xfrm rot="1895262">
            <a:off x="8588858" y="573513"/>
            <a:ext cx="398356" cy="398356"/>
            <a:chOff x="-2540" y="-2540"/>
            <a:chExt cx="6355080" cy="6355080"/>
          </a:xfrm>
          <a:solidFill>
            <a:srgbClr val="B88148"/>
          </a:solidFill>
        </p:grpSpPr>
        <p:sp>
          <p:nvSpPr>
            <p:cNvPr id="38" name="Freeform 14">
              <a:extLst>
                <a:ext uri="{FF2B5EF4-FFF2-40B4-BE49-F238E27FC236}">
                  <a16:creationId xmlns:a16="http://schemas.microsoft.com/office/drawing/2014/main" id="{A5921E92-8D98-4631-A457-1579E670CEC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tx2">
                  <a:lumMod val="60000"/>
                  <a:lumOff val="40000"/>
                </a:schemeClr>
              </a:solidFill>
            </a:ln>
          </p:spPr>
        </p:sp>
      </p:grpSp>
      <p:grpSp>
        <p:nvGrpSpPr>
          <p:cNvPr id="39" name="Group 8">
            <a:extLst>
              <a:ext uri="{FF2B5EF4-FFF2-40B4-BE49-F238E27FC236}">
                <a16:creationId xmlns:a16="http://schemas.microsoft.com/office/drawing/2014/main" id="{469AFB09-7AAC-4507-83C4-D2C3A4817152}"/>
              </a:ext>
            </a:extLst>
          </p:cNvPr>
          <p:cNvGrpSpPr/>
          <p:nvPr/>
        </p:nvGrpSpPr>
        <p:grpSpPr>
          <a:xfrm rot="-8904737">
            <a:off x="4891740" y="-205658"/>
            <a:ext cx="891803" cy="891803"/>
            <a:chOff x="0" y="0"/>
            <a:chExt cx="6350000" cy="6350000"/>
          </a:xfrm>
          <a:solidFill>
            <a:schemeClr val="accent4">
              <a:lumMod val="60000"/>
              <a:lumOff val="40000"/>
            </a:schemeClr>
          </a:solidFill>
        </p:grpSpPr>
        <p:sp>
          <p:nvSpPr>
            <p:cNvPr id="40" name="Freeform 9">
              <a:extLst>
                <a:ext uri="{FF2B5EF4-FFF2-40B4-BE49-F238E27FC236}">
                  <a16:creationId xmlns:a16="http://schemas.microsoft.com/office/drawing/2014/main" id="{BCF6430A-448F-483F-B918-4F749D68E52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41" name="Group 10">
            <a:extLst>
              <a:ext uri="{FF2B5EF4-FFF2-40B4-BE49-F238E27FC236}">
                <a16:creationId xmlns:a16="http://schemas.microsoft.com/office/drawing/2014/main" id="{B6C3144F-ECFC-45D4-83A2-7006D42917FE}"/>
              </a:ext>
            </a:extLst>
          </p:cNvPr>
          <p:cNvGrpSpPr>
            <a:grpSpLocks noChangeAspect="1"/>
          </p:cNvGrpSpPr>
          <p:nvPr/>
        </p:nvGrpSpPr>
        <p:grpSpPr>
          <a:xfrm rot="-8904737">
            <a:off x="4594640" y="-334458"/>
            <a:ext cx="565090" cy="565090"/>
            <a:chOff x="-2540" y="-2540"/>
            <a:chExt cx="6355080" cy="6355080"/>
          </a:xfrm>
          <a:solidFill>
            <a:srgbClr val="B88148"/>
          </a:solidFill>
        </p:grpSpPr>
        <p:sp>
          <p:nvSpPr>
            <p:cNvPr id="42" name="Freeform 11">
              <a:extLst>
                <a:ext uri="{FF2B5EF4-FFF2-40B4-BE49-F238E27FC236}">
                  <a16:creationId xmlns:a16="http://schemas.microsoft.com/office/drawing/2014/main" id="{65F81664-5351-4F81-806B-E279C69A533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rgbClr val="FFE285"/>
              </a:solidFill>
            </a:ln>
          </p:spPr>
        </p:sp>
      </p:grpSp>
      <p:sp>
        <p:nvSpPr>
          <p:cNvPr id="44" name="TextBox 43">
            <a:extLst>
              <a:ext uri="{FF2B5EF4-FFF2-40B4-BE49-F238E27FC236}">
                <a16:creationId xmlns:a16="http://schemas.microsoft.com/office/drawing/2014/main" id="{25603520-09EE-4AB1-A663-6F488D2147C3}"/>
              </a:ext>
            </a:extLst>
          </p:cNvPr>
          <p:cNvSpPr txBox="1"/>
          <p:nvPr/>
        </p:nvSpPr>
        <p:spPr>
          <a:xfrm>
            <a:off x="430594" y="1836913"/>
            <a:ext cx="8722810" cy="3728649"/>
          </a:xfrm>
          <a:prstGeom prst="rect">
            <a:avLst/>
          </a:prstGeom>
          <a:noFill/>
        </p:spPr>
        <p:txBody>
          <a:bodyPr wrap="square">
            <a:spAutoFit/>
          </a:bodyPr>
          <a:lstStyle/>
          <a:p>
            <a:pPr algn="just">
              <a:lnSpc>
                <a:spcPct val="150000"/>
              </a:lnSpc>
            </a:pPr>
            <a:r>
              <a:rPr lang="vi-VN" sz="2000" b="1" dirty="0">
                <a:latin typeface="+mn-lt"/>
                <a:ea typeface="Times New Roman" panose="02020603050405020304" pitchFamily="18" charset="0"/>
              </a:rPr>
              <a:t>Câu </a:t>
            </a:r>
            <a:r>
              <a:rPr lang="en-US" sz="2000" b="1" dirty="0">
                <a:latin typeface="+mn-lt"/>
                <a:ea typeface="Times New Roman" panose="02020603050405020304" pitchFamily="18" charset="0"/>
              </a:rPr>
              <a:t>5</a:t>
            </a:r>
            <a:r>
              <a:rPr lang="vi-VN" sz="2000" b="1" dirty="0">
                <a:latin typeface="+mn-lt"/>
                <a:ea typeface="Times New Roman" panose="02020603050405020304" pitchFamily="18" charset="0"/>
              </a:rPr>
              <a:t>:</a:t>
            </a:r>
            <a:r>
              <a:rPr lang="vi-VN" sz="2000" dirty="0">
                <a:latin typeface="+mn-lt"/>
                <a:ea typeface="Times New Roman" panose="02020603050405020304" pitchFamily="18" charset="0"/>
              </a:rPr>
              <a:t> Bạn Lan chuẩn bị đồ ăn cho bữa tối như sau: “Lạc, trứng, táo, việt quất, cà chua”</a:t>
            </a:r>
            <a:r>
              <a:rPr lang="en-US" sz="2000" dirty="0">
                <a:latin typeface="+mn-lt"/>
                <a:ea typeface="Times New Roman" panose="02020603050405020304" pitchFamily="18" charset="0"/>
              </a:rPr>
              <a:t>. </a:t>
            </a:r>
            <a:r>
              <a:rPr lang="vi-VN" sz="2000" dirty="0">
                <a:latin typeface="+mn-lt"/>
                <a:ea typeface="Times New Roman" panose="02020603050405020304" pitchFamily="18" charset="0"/>
              </a:rPr>
              <a:t>Theo em, các thức ăn kể trên còn thiếu thức ăn thuộc nhóm chất nào?</a:t>
            </a:r>
          </a:p>
          <a:p>
            <a:pPr algn="just">
              <a:lnSpc>
                <a:spcPct val="150000"/>
              </a:lnSpc>
            </a:pPr>
            <a:r>
              <a:rPr lang="vi-VN" sz="2000" dirty="0">
                <a:latin typeface="+mn-lt"/>
                <a:ea typeface="Times New Roman" panose="02020603050405020304" pitchFamily="18" charset="0"/>
              </a:rPr>
              <a:t>A. Bột đường.</a:t>
            </a:r>
          </a:p>
          <a:p>
            <a:pPr algn="just">
              <a:lnSpc>
                <a:spcPct val="150000"/>
              </a:lnSpc>
            </a:pPr>
            <a:r>
              <a:rPr lang="vi-VN" sz="2000" dirty="0">
                <a:latin typeface="+mn-lt"/>
                <a:ea typeface="Times New Roman" panose="02020603050405020304" pitchFamily="18" charset="0"/>
              </a:rPr>
              <a:t>B. Vi- ta- min.</a:t>
            </a:r>
          </a:p>
          <a:p>
            <a:pPr algn="just">
              <a:lnSpc>
                <a:spcPct val="150000"/>
              </a:lnSpc>
            </a:pPr>
            <a:r>
              <a:rPr lang="vi-VN" sz="2000" dirty="0">
                <a:latin typeface="+mn-lt"/>
                <a:ea typeface="Times New Roman" panose="02020603050405020304" pitchFamily="18" charset="0"/>
              </a:rPr>
              <a:t>C. Chất khoáng.</a:t>
            </a:r>
          </a:p>
          <a:p>
            <a:pPr algn="just">
              <a:lnSpc>
                <a:spcPct val="150000"/>
              </a:lnSpc>
            </a:pPr>
            <a:r>
              <a:rPr lang="vi-VN" sz="2000" dirty="0">
                <a:latin typeface="+mn-lt"/>
                <a:ea typeface="Times New Roman" panose="02020603050405020304" pitchFamily="18" charset="0"/>
              </a:rPr>
              <a:t>D. Chất đạm.</a:t>
            </a:r>
          </a:p>
          <a:p>
            <a:pPr algn="just">
              <a:lnSpc>
                <a:spcPct val="150000"/>
              </a:lnSpc>
            </a:pPr>
            <a:endParaRPr lang="vi-VN" sz="2000" dirty="0">
              <a:latin typeface="+mn-lt"/>
              <a:ea typeface="Times New Roman" panose="02020603050405020304" pitchFamily="18" charset="0"/>
            </a:endParaRPr>
          </a:p>
        </p:txBody>
      </p:sp>
      <p:grpSp>
        <p:nvGrpSpPr>
          <p:cNvPr id="66" name="Group 25">
            <a:extLst>
              <a:ext uri="{FF2B5EF4-FFF2-40B4-BE49-F238E27FC236}">
                <a16:creationId xmlns:a16="http://schemas.microsoft.com/office/drawing/2014/main" id="{A23F6C5D-1CB4-4638-98F7-D504E534FF59}"/>
              </a:ext>
            </a:extLst>
          </p:cNvPr>
          <p:cNvGrpSpPr/>
          <p:nvPr/>
        </p:nvGrpSpPr>
        <p:grpSpPr>
          <a:xfrm rot="-10800000">
            <a:off x="7604000" y="1119059"/>
            <a:ext cx="370302" cy="370302"/>
            <a:chOff x="0" y="0"/>
            <a:chExt cx="6350000" cy="6350000"/>
          </a:xfrm>
          <a:solidFill>
            <a:schemeClr val="tx2">
              <a:lumMod val="60000"/>
              <a:lumOff val="40000"/>
            </a:schemeClr>
          </a:solidFill>
        </p:grpSpPr>
        <p:sp>
          <p:nvSpPr>
            <p:cNvPr id="67" name="Freeform 26">
              <a:extLst>
                <a:ext uri="{FF2B5EF4-FFF2-40B4-BE49-F238E27FC236}">
                  <a16:creationId xmlns:a16="http://schemas.microsoft.com/office/drawing/2014/main" id="{313E3DA5-A565-449B-936E-F067129BE59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dirty="0"/>
            </a:p>
          </p:txBody>
        </p:sp>
      </p:grpSp>
      <p:grpSp>
        <p:nvGrpSpPr>
          <p:cNvPr id="68" name="Group 27">
            <a:extLst>
              <a:ext uri="{FF2B5EF4-FFF2-40B4-BE49-F238E27FC236}">
                <a16:creationId xmlns:a16="http://schemas.microsoft.com/office/drawing/2014/main" id="{D0650283-4FB6-4ED2-B707-C53504EBB3D2}"/>
              </a:ext>
            </a:extLst>
          </p:cNvPr>
          <p:cNvGrpSpPr>
            <a:grpSpLocks noChangeAspect="1"/>
          </p:cNvGrpSpPr>
          <p:nvPr/>
        </p:nvGrpSpPr>
        <p:grpSpPr>
          <a:xfrm rot="-10800000">
            <a:off x="7548710" y="1293454"/>
            <a:ext cx="271538" cy="271538"/>
            <a:chOff x="-2540" y="-2540"/>
            <a:chExt cx="6355080" cy="6355080"/>
          </a:xfrm>
          <a:solidFill>
            <a:srgbClr val="B88148"/>
          </a:solidFill>
        </p:grpSpPr>
        <p:sp>
          <p:nvSpPr>
            <p:cNvPr id="69" name="Freeform 28">
              <a:extLst>
                <a:ext uri="{FF2B5EF4-FFF2-40B4-BE49-F238E27FC236}">
                  <a16:creationId xmlns:a16="http://schemas.microsoft.com/office/drawing/2014/main" id="{D6CF912F-F5C4-4740-85C1-9777E0DE945D}"/>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a:solidFill>
                <a:schemeClr val="bg1"/>
              </a:solidFill>
            </a:ln>
          </p:spPr>
        </p:sp>
      </p:grpSp>
      <p:sp>
        <p:nvSpPr>
          <p:cNvPr id="73" name="Oval 72">
            <a:extLst>
              <a:ext uri="{FF2B5EF4-FFF2-40B4-BE49-F238E27FC236}">
                <a16:creationId xmlns:a16="http://schemas.microsoft.com/office/drawing/2014/main" id="{4BA7810B-EAEC-44EA-BD99-109E0EAB129E}"/>
              </a:ext>
            </a:extLst>
          </p:cNvPr>
          <p:cNvSpPr/>
          <p:nvPr/>
        </p:nvSpPr>
        <p:spPr>
          <a:xfrm>
            <a:off x="330792" y="3259630"/>
            <a:ext cx="494511" cy="4952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4">
              <a:buClrTx/>
              <a:defRPr/>
            </a:pPr>
            <a:endParaRPr lang="en-US" sz="900" kern="1200" dirty="0">
              <a:solidFill>
                <a:prstClr val="white"/>
              </a:solidFill>
              <a:latin typeface="Calibri"/>
            </a:endParaRPr>
          </a:p>
        </p:txBody>
      </p:sp>
      <p:grpSp>
        <p:nvGrpSpPr>
          <p:cNvPr id="2" name="Group 1">
            <a:extLst>
              <a:ext uri="{FF2B5EF4-FFF2-40B4-BE49-F238E27FC236}">
                <a16:creationId xmlns:a16="http://schemas.microsoft.com/office/drawing/2014/main" id="{03A95C4B-9ABD-4A6C-A19F-9F9AB03B0DB4}"/>
              </a:ext>
            </a:extLst>
          </p:cNvPr>
          <p:cNvGrpSpPr/>
          <p:nvPr/>
        </p:nvGrpSpPr>
        <p:grpSpPr>
          <a:xfrm>
            <a:off x="8466019" y="3923047"/>
            <a:ext cx="577985" cy="1180851"/>
            <a:chOff x="7770970" y="2255587"/>
            <a:chExt cx="577985" cy="1180851"/>
          </a:xfrm>
        </p:grpSpPr>
        <p:sp>
          <p:nvSpPr>
            <p:cNvPr id="43" name="Google Shape;854;p47">
              <a:extLst>
                <a:ext uri="{FF2B5EF4-FFF2-40B4-BE49-F238E27FC236}">
                  <a16:creationId xmlns:a16="http://schemas.microsoft.com/office/drawing/2014/main" id="{85E94F56-376E-464F-AD1F-133BBDB4171C}"/>
                </a:ext>
              </a:extLst>
            </p:cNvPr>
            <p:cNvSpPr/>
            <p:nvPr/>
          </p:nvSpPr>
          <p:spPr>
            <a:xfrm>
              <a:off x="8038573" y="2718629"/>
              <a:ext cx="207381" cy="182583"/>
            </a:xfrm>
            <a:custGeom>
              <a:avLst/>
              <a:gdLst/>
              <a:ahLst/>
              <a:cxnLst/>
              <a:rect l="l" t="t" r="r" b="b"/>
              <a:pathLst>
                <a:path w="5603" h="4933" extrusionOk="0">
                  <a:moveTo>
                    <a:pt x="2810" y="1"/>
                  </a:moveTo>
                  <a:cubicBezTo>
                    <a:pt x="1842" y="1"/>
                    <a:pt x="924" y="574"/>
                    <a:pt x="527" y="1525"/>
                  </a:cubicBezTo>
                  <a:cubicBezTo>
                    <a:pt x="0" y="2774"/>
                    <a:pt x="598" y="4219"/>
                    <a:pt x="1856" y="4745"/>
                  </a:cubicBezTo>
                  <a:cubicBezTo>
                    <a:pt x="2165" y="4873"/>
                    <a:pt x="2486" y="4933"/>
                    <a:pt x="2801" y="4933"/>
                  </a:cubicBezTo>
                  <a:cubicBezTo>
                    <a:pt x="3768" y="4933"/>
                    <a:pt x="4686" y="4365"/>
                    <a:pt x="5076" y="3416"/>
                  </a:cubicBezTo>
                  <a:cubicBezTo>
                    <a:pt x="5603" y="2158"/>
                    <a:pt x="5005" y="713"/>
                    <a:pt x="3747" y="187"/>
                  </a:cubicBezTo>
                  <a:cubicBezTo>
                    <a:pt x="3440" y="61"/>
                    <a:pt x="3122" y="1"/>
                    <a:pt x="2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22;p48">
              <a:extLst>
                <a:ext uri="{FF2B5EF4-FFF2-40B4-BE49-F238E27FC236}">
                  <a16:creationId xmlns:a16="http://schemas.microsoft.com/office/drawing/2014/main" id="{8B31C19D-9705-47D4-AE71-F25F89CB1606}"/>
                </a:ext>
              </a:extLst>
            </p:cNvPr>
            <p:cNvSpPr/>
            <p:nvPr/>
          </p:nvSpPr>
          <p:spPr>
            <a:xfrm rot="-1638766">
              <a:off x="8024367" y="3244054"/>
              <a:ext cx="324588" cy="192384"/>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22;p48">
              <a:extLst>
                <a:ext uri="{FF2B5EF4-FFF2-40B4-BE49-F238E27FC236}">
                  <a16:creationId xmlns:a16="http://schemas.microsoft.com/office/drawing/2014/main" id="{99F2C935-A380-417C-BF1C-3066DBFEEF17}"/>
                </a:ext>
              </a:extLst>
            </p:cNvPr>
            <p:cNvSpPr/>
            <p:nvPr/>
          </p:nvSpPr>
          <p:spPr>
            <a:xfrm rot="2275383">
              <a:off x="7770970" y="2255587"/>
              <a:ext cx="324588" cy="192384"/>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932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0"/>
          <p:cNvSpPr txBox="1">
            <a:spLocks noGrp="1"/>
          </p:cNvSpPr>
          <p:nvPr>
            <p:ph type="title"/>
          </p:nvPr>
        </p:nvSpPr>
        <p:spPr>
          <a:xfrm>
            <a:off x="1596882" y="1760879"/>
            <a:ext cx="6122043" cy="173651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200" b="1" dirty="0" err="1"/>
              <a:t>Vai</a:t>
            </a:r>
            <a:r>
              <a:rPr lang="en-US" sz="3200" b="1" dirty="0"/>
              <a:t> </a:t>
            </a:r>
            <a:r>
              <a:rPr lang="en-US" sz="3200" b="1" dirty="0" err="1"/>
              <a:t>trò</a:t>
            </a:r>
            <a:r>
              <a:rPr lang="en-US" sz="3200" b="1" dirty="0"/>
              <a:t> </a:t>
            </a:r>
            <a:r>
              <a:rPr lang="en-US" sz="3200" b="1" dirty="0" err="1"/>
              <a:t>của</a:t>
            </a:r>
            <a:r>
              <a:rPr lang="en-US" sz="3200" b="1" dirty="0"/>
              <a:t> </a:t>
            </a:r>
            <a:r>
              <a:rPr lang="en-US" sz="3200" b="1" dirty="0" err="1"/>
              <a:t>các</a:t>
            </a:r>
            <a:r>
              <a:rPr lang="en-US" sz="3200" b="1" dirty="0"/>
              <a:t> </a:t>
            </a:r>
            <a:r>
              <a:rPr lang="en-US" sz="3200" b="1" dirty="0" err="1"/>
              <a:t>nhóm</a:t>
            </a:r>
            <a:r>
              <a:rPr lang="en-US" sz="3200" b="1" dirty="0"/>
              <a:t> </a:t>
            </a:r>
            <a:r>
              <a:rPr lang="en-US" sz="3200" b="1" dirty="0" err="1"/>
              <a:t>chất</a:t>
            </a:r>
            <a:r>
              <a:rPr lang="en-US" sz="3200" b="1" dirty="0"/>
              <a:t> </a:t>
            </a:r>
            <a:r>
              <a:rPr lang="en-US" sz="3200" b="1" dirty="0" err="1"/>
              <a:t>dinh</a:t>
            </a:r>
            <a:r>
              <a:rPr lang="en-US" sz="3200" b="1" dirty="0"/>
              <a:t> d</a:t>
            </a:r>
            <a:r>
              <a:rPr lang="vi-VN" sz="3200" b="1" dirty="0"/>
              <a:t>ư</a:t>
            </a:r>
            <a:r>
              <a:rPr lang="en-US" sz="3200" b="1" dirty="0" err="1"/>
              <a:t>ỡng</a:t>
            </a:r>
            <a:r>
              <a:rPr lang="en-US" sz="3200" b="1" dirty="0"/>
              <a:t> </a:t>
            </a:r>
            <a:r>
              <a:rPr lang="en-US" sz="3200" b="1" dirty="0" err="1"/>
              <a:t>đối</a:t>
            </a:r>
            <a:r>
              <a:rPr lang="en-US" sz="3200" b="1" dirty="0"/>
              <a:t> </a:t>
            </a:r>
            <a:r>
              <a:rPr lang="en-US" sz="3200" b="1" dirty="0" err="1"/>
              <a:t>với</a:t>
            </a:r>
            <a:r>
              <a:rPr lang="en-US" sz="3200" b="1" dirty="0"/>
              <a:t> c</a:t>
            </a:r>
            <a:r>
              <a:rPr lang="vi-VN" sz="3200" b="1" dirty="0"/>
              <a:t>ơ</a:t>
            </a:r>
            <a:r>
              <a:rPr lang="en-US" sz="3200" b="1" dirty="0"/>
              <a:t> </a:t>
            </a:r>
            <a:r>
              <a:rPr lang="en-US" sz="3200" b="1" dirty="0" err="1"/>
              <a:t>thể</a:t>
            </a:r>
            <a:endParaRPr sz="3200" b="1" dirty="0"/>
          </a:p>
        </p:txBody>
      </p:sp>
      <p:sp>
        <p:nvSpPr>
          <p:cNvPr id="561" name="Google Shape;561;p40"/>
          <p:cNvSpPr txBox="1">
            <a:spLocks noGrp="1"/>
          </p:cNvSpPr>
          <p:nvPr>
            <p:ph type="title" idx="2"/>
          </p:nvPr>
        </p:nvSpPr>
        <p:spPr>
          <a:xfrm>
            <a:off x="3745950" y="1020497"/>
            <a:ext cx="1652100" cy="91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b="1" dirty="0">
                <a:solidFill>
                  <a:srgbClr val="C00000"/>
                </a:solidFill>
              </a:rPr>
              <a:t>2</a:t>
            </a:r>
            <a:endParaRPr b="1" dirty="0">
              <a:solidFill>
                <a:srgbClr val="C00000"/>
              </a:solidFill>
            </a:endParaRPr>
          </a:p>
        </p:txBody>
      </p:sp>
      <p:grpSp>
        <p:nvGrpSpPr>
          <p:cNvPr id="564" name="Google Shape;564;p40"/>
          <p:cNvGrpSpPr/>
          <p:nvPr/>
        </p:nvGrpSpPr>
        <p:grpSpPr>
          <a:xfrm>
            <a:off x="7197447" y="3083068"/>
            <a:ext cx="1547734" cy="1675458"/>
            <a:chOff x="4871595" y="676275"/>
            <a:chExt cx="3600832" cy="3805983"/>
          </a:xfrm>
        </p:grpSpPr>
        <p:grpSp>
          <p:nvGrpSpPr>
            <p:cNvPr id="565" name="Google Shape;565;p40"/>
            <p:cNvGrpSpPr/>
            <p:nvPr/>
          </p:nvGrpSpPr>
          <p:grpSpPr>
            <a:xfrm>
              <a:off x="6719650" y="676275"/>
              <a:ext cx="567400" cy="756450"/>
              <a:chOff x="7718450" y="2670325"/>
              <a:chExt cx="567400" cy="756450"/>
            </a:xfrm>
          </p:grpSpPr>
          <p:sp>
            <p:nvSpPr>
              <p:cNvPr id="566" name="Google Shape;566;p40"/>
              <p:cNvSpPr/>
              <p:nvPr/>
            </p:nvSpPr>
            <p:spPr>
              <a:xfrm>
                <a:off x="8020650" y="2670325"/>
                <a:ext cx="107075" cy="176900"/>
              </a:xfrm>
              <a:custGeom>
                <a:avLst/>
                <a:gdLst/>
                <a:ahLst/>
                <a:cxnLst/>
                <a:rect l="l" t="t" r="r" b="b"/>
                <a:pathLst>
                  <a:path w="4283" h="7076" extrusionOk="0">
                    <a:moveTo>
                      <a:pt x="1821" y="1"/>
                    </a:moveTo>
                    <a:cubicBezTo>
                      <a:pt x="1821" y="1"/>
                      <a:pt x="1" y="1767"/>
                      <a:pt x="179" y="3721"/>
                    </a:cubicBezTo>
                    <a:cubicBezTo>
                      <a:pt x="358" y="5666"/>
                      <a:pt x="2463" y="7075"/>
                      <a:pt x="2463" y="7075"/>
                    </a:cubicBezTo>
                    <a:cubicBezTo>
                      <a:pt x="2463" y="7075"/>
                      <a:pt x="4283" y="5309"/>
                      <a:pt x="4104" y="3355"/>
                    </a:cubicBezTo>
                    <a:cubicBezTo>
                      <a:pt x="3926" y="1410"/>
                      <a:pt x="1821"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8079525" y="2710725"/>
                <a:ext cx="206325" cy="147325"/>
              </a:xfrm>
              <a:custGeom>
                <a:avLst/>
                <a:gdLst/>
                <a:ahLst/>
                <a:cxnLst/>
                <a:rect l="l" t="t" r="r" b="b"/>
                <a:pathLst>
                  <a:path w="8253" h="5893" extrusionOk="0">
                    <a:moveTo>
                      <a:pt x="5414" y="1"/>
                    </a:moveTo>
                    <a:cubicBezTo>
                      <a:pt x="4537" y="1"/>
                      <a:pt x="3585" y="158"/>
                      <a:pt x="2757" y="651"/>
                    </a:cubicBezTo>
                    <a:cubicBezTo>
                      <a:pt x="474" y="2016"/>
                      <a:pt x="1" y="5414"/>
                      <a:pt x="1" y="5414"/>
                    </a:cubicBezTo>
                    <a:cubicBezTo>
                      <a:pt x="1" y="5414"/>
                      <a:pt x="1299" y="5893"/>
                      <a:pt x="2829" y="5893"/>
                    </a:cubicBezTo>
                    <a:cubicBezTo>
                      <a:pt x="3709" y="5893"/>
                      <a:pt x="4666" y="5734"/>
                      <a:pt x="5496" y="5236"/>
                    </a:cubicBezTo>
                    <a:cubicBezTo>
                      <a:pt x="7771" y="3871"/>
                      <a:pt x="8253" y="481"/>
                      <a:pt x="8253" y="481"/>
                    </a:cubicBezTo>
                    <a:cubicBezTo>
                      <a:pt x="8253" y="481"/>
                      <a:pt x="6949" y="1"/>
                      <a:pt x="54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7718450" y="2815600"/>
                <a:ext cx="550000" cy="611175"/>
              </a:xfrm>
              <a:custGeom>
                <a:avLst/>
                <a:gdLst/>
                <a:ahLst/>
                <a:cxnLst/>
                <a:rect l="l" t="t" r="r" b="b"/>
                <a:pathLst>
                  <a:path w="22000" h="24447" extrusionOk="0">
                    <a:moveTo>
                      <a:pt x="15422" y="0"/>
                    </a:moveTo>
                    <a:cubicBezTo>
                      <a:pt x="15244" y="0"/>
                      <a:pt x="15063" y="39"/>
                      <a:pt x="14890" y="122"/>
                    </a:cubicBezTo>
                    <a:lnTo>
                      <a:pt x="12517" y="1246"/>
                    </a:lnTo>
                    <a:cubicBezTo>
                      <a:pt x="12309" y="1232"/>
                      <a:pt x="12101" y="1224"/>
                      <a:pt x="11893" y="1224"/>
                    </a:cubicBezTo>
                    <a:cubicBezTo>
                      <a:pt x="7790" y="1224"/>
                      <a:pt x="3718" y="4044"/>
                      <a:pt x="1901" y="8552"/>
                    </a:cubicBezTo>
                    <a:cubicBezTo>
                      <a:pt x="1" y="13272"/>
                      <a:pt x="1178" y="18375"/>
                      <a:pt x="4470" y="21149"/>
                    </a:cubicBezTo>
                    <a:lnTo>
                      <a:pt x="5434" y="23665"/>
                    </a:lnTo>
                    <a:cubicBezTo>
                      <a:pt x="5617" y="24149"/>
                      <a:pt x="6080" y="24447"/>
                      <a:pt x="6567" y="24447"/>
                    </a:cubicBezTo>
                    <a:cubicBezTo>
                      <a:pt x="6743" y="24447"/>
                      <a:pt x="6922" y="24408"/>
                      <a:pt x="7093" y="24325"/>
                    </a:cubicBezTo>
                    <a:lnTo>
                      <a:pt x="9519" y="23174"/>
                    </a:lnTo>
                    <a:cubicBezTo>
                      <a:pt x="9716" y="23187"/>
                      <a:pt x="9912" y="23193"/>
                      <a:pt x="10108" y="23193"/>
                    </a:cubicBezTo>
                    <a:cubicBezTo>
                      <a:pt x="14214" y="23193"/>
                      <a:pt x="18286" y="20372"/>
                      <a:pt x="20100" y="15868"/>
                    </a:cubicBezTo>
                    <a:cubicBezTo>
                      <a:pt x="22000" y="11131"/>
                      <a:pt x="20813" y="6010"/>
                      <a:pt x="17495" y="3245"/>
                    </a:cubicBezTo>
                    <a:lnTo>
                      <a:pt x="16558" y="782"/>
                    </a:lnTo>
                    <a:cubicBezTo>
                      <a:pt x="16375" y="298"/>
                      <a:pt x="15912" y="0"/>
                      <a:pt x="15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8065025" y="2912150"/>
                <a:ext cx="21450" cy="18850"/>
              </a:xfrm>
              <a:custGeom>
                <a:avLst/>
                <a:gdLst/>
                <a:ahLst/>
                <a:cxnLst/>
                <a:rect l="l" t="t" r="r" b="b"/>
                <a:pathLst>
                  <a:path w="858" h="754" extrusionOk="0">
                    <a:moveTo>
                      <a:pt x="430" y="0"/>
                    </a:moveTo>
                    <a:cubicBezTo>
                      <a:pt x="280" y="0"/>
                      <a:pt x="134" y="88"/>
                      <a:pt x="72" y="239"/>
                    </a:cubicBezTo>
                    <a:cubicBezTo>
                      <a:pt x="1" y="426"/>
                      <a:pt x="90" y="649"/>
                      <a:pt x="286" y="730"/>
                    </a:cubicBezTo>
                    <a:cubicBezTo>
                      <a:pt x="332" y="746"/>
                      <a:pt x="378" y="754"/>
                      <a:pt x="424" y="754"/>
                    </a:cubicBezTo>
                    <a:cubicBezTo>
                      <a:pt x="575" y="754"/>
                      <a:pt x="715" y="666"/>
                      <a:pt x="777" y="515"/>
                    </a:cubicBezTo>
                    <a:cubicBezTo>
                      <a:pt x="857" y="328"/>
                      <a:pt x="759" y="105"/>
                      <a:pt x="563" y="25"/>
                    </a:cubicBezTo>
                    <a:cubicBezTo>
                      <a:pt x="520" y="8"/>
                      <a:pt x="474" y="0"/>
                      <a:pt x="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8112775" y="2966925"/>
                <a:ext cx="21200" cy="18850"/>
              </a:xfrm>
              <a:custGeom>
                <a:avLst/>
                <a:gdLst/>
                <a:ahLst/>
                <a:cxnLst/>
                <a:rect l="l" t="t" r="r" b="b"/>
                <a:pathLst>
                  <a:path w="848" h="754" extrusionOk="0">
                    <a:moveTo>
                      <a:pt x="420" y="0"/>
                    </a:moveTo>
                    <a:cubicBezTo>
                      <a:pt x="271" y="0"/>
                      <a:pt x="133" y="91"/>
                      <a:pt x="71" y="234"/>
                    </a:cubicBezTo>
                    <a:cubicBezTo>
                      <a:pt x="0" y="430"/>
                      <a:pt x="89" y="653"/>
                      <a:pt x="286" y="724"/>
                    </a:cubicBezTo>
                    <a:cubicBezTo>
                      <a:pt x="332" y="744"/>
                      <a:pt x="381" y="754"/>
                      <a:pt x="429" y="754"/>
                    </a:cubicBezTo>
                    <a:cubicBezTo>
                      <a:pt x="575" y="754"/>
                      <a:pt x="716" y="667"/>
                      <a:pt x="776" y="519"/>
                    </a:cubicBezTo>
                    <a:cubicBezTo>
                      <a:pt x="848" y="323"/>
                      <a:pt x="758" y="109"/>
                      <a:pt x="562" y="28"/>
                    </a:cubicBezTo>
                    <a:cubicBezTo>
                      <a:pt x="515" y="9"/>
                      <a:pt x="467"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7996575" y="2967600"/>
                <a:ext cx="21425" cy="18950"/>
              </a:xfrm>
              <a:custGeom>
                <a:avLst/>
                <a:gdLst/>
                <a:ahLst/>
                <a:cxnLst/>
                <a:rect l="l" t="t" r="r" b="b"/>
                <a:pathLst>
                  <a:path w="857" h="758" extrusionOk="0">
                    <a:moveTo>
                      <a:pt x="425" y="0"/>
                    </a:moveTo>
                    <a:cubicBezTo>
                      <a:pt x="277" y="0"/>
                      <a:pt x="133" y="93"/>
                      <a:pt x="72" y="242"/>
                    </a:cubicBezTo>
                    <a:cubicBezTo>
                      <a:pt x="0" y="430"/>
                      <a:pt x="89" y="653"/>
                      <a:pt x="286" y="733"/>
                    </a:cubicBezTo>
                    <a:cubicBezTo>
                      <a:pt x="331" y="749"/>
                      <a:pt x="377" y="757"/>
                      <a:pt x="423" y="757"/>
                    </a:cubicBezTo>
                    <a:cubicBezTo>
                      <a:pt x="574" y="757"/>
                      <a:pt x="715" y="670"/>
                      <a:pt x="776" y="519"/>
                    </a:cubicBezTo>
                    <a:cubicBezTo>
                      <a:pt x="857" y="323"/>
                      <a:pt x="758" y="108"/>
                      <a:pt x="562" y="28"/>
                    </a:cubicBezTo>
                    <a:cubicBezTo>
                      <a:pt x="518" y="9"/>
                      <a:pt x="471" y="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7904000" y="3146200"/>
                <a:ext cx="21450" cy="18850"/>
              </a:xfrm>
              <a:custGeom>
                <a:avLst/>
                <a:gdLst/>
                <a:ahLst/>
                <a:cxnLst/>
                <a:rect l="l" t="t" r="r" b="b"/>
                <a:pathLst>
                  <a:path w="858" h="754" extrusionOk="0">
                    <a:moveTo>
                      <a:pt x="420" y="0"/>
                    </a:moveTo>
                    <a:cubicBezTo>
                      <a:pt x="274" y="0"/>
                      <a:pt x="133" y="87"/>
                      <a:pt x="72" y="235"/>
                    </a:cubicBezTo>
                    <a:cubicBezTo>
                      <a:pt x="1" y="431"/>
                      <a:pt x="90" y="645"/>
                      <a:pt x="286" y="726"/>
                    </a:cubicBezTo>
                    <a:cubicBezTo>
                      <a:pt x="333" y="745"/>
                      <a:pt x="381" y="754"/>
                      <a:pt x="428" y="754"/>
                    </a:cubicBezTo>
                    <a:cubicBezTo>
                      <a:pt x="578" y="754"/>
                      <a:pt x="716" y="663"/>
                      <a:pt x="777" y="521"/>
                    </a:cubicBezTo>
                    <a:cubicBezTo>
                      <a:pt x="857" y="324"/>
                      <a:pt x="759" y="101"/>
                      <a:pt x="563" y="30"/>
                    </a:cubicBezTo>
                    <a:cubicBezTo>
                      <a:pt x="516" y="10"/>
                      <a:pt x="468"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7932775" y="3260950"/>
                <a:ext cx="21450" cy="18875"/>
              </a:xfrm>
              <a:custGeom>
                <a:avLst/>
                <a:gdLst/>
                <a:ahLst/>
                <a:cxnLst/>
                <a:rect l="l" t="t" r="r" b="b"/>
                <a:pathLst>
                  <a:path w="858" h="755" extrusionOk="0">
                    <a:moveTo>
                      <a:pt x="434" y="1"/>
                    </a:moveTo>
                    <a:cubicBezTo>
                      <a:pt x="280" y="1"/>
                      <a:pt x="136" y="88"/>
                      <a:pt x="81" y="239"/>
                    </a:cubicBezTo>
                    <a:cubicBezTo>
                      <a:pt x="1" y="427"/>
                      <a:pt x="90" y="650"/>
                      <a:pt x="286" y="730"/>
                    </a:cubicBezTo>
                    <a:cubicBezTo>
                      <a:pt x="332" y="747"/>
                      <a:pt x="378" y="754"/>
                      <a:pt x="423" y="754"/>
                    </a:cubicBezTo>
                    <a:cubicBezTo>
                      <a:pt x="574" y="754"/>
                      <a:pt x="715" y="667"/>
                      <a:pt x="777" y="516"/>
                    </a:cubicBezTo>
                    <a:cubicBezTo>
                      <a:pt x="857" y="329"/>
                      <a:pt x="759" y="106"/>
                      <a:pt x="572" y="25"/>
                    </a:cubicBezTo>
                    <a:cubicBezTo>
                      <a:pt x="526" y="9"/>
                      <a:pt x="480" y="1"/>
                      <a:pt x="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7834200" y="3256175"/>
                <a:ext cx="21450" cy="18825"/>
              </a:xfrm>
              <a:custGeom>
                <a:avLst/>
                <a:gdLst/>
                <a:ahLst/>
                <a:cxnLst/>
                <a:rect l="l" t="t" r="r" b="b"/>
                <a:pathLst>
                  <a:path w="858" h="753" extrusionOk="0">
                    <a:moveTo>
                      <a:pt x="430" y="1"/>
                    </a:moveTo>
                    <a:cubicBezTo>
                      <a:pt x="281" y="1"/>
                      <a:pt x="142" y="92"/>
                      <a:pt x="81" y="234"/>
                    </a:cubicBezTo>
                    <a:cubicBezTo>
                      <a:pt x="1" y="430"/>
                      <a:pt x="99" y="653"/>
                      <a:pt x="295" y="725"/>
                    </a:cubicBezTo>
                    <a:cubicBezTo>
                      <a:pt x="340" y="744"/>
                      <a:pt x="387" y="753"/>
                      <a:pt x="433" y="753"/>
                    </a:cubicBezTo>
                    <a:cubicBezTo>
                      <a:pt x="581" y="753"/>
                      <a:pt x="725" y="662"/>
                      <a:pt x="786" y="520"/>
                    </a:cubicBezTo>
                    <a:cubicBezTo>
                      <a:pt x="857" y="323"/>
                      <a:pt x="768" y="109"/>
                      <a:pt x="572" y="29"/>
                    </a:cubicBezTo>
                    <a:cubicBezTo>
                      <a:pt x="525" y="10"/>
                      <a:pt x="477" y="1"/>
                      <a:pt x="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7805000" y="3157825"/>
                <a:ext cx="21425" cy="18950"/>
              </a:xfrm>
              <a:custGeom>
                <a:avLst/>
                <a:gdLst/>
                <a:ahLst/>
                <a:cxnLst/>
                <a:rect l="l" t="t" r="r" b="b"/>
                <a:pathLst>
                  <a:path w="857" h="758" extrusionOk="0">
                    <a:moveTo>
                      <a:pt x="429" y="1"/>
                    </a:moveTo>
                    <a:cubicBezTo>
                      <a:pt x="277" y="1"/>
                      <a:pt x="135" y="93"/>
                      <a:pt x="80" y="243"/>
                    </a:cubicBezTo>
                    <a:cubicBezTo>
                      <a:pt x="0" y="430"/>
                      <a:pt x="98" y="653"/>
                      <a:pt x="285" y="734"/>
                    </a:cubicBezTo>
                    <a:cubicBezTo>
                      <a:pt x="331" y="750"/>
                      <a:pt x="377" y="758"/>
                      <a:pt x="423" y="758"/>
                    </a:cubicBezTo>
                    <a:cubicBezTo>
                      <a:pt x="574" y="758"/>
                      <a:pt x="714" y="670"/>
                      <a:pt x="776" y="519"/>
                    </a:cubicBezTo>
                    <a:cubicBezTo>
                      <a:pt x="856" y="323"/>
                      <a:pt x="758" y="109"/>
                      <a:pt x="571" y="29"/>
                    </a:cubicBezTo>
                    <a:cubicBezTo>
                      <a:pt x="524" y="10"/>
                      <a:pt x="476" y="1"/>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7943050" y="2917375"/>
                <a:ext cx="21425" cy="18850"/>
              </a:xfrm>
              <a:custGeom>
                <a:avLst/>
                <a:gdLst/>
                <a:ahLst/>
                <a:cxnLst/>
                <a:rect l="l" t="t" r="r" b="b"/>
                <a:pathLst>
                  <a:path w="857" h="754" extrusionOk="0">
                    <a:moveTo>
                      <a:pt x="423" y="1"/>
                    </a:moveTo>
                    <a:cubicBezTo>
                      <a:pt x="273" y="1"/>
                      <a:pt x="134" y="88"/>
                      <a:pt x="80" y="235"/>
                    </a:cubicBezTo>
                    <a:cubicBezTo>
                      <a:pt x="0" y="431"/>
                      <a:pt x="89" y="645"/>
                      <a:pt x="286" y="726"/>
                    </a:cubicBezTo>
                    <a:cubicBezTo>
                      <a:pt x="333" y="745"/>
                      <a:pt x="381" y="754"/>
                      <a:pt x="428" y="754"/>
                    </a:cubicBezTo>
                    <a:cubicBezTo>
                      <a:pt x="577" y="754"/>
                      <a:pt x="715" y="663"/>
                      <a:pt x="776" y="521"/>
                    </a:cubicBezTo>
                    <a:cubicBezTo>
                      <a:pt x="857" y="324"/>
                      <a:pt x="758" y="101"/>
                      <a:pt x="571" y="30"/>
                    </a:cubicBezTo>
                    <a:cubicBezTo>
                      <a:pt x="522" y="10"/>
                      <a:pt x="472"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8037825" y="3248925"/>
                <a:ext cx="21450" cy="18950"/>
              </a:xfrm>
              <a:custGeom>
                <a:avLst/>
                <a:gdLst/>
                <a:ahLst/>
                <a:cxnLst/>
                <a:rect l="l" t="t" r="r" b="b"/>
                <a:pathLst>
                  <a:path w="858" h="758" extrusionOk="0">
                    <a:moveTo>
                      <a:pt x="434" y="0"/>
                    </a:moveTo>
                    <a:cubicBezTo>
                      <a:pt x="283" y="0"/>
                      <a:pt x="143" y="88"/>
                      <a:pt x="81" y="239"/>
                    </a:cubicBezTo>
                    <a:cubicBezTo>
                      <a:pt x="1" y="435"/>
                      <a:pt x="99" y="649"/>
                      <a:pt x="286" y="729"/>
                    </a:cubicBezTo>
                    <a:cubicBezTo>
                      <a:pt x="333" y="748"/>
                      <a:pt x="381" y="757"/>
                      <a:pt x="428" y="757"/>
                    </a:cubicBezTo>
                    <a:cubicBezTo>
                      <a:pt x="580" y="757"/>
                      <a:pt x="722" y="665"/>
                      <a:pt x="777" y="515"/>
                    </a:cubicBezTo>
                    <a:cubicBezTo>
                      <a:pt x="857" y="328"/>
                      <a:pt x="768" y="105"/>
                      <a:pt x="572" y="25"/>
                    </a:cubicBezTo>
                    <a:cubicBezTo>
                      <a:pt x="526" y="8"/>
                      <a:pt x="480" y="0"/>
                      <a:pt x="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7880150" y="2982900"/>
                <a:ext cx="108200" cy="97700"/>
              </a:xfrm>
              <a:custGeom>
                <a:avLst/>
                <a:gdLst/>
                <a:ahLst/>
                <a:cxnLst/>
                <a:rect l="l" t="t" r="r" b="b"/>
                <a:pathLst>
                  <a:path w="4328" h="3908" extrusionOk="0">
                    <a:moveTo>
                      <a:pt x="2221" y="1"/>
                    </a:moveTo>
                    <a:cubicBezTo>
                      <a:pt x="1455" y="1"/>
                      <a:pt x="720" y="474"/>
                      <a:pt x="411" y="1245"/>
                    </a:cubicBezTo>
                    <a:cubicBezTo>
                      <a:pt x="0" y="2253"/>
                      <a:pt x="464" y="3386"/>
                      <a:pt x="1428" y="3779"/>
                    </a:cubicBezTo>
                    <a:cubicBezTo>
                      <a:pt x="1650" y="3866"/>
                      <a:pt x="1880" y="3908"/>
                      <a:pt x="2107" y="3908"/>
                    </a:cubicBezTo>
                    <a:cubicBezTo>
                      <a:pt x="2873" y="3908"/>
                      <a:pt x="3607" y="3434"/>
                      <a:pt x="3917" y="2663"/>
                    </a:cubicBezTo>
                    <a:cubicBezTo>
                      <a:pt x="4327" y="1655"/>
                      <a:pt x="3863" y="522"/>
                      <a:pt x="2900" y="130"/>
                    </a:cubicBezTo>
                    <a:cubicBezTo>
                      <a:pt x="2678" y="42"/>
                      <a:pt x="2448" y="1"/>
                      <a:pt x="2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7903800" y="2998975"/>
                <a:ext cx="42175" cy="35225"/>
              </a:xfrm>
              <a:custGeom>
                <a:avLst/>
                <a:gdLst/>
                <a:ahLst/>
                <a:cxnLst/>
                <a:rect l="l" t="t" r="r" b="b"/>
                <a:pathLst>
                  <a:path w="1687" h="1409" extrusionOk="0">
                    <a:moveTo>
                      <a:pt x="801" y="1"/>
                    </a:moveTo>
                    <a:cubicBezTo>
                      <a:pt x="514" y="1"/>
                      <a:pt x="249" y="158"/>
                      <a:pt x="143" y="424"/>
                    </a:cubicBezTo>
                    <a:cubicBezTo>
                      <a:pt x="0" y="780"/>
                      <a:pt x="196" y="1191"/>
                      <a:pt x="580" y="1351"/>
                    </a:cubicBezTo>
                    <a:cubicBezTo>
                      <a:pt x="680" y="1390"/>
                      <a:pt x="782" y="1408"/>
                      <a:pt x="882" y="1408"/>
                    </a:cubicBezTo>
                    <a:cubicBezTo>
                      <a:pt x="1172" y="1408"/>
                      <a:pt x="1437" y="1251"/>
                      <a:pt x="1543" y="986"/>
                    </a:cubicBezTo>
                    <a:cubicBezTo>
                      <a:pt x="1686" y="629"/>
                      <a:pt x="1490" y="218"/>
                      <a:pt x="1097" y="58"/>
                    </a:cubicBezTo>
                    <a:cubicBezTo>
                      <a:pt x="1000" y="19"/>
                      <a:pt x="899"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7939700" y="3043600"/>
                <a:ext cx="14975" cy="12625"/>
              </a:xfrm>
              <a:custGeom>
                <a:avLst/>
                <a:gdLst/>
                <a:ahLst/>
                <a:cxnLst/>
                <a:rect l="l" t="t" r="r" b="b"/>
                <a:pathLst>
                  <a:path w="599" h="505" extrusionOk="0">
                    <a:moveTo>
                      <a:pt x="285" y="1"/>
                    </a:moveTo>
                    <a:cubicBezTo>
                      <a:pt x="183" y="1"/>
                      <a:pt x="87" y="54"/>
                      <a:pt x="54" y="146"/>
                    </a:cubicBezTo>
                    <a:cubicBezTo>
                      <a:pt x="0" y="280"/>
                      <a:pt x="72" y="423"/>
                      <a:pt x="206" y="485"/>
                    </a:cubicBezTo>
                    <a:cubicBezTo>
                      <a:pt x="240" y="498"/>
                      <a:pt x="276" y="504"/>
                      <a:pt x="310" y="504"/>
                    </a:cubicBezTo>
                    <a:cubicBezTo>
                      <a:pt x="417" y="504"/>
                      <a:pt x="513" y="446"/>
                      <a:pt x="553" y="351"/>
                    </a:cubicBezTo>
                    <a:cubicBezTo>
                      <a:pt x="598" y="226"/>
                      <a:pt x="527" y="75"/>
                      <a:pt x="393" y="21"/>
                    </a:cubicBezTo>
                    <a:cubicBezTo>
                      <a:pt x="358" y="7"/>
                      <a:pt x="321"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8043625" y="3048575"/>
                <a:ext cx="108200" cy="97725"/>
              </a:xfrm>
              <a:custGeom>
                <a:avLst/>
                <a:gdLst/>
                <a:ahLst/>
                <a:cxnLst/>
                <a:rect l="l" t="t" r="r" b="b"/>
                <a:pathLst>
                  <a:path w="4328" h="3909" extrusionOk="0">
                    <a:moveTo>
                      <a:pt x="2212" y="1"/>
                    </a:moveTo>
                    <a:cubicBezTo>
                      <a:pt x="1449" y="1"/>
                      <a:pt x="719" y="475"/>
                      <a:pt x="411" y="1250"/>
                    </a:cubicBezTo>
                    <a:cubicBezTo>
                      <a:pt x="1" y="2258"/>
                      <a:pt x="464" y="3391"/>
                      <a:pt x="1437" y="3774"/>
                    </a:cubicBezTo>
                    <a:cubicBezTo>
                      <a:pt x="1660" y="3865"/>
                      <a:pt x="1891" y="3908"/>
                      <a:pt x="2120" y="3908"/>
                    </a:cubicBezTo>
                    <a:cubicBezTo>
                      <a:pt x="2878" y="3908"/>
                      <a:pt x="3608" y="3434"/>
                      <a:pt x="3917" y="2659"/>
                    </a:cubicBezTo>
                    <a:cubicBezTo>
                      <a:pt x="4327" y="1660"/>
                      <a:pt x="3863" y="527"/>
                      <a:pt x="2900" y="135"/>
                    </a:cubicBezTo>
                    <a:cubicBezTo>
                      <a:pt x="2675" y="44"/>
                      <a:pt x="2442" y="1"/>
                      <a:pt x="22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8094025" y="3075475"/>
                <a:ext cx="41950" cy="35125"/>
              </a:xfrm>
              <a:custGeom>
                <a:avLst/>
                <a:gdLst/>
                <a:ahLst/>
                <a:cxnLst/>
                <a:rect l="l" t="t" r="r" b="b"/>
                <a:pathLst>
                  <a:path w="1678" h="1405" extrusionOk="0">
                    <a:moveTo>
                      <a:pt x="801" y="1"/>
                    </a:moveTo>
                    <a:cubicBezTo>
                      <a:pt x="515" y="1"/>
                      <a:pt x="250" y="158"/>
                      <a:pt x="143" y="423"/>
                    </a:cubicBezTo>
                    <a:cubicBezTo>
                      <a:pt x="1" y="780"/>
                      <a:pt x="197" y="1191"/>
                      <a:pt x="581" y="1342"/>
                    </a:cubicBezTo>
                    <a:cubicBezTo>
                      <a:pt x="682" y="1385"/>
                      <a:pt x="786" y="1405"/>
                      <a:pt x="887" y="1405"/>
                    </a:cubicBezTo>
                    <a:cubicBezTo>
                      <a:pt x="1170" y="1405"/>
                      <a:pt x="1430" y="1248"/>
                      <a:pt x="1535" y="985"/>
                    </a:cubicBezTo>
                    <a:cubicBezTo>
                      <a:pt x="1678" y="629"/>
                      <a:pt x="1482" y="209"/>
                      <a:pt x="1098" y="58"/>
                    </a:cubicBezTo>
                    <a:cubicBezTo>
                      <a:pt x="1000" y="19"/>
                      <a:pt x="900"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8068375" y="3095350"/>
                <a:ext cx="14975" cy="12625"/>
              </a:xfrm>
              <a:custGeom>
                <a:avLst/>
                <a:gdLst/>
                <a:ahLst/>
                <a:cxnLst/>
                <a:rect l="l" t="t" r="r" b="b"/>
                <a:pathLst>
                  <a:path w="599" h="505" extrusionOk="0">
                    <a:moveTo>
                      <a:pt x="285" y="0"/>
                    </a:moveTo>
                    <a:cubicBezTo>
                      <a:pt x="183" y="0"/>
                      <a:pt x="87" y="54"/>
                      <a:pt x="54" y="146"/>
                    </a:cubicBezTo>
                    <a:cubicBezTo>
                      <a:pt x="1" y="280"/>
                      <a:pt x="72" y="422"/>
                      <a:pt x="206" y="485"/>
                    </a:cubicBezTo>
                    <a:cubicBezTo>
                      <a:pt x="241" y="498"/>
                      <a:pt x="276" y="504"/>
                      <a:pt x="311" y="504"/>
                    </a:cubicBezTo>
                    <a:cubicBezTo>
                      <a:pt x="417" y="504"/>
                      <a:pt x="513" y="445"/>
                      <a:pt x="554" y="351"/>
                    </a:cubicBezTo>
                    <a:cubicBezTo>
                      <a:pt x="598" y="226"/>
                      <a:pt x="527" y="74"/>
                      <a:pt x="393" y="21"/>
                    </a:cubicBezTo>
                    <a:cubicBezTo>
                      <a:pt x="358" y="7"/>
                      <a:pt x="322" y="0"/>
                      <a:pt x="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7943275" y="3106575"/>
                <a:ext cx="87675" cy="55500"/>
              </a:xfrm>
              <a:custGeom>
                <a:avLst/>
                <a:gdLst/>
                <a:ahLst/>
                <a:cxnLst/>
                <a:rect l="l" t="t" r="r" b="b"/>
                <a:pathLst>
                  <a:path w="3507" h="2220" extrusionOk="0">
                    <a:moveTo>
                      <a:pt x="473" y="0"/>
                    </a:moveTo>
                    <a:cubicBezTo>
                      <a:pt x="473" y="0"/>
                      <a:pt x="0" y="1499"/>
                      <a:pt x="1454" y="2079"/>
                    </a:cubicBezTo>
                    <a:cubicBezTo>
                      <a:pt x="1700" y="2178"/>
                      <a:pt x="1922" y="2220"/>
                      <a:pt x="2120" y="2220"/>
                    </a:cubicBezTo>
                    <a:cubicBezTo>
                      <a:pt x="3094" y="2220"/>
                      <a:pt x="3506" y="1222"/>
                      <a:pt x="3506" y="1222"/>
                    </a:cubicBezTo>
                    <a:lnTo>
                      <a:pt x="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7838675" y="3071050"/>
                <a:ext cx="74050" cy="49250"/>
              </a:xfrm>
              <a:custGeom>
                <a:avLst/>
                <a:gdLst/>
                <a:ahLst/>
                <a:cxnLst/>
                <a:rect l="l" t="t" r="r" b="b"/>
                <a:pathLst>
                  <a:path w="2962" h="1970" extrusionOk="0">
                    <a:moveTo>
                      <a:pt x="1076" y="1"/>
                    </a:moveTo>
                    <a:cubicBezTo>
                      <a:pt x="650" y="1"/>
                      <a:pt x="303" y="167"/>
                      <a:pt x="187" y="467"/>
                    </a:cubicBezTo>
                    <a:cubicBezTo>
                      <a:pt x="0" y="931"/>
                      <a:pt x="428" y="1537"/>
                      <a:pt x="1142" y="1823"/>
                    </a:cubicBezTo>
                    <a:cubicBezTo>
                      <a:pt x="1392" y="1922"/>
                      <a:pt x="1644" y="1970"/>
                      <a:pt x="1874" y="1970"/>
                    </a:cubicBezTo>
                    <a:cubicBezTo>
                      <a:pt x="2301" y="1970"/>
                      <a:pt x="2653" y="1806"/>
                      <a:pt x="2775" y="1510"/>
                    </a:cubicBezTo>
                    <a:cubicBezTo>
                      <a:pt x="2962" y="1046"/>
                      <a:pt x="2534" y="440"/>
                      <a:pt x="1820" y="154"/>
                    </a:cubicBezTo>
                    <a:cubicBezTo>
                      <a:pt x="1565" y="50"/>
                      <a:pt x="1308"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8058800" y="3159550"/>
                <a:ext cx="74050" cy="49300"/>
              </a:xfrm>
              <a:custGeom>
                <a:avLst/>
                <a:gdLst/>
                <a:ahLst/>
                <a:cxnLst/>
                <a:rect l="l" t="t" r="r" b="b"/>
                <a:pathLst>
                  <a:path w="2962" h="1972" extrusionOk="0">
                    <a:moveTo>
                      <a:pt x="1085" y="0"/>
                    </a:moveTo>
                    <a:cubicBezTo>
                      <a:pt x="655" y="0"/>
                      <a:pt x="304" y="166"/>
                      <a:pt x="188" y="468"/>
                    </a:cubicBezTo>
                    <a:cubicBezTo>
                      <a:pt x="0" y="923"/>
                      <a:pt x="428" y="1530"/>
                      <a:pt x="1142" y="1824"/>
                    </a:cubicBezTo>
                    <a:cubicBezTo>
                      <a:pt x="1392" y="1924"/>
                      <a:pt x="1644" y="1972"/>
                      <a:pt x="1874" y="1972"/>
                    </a:cubicBezTo>
                    <a:cubicBezTo>
                      <a:pt x="2301" y="1972"/>
                      <a:pt x="2653" y="1808"/>
                      <a:pt x="2775" y="1512"/>
                    </a:cubicBezTo>
                    <a:cubicBezTo>
                      <a:pt x="2962" y="1048"/>
                      <a:pt x="2534" y="441"/>
                      <a:pt x="1820" y="147"/>
                    </a:cubicBezTo>
                    <a:cubicBezTo>
                      <a:pt x="1568" y="48"/>
                      <a:pt x="1315" y="0"/>
                      <a:pt x="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587;p40"/>
            <p:cNvSpPr/>
            <p:nvPr/>
          </p:nvSpPr>
          <p:spPr>
            <a:xfrm>
              <a:off x="6333373" y="4062629"/>
              <a:ext cx="207381" cy="182583"/>
            </a:xfrm>
            <a:custGeom>
              <a:avLst/>
              <a:gdLst/>
              <a:ahLst/>
              <a:cxnLst/>
              <a:rect l="l" t="t" r="r" b="b"/>
              <a:pathLst>
                <a:path w="5603" h="4933" extrusionOk="0">
                  <a:moveTo>
                    <a:pt x="2810" y="1"/>
                  </a:moveTo>
                  <a:cubicBezTo>
                    <a:pt x="1842" y="1"/>
                    <a:pt x="924" y="574"/>
                    <a:pt x="527" y="1525"/>
                  </a:cubicBezTo>
                  <a:cubicBezTo>
                    <a:pt x="0" y="2774"/>
                    <a:pt x="598" y="4219"/>
                    <a:pt x="1856" y="4745"/>
                  </a:cubicBezTo>
                  <a:cubicBezTo>
                    <a:pt x="2165" y="4873"/>
                    <a:pt x="2486" y="4933"/>
                    <a:pt x="2801" y="4933"/>
                  </a:cubicBezTo>
                  <a:cubicBezTo>
                    <a:pt x="3768" y="4933"/>
                    <a:pt x="4686" y="4365"/>
                    <a:pt x="5076" y="3416"/>
                  </a:cubicBezTo>
                  <a:cubicBezTo>
                    <a:pt x="5603" y="2158"/>
                    <a:pt x="5005" y="713"/>
                    <a:pt x="3747" y="187"/>
                  </a:cubicBezTo>
                  <a:cubicBezTo>
                    <a:pt x="3440" y="61"/>
                    <a:pt x="3122" y="1"/>
                    <a:pt x="2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5781023" y="3741726"/>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7729144" y="936886"/>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6513525" y="1744425"/>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 name="Google Shape;591;p40"/>
            <p:cNvGrpSpPr/>
            <p:nvPr/>
          </p:nvGrpSpPr>
          <p:grpSpPr>
            <a:xfrm>
              <a:off x="4871595" y="837367"/>
              <a:ext cx="1156011" cy="1589205"/>
              <a:chOff x="7125552" y="1221256"/>
              <a:chExt cx="1156011" cy="1589205"/>
            </a:xfrm>
          </p:grpSpPr>
          <p:sp>
            <p:nvSpPr>
              <p:cNvPr id="592" name="Google Shape;592;p40"/>
              <p:cNvSpPr/>
              <p:nvPr/>
            </p:nvSpPr>
            <p:spPr>
              <a:xfrm>
                <a:off x="7125552" y="1235987"/>
                <a:ext cx="1156011" cy="1574475"/>
              </a:xfrm>
              <a:custGeom>
                <a:avLst/>
                <a:gdLst/>
                <a:ahLst/>
                <a:cxnLst/>
                <a:rect l="l" t="t" r="r" b="b"/>
                <a:pathLst>
                  <a:path w="31233" h="42539" extrusionOk="0">
                    <a:moveTo>
                      <a:pt x="16013" y="1"/>
                    </a:moveTo>
                    <a:lnTo>
                      <a:pt x="13310" y="3364"/>
                    </a:lnTo>
                    <a:lnTo>
                      <a:pt x="16361" y="5541"/>
                    </a:lnTo>
                    <a:cubicBezTo>
                      <a:pt x="16433" y="5657"/>
                      <a:pt x="16504" y="5782"/>
                      <a:pt x="16566" y="5897"/>
                    </a:cubicBezTo>
                    <a:cubicBezTo>
                      <a:pt x="17173" y="6959"/>
                      <a:pt x="17699" y="7985"/>
                      <a:pt x="18128" y="8984"/>
                    </a:cubicBezTo>
                    <a:cubicBezTo>
                      <a:pt x="18556" y="9992"/>
                      <a:pt x="18895" y="10965"/>
                      <a:pt x="19145" y="11892"/>
                    </a:cubicBezTo>
                    <a:cubicBezTo>
                      <a:pt x="19394" y="12838"/>
                      <a:pt x="19546" y="13739"/>
                      <a:pt x="19635" y="14604"/>
                    </a:cubicBezTo>
                    <a:cubicBezTo>
                      <a:pt x="19716" y="15479"/>
                      <a:pt x="19751" y="16317"/>
                      <a:pt x="19689" y="17147"/>
                    </a:cubicBezTo>
                    <a:lnTo>
                      <a:pt x="19680" y="17459"/>
                    </a:lnTo>
                    <a:lnTo>
                      <a:pt x="19635" y="17771"/>
                    </a:lnTo>
                    <a:cubicBezTo>
                      <a:pt x="19609" y="17977"/>
                      <a:pt x="19609" y="18182"/>
                      <a:pt x="19582" y="18387"/>
                    </a:cubicBezTo>
                    <a:cubicBezTo>
                      <a:pt x="19501" y="18806"/>
                      <a:pt x="19475" y="19208"/>
                      <a:pt x="19377" y="19627"/>
                    </a:cubicBezTo>
                    <a:lnTo>
                      <a:pt x="19323" y="19939"/>
                    </a:lnTo>
                    <a:cubicBezTo>
                      <a:pt x="19296" y="20037"/>
                      <a:pt x="19296" y="20144"/>
                      <a:pt x="19261" y="20242"/>
                    </a:cubicBezTo>
                    <a:cubicBezTo>
                      <a:pt x="19207" y="20457"/>
                      <a:pt x="19154" y="20662"/>
                      <a:pt x="19109" y="20867"/>
                    </a:cubicBezTo>
                    <a:lnTo>
                      <a:pt x="19038" y="21179"/>
                    </a:lnTo>
                    <a:lnTo>
                      <a:pt x="18948" y="21500"/>
                    </a:lnTo>
                    <a:cubicBezTo>
                      <a:pt x="18886" y="21705"/>
                      <a:pt x="18832" y="21920"/>
                      <a:pt x="18779" y="22125"/>
                    </a:cubicBezTo>
                    <a:lnTo>
                      <a:pt x="18369" y="23400"/>
                    </a:lnTo>
                    <a:lnTo>
                      <a:pt x="18128" y="24052"/>
                    </a:lnTo>
                    <a:lnTo>
                      <a:pt x="18021" y="24373"/>
                    </a:lnTo>
                    <a:cubicBezTo>
                      <a:pt x="17985" y="24480"/>
                      <a:pt x="17940" y="24587"/>
                      <a:pt x="17896" y="24694"/>
                    </a:cubicBezTo>
                    <a:cubicBezTo>
                      <a:pt x="17227" y="26425"/>
                      <a:pt x="16468" y="27995"/>
                      <a:pt x="15585" y="29449"/>
                    </a:cubicBezTo>
                    <a:lnTo>
                      <a:pt x="15505" y="29583"/>
                    </a:lnTo>
                    <a:lnTo>
                      <a:pt x="15416" y="29717"/>
                    </a:lnTo>
                    <a:lnTo>
                      <a:pt x="15237" y="29975"/>
                    </a:lnTo>
                    <a:lnTo>
                      <a:pt x="15068" y="30243"/>
                    </a:lnTo>
                    <a:cubicBezTo>
                      <a:pt x="15041" y="30287"/>
                      <a:pt x="15014" y="30332"/>
                      <a:pt x="14987" y="30377"/>
                    </a:cubicBezTo>
                    <a:lnTo>
                      <a:pt x="14889" y="30502"/>
                    </a:lnTo>
                    <a:cubicBezTo>
                      <a:pt x="14764" y="30671"/>
                      <a:pt x="14640" y="30841"/>
                      <a:pt x="14515" y="31019"/>
                    </a:cubicBezTo>
                    <a:cubicBezTo>
                      <a:pt x="14399" y="31189"/>
                      <a:pt x="14256" y="31340"/>
                      <a:pt x="14122" y="31510"/>
                    </a:cubicBezTo>
                    <a:cubicBezTo>
                      <a:pt x="13587" y="32170"/>
                      <a:pt x="13007" y="32812"/>
                      <a:pt x="12347" y="33410"/>
                    </a:cubicBezTo>
                    <a:cubicBezTo>
                      <a:pt x="11687" y="34016"/>
                      <a:pt x="10964" y="34596"/>
                      <a:pt x="10152" y="35158"/>
                    </a:cubicBezTo>
                    <a:cubicBezTo>
                      <a:pt x="9332" y="35711"/>
                      <a:pt x="8430" y="36238"/>
                      <a:pt x="7458" y="36728"/>
                    </a:cubicBezTo>
                    <a:cubicBezTo>
                      <a:pt x="6477" y="37219"/>
                      <a:pt x="5406" y="37674"/>
                      <a:pt x="4273" y="38102"/>
                    </a:cubicBezTo>
                    <a:cubicBezTo>
                      <a:pt x="4023" y="38191"/>
                      <a:pt x="3774" y="38290"/>
                      <a:pt x="3524" y="38379"/>
                    </a:cubicBezTo>
                    <a:lnTo>
                      <a:pt x="0" y="37487"/>
                    </a:lnTo>
                    <a:lnTo>
                      <a:pt x="339" y="40538"/>
                    </a:lnTo>
                    <a:lnTo>
                      <a:pt x="3265" y="40886"/>
                    </a:lnTo>
                    <a:cubicBezTo>
                      <a:pt x="3622" y="41046"/>
                      <a:pt x="3997" y="41198"/>
                      <a:pt x="4371" y="41341"/>
                    </a:cubicBezTo>
                    <a:cubicBezTo>
                      <a:pt x="5727" y="41840"/>
                      <a:pt x="7155" y="42197"/>
                      <a:pt x="8627" y="42384"/>
                    </a:cubicBezTo>
                    <a:cubicBezTo>
                      <a:pt x="9429" y="42487"/>
                      <a:pt x="10245" y="42539"/>
                      <a:pt x="11068" y="42539"/>
                    </a:cubicBezTo>
                    <a:cubicBezTo>
                      <a:pt x="13253" y="42539"/>
                      <a:pt x="15479" y="42173"/>
                      <a:pt x="17592" y="41421"/>
                    </a:cubicBezTo>
                    <a:cubicBezTo>
                      <a:pt x="20510" y="40395"/>
                      <a:pt x="23132" y="38620"/>
                      <a:pt x="25166" y="36470"/>
                    </a:cubicBezTo>
                    <a:cubicBezTo>
                      <a:pt x="27200" y="34302"/>
                      <a:pt x="28681" y="31795"/>
                      <a:pt x="29671" y="29235"/>
                    </a:cubicBezTo>
                    <a:cubicBezTo>
                      <a:pt x="29921" y="28592"/>
                      <a:pt x="30126" y="27932"/>
                      <a:pt x="30341" y="27272"/>
                    </a:cubicBezTo>
                    <a:cubicBezTo>
                      <a:pt x="30528" y="26594"/>
                      <a:pt x="30697" y="25916"/>
                      <a:pt x="30840" y="25220"/>
                    </a:cubicBezTo>
                    <a:cubicBezTo>
                      <a:pt x="30903" y="24864"/>
                      <a:pt x="30956" y="24507"/>
                      <a:pt x="31010" y="24150"/>
                    </a:cubicBezTo>
                    <a:lnTo>
                      <a:pt x="31090" y="23624"/>
                    </a:lnTo>
                    <a:cubicBezTo>
                      <a:pt x="31117" y="23445"/>
                      <a:pt x="31126" y="23258"/>
                      <a:pt x="31143" y="23079"/>
                    </a:cubicBezTo>
                    <a:cubicBezTo>
                      <a:pt x="31170" y="22714"/>
                      <a:pt x="31197" y="22348"/>
                      <a:pt x="31215" y="21982"/>
                    </a:cubicBezTo>
                    <a:cubicBezTo>
                      <a:pt x="31233" y="21616"/>
                      <a:pt x="31224" y="21242"/>
                      <a:pt x="31224" y="20867"/>
                    </a:cubicBezTo>
                    <a:cubicBezTo>
                      <a:pt x="31233" y="20135"/>
                      <a:pt x="31135" y="19368"/>
                      <a:pt x="31063" y="18628"/>
                    </a:cubicBezTo>
                    <a:cubicBezTo>
                      <a:pt x="31045" y="18440"/>
                      <a:pt x="31001" y="18244"/>
                      <a:pt x="30974" y="18057"/>
                    </a:cubicBezTo>
                    <a:cubicBezTo>
                      <a:pt x="30938" y="17869"/>
                      <a:pt x="30903" y="17682"/>
                      <a:pt x="30867" y="17495"/>
                    </a:cubicBezTo>
                    <a:lnTo>
                      <a:pt x="30760" y="16933"/>
                    </a:lnTo>
                    <a:lnTo>
                      <a:pt x="30617" y="16371"/>
                    </a:lnTo>
                    <a:cubicBezTo>
                      <a:pt x="30564" y="16183"/>
                      <a:pt x="30519" y="15996"/>
                      <a:pt x="30465" y="15809"/>
                    </a:cubicBezTo>
                    <a:cubicBezTo>
                      <a:pt x="30403" y="15630"/>
                      <a:pt x="30358" y="15443"/>
                      <a:pt x="30287" y="15256"/>
                    </a:cubicBezTo>
                    <a:cubicBezTo>
                      <a:pt x="30162" y="14890"/>
                      <a:pt x="30037" y="14524"/>
                      <a:pt x="29895" y="14158"/>
                    </a:cubicBezTo>
                    <a:cubicBezTo>
                      <a:pt x="29752" y="13801"/>
                      <a:pt x="29582" y="13445"/>
                      <a:pt x="29422" y="13088"/>
                    </a:cubicBezTo>
                    <a:cubicBezTo>
                      <a:pt x="29279" y="12731"/>
                      <a:pt x="29074" y="12392"/>
                      <a:pt x="28886" y="12044"/>
                    </a:cubicBezTo>
                    <a:cubicBezTo>
                      <a:pt x="28137" y="10679"/>
                      <a:pt x="27209" y="9412"/>
                      <a:pt x="26148" y="8288"/>
                    </a:cubicBezTo>
                    <a:cubicBezTo>
                      <a:pt x="25086" y="7173"/>
                      <a:pt x="23873" y="6254"/>
                      <a:pt x="22660" y="5389"/>
                    </a:cubicBezTo>
                    <a:cubicBezTo>
                      <a:pt x="21678" y="4693"/>
                      <a:pt x="19894" y="4078"/>
                      <a:pt x="18306" y="3774"/>
                    </a:cubicBezTo>
                    <a:lnTo>
                      <a:pt x="160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7340812" y="2671307"/>
                <a:ext cx="280370" cy="46932"/>
              </a:xfrm>
              <a:custGeom>
                <a:avLst/>
                <a:gdLst/>
                <a:ahLst/>
                <a:cxnLst/>
                <a:rect l="l" t="t" r="r" b="b"/>
                <a:pathLst>
                  <a:path w="7575" h="1268" fill="none" extrusionOk="0">
                    <a:moveTo>
                      <a:pt x="7575" y="0"/>
                    </a:moveTo>
                    <a:cubicBezTo>
                      <a:pt x="5451" y="750"/>
                      <a:pt x="2953" y="1214"/>
                      <a:pt x="1" y="1267"/>
                    </a:cubicBezTo>
                  </a:path>
                </a:pathLst>
              </a:custGeom>
              <a:noFill/>
              <a:ln w="15825"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7742649" y="2433580"/>
                <a:ext cx="186247" cy="179659"/>
              </a:xfrm>
              <a:custGeom>
                <a:avLst/>
                <a:gdLst/>
                <a:ahLst/>
                <a:cxnLst/>
                <a:rect l="l" t="t" r="r" b="b"/>
                <a:pathLst>
                  <a:path w="5032" h="4854" fill="none" extrusionOk="0">
                    <a:moveTo>
                      <a:pt x="5032" y="0"/>
                    </a:moveTo>
                    <a:cubicBezTo>
                      <a:pt x="3801" y="1820"/>
                      <a:pt x="2177" y="3515"/>
                      <a:pt x="1" y="4853"/>
                    </a:cubicBezTo>
                  </a:path>
                </a:pathLst>
              </a:custGeom>
              <a:noFill/>
              <a:ln w="15825"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7859199" y="1440033"/>
                <a:ext cx="222260" cy="501593"/>
              </a:xfrm>
              <a:custGeom>
                <a:avLst/>
                <a:gdLst/>
                <a:ahLst/>
                <a:cxnLst/>
                <a:rect l="l" t="t" r="r" b="b"/>
                <a:pathLst>
                  <a:path w="6005" h="13552" fill="none" extrusionOk="0">
                    <a:moveTo>
                      <a:pt x="1" y="1"/>
                    </a:moveTo>
                    <a:cubicBezTo>
                      <a:pt x="1" y="1"/>
                      <a:pt x="5897" y="5202"/>
                      <a:pt x="6005" y="13552"/>
                    </a:cubicBezTo>
                  </a:path>
                </a:pathLst>
              </a:custGeom>
              <a:noFill/>
              <a:ln w="15825"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7594380" y="1221256"/>
                <a:ext cx="144016" cy="147458"/>
              </a:xfrm>
              <a:custGeom>
                <a:avLst/>
                <a:gdLst/>
                <a:ahLst/>
                <a:cxnLst/>
                <a:rect l="l" t="t" r="r" b="b"/>
                <a:pathLst>
                  <a:path w="3891" h="3984" extrusionOk="0">
                    <a:moveTo>
                      <a:pt x="2596" y="1"/>
                    </a:moveTo>
                    <a:cubicBezTo>
                      <a:pt x="1984" y="1"/>
                      <a:pt x="1260" y="423"/>
                      <a:pt x="750" y="1139"/>
                    </a:cubicBezTo>
                    <a:cubicBezTo>
                      <a:pt x="37" y="2129"/>
                      <a:pt x="1" y="3316"/>
                      <a:pt x="661" y="3789"/>
                    </a:cubicBezTo>
                    <a:cubicBezTo>
                      <a:pt x="845" y="3921"/>
                      <a:pt x="1064" y="3983"/>
                      <a:pt x="1300" y="3983"/>
                    </a:cubicBezTo>
                    <a:cubicBezTo>
                      <a:pt x="1908" y="3983"/>
                      <a:pt x="2627" y="3566"/>
                      <a:pt x="3141" y="2852"/>
                    </a:cubicBezTo>
                    <a:cubicBezTo>
                      <a:pt x="3855" y="1862"/>
                      <a:pt x="3891" y="666"/>
                      <a:pt x="3230" y="194"/>
                    </a:cubicBezTo>
                    <a:cubicBezTo>
                      <a:pt x="3048" y="63"/>
                      <a:pt x="2830" y="1"/>
                      <a:pt x="25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8069870" y="2107357"/>
                <a:ext cx="141351" cy="128100"/>
              </a:xfrm>
              <a:custGeom>
                <a:avLst/>
                <a:gdLst/>
                <a:ahLst/>
                <a:cxnLst/>
                <a:rect l="l" t="t" r="r" b="b"/>
                <a:pathLst>
                  <a:path w="3819" h="3461" extrusionOk="0">
                    <a:moveTo>
                      <a:pt x="1948" y="1"/>
                    </a:moveTo>
                    <a:cubicBezTo>
                      <a:pt x="1261" y="1"/>
                      <a:pt x="604" y="436"/>
                      <a:pt x="339" y="1133"/>
                    </a:cubicBezTo>
                    <a:cubicBezTo>
                      <a:pt x="0" y="2034"/>
                      <a:pt x="428" y="3024"/>
                      <a:pt x="1294" y="3355"/>
                    </a:cubicBezTo>
                    <a:cubicBezTo>
                      <a:pt x="1483" y="3427"/>
                      <a:pt x="1678" y="3461"/>
                      <a:pt x="1870" y="3461"/>
                    </a:cubicBezTo>
                    <a:cubicBezTo>
                      <a:pt x="2555" y="3461"/>
                      <a:pt x="3208" y="3025"/>
                      <a:pt x="3479" y="2329"/>
                    </a:cubicBezTo>
                    <a:cubicBezTo>
                      <a:pt x="3818" y="1428"/>
                      <a:pt x="3390" y="437"/>
                      <a:pt x="2525" y="107"/>
                    </a:cubicBezTo>
                    <a:cubicBezTo>
                      <a:pt x="2336" y="35"/>
                      <a:pt x="2141" y="1"/>
                      <a:pt x="1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8135566" y="2141852"/>
                <a:ext cx="54853" cy="46081"/>
              </a:xfrm>
              <a:custGeom>
                <a:avLst/>
                <a:gdLst/>
                <a:ahLst/>
                <a:cxnLst/>
                <a:rect l="l" t="t" r="r" b="b"/>
                <a:pathLst>
                  <a:path w="1482" h="1245" extrusionOk="0">
                    <a:moveTo>
                      <a:pt x="702" y="1"/>
                    </a:moveTo>
                    <a:cubicBezTo>
                      <a:pt x="446" y="1"/>
                      <a:pt x="211" y="147"/>
                      <a:pt x="117" y="389"/>
                    </a:cubicBezTo>
                    <a:cubicBezTo>
                      <a:pt x="1" y="701"/>
                      <a:pt x="179" y="1067"/>
                      <a:pt x="527" y="1200"/>
                    </a:cubicBezTo>
                    <a:cubicBezTo>
                      <a:pt x="607" y="1230"/>
                      <a:pt x="690" y="1244"/>
                      <a:pt x="771" y="1244"/>
                    </a:cubicBezTo>
                    <a:cubicBezTo>
                      <a:pt x="1030" y="1244"/>
                      <a:pt x="1270" y="1099"/>
                      <a:pt x="1365" y="861"/>
                    </a:cubicBezTo>
                    <a:cubicBezTo>
                      <a:pt x="1481" y="540"/>
                      <a:pt x="1303" y="174"/>
                      <a:pt x="955" y="50"/>
                    </a:cubicBezTo>
                    <a:cubicBezTo>
                      <a:pt x="871" y="17"/>
                      <a:pt x="786" y="1"/>
                      <a:pt x="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8101886" y="2168834"/>
                <a:ext cx="19839" cy="16730"/>
              </a:xfrm>
              <a:custGeom>
                <a:avLst/>
                <a:gdLst/>
                <a:ahLst/>
                <a:cxnLst/>
                <a:rect l="l" t="t" r="r" b="b"/>
                <a:pathLst>
                  <a:path w="536" h="452" extrusionOk="0">
                    <a:moveTo>
                      <a:pt x="259" y="1"/>
                    </a:moveTo>
                    <a:cubicBezTo>
                      <a:pt x="165" y="1"/>
                      <a:pt x="79" y="53"/>
                      <a:pt x="45" y="141"/>
                    </a:cubicBezTo>
                    <a:cubicBezTo>
                      <a:pt x="1" y="257"/>
                      <a:pt x="72" y="382"/>
                      <a:pt x="197" y="436"/>
                    </a:cubicBezTo>
                    <a:cubicBezTo>
                      <a:pt x="224" y="446"/>
                      <a:pt x="253" y="451"/>
                      <a:pt x="281" y="451"/>
                    </a:cubicBezTo>
                    <a:cubicBezTo>
                      <a:pt x="371" y="451"/>
                      <a:pt x="457" y="399"/>
                      <a:pt x="491" y="311"/>
                    </a:cubicBezTo>
                    <a:cubicBezTo>
                      <a:pt x="536" y="195"/>
                      <a:pt x="473" y="70"/>
                      <a:pt x="349" y="16"/>
                    </a:cubicBezTo>
                    <a:cubicBezTo>
                      <a:pt x="319" y="6"/>
                      <a:pt x="289"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7853574" y="2025450"/>
                <a:ext cx="141388" cy="127989"/>
              </a:xfrm>
              <a:custGeom>
                <a:avLst/>
                <a:gdLst/>
                <a:ahLst/>
                <a:cxnLst/>
                <a:rect l="l" t="t" r="r" b="b"/>
                <a:pathLst>
                  <a:path w="3820" h="3458" extrusionOk="0">
                    <a:moveTo>
                      <a:pt x="1944" y="0"/>
                    </a:moveTo>
                    <a:cubicBezTo>
                      <a:pt x="1258" y="0"/>
                      <a:pt x="604" y="432"/>
                      <a:pt x="340" y="1134"/>
                    </a:cubicBezTo>
                    <a:cubicBezTo>
                      <a:pt x="1" y="2035"/>
                      <a:pt x="429" y="3025"/>
                      <a:pt x="1295" y="3355"/>
                    </a:cubicBezTo>
                    <a:cubicBezTo>
                      <a:pt x="1482" y="3425"/>
                      <a:pt x="1675" y="3458"/>
                      <a:pt x="1865" y="3458"/>
                    </a:cubicBezTo>
                    <a:cubicBezTo>
                      <a:pt x="2552" y="3458"/>
                      <a:pt x="3206" y="3026"/>
                      <a:pt x="3471" y="2320"/>
                    </a:cubicBezTo>
                    <a:cubicBezTo>
                      <a:pt x="3819" y="1428"/>
                      <a:pt x="3391" y="429"/>
                      <a:pt x="2526" y="108"/>
                    </a:cubicBezTo>
                    <a:cubicBezTo>
                      <a:pt x="2335" y="35"/>
                      <a:pt x="2138" y="0"/>
                      <a:pt x="19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7884293" y="2046769"/>
                <a:ext cx="54853" cy="45896"/>
              </a:xfrm>
              <a:custGeom>
                <a:avLst/>
                <a:gdLst/>
                <a:ahLst/>
                <a:cxnLst/>
                <a:rect l="l" t="t" r="r" b="b"/>
                <a:pathLst>
                  <a:path w="1482" h="1240" extrusionOk="0">
                    <a:moveTo>
                      <a:pt x="702" y="1"/>
                    </a:moveTo>
                    <a:cubicBezTo>
                      <a:pt x="447" y="1"/>
                      <a:pt x="211" y="146"/>
                      <a:pt x="117" y="388"/>
                    </a:cubicBezTo>
                    <a:cubicBezTo>
                      <a:pt x="1" y="701"/>
                      <a:pt x="179" y="1066"/>
                      <a:pt x="527" y="1191"/>
                    </a:cubicBezTo>
                    <a:cubicBezTo>
                      <a:pt x="611" y="1224"/>
                      <a:pt x="696" y="1240"/>
                      <a:pt x="780" y="1240"/>
                    </a:cubicBezTo>
                    <a:cubicBezTo>
                      <a:pt x="1036" y="1240"/>
                      <a:pt x="1271" y="1094"/>
                      <a:pt x="1366" y="852"/>
                    </a:cubicBezTo>
                    <a:cubicBezTo>
                      <a:pt x="1482" y="540"/>
                      <a:pt x="1303" y="174"/>
                      <a:pt x="955" y="49"/>
                    </a:cubicBezTo>
                    <a:cubicBezTo>
                      <a:pt x="872" y="16"/>
                      <a:pt x="786" y="1"/>
                      <a:pt x="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7931853" y="2104470"/>
                <a:ext cx="19839" cy="16545"/>
              </a:xfrm>
              <a:custGeom>
                <a:avLst/>
                <a:gdLst/>
                <a:ahLst/>
                <a:cxnLst/>
                <a:rect l="l" t="t" r="r" b="b"/>
                <a:pathLst>
                  <a:path w="536" h="447" extrusionOk="0">
                    <a:moveTo>
                      <a:pt x="259" y="0"/>
                    </a:moveTo>
                    <a:cubicBezTo>
                      <a:pt x="165" y="0"/>
                      <a:pt x="79" y="52"/>
                      <a:pt x="45" y="141"/>
                    </a:cubicBezTo>
                    <a:cubicBezTo>
                      <a:pt x="0" y="257"/>
                      <a:pt x="72" y="382"/>
                      <a:pt x="197" y="426"/>
                    </a:cubicBezTo>
                    <a:cubicBezTo>
                      <a:pt x="227" y="440"/>
                      <a:pt x="259" y="447"/>
                      <a:pt x="290" y="447"/>
                    </a:cubicBezTo>
                    <a:cubicBezTo>
                      <a:pt x="377" y="447"/>
                      <a:pt x="458" y="395"/>
                      <a:pt x="491" y="310"/>
                    </a:cubicBezTo>
                    <a:cubicBezTo>
                      <a:pt x="536" y="194"/>
                      <a:pt x="473" y="60"/>
                      <a:pt x="348" y="16"/>
                    </a:cubicBezTo>
                    <a:cubicBezTo>
                      <a:pt x="319" y="5"/>
                      <a:pt x="288"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7936147" y="2186933"/>
                <a:ext cx="117922" cy="84537"/>
              </a:xfrm>
              <a:custGeom>
                <a:avLst/>
                <a:gdLst/>
                <a:ahLst/>
                <a:cxnLst/>
                <a:rect l="l" t="t" r="r" b="b"/>
                <a:pathLst>
                  <a:path w="3186" h="2284" fill="none" extrusionOk="0">
                    <a:moveTo>
                      <a:pt x="3185" y="1026"/>
                    </a:moveTo>
                    <a:cubicBezTo>
                      <a:pt x="3185" y="1026"/>
                      <a:pt x="2587" y="2284"/>
                      <a:pt x="1294" y="1793"/>
                    </a:cubicBezTo>
                    <a:cubicBezTo>
                      <a:pt x="0" y="1303"/>
                      <a:pt x="482" y="0"/>
                      <a:pt x="482" y="0"/>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8091670" y="2252851"/>
                <a:ext cx="97084" cy="63995"/>
              </a:xfrm>
              <a:custGeom>
                <a:avLst/>
                <a:gdLst/>
                <a:ahLst/>
                <a:cxnLst/>
                <a:rect l="l" t="t" r="r" b="b"/>
                <a:pathLst>
                  <a:path w="2623" h="1729" extrusionOk="0">
                    <a:moveTo>
                      <a:pt x="970" y="0"/>
                    </a:moveTo>
                    <a:cubicBezTo>
                      <a:pt x="579" y="0"/>
                      <a:pt x="259" y="153"/>
                      <a:pt x="152" y="432"/>
                    </a:cubicBezTo>
                    <a:cubicBezTo>
                      <a:pt x="0" y="842"/>
                      <a:pt x="393" y="1368"/>
                      <a:pt x="1026" y="1609"/>
                    </a:cubicBezTo>
                    <a:cubicBezTo>
                      <a:pt x="1242" y="1690"/>
                      <a:pt x="1458" y="1729"/>
                      <a:pt x="1656" y="1729"/>
                    </a:cubicBezTo>
                    <a:cubicBezTo>
                      <a:pt x="2046" y="1729"/>
                      <a:pt x="2365" y="1578"/>
                      <a:pt x="2471" y="1306"/>
                    </a:cubicBezTo>
                    <a:cubicBezTo>
                      <a:pt x="2623" y="895"/>
                      <a:pt x="2230" y="360"/>
                      <a:pt x="1597" y="119"/>
                    </a:cubicBezTo>
                    <a:cubicBezTo>
                      <a:pt x="1382" y="39"/>
                      <a:pt x="1167" y="0"/>
                      <a:pt x="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7800758" y="2142629"/>
                <a:ext cx="97121" cy="64180"/>
              </a:xfrm>
              <a:custGeom>
                <a:avLst/>
                <a:gdLst/>
                <a:ahLst/>
                <a:cxnLst/>
                <a:rect l="l" t="t" r="r" b="b"/>
                <a:pathLst>
                  <a:path w="2624" h="1734" extrusionOk="0">
                    <a:moveTo>
                      <a:pt x="978" y="0"/>
                    </a:moveTo>
                    <a:cubicBezTo>
                      <a:pt x="583" y="0"/>
                      <a:pt x="260" y="155"/>
                      <a:pt x="152" y="430"/>
                    </a:cubicBezTo>
                    <a:cubicBezTo>
                      <a:pt x="1" y="840"/>
                      <a:pt x="393" y="1376"/>
                      <a:pt x="1027" y="1616"/>
                    </a:cubicBezTo>
                    <a:cubicBezTo>
                      <a:pt x="1239" y="1696"/>
                      <a:pt x="1451" y="1734"/>
                      <a:pt x="1646" y="1734"/>
                    </a:cubicBezTo>
                    <a:cubicBezTo>
                      <a:pt x="2041" y="1734"/>
                      <a:pt x="2364" y="1579"/>
                      <a:pt x="2472" y="1304"/>
                    </a:cubicBezTo>
                    <a:cubicBezTo>
                      <a:pt x="2623" y="894"/>
                      <a:pt x="2231" y="359"/>
                      <a:pt x="1597" y="118"/>
                    </a:cubicBezTo>
                    <a:cubicBezTo>
                      <a:pt x="1385" y="38"/>
                      <a:pt x="1173"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40"/>
            <p:cNvGrpSpPr/>
            <p:nvPr/>
          </p:nvGrpSpPr>
          <p:grpSpPr>
            <a:xfrm>
              <a:off x="6759983" y="2512292"/>
              <a:ext cx="1712444" cy="1969966"/>
              <a:chOff x="5174475" y="2230496"/>
              <a:chExt cx="1684979" cy="1938371"/>
            </a:xfrm>
          </p:grpSpPr>
          <p:sp>
            <p:nvSpPr>
              <p:cNvPr id="607" name="Google Shape;607;p40"/>
              <p:cNvSpPr/>
              <p:nvPr/>
            </p:nvSpPr>
            <p:spPr>
              <a:xfrm>
                <a:off x="6259143" y="2250630"/>
                <a:ext cx="270117" cy="394627"/>
              </a:xfrm>
              <a:custGeom>
                <a:avLst/>
                <a:gdLst/>
                <a:ahLst/>
                <a:cxnLst/>
                <a:rect l="l" t="t" r="r" b="b"/>
                <a:pathLst>
                  <a:path w="7298" h="10662" extrusionOk="0">
                    <a:moveTo>
                      <a:pt x="6423" y="1"/>
                    </a:moveTo>
                    <a:cubicBezTo>
                      <a:pt x="6423" y="1"/>
                      <a:pt x="3060" y="1286"/>
                      <a:pt x="1526" y="4229"/>
                    </a:cubicBezTo>
                    <a:cubicBezTo>
                      <a:pt x="0" y="7164"/>
                      <a:pt x="875" y="10662"/>
                      <a:pt x="875" y="10662"/>
                    </a:cubicBezTo>
                    <a:cubicBezTo>
                      <a:pt x="875" y="10662"/>
                      <a:pt x="4238" y="9377"/>
                      <a:pt x="5772" y="6433"/>
                    </a:cubicBezTo>
                    <a:cubicBezTo>
                      <a:pt x="7298" y="3489"/>
                      <a:pt x="6423" y="1"/>
                      <a:pt x="6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5991029" y="2230496"/>
                <a:ext cx="385041" cy="573250"/>
              </a:xfrm>
              <a:custGeom>
                <a:avLst/>
                <a:gdLst/>
                <a:ahLst/>
                <a:cxnLst/>
                <a:rect l="l" t="t" r="r" b="b"/>
                <a:pathLst>
                  <a:path w="10403" h="15488" extrusionOk="0">
                    <a:moveTo>
                      <a:pt x="0" y="1"/>
                    </a:moveTo>
                    <a:lnTo>
                      <a:pt x="0" y="1"/>
                    </a:lnTo>
                    <a:cubicBezTo>
                      <a:pt x="8199" y="7637"/>
                      <a:pt x="3622" y="15488"/>
                      <a:pt x="3622" y="15488"/>
                    </a:cubicBezTo>
                    <a:cubicBezTo>
                      <a:pt x="3622" y="15488"/>
                      <a:pt x="10402" y="13186"/>
                      <a:pt x="8743" y="6495"/>
                    </a:cubicBezTo>
                    <a:cubicBezTo>
                      <a:pt x="7200" y="286"/>
                      <a:pt x="1"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6182861" y="2506308"/>
                <a:ext cx="620811" cy="365795"/>
              </a:xfrm>
              <a:custGeom>
                <a:avLst/>
                <a:gdLst/>
                <a:ahLst/>
                <a:cxnLst/>
                <a:rect l="l" t="t" r="r" b="b"/>
                <a:pathLst>
                  <a:path w="16773" h="9883" extrusionOk="0">
                    <a:moveTo>
                      <a:pt x="9272" y="0"/>
                    </a:moveTo>
                    <a:cubicBezTo>
                      <a:pt x="8379" y="0"/>
                      <a:pt x="7428" y="160"/>
                      <a:pt x="6433" y="542"/>
                    </a:cubicBezTo>
                    <a:cubicBezTo>
                      <a:pt x="1" y="3013"/>
                      <a:pt x="1999" y="9882"/>
                      <a:pt x="1999" y="9882"/>
                    </a:cubicBezTo>
                    <a:cubicBezTo>
                      <a:pt x="1999" y="9882"/>
                      <a:pt x="4921" y="3559"/>
                      <a:pt x="13012" y="3559"/>
                    </a:cubicBezTo>
                    <a:cubicBezTo>
                      <a:pt x="14160" y="3559"/>
                      <a:pt x="15411" y="3686"/>
                      <a:pt x="16772" y="3977"/>
                    </a:cubicBezTo>
                    <a:cubicBezTo>
                      <a:pt x="16772" y="3977"/>
                      <a:pt x="13737" y="0"/>
                      <a:pt x="92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5782357" y="2308109"/>
                <a:ext cx="562997" cy="838370"/>
              </a:xfrm>
              <a:custGeom>
                <a:avLst/>
                <a:gdLst/>
                <a:ahLst/>
                <a:cxnLst/>
                <a:rect l="l" t="t" r="r" b="b"/>
                <a:pathLst>
                  <a:path w="15211" h="22651" extrusionOk="0">
                    <a:moveTo>
                      <a:pt x="0" y="0"/>
                    </a:moveTo>
                    <a:lnTo>
                      <a:pt x="0" y="0"/>
                    </a:lnTo>
                    <a:cubicBezTo>
                      <a:pt x="11990" y="11178"/>
                      <a:pt x="5299" y="22651"/>
                      <a:pt x="5299" y="22651"/>
                    </a:cubicBezTo>
                    <a:cubicBezTo>
                      <a:pt x="5299" y="22651"/>
                      <a:pt x="15211" y="19287"/>
                      <a:pt x="12784" y="9510"/>
                    </a:cubicBezTo>
                    <a:cubicBezTo>
                      <a:pt x="10527" y="429"/>
                      <a:pt x="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5951723" y="2653726"/>
                <a:ext cx="907732" cy="535016"/>
              </a:xfrm>
              <a:custGeom>
                <a:avLst/>
                <a:gdLst/>
                <a:ahLst/>
                <a:cxnLst/>
                <a:rect l="l" t="t" r="r" b="b"/>
                <a:pathLst>
                  <a:path w="24525" h="14455" extrusionOk="0">
                    <a:moveTo>
                      <a:pt x="13570" y="1"/>
                    </a:moveTo>
                    <a:cubicBezTo>
                      <a:pt x="12262" y="1"/>
                      <a:pt x="10870" y="235"/>
                      <a:pt x="9412" y="796"/>
                    </a:cubicBezTo>
                    <a:cubicBezTo>
                      <a:pt x="1" y="4409"/>
                      <a:pt x="2927" y="14454"/>
                      <a:pt x="2927" y="14454"/>
                    </a:cubicBezTo>
                    <a:cubicBezTo>
                      <a:pt x="2927" y="14454"/>
                      <a:pt x="7197" y="5209"/>
                      <a:pt x="19028" y="5209"/>
                    </a:cubicBezTo>
                    <a:cubicBezTo>
                      <a:pt x="20706" y="5209"/>
                      <a:pt x="22534" y="5395"/>
                      <a:pt x="24525" y="5819"/>
                    </a:cubicBezTo>
                    <a:cubicBezTo>
                      <a:pt x="24525" y="5819"/>
                      <a:pt x="20093" y="1"/>
                      <a:pt x="13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0"/>
              <p:cNvSpPr/>
              <p:nvPr/>
            </p:nvSpPr>
            <p:spPr>
              <a:xfrm>
                <a:off x="5779692" y="2537916"/>
                <a:ext cx="412800" cy="614519"/>
              </a:xfrm>
              <a:custGeom>
                <a:avLst/>
                <a:gdLst/>
                <a:ahLst/>
                <a:cxnLst/>
                <a:rect l="l" t="t" r="r" b="b"/>
                <a:pathLst>
                  <a:path w="11153" h="16603" extrusionOk="0">
                    <a:moveTo>
                      <a:pt x="1" y="0"/>
                    </a:moveTo>
                    <a:cubicBezTo>
                      <a:pt x="8788" y="8190"/>
                      <a:pt x="3890" y="16602"/>
                      <a:pt x="3890" y="16602"/>
                    </a:cubicBezTo>
                    <a:cubicBezTo>
                      <a:pt x="3890" y="16602"/>
                      <a:pt x="11152" y="14131"/>
                      <a:pt x="9368" y="6967"/>
                    </a:cubicBezTo>
                    <a:cubicBezTo>
                      <a:pt x="7718" y="313"/>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0"/>
              <p:cNvSpPr/>
              <p:nvPr/>
            </p:nvSpPr>
            <p:spPr>
              <a:xfrm>
                <a:off x="6007536" y="2845003"/>
                <a:ext cx="665041" cy="392258"/>
              </a:xfrm>
              <a:custGeom>
                <a:avLst/>
                <a:gdLst/>
                <a:ahLst/>
                <a:cxnLst/>
                <a:rect l="l" t="t" r="r" b="b"/>
                <a:pathLst>
                  <a:path w="17968" h="10598" extrusionOk="0">
                    <a:moveTo>
                      <a:pt x="9931" y="1"/>
                    </a:moveTo>
                    <a:cubicBezTo>
                      <a:pt x="8973" y="1"/>
                      <a:pt x="7954" y="171"/>
                      <a:pt x="6887" y="580"/>
                    </a:cubicBezTo>
                    <a:cubicBezTo>
                      <a:pt x="0" y="3238"/>
                      <a:pt x="2141" y="10598"/>
                      <a:pt x="2141" y="10598"/>
                    </a:cubicBezTo>
                    <a:cubicBezTo>
                      <a:pt x="2141" y="10598"/>
                      <a:pt x="5269" y="3816"/>
                      <a:pt x="13939" y="3816"/>
                    </a:cubicBezTo>
                    <a:cubicBezTo>
                      <a:pt x="15168" y="3816"/>
                      <a:pt x="16509" y="3953"/>
                      <a:pt x="17967" y="4264"/>
                    </a:cubicBezTo>
                    <a:cubicBezTo>
                      <a:pt x="17967" y="4264"/>
                      <a:pt x="14720" y="1"/>
                      <a:pt x="9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0"/>
              <p:cNvSpPr/>
              <p:nvPr/>
            </p:nvSpPr>
            <p:spPr>
              <a:xfrm>
                <a:off x="5174475" y="2862769"/>
                <a:ext cx="1327083" cy="1306097"/>
              </a:xfrm>
              <a:custGeom>
                <a:avLst/>
                <a:gdLst/>
                <a:ahLst/>
                <a:cxnLst/>
                <a:rect l="l" t="t" r="r" b="b"/>
                <a:pathLst>
                  <a:path w="35855" h="35288" extrusionOk="0">
                    <a:moveTo>
                      <a:pt x="19791" y="1"/>
                    </a:moveTo>
                    <a:cubicBezTo>
                      <a:pt x="14715" y="1"/>
                      <a:pt x="9812" y="2759"/>
                      <a:pt x="7307" y="7575"/>
                    </a:cubicBezTo>
                    <a:lnTo>
                      <a:pt x="3587" y="14712"/>
                    </a:lnTo>
                    <a:cubicBezTo>
                      <a:pt x="1" y="21608"/>
                      <a:pt x="2677" y="30110"/>
                      <a:pt x="9573" y="33696"/>
                    </a:cubicBezTo>
                    <a:cubicBezTo>
                      <a:pt x="11647" y="34776"/>
                      <a:pt x="13867" y="35288"/>
                      <a:pt x="16055" y="35288"/>
                    </a:cubicBezTo>
                    <a:cubicBezTo>
                      <a:pt x="21134" y="35288"/>
                      <a:pt x="26042" y="32530"/>
                      <a:pt x="28548" y="27710"/>
                    </a:cubicBezTo>
                    <a:lnTo>
                      <a:pt x="32268" y="20573"/>
                    </a:lnTo>
                    <a:cubicBezTo>
                      <a:pt x="35854" y="13677"/>
                      <a:pt x="33178" y="5185"/>
                      <a:pt x="26282" y="1598"/>
                    </a:cubicBezTo>
                    <a:cubicBezTo>
                      <a:pt x="24206" y="514"/>
                      <a:pt x="21982" y="1"/>
                      <a:pt x="19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5" name="Google Shape;615;p40"/>
              <p:cNvSpPr/>
              <p:nvPr/>
            </p:nvSpPr>
            <p:spPr>
              <a:xfrm>
                <a:off x="5855640" y="2937422"/>
                <a:ext cx="67400" cy="213673"/>
              </a:xfrm>
              <a:custGeom>
                <a:avLst/>
                <a:gdLst/>
                <a:ahLst/>
                <a:cxnLst/>
                <a:rect l="l" t="t" r="r" b="b"/>
                <a:pathLst>
                  <a:path w="1821" h="5773" fill="none" extrusionOk="0">
                    <a:moveTo>
                      <a:pt x="1" y="1"/>
                    </a:moveTo>
                    <a:lnTo>
                      <a:pt x="1821" y="5772"/>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0"/>
              <p:cNvSpPr/>
              <p:nvPr/>
            </p:nvSpPr>
            <p:spPr>
              <a:xfrm>
                <a:off x="5782357" y="3010409"/>
                <a:ext cx="213673" cy="67400"/>
              </a:xfrm>
              <a:custGeom>
                <a:avLst/>
                <a:gdLst/>
                <a:ahLst/>
                <a:cxnLst/>
                <a:rect l="l" t="t" r="r" b="b"/>
                <a:pathLst>
                  <a:path w="5773" h="1821" fill="none" extrusionOk="0">
                    <a:moveTo>
                      <a:pt x="5772" y="0"/>
                    </a:moveTo>
                    <a:lnTo>
                      <a:pt x="0"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0"/>
              <p:cNvSpPr/>
              <p:nvPr/>
            </p:nvSpPr>
            <p:spPr>
              <a:xfrm>
                <a:off x="5869853" y="3707084"/>
                <a:ext cx="67400" cy="213673"/>
              </a:xfrm>
              <a:custGeom>
                <a:avLst/>
                <a:gdLst/>
                <a:ahLst/>
                <a:cxnLst/>
                <a:rect l="l" t="t" r="r" b="b"/>
                <a:pathLst>
                  <a:path w="1821" h="5773" fill="none" extrusionOk="0">
                    <a:moveTo>
                      <a:pt x="0" y="0"/>
                    </a:moveTo>
                    <a:lnTo>
                      <a:pt x="1820" y="5772"/>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0"/>
              <p:cNvSpPr/>
              <p:nvPr/>
            </p:nvSpPr>
            <p:spPr>
              <a:xfrm>
                <a:off x="5796865" y="3780367"/>
                <a:ext cx="213673" cy="67400"/>
              </a:xfrm>
              <a:custGeom>
                <a:avLst/>
                <a:gdLst/>
                <a:ahLst/>
                <a:cxnLst/>
                <a:rect l="l" t="t" r="r" b="b"/>
                <a:pathLst>
                  <a:path w="5773" h="1821" fill="none" extrusionOk="0">
                    <a:moveTo>
                      <a:pt x="5773" y="1"/>
                    </a:moveTo>
                    <a:lnTo>
                      <a:pt x="1" y="1821"/>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0"/>
              <p:cNvSpPr/>
              <p:nvPr/>
            </p:nvSpPr>
            <p:spPr>
              <a:xfrm>
                <a:off x="5530418" y="3530426"/>
                <a:ext cx="67400" cy="213673"/>
              </a:xfrm>
              <a:custGeom>
                <a:avLst/>
                <a:gdLst/>
                <a:ahLst/>
                <a:cxnLst/>
                <a:rect l="l" t="t" r="r" b="b"/>
                <a:pathLst>
                  <a:path w="1821" h="5773" fill="none" extrusionOk="0">
                    <a:moveTo>
                      <a:pt x="1" y="1"/>
                    </a:moveTo>
                    <a:lnTo>
                      <a:pt x="1820" y="5773"/>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0"/>
              <p:cNvSpPr/>
              <p:nvPr/>
            </p:nvSpPr>
            <p:spPr>
              <a:xfrm>
                <a:off x="5457134" y="3603413"/>
                <a:ext cx="213636" cy="67400"/>
              </a:xfrm>
              <a:custGeom>
                <a:avLst/>
                <a:gdLst/>
                <a:ahLst/>
                <a:cxnLst/>
                <a:rect l="l" t="t" r="r" b="b"/>
                <a:pathLst>
                  <a:path w="5772" h="1821" fill="none" extrusionOk="0">
                    <a:moveTo>
                      <a:pt x="5772" y="0"/>
                    </a:moveTo>
                    <a:lnTo>
                      <a:pt x="0"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0"/>
              <p:cNvSpPr/>
              <p:nvPr/>
            </p:nvSpPr>
            <p:spPr>
              <a:xfrm>
                <a:off x="6167353" y="3099534"/>
                <a:ext cx="67400" cy="213673"/>
              </a:xfrm>
              <a:custGeom>
                <a:avLst/>
                <a:gdLst/>
                <a:ahLst/>
                <a:cxnLst/>
                <a:rect l="l" t="t" r="r" b="b"/>
                <a:pathLst>
                  <a:path w="1821" h="5773" fill="none" extrusionOk="0">
                    <a:moveTo>
                      <a:pt x="0" y="1"/>
                    </a:moveTo>
                    <a:lnTo>
                      <a:pt x="1820" y="5773"/>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0"/>
              <p:cNvSpPr/>
              <p:nvPr/>
            </p:nvSpPr>
            <p:spPr>
              <a:xfrm>
                <a:off x="6094033" y="3172855"/>
                <a:ext cx="213673" cy="67400"/>
              </a:xfrm>
              <a:custGeom>
                <a:avLst/>
                <a:gdLst/>
                <a:ahLst/>
                <a:cxnLst/>
                <a:rect l="l" t="t" r="r" b="b"/>
                <a:pathLst>
                  <a:path w="5773" h="1821" fill="none" extrusionOk="0">
                    <a:moveTo>
                      <a:pt x="5773" y="0"/>
                    </a:moveTo>
                    <a:lnTo>
                      <a:pt x="1"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0"/>
              <p:cNvSpPr/>
              <p:nvPr/>
            </p:nvSpPr>
            <p:spPr>
              <a:xfrm>
                <a:off x="5664807" y="3140173"/>
                <a:ext cx="214969" cy="172700"/>
              </a:xfrm>
              <a:custGeom>
                <a:avLst/>
                <a:gdLst/>
                <a:ahLst/>
                <a:cxnLst/>
                <a:rect l="l" t="t" r="r" b="b"/>
                <a:pathLst>
                  <a:path w="5808" h="4666" fill="none" extrusionOk="0">
                    <a:moveTo>
                      <a:pt x="5050" y="4666"/>
                    </a:moveTo>
                    <a:cubicBezTo>
                      <a:pt x="5808" y="3221"/>
                      <a:pt x="5282" y="1454"/>
                      <a:pt x="3890" y="732"/>
                    </a:cubicBezTo>
                    <a:cubicBezTo>
                      <a:pt x="2498" y="0"/>
                      <a:pt x="750" y="589"/>
                      <a:pt x="0" y="2034"/>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0"/>
              <p:cNvSpPr/>
              <p:nvPr/>
            </p:nvSpPr>
            <p:spPr>
              <a:xfrm>
                <a:off x="6013162" y="3321753"/>
                <a:ext cx="214969" cy="172737"/>
              </a:xfrm>
              <a:custGeom>
                <a:avLst/>
                <a:gdLst/>
                <a:ahLst/>
                <a:cxnLst/>
                <a:rect l="l" t="t" r="r" b="b"/>
                <a:pathLst>
                  <a:path w="5808" h="4667" fill="none" extrusionOk="0">
                    <a:moveTo>
                      <a:pt x="0" y="2035"/>
                    </a:moveTo>
                    <a:cubicBezTo>
                      <a:pt x="749" y="581"/>
                      <a:pt x="2498" y="1"/>
                      <a:pt x="3890" y="723"/>
                    </a:cubicBezTo>
                    <a:cubicBezTo>
                      <a:pt x="5281" y="1455"/>
                      <a:pt x="5808" y="3212"/>
                      <a:pt x="5049" y="466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0"/>
              <p:cNvSpPr/>
              <p:nvPr/>
            </p:nvSpPr>
            <p:spPr>
              <a:xfrm>
                <a:off x="5757929" y="3373940"/>
                <a:ext cx="235437" cy="159376"/>
              </a:xfrm>
              <a:custGeom>
                <a:avLst/>
                <a:gdLst/>
                <a:ahLst/>
                <a:cxnLst/>
                <a:rect l="l" t="t" r="r" b="b"/>
                <a:pathLst>
                  <a:path w="6361" h="4306" extrusionOk="0">
                    <a:moveTo>
                      <a:pt x="1115" y="0"/>
                    </a:moveTo>
                    <a:lnTo>
                      <a:pt x="1115" y="0"/>
                    </a:lnTo>
                    <a:cubicBezTo>
                      <a:pt x="1115" y="0"/>
                      <a:pt x="0" y="2614"/>
                      <a:pt x="2516" y="3925"/>
                    </a:cubicBezTo>
                    <a:cubicBezTo>
                      <a:pt x="3037" y="4197"/>
                      <a:pt x="3508" y="4305"/>
                      <a:pt x="3926" y="4305"/>
                    </a:cubicBezTo>
                    <a:cubicBezTo>
                      <a:pt x="5526" y="4305"/>
                      <a:pt x="6361" y="2730"/>
                      <a:pt x="6361" y="2730"/>
                    </a:cubicBezTo>
                    <a:lnTo>
                      <a:pt x="11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0"/>
              <p:cNvSpPr/>
              <p:nvPr/>
            </p:nvSpPr>
            <p:spPr>
              <a:xfrm>
                <a:off x="5555512" y="3292033"/>
                <a:ext cx="163817" cy="114480"/>
              </a:xfrm>
              <a:custGeom>
                <a:avLst/>
                <a:gdLst/>
                <a:ahLst/>
                <a:cxnLst/>
                <a:rect l="l" t="t" r="r" b="b"/>
                <a:pathLst>
                  <a:path w="4426" h="3093" extrusionOk="0">
                    <a:moveTo>
                      <a:pt x="1527" y="0"/>
                    </a:moveTo>
                    <a:cubicBezTo>
                      <a:pt x="991" y="0"/>
                      <a:pt x="546" y="197"/>
                      <a:pt x="348" y="572"/>
                    </a:cubicBezTo>
                    <a:cubicBezTo>
                      <a:pt x="1" y="1241"/>
                      <a:pt x="563" y="2213"/>
                      <a:pt x="1588" y="2748"/>
                    </a:cubicBezTo>
                    <a:cubicBezTo>
                      <a:pt x="2035" y="2979"/>
                      <a:pt x="2497" y="3093"/>
                      <a:pt x="2905" y="3093"/>
                    </a:cubicBezTo>
                    <a:cubicBezTo>
                      <a:pt x="3442" y="3093"/>
                      <a:pt x="3885" y="2897"/>
                      <a:pt x="4077" y="2516"/>
                    </a:cubicBezTo>
                    <a:cubicBezTo>
                      <a:pt x="4425" y="1856"/>
                      <a:pt x="3872" y="884"/>
                      <a:pt x="2837" y="349"/>
                    </a:cubicBezTo>
                    <a:cubicBezTo>
                      <a:pt x="2394" y="114"/>
                      <a:pt x="1935"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0"/>
              <p:cNvSpPr/>
              <p:nvPr/>
            </p:nvSpPr>
            <p:spPr>
              <a:xfrm>
                <a:off x="6024710" y="3535867"/>
                <a:ext cx="163817" cy="114554"/>
              </a:xfrm>
              <a:custGeom>
                <a:avLst/>
                <a:gdLst/>
                <a:ahLst/>
                <a:cxnLst/>
                <a:rect l="l" t="t" r="r" b="b"/>
                <a:pathLst>
                  <a:path w="4426" h="3095" extrusionOk="0">
                    <a:moveTo>
                      <a:pt x="1521" y="0"/>
                    </a:moveTo>
                    <a:cubicBezTo>
                      <a:pt x="984" y="0"/>
                      <a:pt x="541" y="196"/>
                      <a:pt x="348" y="576"/>
                    </a:cubicBezTo>
                    <a:cubicBezTo>
                      <a:pt x="0" y="1236"/>
                      <a:pt x="553" y="2218"/>
                      <a:pt x="1579" y="2753"/>
                    </a:cubicBezTo>
                    <a:cubicBezTo>
                      <a:pt x="2024" y="2983"/>
                      <a:pt x="2483" y="3094"/>
                      <a:pt x="2890" y="3094"/>
                    </a:cubicBezTo>
                    <a:cubicBezTo>
                      <a:pt x="3431" y="3094"/>
                      <a:pt x="3879" y="2898"/>
                      <a:pt x="4077" y="2521"/>
                    </a:cubicBezTo>
                    <a:cubicBezTo>
                      <a:pt x="4425" y="1852"/>
                      <a:pt x="3863" y="880"/>
                      <a:pt x="2837" y="344"/>
                    </a:cubicBezTo>
                    <a:cubicBezTo>
                      <a:pt x="2390" y="113"/>
                      <a:pt x="1929" y="0"/>
                      <a:pt x="1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40"/>
            <p:cNvGrpSpPr/>
            <p:nvPr/>
          </p:nvGrpSpPr>
          <p:grpSpPr>
            <a:xfrm rot="3307942">
              <a:off x="7004752" y="1650252"/>
              <a:ext cx="632710" cy="644517"/>
              <a:chOff x="6793038" y="2821871"/>
              <a:chExt cx="632691" cy="644497"/>
            </a:xfrm>
          </p:grpSpPr>
          <p:sp>
            <p:nvSpPr>
              <p:cNvPr id="629" name="Google Shape;629;p40"/>
              <p:cNvSpPr/>
              <p:nvPr/>
            </p:nvSpPr>
            <p:spPr>
              <a:xfrm>
                <a:off x="6966401" y="2821871"/>
                <a:ext cx="149938" cy="232142"/>
              </a:xfrm>
              <a:custGeom>
                <a:avLst/>
                <a:gdLst/>
                <a:ahLst/>
                <a:cxnLst/>
                <a:rect l="l" t="t" r="r" b="b"/>
                <a:pathLst>
                  <a:path w="4051" h="6272" extrusionOk="0">
                    <a:moveTo>
                      <a:pt x="2543" y="0"/>
                    </a:moveTo>
                    <a:cubicBezTo>
                      <a:pt x="2543" y="0"/>
                      <a:pt x="571" y="1124"/>
                      <a:pt x="286" y="2855"/>
                    </a:cubicBezTo>
                    <a:cubicBezTo>
                      <a:pt x="0" y="4586"/>
                      <a:pt x="1517" y="6272"/>
                      <a:pt x="1517" y="6272"/>
                    </a:cubicBezTo>
                    <a:cubicBezTo>
                      <a:pt x="1517" y="6272"/>
                      <a:pt x="3488" y="5157"/>
                      <a:pt x="3774" y="3426"/>
                    </a:cubicBezTo>
                    <a:cubicBezTo>
                      <a:pt x="4050" y="1695"/>
                      <a:pt x="2543" y="0"/>
                      <a:pt x="2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0"/>
              <p:cNvSpPr/>
              <p:nvPr/>
            </p:nvSpPr>
            <p:spPr>
              <a:xfrm>
                <a:off x="6793038" y="2967143"/>
                <a:ext cx="232179" cy="131727"/>
              </a:xfrm>
              <a:custGeom>
                <a:avLst/>
                <a:gdLst/>
                <a:ahLst/>
                <a:cxnLst/>
                <a:rect l="l" t="t" r="r" b="b"/>
                <a:pathLst>
                  <a:path w="6273" h="3559" extrusionOk="0">
                    <a:moveTo>
                      <a:pt x="2982" y="0"/>
                    </a:moveTo>
                    <a:cubicBezTo>
                      <a:pt x="1417" y="0"/>
                      <a:pt x="1" y="1267"/>
                      <a:pt x="1" y="1267"/>
                    </a:cubicBezTo>
                    <a:cubicBezTo>
                      <a:pt x="1" y="1267"/>
                      <a:pt x="1125" y="3239"/>
                      <a:pt x="2855" y="3524"/>
                    </a:cubicBezTo>
                    <a:cubicBezTo>
                      <a:pt x="3001" y="3548"/>
                      <a:pt x="3146" y="3558"/>
                      <a:pt x="3290" y="3558"/>
                    </a:cubicBezTo>
                    <a:cubicBezTo>
                      <a:pt x="4857" y="3558"/>
                      <a:pt x="6272" y="2293"/>
                      <a:pt x="6272" y="2293"/>
                    </a:cubicBezTo>
                    <a:cubicBezTo>
                      <a:pt x="6272" y="2293"/>
                      <a:pt x="5157" y="322"/>
                      <a:pt x="3426" y="36"/>
                    </a:cubicBezTo>
                    <a:cubicBezTo>
                      <a:pt x="3277" y="12"/>
                      <a:pt x="3129" y="0"/>
                      <a:pt x="2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0"/>
              <p:cNvSpPr/>
              <p:nvPr/>
            </p:nvSpPr>
            <p:spPr>
              <a:xfrm>
                <a:off x="6866691" y="2861141"/>
                <a:ext cx="181953" cy="191244"/>
              </a:xfrm>
              <a:custGeom>
                <a:avLst/>
                <a:gdLst/>
                <a:ahLst/>
                <a:cxnLst/>
                <a:rect l="l" t="t" r="r" b="b"/>
                <a:pathLst>
                  <a:path w="4916" h="5167" extrusionOk="0">
                    <a:moveTo>
                      <a:pt x="607" y="1"/>
                    </a:moveTo>
                    <a:lnTo>
                      <a:pt x="607" y="1"/>
                    </a:lnTo>
                    <a:cubicBezTo>
                      <a:pt x="607" y="1"/>
                      <a:pt x="0" y="2187"/>
                      <a:pt x="1026" y="3614"/>
                    </a:cubicBezTo>
                    <a:cubicBezTo>
                      <a:pt x="2052" y="5041"/>
                      <a:pt x="4309" y="5166"/>
                      <a:pt x="4309" y="5166"/>
                    </a:cubicBezTo>
                    <a:cubicBezTo>
                      <a:pt x="4309" y="5166"/>
                      <a:pt x="4915" y="2980"/>
                      <a:pt x="3890" y="1553"/>
                    </a:cubicBezTo>
                    <a:cubicBezTo>
                      <a:pt x="2864" y="126"/>
                      <a:pt x="607" y="1"/>
                      <a:pt x="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0"/>
              <p:cNvSpPr/>
              <p:nvPr/>
            </p:nvSpPr>
            <p:spPr>
              <a:xfrm>
                <a:off x="6823757" y="2921877"/>
                <a:ext cx="601971" cy="544491"/>
              </a:xfrm>
              <a:custGeom>
                <a:avLst/>
                <a:gdLst/>
                <a:ahLst/>
                <a:cxnLst/>
                <a:rect l="l" t="t" r="r" b="b"/>
                <a:pathLst>
                  <a:path w="16264" h="14711" extrusionOk="0">
                    <a:moveTo>
                      <a:pt x="9736" y="0"/>
                    </a:moveTo>
                    <a:cubicBezTo>
                      <a:pt x="9370" y="0"/>
                      <a:pt x="8964" y="33"/>
                      <a:pt x="8511" y="99"/>
                    </a:cubicBezTo>
                    <a:cubicBezTo>
                      <a:pt x="6397" y="412"/>
                      <a:pt x="2819" y="3079"/>
                      <a:pt x="1570" y="4944"/>
                    </a:cubicBezTo>
                    <a:cubicBezTo>
                      <a:pt x="0" y="7290"/>
                      <a:pt x="98" y="8958"/>
                      <a:pt x="1329" y="10680"/>
                    </a:cubicBezTo>
                    <a:cubicBezTo>
                      <a:pt x="3332" y="13461"/>
                      <a:pt x="7648" y="14711"/>
                      <a:pt x="10522" y="14711"/>
                    </a:cubicBezTo>
                    <a:cubicBezTo>
                      <a:pt x="11603" y="14711"/>
                      <a:pt x="12480" y="14534"/>
                      <a:pt x="12954" y="14195"/>
                    </a:cubicBezTo>
                    <a:cubicBezTo>
                      <a:pt x="14693" y="12946"/>
                      <a:pt x="16263" y="6130"/>
                      <a:pt x="13507" y="2294"/>
                    </a:cubicBezTo>
                    <a:cubicBezTo>
                      <a:pt x="12476" y="859"/>
                      <a:pt x="11626" y="0"/>
                      <a:pt x="9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0"/>
              <p:cNvSpPr/>
              <p:nvPr/>
            </p:nvSpPr>
            <p:spPr>
              <a:xfrm>
                <a:off x="7126181" y="3051086"/>
                <a:ext cx="131468" cy="117108"/>
              </a:xfrm>
              <a:custGeom>
                <a:avLst/>
                <a:gdLst/>
                <a:ahLst/>
                <a:cxnLst/>
                <a:rect l="l" t="t" r="r" b="b"/>
                <a:pathLst>
                  <a:path w="3552" h="3164" extrusionOk="0">
                    <a:moveTo>
                      <a:pt x="1725" y="0"/>
                    </a:moveTo>
                    <a:cubicBezTo>
                      <a:pt x="1416" y="0"/>
                      <a:pt x="1107" y="92"/>
                      <a:pt x="840" y="284"/>
                    </a:cubicBezTo>
                    <a:cubicBezTo>
                      <a:pt x="153" y="775"/>
                      <a:pt x="1" y="1765"/>
                      <a:pt x="518" y="2487"/>
                    </a:cubicBezTo>
                    <a:cubicBezTo>
                      <a:pt x="837" y="2927"/>
                      <a:pt x="1332" y="3164"/>
                      <a:pt x="1828" y="3164"/>
                    </a:cubicBezTo>
                    <a:cubicBezTo>
                      <a:pt x="2137" y="3164"/>
                      <a:pt x="2446" y="3072"/>
                      <a:pt x="2713" y="2880"/>
                    </a:cubicBezTo>
                    <a:cubicBezTo>
                      <a:pt x="3409" y="2380"/>
                      <a:pt x="3552" y="1399"/>
                      <a:pt x="3034" y="676"/>
                    </a:cubicBezTo>
                    <a:cubicBezTo>
                      <a:pt x="2715" y="237"/>
                      <a:pt x="2220" y="0"/>
                      <a:pt x="1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0"/>
              <p:cNvSpPr/>
              <p:nvPr/>
            </p:nvSpPr>
            <p:spPr>
              <a:xfrm>
                <a:off x="7173408" y="3067482"/>
                <a:ext cx="50559" cy="43231"/>
              </a:xfrm>
              <a:custGeom>
                <a:avLst/>
                <a:gdLst/>
                <a:ahLst/>
                <a:cxnLst/>
                <a:rect l="l" t="t" r="r" b="b"/>
                <a:pathLst>
                  <a:path w="1366" h="1168" extrusionOk="0">
                    <a:moveTo>
                      <a:pt x="725" y="0"/>
                    </a:moveTo>
                    <a:cubicBezTo>
                      <a:pt x="597" y="0"/>
                      <a:pt x="464" y="41"/>
                      <a:pt x="349" y="126"/>
                    </a:cubicBezTo>
                    <a:cubicBezTo>
                      <a:pt x="72" y="323"/>
                      <a:pt x="1" y="688"/>
                      <a:pt x="188" y="947"/>
                    </a:cubicBezTo>
                    <a:cubicBezTo>
                      <a:pt x="291" y="1092"/>
                      <a:pt x="461" y="1168"/>
                      <a:pt x="637" y="1168"/>
                    </a:cubicBezTo>
                    <a:cubicBezTo>
                      <a:pt x="765" y="1168"/>
                      <a:pt x="896" y="1128"/>
                      <a:pt x="1009" y="1045"/>
                    </a:cubicBezTo>
                    <a:cubicBezTo>
                      <a:pt x="1285" y="849"/>
                      <a:pt x="1366" y="483"/>
                      <a:pt x="1178" y="224"/>
                    </a:cubicBezTo>
                    <a:cubicBezTo>
                      <a:pt x="1074" y="79"/>
                      <a:pt x="904"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0"/>
              <p:cNvSpPr/>
              <p:nvPr/>
            </p:nvSpPr>
            <p:spPr>
              <a:xfrm>
                <a:off x="7173075" y="3126960"/>
                <a:ext cx="17877" cy="15508"/>
              </a:xfrm>
              <a:custGeom>
                <a:avLst/>
                <a:gdLst/>
                <a:ahLst/>
                <a:cxnLst/>
                <a:rect l="l" t="t" r="r" b="b"/>
                <a:pathLst>
                  <a:path w="483" h="419" extrusionOk="0">
                    <a:moveTo>
                      <a:pt x="259" y="1"/>
                    </a:moveTo>
                    <a:cubicBezTo>
                      <a:pt x="214" y="1"/>
                      <a:pt x="167" y="15"/>
                      <a:pt x="126" y="45"/>
                    </a:cubicBezTo>
                    <a:cubicBezTo>
                      <a:pt x="27" y="116"/>
                      <a:pt x="1" y="241"/>
                      <a:pt x="63" y="339"/>
                    </a:cubicBezTo>
                    <a:cubicBezTo>
                      <a:pt x="100" y="391"/>
                      <a:pt x="160" y="419"/>
                      <a:pt x="224" y="419"/>
                    </a:cubicBezTo>
                    <a:cubicBezTo>
                      <a:pt x="269" y="419"/>
                      <a:pt x="317" y="405"/>
                      <a:pt x="358" y="375"/>
                    </a:cubicBezTo>
                    <a:cubicBezTo>
                      <a:pt x="456" y="304"/>
                      <a:pt x="482" y="170"/>
                      <a:pt x="420" y="81"/>
                    </a:cubicBezTo>
                    <a:cubicBezTo>
                      <a:pt x="384" y="29"/>
                      <a:pt x="323"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0"/>
              <p:cNvSpPr/>
              <p:nvPr/>
            </p:nvSpPr>
            <p:spPr>
              <a:xfrm>
                <a:off x="6953188" y="3175260"/>
                <a:ext cx="131431" cy="117404"/>
              </a:xfrm>
              <a:custGeom>
                <a:avLst/>
                <a:gdLst/>
                <a:ahLst/>
                <a:cxnLst/>
                <a:rect l="l" t="t" r="r" b="b"/>
                <a:pathLst>
                  <a:path w="3551" h="3172" extrusionOk="0">
                    <a:moveTo>
                      <a:pt x="1722" y="0"/>
                    </a:moveTo>
                    <a:cubicBezTo>
                      <a:pt x="1414" y="0"/>
                      <a:pt x="1105" y="92"/>
                      <a:pt x="839" y="283"/>
                    </a:cubicBezTo>
                    <a:cubicBezTo>
                      <a:pt x="152" y="783"/>
                      <a:pt x="0" y="1773"/>
                      <a:pt x="518" y="2487"/>
                    </a:cubicBezTo>
                    <a:cubicBezTo>
                      <a:pt x="837" y="2933"/>
                      <a:pt x="1333" y="3171"/>
                      <a:pt x="1830" y="3171"/>
                    </a:cubicBezTo>
                    <a:cubicBezTo>
                      <a:pt x="2138" y="3171"/>
                      <a:pt x="2446" y="3079"/>
                      <a:pt x="2712" y="2888"/>
                    </a:cubicBezTo>
                    <a:cubicBezTo>
                      <a:pt x="3408" y="2389"/>
                      <a:pt x="3551" y="1407"/>
                      <a:pt x="3033" y="685"/>
                    </a:cubicBezTo>
                    <a:cubicBezTo>
                      <a:pt x="2714" y="239"/>
                      <a:pt x="2218" y="0"/>
                      <a:pt x="1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0"/>
              <p:cNvSpPr/>
              <p:nvPr/>
            </p:nvSpPr>
            <p:spPr>
              <a:xfrm>
                <a:off x="6972323" y="3212235"/>
                <a:ext cx="50226" cy="43120"/>
              </a:xfrm>
              <a:custGeom>
                <a:avLst/>
                <a:gdLst/>
                <a:ahLst/>
                <a:cxnLst/>
                <a:rect l="l" t="t" r="r" b="b"/>
                <a:pathLst>
                  <a:path w="1357" h="1165" extrusionOk="0">
                    <a:moveTo>
                      <a:pt x="725" y="0"/>
                    </a:moveTo>
                    <a:cubicBezTo>
                      <a:pt x="597" y="0"/>
                      <a:pt x="465" y="40"/>
                      <a:pt x="349" y="123"/>
                    </a:cubicBezTo>
                    <a:cubicBezTo>
                      <a:pt x="72" y="319"/>
                      <a:pt x="1" y="685"/>
                      <a:pt x="179" y="943"/>
                    </a:cubicBezTo>
                    <a:cubicBezTo>
                      <a:pt x="288" y="1088"/>
                      <a:pt x="456" y="1164"/>
                      <a:pt x="633" y="1164"/>
                    </a:cubicBezTo>
                    <a:cubicBezTo>
                      <a:pt x="760" y="1164"/>
                      <a:pt x="893" y="1124"/>
                      <a:pt x="1009" y="1042"/>
                    </a:cubicBezTo>
                    <a:cubicBezTo>
                      <a:pt x="1285" y="845"/>
                      <a:pt x="1357" y="480"/>
                      <a:pt x="1178" y="221"/>
                    </a:cubicBezTo>
                    <a:cubicBezTo>
                      <a:pt x="1070" y="76"/>
                      <a:pt x="901"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0"/>
              <p:cNvSpPr/>
              <p:nvPr/>
            </p:nvSpPr>
            <p:spPr>
              <a:xfrm>
                <a:off x="7036723" y="3224708"/>
                <a:ext cx="18173" cy="15508"/>
              </a:xfrm>
              <a:custGeom>
                <a:avLst/>
                <a:gdLst/>
                <a:ahLst/>
                <a:cxnLst/>
                <a:rect l="l" t="t" r="r" b="b"/>
                <a:pathLst>
                  <a:path w="491" h="419" extrusionOk="0">
                    <a:moveTo>
                      <a:pt x="260" y="0"/>
                    </a:moveTo>
                    <a:cubicBezTo>
                      <a:pt x="213" y="0"/>
                      <a:pt x="166" y="15"/>
                      <a:pt x="125" y="44"/>
                    </a:cubicBezTo>
                    <a:cubicBezTo>
                      <a:pt x="27" y="116"/>
                      <a:pt x="0" y="250"/>
                      <a:pt x="72" y="339"/>
                    </a:cubicBezTo>
                    <a:cubicBezTo>
                      <a:pt x="108" y="391"/>
                      <a:pt x="169" y="419"/>
                      <a:pt x="232" y="419"/>
                    </a:cubicBezTo>
                    <a:cubicBezTo>
                      <a:pt x="278" y="419"/>
                      <a:pt x="325" y="404"/>
                      <a:pt x="366" y="375"/>
                    </a:cubicBezTo>
                    <a:cubicBezTo>
                      <a:pt x="464" y="303"/>
                      <a:pt x="491" y="178"/>
                      <a:pt x="429" y="80"/>
                    </a:cubicBezTo>
                    <a:cubicBezTo>
                      <a:pt x="387" y="28"/>
                      <a:pt x="324"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0"/>
              <p:cNvSpPr/>
              <p:nvPr/>
            </p:nvSpPr>
            <p:spPr>
              <a:xfrm>
                <a:off x="7109044" y="3203537"/>
                <a:ext cx="104671" cy="78133"/>
              </a:xfrm>
              <a:custGeom>
                <a:avLst/>
                <a:gdLst/>
                <a:ahLst/>
                <a:cxnLst/>
                <a:rect l="l" t="t" r="r" b="b"/>
                <a:pathLst>
                  <a:path w="2828" h="2111" extrusionOk="0">
                    <a:moveTo>
                      <a:pt x="2159" y="1"/>
                    </a:moveTo>
                    <a:lnTo>
                      <a:pt x="0" y="1553"/>
                    </a:lnTo>
                    <a:cubicBezTo>
                      <a:pt x="0" y="1553"/>
                      <a:pt x="404" y="2111"/>
                      <a:pt x="1032" y="2111"/>
                    </a:cubicBezTo>
                    <a:cubicBezTo>
                      <a:pt x="1259" y="2111"/>
                      <a:pt x="1516" y="2038"/>
                      <a:pt x="1793" y="1839"/>
                    </a:cubicBezTo>
                    <a:cubicBezTo>
                      <a:pt x="2828" y="1098"/>
                      <a:pt x="2159" y="1"/>
                      <a:pt x="2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0"/>
              <p:cNvSpPr/>
              <p:nvPr/>
            </p:nvSpPr>
            <p:spPr>
              <a:xfrm>
                <a:off x="7236143" y="3134732"/>
                <a:ext cx="86239" cy="66178"/>
              </a:xfrm>
              <a:custGeom>
                <a:avLst/>
                <a:gdLst/>
                <a:ahLst/>
                <a:cxnLst/>
                <a:rect l="l" t="t" r="r" b="b"/>
                <a:pathLst>
                  <a:path w="2330" h="1788" extrusionOk="0">
                    <a:moveTo>
                      <a:pt x="1573" y="1"/>
                    </a:moveTo>
                    <a:cubicBezTo>
                      <a:pt x="1315" y="1"/>
                      <a:pt x="1011" y="102"/>
                      <a:pt x="732" y="299"/>
                    </a:cubicBezTo>
                    <a:cubicBezTo>
                      <a:pt x="224" y="665"/>
                      <a:pt x="1" y="1227"/>
                      <a:pt x="242" y="1557"/>
                    </a:cubicBezTo>
                    <a:cubicBezTo>
                      <a:pt x="350" y="1711"/>
                      <a:pt x="541" y="1787"/>
                      <a:pt x="766" y="1787"/>
                    </a:cubicBezTo>
                    <a:cubicBezTo>
                      <a:pt x="1022" y="1787"/>
                      <a:pt x="1322" y="1689"/>
                      <a:pt x="1598" y="1494"/>
                    </a:cubicBezTo>
                    <a:cubicBezTo>
                      <a:pt x="2106" y="1128"/>
                      <a:pt x="2329" y="557"/>
                      <a:pt x="2088" y="227"/>
                    </a:cubicBezTo>
                    <a:cubicBezTo>
                      <a:pt x="1981" y="75"/>
                      <a:pt x="1794" y="1"/>
                      <a:pt x="1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0"/>
              <p:cNvSpPr/>
              <p:nvPr/>
            </p:nvSpPr>
            <p:spPr>
              <a:xfrm>
                <a:off x="7003376" y="3302137"/>
                <a:ext cx="86202" cy="66178"/>
              </a:xfrm>
              <a:custGeom>
                <a:avLst/>
                <a:gdLst/>
                <a:ahLst/>
                <a:cxnLst/>
                <a:rect l="l" t="t" r="r" b="b"/>
                <a:pathLst>
                  <a:path w="2329" h="1788" extrusionOk="0">
                    <a:moveTo>
                      <a:pt x="1566" y="1"/>
                    </a:moveTo>
                    <a:cubicBezTo>
                      <a:pt x="1308" y="1"/>
                      <a:pt x="1006" y="102"/>
                      <a:pt x="732" y="299"/>
                    </a:cubicBezTo>
                    <a:cubicBezTo>
                      <a:pt x="214" y="664"/>
                      <a:pt x="0" y="1226"/>
                      <a:pt x="232" y="1557"/>
                    </a:cubicBezTo>
                    <a:cubicBezTo>
                      <a:pt x="345" y="1711"/>
                      <a:pt x="538" y="1787"/>
                      <a:pt x="763" y="1787"/>
                    </a:cubicBezTo>
                    <a:cubicBezTo>
                      <a:pt x="1019" y="1787"/>
                      <a:pt x="1318" y="1689"/>
                      <a:pt x="1588" y="1494"/>
                    </a:cubicBezTo>
                    <a:cubicBezTo>
                      <a:pt x="2106" y="1128"/>
                      <a:pt x="2329" y="557"/>
                      <a:pt x="2088" y="227"/>
                    </a:cubicBezTo>
                    <a:cubicBezTo>
                      <a:pt x="1977" y="75"/>
                      <a:pt x="1788" y="1"/>
                      <a:pt x="1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40"/>
            <p:cNvGrpSpPr/>
            <p:nvPr/>
          </p:nvGrpSpPr>
          <p:grpSpPr>
            <a:xfrm rot="-2888789">
              <a:off x="5920562" y="2397867"/>
              <a:ext cx="1033015" cy="1057026"/>
              <a:chOff x="7335750" y="3500700"/>
              <a:chExt cx="802675" cy="821375"/>
            </a:xfrm>
          </p:grpSpPr>
          <p:sp>
            <p:nvSpPr>
              <p:cNvPr id="643" name="Google Shape;643;p40"/>
              <p:cNvSpPr/>
              <p:nvPr/>
            </p:nvSpPr>
            <p:spPr>
              <a:xfrm>
                <a:off x="7776450" y="3765875"/>
                <a:ext cx="361975" cy="329825"/>
              </a:xfrm>
              <a:custGeom>
                <a:avLst/>
                <a:gdLst/>
                <a:ahLst/>
                <a:cxnLst/>
                <a:rect l="l" t="t" r="r" b="b"/>
                <a:pathLst>
                  <a:path w="14479" h="13193" extrusionOk="0">
                    <a:moveTo>
                      <a:pt x="7240" y="1"/>
                    </a:moveTo>
                    <a:cubicBezTo>
                      <a:pt x="5551" y="1"/>
                      <a:pt x="3863" y="645"/>
                      <a:pt x="2578" y="1934"/>
                    </a:cubicBezTo>
                    <a:cubicBezTo>
                      <a:pt x="0" y="4513"/>
                      <a:pt x="0" y="8688"/>
                      <a:pt x="2578" y="11266"/>
                    </a:cubicBezTo>
                    <a:cubicBezTo>
                      <a:pt x="3863" y="12550"/>
                      <a:pt x="5551" y="13193"/>
                      <a:pt x="7240" y="13193"/>
                    </a:cubicBezTo>
                    <a:cubicBezTo>
                      <a:pt x="8928" y="13193"/>
                      <a:pt x="10616" y="12550"/>
                      <a:pt x="11901" y="11266"/>
                    </a:cubicBezTo>
                    <a:cubicBezTo>
                      <a:pt x="14479" y="8688"/>
                      <a:pt x="14479" y="4513"/>
                      <a:pt x="11901" y="1934"/>
                    </a:cubicBezTo>
                    <a:cubicBezTo>
                      <a:pt x="10616" y="645"/>
                      <a:pt x="8928" y="1"/>
                      <a:pt x="7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0"/>
              <p:cNvSpPr/>
              <p:nvPr/>
            </p:nvSpPr>
            <p:spPr>
              <a:xfrm>
                <a:off x="7722700" y="3927075"/>
                <a:ext cx="168850" cy="167300"/>
              </a:xfrm>
              <a:custGeom>
                <a:avLst/>
                <a:gdLst/>
                <a:ahLst/>
                <a:cxnLst/>
                <a:rect l="l" t="t" r="r" b="b"/>
                <a:pathLst>
                  <a:path w="6754" h="6692" extrusionOk="0">
                    <a:moveTo>
                      <a:pt x="3369" y="0"/>
                    </a:moveTo>
                    <a:cubicBezTo>
                      <a:pt x="3352" y="0"/>
                      <a:pt x="3335" y="0"/>
                      <a:pt x="3319" y="1"/>
                    </a:cubicBezTo>
                    <a:cubicBezTo>
                      <a:pt x="1472" y="27"/>
                      <a:pt x="0" y="1553"/>
                      <a:pt x="36" y="3399"/>
                    </a:cubicBezTo>
                    <a:cubicBezTo>
                      <a:pt x="62" y="5230"/>
                      <a:pt x="1552" y="6692"/>
                      <a:pt x="3376" y="6692"/>
                    </a:cubicBezTo>
                    <a:cubicBezTo>
                      <a:pt x="3393" y="6692"/>
                      <a:pt x="3409" y="6691"/>
                      <a:pt x="3426" y="6691"/>
                    </a:cubicBezTo>
                    <a:cubicBezTo>
                      <a:pt x="5272" y="6656"/>
                      <a:pt x="6753" y="5139"/>
                      <a:pt x="6718" y="3292"/>
                    </a:cubicBezTo>
                    <a:cubicBezTo>
                      <a:pt x="6691" y="1462"/>
                      <a:pt x="5201" y="0"/>
                      <a:pt x="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0"/>
              <p:cNvSpPr/>
              <p:nvPr/>
            </p:nvSpPr>
            <p:spPr>
              <a:xfrm>
                <a:off x="7335750" y="3536125"/>
                <a:ext cx="361975" cy="329800"/>
              </a:xfrm>
              <a:custGeom>
                <a:avLst/>
                <a:gdLst/>
                <a:ahLst/>
                <a:cxnLst/>
                <a:rect l="l" t="t" r="r" b="b"/>
                <a:pathLst>
                  <a:path w="14479" h="13192" extrusionOk="0">
                    <a:moveTo>
                      <a:pt x="7243" y="0"/>
                    </a:moveTo>
                    <a:cubicBezTo>
                      <a:pt x="5556" y="0"/>
                      <a:pt x="3867" y="642"/>
                      <a:pt x="2578" y="1927"/>
                    </a:cubicBezTo>
                    <a:cubicBezTo>
                      <a:pt x="0" y="4505"/>
                      <a:pt x="0" y="8680"/>
                      <a:pt x="2578" y="11258"/>
                    </a:cubicBezTo>
                    <a:cubicBezTo>
                      <a:pt x="3867" y="12547"/>
                      <a:pt x="5556" y="13192"/>
                      <a:pt x="7243" y="13192"/>
                    </a:cubicBezTo>
                    <a:cubicBezTo>
                      <a:pt x="8930" y="13192"/>
                      <a:pt x="10616" y="12547"/>
                      <a:pt x="11901" y="11258"/>
                    </a:cubicBezTo>
                    <a:cubicBezTo>
                      <a:pt x="14479" y="8680"/>
                      <a:pt x="14479" y="4505"/>
                      <a:pt x="11901" y="1927"/>
                    </a:cubicBezTo>
                    <a:cubicBezTo>
                      <a:pt x="10616" y="642"/>
                      <a:pt x="8930"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0"/>
              <p:cNvSpPr/>
              <p:nvPr/>
            </p:nvSpPr>
            <p:spPr>
              <a:xfrm>
                <a:off x="7569250" y="3629425"/>
                <a:ext cx="347950" cy="329700"/>
              </a:xfrm>
              <a:custGeom>
                <a:avLst/>
                <a:gdLst/>
                <a:ahLst/>
                <a:cxnLst/>
                <a:rect l="l" t="t" r="r" b="b"/>
                <a:pathLst>
                  <a:path w="13918" h="13188" extrusionOk="0">
                    <a:moveTo>
                      <a:pt x="6945" y="1"/>
                    </a:moveTo>
                    <a:cubicBezTo>
                      <a:pt x="3628" y="1"/>
                      <a:pt x="776" y="2492"/>
                      <a:pt x="402" y="5867"/>
                    </a:cubicBezTo>
                    <a:cubicBezTo>
                      <a:pt x="0" y="9489"/>
                      <a:pt x="2605" y="12745"/>
                      <a:pt x="6227" y="13147"/>
                    </a:cubicBezTo>
                    <a:cubicBezTo>
                      <a:pt x="6475" y="13174"/>
                      <a:pt x="6721" y="13187"/>
                      <a:pt x="6964" y="13187"/>
                    </a:cubicBezTo>
                    <a:cubicBezTo>
                      <a:pt x="10282" y="13187"/>
                      <a:pt x="13142" y="10696"/>
                      <a:pt x="13516" y="7321"/>
                    </a:cubicBezTo>
                    <a:cubicBezTo>
                      <a:pt x="13917" y="3699"/>
                      <a:pt x="11303" y="443"/>
                      <a:pt x="7681" y="42"/>
                    </a:cubicBezTo>
                    <a:cubicBezTo>
                      <a:pt x="7434" y="14"/>
                      <a:pt x="7188" y="1"/>
                      <a:pt x="69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0"/>
              <p:cNvSpPr/>
              <p:nvPr/>
            </p:nvSpPr>
            <p:spPr>
              <a:xfrm>
                <a:off x="7441900" y="3786350"/>
                <a:ext cx="190925" cy="167300"/>
              </a:xfrm>
              <a:custGeom>
                <a:avLst/>
                <a:gdLst/>
                <a:ahLst/>
                <a:cxnLst/>
                <a:rect l="l" t="t" r="r" b="b"/>
                <a:pathLst>
                  <a:path w="7637" h="6692" extrusionOk="0">
                    <a:moveTo>
                      <a:pt x="3810" y="0"/>
                    </a:moveTo>
                    <a:cubicBezTo>
                      <a:pt x="3298" y="0"/>
                      <a:pt x="2779" y="118"/>
                      <a:pt x="2293" y="366"/>
                    </a:cubicBezTo>
                    <a:cubicBezTo>
                      <a:pt x="652" y="1214"/>
                      <a:pt x="1" y="3230"/>
                      <a:pt x="839" y="4871"/>
                    </a:cubicBezTo>
                    <a:cubicBezTo>
                      <a:pt x="1429" y="6027"/>
                      <a:pt x="2603" y="6691"/>
                      <a:pt x="3822" y="6691"/>
                    </a:cubicBezTo>
                    <a:cubicBezTo>
                      <a:pt x="4335" y="6691"/>
                      <a:pt x="4856" y="6574"/>
                      <a:pt x="5344" y="6325"/>
                    </a:cubicBezTo>
                    <a:cubicBezTo>
                      <a:pt x="6986" y="5478"/>
                      <a:pt x="7637" y="3462"/>
                      <a:pt x="6789" y="1820"/>
                    </a:cubicBezTo>
                    <a:cubicBezTo>
                      <a:pt x="6199" y="665"/>
                      <a:pt x="5026" y="0"/>
                      <a:pt x="3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0"/>
              <p:cNvSpPr/>
              <p:nvPr/>
            </p:nvSpPr>
            <p:spPr>
              <a:xfrm>
                <a:off x="7641950" y="3500700"/>
                <a:ext cx="190500" cy="167275"/>
              </a:xfrm>
              <a:custGeom>
                <a:avLst/>
                <a:gdLst/>
                <a:ahLst/>
                <a:cxnLst/>
                <a:rect l="l" t="t" r="r" b="b"/>
                <a:pathLst>
                  <a:path w="7620" h="6691" extrusionOk="0">
                    <a:moveTo>
                      <a:pt x="3806" y="0"/>
                    </a:moveTo>
                    <a:cubicBezTo>
                      <a:pt x="2719" y="0"/>
                      <a:pt x="1653" y="532"/>
                      <a:pt x="1009" y="1515"/>
                    </a:cubicBezTo>
                    <a:cubicBezTo>
                      <a:pt x="1" y="3058"/>
                      <a:pt x="429" y="5128"/>
                      <a:pt x="1972" y="6145"/>
                    </a:cubicBezTo>
                    <a:cubicBezTo>
                      <a:pt x="2537" y="6514"/>
                      <a:pt x="3173" y="6691"/>
                      <a:pt x="3803" y="6691"/>
                    </a:cubicBezTo>
                    <a:cubicBezTo>
                      <a:pt x="4893" y="6691"/>
                      <a:pt x="5963" y="6160"/>
                      <a:pt x="6602" y="5182"/>
                    </a:cubicBezTo>
                    <a:cubicBezTo>
                      <a:pt x="7619" y="3638"/>
                      <a:pt x="7182" y="1560"/>
                      <a:pt x="5639" y="552"/>
                    </a:cubicBezTo>
                    <a:cubicBezTo>
                      <a:pt x="5073" y="179"/>
                      <a:pt x="4436" y="0"/>
                      <a:pt x="3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0"/>
              <p:cNvSpPr/>
              <p:nvPr/>
            </p:nvSpPr>
            <p:spPr>
              <a:xfrm>
                <a:off x="7378550" y="3660300"/>
                <a:ext cx="578350" cy="661775"/>
              </a:xfrm>
              <a:custGeom>
                <a:avLst/>
                <a:gdLst/>
                <a:ahLst/>
                <a:cxnLst/>
                <a:rect l="l" t="t" r="r" b="b"/>
                <a:pathLst>
                  <a:path w="23134" h="26471" extrusionOk="0">
                    <a:moveTo>
                      <a:pt x="8774" y="1"/>
                    </a:moveTo>
                    <a:cubicBezTo>
                      <a:pt x="8667" y="1"/>
                      <a:pt x="8558" y="7"/>
                      <a:pt x="8449" y="20"/>
                    </a:cubicBezTo>
                    <a:cubicBezTo>
                      <a:pt x="6924" y="198"/>
                      <a:pt x="5826" y="1581"/>
                      <a:pt x="6005" y="3107"/>
                    </a:cubicBezTo>
                    <a:lnTo>
                      <a:pt x="6228" y="8700"/>
                    </a:lnTo>
                    <a:cubicBezTo>
                      <a:pt x="6246" y="9110"/>
                      <a:pt x="6157" y="9512"/>
                      <a:pt x="5960" y="9878"/>
                    </a:cubicBezTo>
                    <a:lnTo>
                      <a:pt x="1" y="21305"/>
                    </a:lnTo>
                    <a:lnTo>
                      <a:pt x="9921" y="26471"/>
                    </a:lnTo>
                    <a:lnTo>
                      <a:pt x="15943" y="14918"/>
                    </a:lnTo>
                    <a:cubicBezTo>
                      <a:pt x="16130" y="14570"/>
                      <a:pt x="16398" y="14267"/>
                      <a:pt x="16737" y="14044"/>
                    </a:cubicBezTo>
                    <a:lnTo>
                      <a:pt x="21269" y="11073"/>
                    </a:lnTo>
                    <a:cubicBezTo>
                      <a:pt x="22625" y="10341"/>
                      <a:pt x="23133" y="8655"/>
                      <a:pt x="22402" y="7299"/>
                    </a:cubicBezTo>
                    <a:cubicBezTo>
                      <a:pt x="21903" y="6364"/>
                      <a:pt x="20942" y="5836"/>
                      <a:pt x="19951" y="5836"/>
                    </a:cubicBezTo>
                    <a:cubicBezTo>
                      <a:pt x="19506" y="5836"/>
                      <a:pt x="19055" y="5942"/>
                      <a:pt x="18637" y="6166"/>
                    </a:cubicBezTo>
                    <a:lnTo>
                      <a:pt x="12357" y="9539"/>
                    </a:lnTo>
                    <a:lnTo>
                      <a:pt x="11536" y="2464"/>
                    </a:lnTo>
                    <a:cubicBezTo>
                      <a:pt x="11370" y="1048"/>
                      <a:pt x="10167" y="1"/>
                      <a:pt x="8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0"/>
              <p:cNvSpPr/>
              <p:nvPr/>
            </p:nvSpPr>
            <p:spPr>
              <a:xfrm>
                <a:off x="7704400" y="3553400"/>
                <a:ext cx="385875" cy="379575"/>
              </a:xfrm>
              <a:custGeom>
                <a:avLst/>
                <a:gdLst/>
                <a:ahLst/>
                <a:cxnLst/>
                <a:rect l="l" t="t" r="r" b="b"/>
                <a:pathLst>
                  <a:path w="15435" h="15183" extrusionOk="0">
                    <a:moveTo>
                      <a:pt x="7723" y="1"/>
                    </a:moveTo>
                    <a:cubicBezTo>
                      <a:pt x="7641" y="1"/>
                      <a:pt x="7559" y="2"/>
                      <a:pt x="7476" y="5"/>
                    </a:cubicBezTo>
                    <a:cubicBezTo>
                      <a:pt x="3292" y="139"/>
                      <a:pt x="1" y="3645"/>
                      <a:pt x="134" y="7829"/>
                    </a:cubicBezTo>
                    <a:cubicBezTo>
                      <a:pt x="266" y="11944"/>
                      <a:pt x="3637" y="15183"/>
                      <a:pt x="7727" y="15183"/>
                    </a:cubicBezTo>
                    <a:cubicBezTo>
                      <a:pt x="7804" y="15183"/>
                      <a:pt x="7881" y="15182"/>
                      <a:pt x="7958" y="15179"/>
                    </a:cubicBezTo>
                    <a:cubicBezTo>
                      <a:pt x="12142" y="15046"/>
                      <a:pt x="15434" y="11540"/>
                      <a:pt x="15300" y="7356"/>
                    </a:cubicBezTo>
                    <a:cubicBezTo>
                      <a:pt x="15169" y="3245"/>
                      <a:pt x="11806" y="1"/>
                      <a:pt x="7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0"/>
              <p:cNvSpPr/>
              <p:nvPr/>
            </p:nvSpPr>
            <p:spPr>
              <a:xfrm>
                <a:off x="7470900" y="3537150"/>
                <a:ext cx="286825" cy="262700"/>
              </a:xfrm>
              <a:custGeom>
                <a:avLst/>
                <a:gdLst/>
                <a:ahLst/>
                <a:cxnLst/>
                <a:rect l="l" t="t" r="r" b="b"/>
                <a:pathLst>
                  <a:path w="11473" h="10508" extrusionOk="0">
                    <a:moveTo>
                      <a:pt x="5741" y="0"/>
                    </a:moveTo>
                    <a:cubicBezTo>
                      <a:pt x="5387" y="0"/>
                      <a:pt x="5027" y="36"/>
                      <a:pt x="4666" y="111"/>
                    </a:cubicBezTo>
                    <a:cubicBezTo>
                      <a:pt x="1829" y="699"/>
                      <a:pt x="0" y="3483"/>
                      <a:pt x="598" y="6329"/>
                    </a:cubicBezTo>
                    <a:cubicBezTo>
                      <a:pt x="1112" y="8806"/>
                      <a:pt x="3299" y="10507"/>
                      <a:pt x="5734" y="10507"/>
                    </a:cubicBezTo>
                    <a:cubicBezTo>
                      <a:pt x="6088" y="10507"/>
                      <a:pt x="6447" y="10471"/>
                      <a:pt x="6807" y="10397"/>
                    </a:cubicBezTo>
                    <a:cubicBezTo>
                      <a:pt x="9644" y="9808"/>
                      <a:pt x="11473" y="7024"/>
                      <a:pt x="10884" y="4188"/>
                    </a:cubicBezTo>
                    <a:cubicBezTo>
                      <a:pt x="10362" y="1703"/>
                      <a:pt x="8181" y="0"/>
                      <a:pt x="5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0"/>
              <p:cNvSpPr/>
              <p:nvPr/>
            </p:nvSpPr>
            <p:spPr>
              <a:xfrm>
                <a:off x="7679875" y="3941075"/>
                <a:ext cx="80750" cy="71950"/>
              </a:xfrm>
              <a:custGeom>
                <a:avLst/>
                <a:gdLst/>
                <a:ahLst/>
                <a:cxnLst/>
                <a:rect l="l" t="t" r="r" b="b"/>
                <a:pathLst>
                  <a:path w="3230" h="2878" extrusionOk="0">
                    <a:moveTo>
                      <a:pt x="1654" y="0"/>
                    </a:moveTo>
                    <a:cubicBezTo>
                      <a:pt x="1138" y="0"/>
                      <a:pt x="634" y="289"/>
                      <a:pt x="375" y="788"/>
                    </a:cubicBezTo>
                    <a:cubicBezTo>
                      <a:pt x="0" y="1501"/>
                      <a:pt x="259" y="2367"/>
                      <a:pt x="946" y="2723"/>
                    </a:cubicBezTo>
                    <a:cubicBezTo>
                      <a:pt x="1147" y="2828"/>
                      <a:pt x="1361" y="2877"/>
                      <a:pt x="1573" y="2877"/>
                    </a:cubicBezTo>
                    <a:cubicBezTo>
                      <a:pt x="2087" y="2877"/>
                      <a:pt x="2590" y="2586"/>
                      <a:pt x="2855" y="2081"/>
                    </a:cubicBezTo>
                    <a:cubicBezTo>
                      <a:pt x="3230" y="1376"/>
                      <a:pt x="2971" y="511"/>
                      <a:pt x="2284" y="154"/>
                    </a:cubicBezTo>
                    <a:cubicBezTo>
                      <a:pt x="2083" y="50"/>
                      <a:pt x="1868" y="0"/>
                      <a:pt x="1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0"/>
              <p:cNvSpPr/>
              <p:nvPr/>
            </p:nvSpPr>
            <p:spPr>
              <a:xfrm>
                <a:off x="7717775" y="3961950"/>
                <a:ext cx="31025" cy="26175"/>
              </a:xfrm>
              <a:custGeom>
                <a:avLst/>
                <a:gdLst/>
                <a:ahLst/>
                <a:cxnLst/>
                <a:rect l="l" t="t" r="r" b="b"/>
                <a:pathLst>
                  <a:path w="1241" h="1047" extrusionOk="0">
                    <a:moveTo>
                      <a:pt x="586" y="0"/>
                    </a:moveTo>
                    <a:cubicBezTo>
                      <a:pt x="396" y="0"/>
                      <a:pt x="216" y="96"/>
                      <a:pt x="126" y="265"/>
                    </a:cubicBezTo>
                    <a:cubicBezTo>
                      <a:pt x="1" y="515"/>
                      <a:pt x="108" y="836"/>
                      <a:pt x="384" y="978"/>
                    </a:cubicBezTo>
                    <a:cubicBezTo>
                      <a:pt x="471" y="1025"/>
                      <a:pt x="564" y="1047"/>
                      <a:pt x="655" y="1047"/>
                    </a:cubicBezTo>
                    <a:cubicBezTo>
                      <a:pt x="845" y="1047"/>
                      <a:pt x="1026" y="951"/>
                      <a:pt x="1116" y="782"/>
                    </a:cubicBezTo>
                    <a:cubicBezTo>
                      <a:pt x="1241" y="532"/>
                      <a:pt x="1134" y="211"/>
                      <a:pt x="857" y="69"/>
                    </a:cubicBezTo>
                    <a:cubicBezTo>
                      <a:pt x="771" y="22"/>
                      <a:pt x="677"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0"/>
              <p:cNvSpPr/>
              <p:nvPr/>
            </p:nvSpPr>
            <p:spPr>
              <a:xfrm>
                <a:off x="7698150" y="3973825"/>
                <a:ext cx="11400" cy="9350"/>
              </a:xfrm>
              <a:custGeom>
                <a:avLst/>
                <a:gdLst/>
                <a:ahLst/>
                <a:cxnLst/>
                <a:rect l="l" t="t" r="r" b="b"/>
                <a:pathLst>
                  <a:path w="456" h="374" extrusionOk="0">
                    <a:moveTo>
                      <a:pt x="216" y="1"/>
                    </a:moveTo>
                    <a:cubicBezTo>
                      <a:pt x="147" y="1"/>
                      <a:pt x="82" y="32"/>
                      <a:pt x="45" y="93"/>
                    </a:cubicBezTo>
                    <a:cubicBezTo>
                      <a:pt x="1" y="182"/>
                      <a:pt x="45" y="298"/>
                      <a:pt x="144" y="352"/>
                    </a:cubicBezTo>
                    <a:cubicBezTo>
                      <a:pt x="175" y="366"/>
                      <a:pt x="208" y="373"/>
                      <a:pt x="240" y="373"/>
                    </a:cubicBezTo>
                    <a:cubicBezTo>
                      <a:pt x="308" y="373"/>
                      <a:pt x="372" y="341"/>
                      <a:pt x="402" y="280"/>
                    </a:cubicBezTo>
                    <a:cubicBezTo>
                      <a:pt x="456" y="191"/>
                      <a:pt x="411" y="75"/>
                      <a:pt x="313" y="22"/>
                    </a:cubicBezTo>
                    <a:cubicBezTo>
                      <a:pt x="282" y="8"/>
                      <a:pt x="249" y="1"/>
                      <a:pt x="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0"/>
              <p:cNvSpPr/>
              <p:nvPr/>
            </p:nvSpPr>
            <p:spPr>
              <a:xfrm>
                <a:off x="7564350" y="3880625"/>
                <a:ext cx="80750" cy="72175"/>
              </a:xfrm>
              <a:custGeom>
                <a:avLst/>
                <a:gdLst/>
                <a:ahLst/>
                <a:cxnLst/>
                <a:rect l="l" t="t" r="r" b="b"/>
                <a:pathLst>
                  <a:path w="3230" h="2887" extrusionOk="0">
                    <a:moveTo>
                      <a:pt x="1655" y="1"/>
                    </a:moveTo>
                    <a:cubicBezTo>
                      <a:pt x="1139" y="1"/>
                      <a:pt x="634" y="292"/>
                      <a:pt x="375" y="797"/>
                    </a:cubicBezTo>
                    <a:cubicBezTo>
                      <a:pt x="0" y="1511"/>
                      <a:pt x="259" y="2376"/>
                      <a:pt x="946" y="2733"/>
                    </a:cubicBezTo>
                    <a:cubicBezTo>
                      <a:pt x="1146" y="2837"/>
                      <a:pt x="1361" y="2886"/>
                      <a:pt x="1573" y="2886"/>
                    </a:cubicBezTo>
                    <a:cubicBezTo>
                      <a:pt x="2087" y="2886"/>
                      <a:pt x="2590" y="2596"/>
                      <a:pt x="2855" y="2090"/>
                    </a:cubicBezTo>
                    <a:cubicBezTo>
                      <a:pt x="3230" y="1377"/>
                      <a:pt x="2971" y="511"/>
                      <a:pt x="2284" y="155"/>
                    </a:cubicBezTo>
                    <a:cubicBezTo>
                      <a:pt x="2083" y="50"/>
                      <a:pt x="1868" y="1"/>
                      <a:pt x="1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0"/>
              <p:cNvSpPr/>
              <p:nvPr/>
            </p:nvSpPr>
            <p:spPr>
              <a:xfrm>
                <a:off x="7583300" y="3891925"/>
                <a:ext cx="31250" cy="26075"/>
              </a:xfrm>
              <a:custGeom>
                <a:avLst/>
                <a:gdLst/>
                <a:ahLst/>
                <a:cxnLst/>
                <a:rect l="l" t="t" r="r" b="b"/>
                <a:pathLst>
                  <a:path w="1250" h="1043" extrusionOk="0">
                    <a:moveTo>
                      <a:pt x="589" y="0"/>
                    </a:moveTo>
                    <a:cubicBezTo>
                      <a:pt x="397" y="0"/>
                      <a:pt x="219" y="96"/>
                      <a:pt x="134" y="265"/>
                    </a:cubicBezTo>
                    <a:cubicBezTo>
                      <a:pt x="1" y="514"/>
                      <a:pt x="116" y="836"/>
                      <a:pt x="384" y="978"/>
                    </a:cubicBezTo>
                    <a:cubicBezTo>
                      <a:pt x="473" y="1021"/>
                      <a:pt x="566" y="1042"/>
                      <a:pt x="657" y="1042"/>
                    </a:cubicBezTo>
                    <a:cubicBezTo>
                      <a:pt x="848" y="1042"/>
                      <a:pt x="1025" y="949"/>
                      <a:pt x="1116" y="773"/>
                    </a:cubicBezTo>
                    <a:cubicBezTo>
                      <a:pt x="1249" y="523"/>
                      <a:pt x="1133" y="211"/>
                      <a:pt x="866" y="68"/>
                    </a:cubicBezTo>
                    <a:cubicBezTo>
                      <a:pt x="776" y="22"/>
                      <a:pt x="681"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0"/>
              <p:cNvSpPr/>
              <p:nvPr/>
            </p:nvSpPr>
            <p:spPr>
              <a:xfrm>
                <a:off x="7607375" y="3926400"/>
                <a:ext cx="11200" cy="9350"/>
              </a:xfrm>
              <a:custGeom>
                <a:avLst/>
                <a:gdLst/>
                <a:ahLst/>
                <a:cxnLst/>
                <a:rect l="l" t="t" r="r" b="b"/>
                <a:pathLst>
                  <a:path w="448" h="374" extrusionOk="0">
                    <a:moveTo>
                      <a:pt x="202" y="0"/>
                    </a:moveTo>
                    <a:cubicBezTo>
                      <a:pt x="136" y="0"/>
                      <a:pt x="75" y="34"/>
                      <a:pt x="46" y="99"/>
                    </a:cubicBezTo>
                    <a:cubicBezTo>
                      <a:pt x="1" y="188"/>
                      <a:pt x="37" y="295"/>
                      <a:pt x="135" y="349"/>
                    </a:cubicBezTo>
                    <a:cubicBezTo>
                      <a:pt x="166" y="366"/>
                      <a:pt x="200" y="374"/>
                      <a:pt x="232" y="374"/>
                    </a:cubicBezTo>
                    <a:cubicBezTo>
                      <a:pt x="301" y="374"/>
                      <a:pt x="366" y="338"/>
                      <a:pt x="402" y="277"/>
                    </a:cubicBezTo>
                    <a:cubicBezTo>
                      <a:pt x="447" y="188"/>
                      <a:pt x="402" y="72"/>
                      <a:pt x="304" y="28"/>
                    </a:cubicBezTo>
                    <a:cubicBezTo>
                      <a:pt x="271" y="9"/>
                      <a:pt x="236" y="0"/>
                      <a:pt x="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0"/>
              <p:cNvSpPr/>
              <p:nvPr/>
            </p:nvSpPr>
            <p:spPr>
              <a:xfrm>
                <a:off x="7601375" y="3973250"/>
                <a:ext cx="66700" cy="43275"/>
              </a:xfrm>
              <a:custGeom>
                <a:avLst/>
                <a:gdLst/>
                <a:ahLst/>
                <a:cxnLst/>
                <a:rect l="l" t="t" r="r" b="b"/>
                <a:pathLst>
                  <a:path w="2668" h="1731" extrusionOk="0">
                    <a:moveTo>
                      <a:pt x="526" y="0"/>
                    </a:moveTo>
                    <a:cubicBezTo>
                      <a:pt x="526" y="0"/>
                      <a:pt x="0" y="1035"/>
                      <a:pt x="1026" y="1570"/>
                    </a:cubicBezTo>
                    <a:cubicBezTo>
                      <a:pt x="1246" y="1685"/>
                      <a:pt x="1447" y="1730"/>
                      <a:pt x="1627" y="1730"/>
                    </a:cubicBezTo>
                    <a:cubicBezTo>
                      <a:pt x="2287" y="1730"/>
                      <a:pt x="2668" y="1124"/>
                      <a:pt x="2668" y="1124"/>
                    </a:cubicBezTo>
                    <a:lnTo>
                      <a:pt x="5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0"/>
              <p:cNvSpPr/>
              <p:nvPr/>
            </p:nvSpPr>
            <p:spPr>
              <a:xfrm>
                <a:off x="7685225" y="4021825"/>
                <a:ext cx="54450" cy="38025"/>
              </a:xfrm>
              <a:custGeom>
                <a:avLst/>
                <a:gdLst/>
                <a:ahLst/>
                <a:cxnLst/>
                <a:rect l="l" t="t" r="r" b="b"/>
                <a:pathLst>
                  <a:path w="2178" h="1521" extrusionOk="0">
                    <a:moveTo>
                      <a:pt x="754" y="0"/>
                    </a:moveTo>
                    <a:cubicBezTo>
                      <a:pt x="490" y="0"/>
                      <a:pt x="271" y="96"/>
                      <a:pt x="170" y="278"/>
                    </a:cubicBezTo>
                    <a:cubicBezTo>
                      <a:pt x="0" y="609"/>
                      <a:pt x="277" y="1090"/>
                      <a:pt x="785" y="1349"/>
                    </a:cubicBezTo>
                    <a:cubicBezTo>
                      <a:pt x="1001" y="1465"/>
                      <a:pt x="1227" y="1520"/>
                      <a:pt x="1428" y="1520"/>
                    </a:cubicBezTo>
                    <a:cubicBezTo>
                      <a:pt x="1692" y="1520"/>
                      <a:pt x="1911" y="1424"/>
                      <a:pt x="2008" y="1242"/>
                    </a:cubicBezTo>
                    <a:cubicBezTo>
                      <a:pt x="2177" y="912"/>
                      <a:pt x="1910" y="430"/>
                      <a:pt x="1401" y="171"/>
                    </a:cubicBezTo>
                    <a:cubicBezTo>
                      <a:pt x="1181" y="56"/>
                      <a:pt x="955" y="0"/>
                      <a:pt x="7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0"/>
              <p:cNvSpPr/>
              <p:nvPr/>
            </p:nvSpPr>
            <p:spPr>
              <a:xfrm>
                <a:off x="7529775" y="3940625"/>
                <a:ext cx="54450" cy="38025"/>
              </a:xfrm>
              <a:custGeom>
                <a:avLst/>
                <a:gdLst/>
                <a:ahLst/>
                <a:cxnLst/>
                <a:rect l="l" t="t" r="r" b="b"/>
                <a:pathLst>
                  <a:path w="2178" h="1521" extrusionOk="0">
                    <a:moveTo>
                      <a:pt x="750" y="1"/>
                    </a:moveTo>
                    <a:cubicBezTo>
                      <a:pt x="486" y="1"/>
                      <a:pt x="266" y="97"/>
                      <a:pt x="170" y="279"/>
                    </a:cubicBezTo>
                    <a:cubicBezTo>
                      <a:pt x="0" y="609"/>
                      <a:pt x="268" y="1082"/>
                      <a:pt x="777" y="1350"/>
                    </a:cubicBezTo>
                    <a:cubicBezTo>
                      <a:pt x="995" y="1465"/>
                      <a:pt x="1220" y="1520"/>
                      <a:pt x="1419" y="1520"/>
                    </a:cubicBezTo>
                    <a:cubicBezTo>
                      <a:pt x="1683" y="1520"/>
                      <a:pt x="1902" y="1422"/>
                      <a:pt x="1999" y="1234"/>
                    </a:cubicBezTo>
                    <a:cubicBezTo>
                      <a:pt x="2177" y="913"/>
                      <a:pt x="1901" y="431"/>
                      <a:pt x="1392" y="172"/>
                    </a:cubicBezTo>
                    <a:cubicBezTo>
                      <a:pt x="1176" y="57"/>
                      <a:pt x="950"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 name="Group 104">
            <a:extLst>
              <a:ext uri="{FF2B5EF4-FFF2-40B4-BE49-F238E27FC236}">
                <a16:creationId xmlns:a16="http://schemas.microsoft.com/office/drawing/2014/main" id="{C2C9203E-FD76-4C94-A243-F144F5AC01FB}"/>
              </a:ext>
            </a:extLst>
          </p:cNvPr>
          <p:cNvGrpSpPr/>
          <p:nvPr/>
        </p:nvGrpSpPr>
        <p:grpSpPr>
          <a:xfrm>
            <a:off x="387822" y="399735"/>
            <a:ext cx="1594563" cy="2172015"/>
            <a:chOff x="6214315" y="754560"/>
            <a:chExt cx="1594563" cy="2172015"/>
          </a:xfrm>
        </p:grpSpPr>
        <p:grpSp>
          <p:nvGrpSpPr>
            <p:cNvPr id="106" name="Google Shape;1058;p52">
              <a:extLst>
                <a:ext uri="{FF2B5EF4-FFF2-40B4-BE49-F238E27FC236}">
                  <a16:creationId xmlns:a16="http://schemas.microsoft.com/office/drawing/2014/main" id="{F0364D85-F0B1-40B8-BBDC-F7C4346D89CF}"/>
                </a:ext>
              </a:extLst>
            </p:cNvPr>
            <p:cNvGrpSpPr/>
            <p:nvPr/>
          </p:nvGrpSpPr>
          <p:grpSpPr>
            <a:xfrm>
              <a:off x="7113942" y="1911694"/>
              <a:ext cx="694936" cy="635399"/>
              <a:chOff x="1686435" y="1325138"/>
              <a:chExt cx="494933" cy="454376"/>
            </a:xfrm>
          </p:grpSpPr>
          <p:sp>
            <p:nvSpPr>
              <p:cNvPr id="140" name="Google Shape;1059;p52">
                <a:extLst>
                  <a:ext uri="{FF2B5EF4-FFF2-40B4-BE49-F238E27FC236}">
                    <a16:creationId xmlns:a16="http://schemas.microsoft.com/office/drawing/2014/main" id="{3B4A41D3-90B6-4F8B-8509-4582EC460245}"/>
                  </a:ext>
                </a:extLst>
              </p:cNvPr>
              <p:cNvSpPr/>
              <p:nvPr/>
            </p:nvSpPr>
            <p:spPr>
              <a:xfrm>
                <a:off x="1709631" y="1325138"/>
                <a:ext cx="448372" cy="240763"/>
              </a:xfrm>
              <a:custGeom>
                <a:avLst/>
                <a:gdLst/>
                <a:ahLst/>
                <a:cxnLst/>
                <a:rect l="l" t="t" r="r" b="b"/>
                <a:pathLst>
                  <a:path w="18595" h="9985" extrusionOk="0">
                    <a:moveTo>
                      <a:pt x="7962" y="1"/>
                    </a:moveTo>
                    <a:cubicBezTo>
                      <a:pt x="7559" y="1"/>
                      <a:pt x="7162" y="163"/>
                      <a:pt x="6868" y="466"/>
                    </a:cubicBezTo>
                    <a:cubicBezTo>
                      <a:pt x="6577" y="768"/>
                      <a:pt x="6180" y="933"/>
                      <a:pt x="5770" y="933"/>
                    </a:cubicBezTo>
                    <a:cubicBezTo>
                      <a:pt x="5717" y="933"/>
                      <a:pt x="5665" y="930"/>
                      <a:pt x="5612" y="925"/>
                    </a:cubicBezTo>
                    <a:cubicBezTo>
                      <a:pt x="5560" y="919"/>
                      <a:pt x="5508" y="917"/>
                      <a:pt x="5456" y="917"/>
                    </a:cubicBezTo>
                    <a:cubicBezTo>
                      <a:pt x="4861" y="917"/>
                      <a:pt x="4313" y="1263"/>
                      <a:pt x="4064" y="1817"/>
                    </a:cubicBezTo>
                    <a:cubicBezTo>
                      <a:pt x="3872" y="2244"/>
                      <a:pt x="3496" y="2563"/>
                      <a:pt x="3044" y="2674"/>
                    </a:cubicBezTo>
                    <a:cubicBezTo>
                      <a:pt x="2403" y="2833"/>
                      <a:pt x="1941" y="3388"/>
                      <a:pt x="1897" y="4044"/>
                    </a:cubicBezTo>
                    <a:cubicBezTo>
                      <a:pt x="1865" y="4510"/>
                      <a:pt x="1616" y="4937"/>
                      <a:pt x="1231" y="5198"/>
                    </a:cubicBezTo>
                    <a:cubicBezTo>
                      <a:pt x="686" y="5564"/>
                      <a:pt x="437" y="6246"/>
                      <a:pt x="619" y="6880"/>
                    </a:cubicBezTo>
                    <a:cubicBezTo>
                      <a:pt x="746" y="7330"/>
                      <a:pt x="660" y="7817"/>
                      <a:pt x="386" y="8193"/>
                    </a:cubicBezTo>
                    <a:cubicBezTo>
                      <a:pt x="1" y="8729"/>
                      <a:pt x="1" y="9449"/>
                      <a:pt x="386" y="9984"/>
                    </a:cubicBezTo>
                    <a:lnTo>
                      <a:pt x="18209" y="9984"/>
                    </a:lnTo>
                    <a:cubicBezTo>
                      <a:pt x="18595" y="9449"/>
                      <a:pt x="18595" y="8729"/>
                      <a:pt x="18209" y="8193"/>
                    </a:cubicBezTo>
                    <a:cubicBezTo>
                      <a:pt x="17932" y="7817"/>
                      <a:pt x="17846" y="7330"/>
                      <a:pt x="17976" y="6880"/>
                    </a:cubicBezTo>
                    <a:cubicBezTo>
                      <a:pt x="18161" y="6246"/>
                      <a:pt x="17913" y="5571"/>
                      <a:pt x="17365" y="5198"/>
                    </a:cubicBezTo>
                    <a:cubicBezTo>
                      <a:pt x="16973" y="4937"/>
                      <a:pt x="16731" y="4510"/>
                      <a:pt x="16699" y="4044"/>
                    </a:cubicBezTo>
                    <a:cubicBezTo>
                      <a:pt x="16654" y="3388"/>
                      <a:pt x="16189" y="2833"/>
                      <a:pt x="15548" y="2674"/>
                    </a:cubicBezTo>
                    <a:cubicBezTo>
                      <a:pt x="15093" y="2563"/>
                      <a:pt x="14713" y="2244"/>
                      <a:pt x="14529" y="1817"/>
                    </a:cubicBezTo>
                    <a:cubicBezTo>
                      <a:pt x="14283" y="1265"/>
                      <a:pt x="13737" y="916"/>
                      <a:pt x="13140" y="916"/>
                    </a:cubicBezTo>
                    <a:cubicBezTo>
                      <a:pt x="13086" y="916"/>
                      <a:pt x="13031" y="919"/>
                      <a:pt x="12977" y="925"/>
                    </a:cubicBezTo>
                    <a:cubicBezTo>
                      <a:pt x="12924" y="930"/>
                      <a:pt x="12871" y="933"/>
                      <a:pt x="12819" y="933"/>
                    </a:cubicBezTo>
                    <a:cubicBezTo>
                      <a:pt x="12409" y="933"/>
                      <a:pt x="12013" y="768"/>
                      <a:pt x="11724" y="466"/>
                    </a:cubicBezTo>
                    <a:cubicBezTo>
                      <a:pt x="11430" y="163"/>
                      <a:pt x="11032" y="2"/>
                      <a:pt x="10628" y="2"/>
                    </a:cubicBezTo>
                    <a:cubicBezTo>
                      <a:pt x="10402" y="2"/>
                      <a:pt x="10175" y="53"/>
                      <a:pt x="9962" y="157"/>
                    </a:cubicBezTo>
                    <a:cubicBezTo>
                      <a:pt x="9752" y="260"/>
                      <a:pt x="9524" y="312"/>
                      <a:pt x="9296" y="312"/>
                    </a:cubicBezTo>
                    <a:cubicBezTo>
                      <a:pt x="9067" y="312"/>
                      <a:pt x="8839" y="260"/>
                      <a:pt x="8627" y="157"/>
                    </a:cubicBezTo>
                    <a:cubicBezTo>
                      <a:pt x="8414" y="52"/>
                      <a:pt x="8187" y="1"/>
                      <a:pt x="79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60;p52">
                <a:extLst>
                  <a:ext uri="{FF2B5EF4-FFF2-40B4-BE49-F238E27FC236}">
                    <a16:creationId xmlns:a16="http://schemas.microsoft.com/office/drawing/2014/main" id="{5CEAD461-A891-44E6-BD24-29445875CD0C}"/>
                  </a:ext>
                </a:extLst>
              </p:cNvPr>
              <p:cNvSpPr/>
              <p:nvPr/>
            </p:nvSpPr>
            <p:spPr>
              <a:xfrm>
                <a:off x="1709703" y="1325138"/>
                <a:ext cx="206813" cy="240763"/>
              </a:xfrm>
              <a:custGeom>
                <a:avLst/>
                <a:gdLst/>
                <a:ahLst/>
                <a:cxnLst/>
                <a:rect l="l" t="t" r="r" b="b"/>
                <a:pathLst>
                  <a:path w="8577" h="9985" extrusionOk="0">
                    <a:moveTo>
                      <a:pt x="7961" y="0"/>
                    </a:moveTo>
                    <a:cubicBezTo>
                      <a:pt x="7558" y="0"/>
                      <a:pt x="7160" y="161"/>
                      <a:pt x="6868" y="466"/>
                    </a:cubicBezTo>
                    <a:cubicBezTo>
                      <a:pt x="6580" y="768"/>
                      <a:pt x="6184" y="933"/>
                      <a:pt x="5771" y="933"/>
                    </a:cubicBezTo>
                    <a:cubicBezTo>
                      <a:pt x="5718" y="933"/>
                      <a:pt x="5665" y="930"/>
                      <a:pt x="5612" y="925"/>
                    </a:cubicBezTo>
                    <a:cubicBezTo>
                      <a:pt x="5560" y="919"/>
                      <a:pt x="5508" y="917"/>
                      <a:pt x="5456" y="917"/>
                    </a:cubicBezTo>
                    <a:cubicBezTo>
                      <a:pt x="4861" y="917"/>
                      <a:pt x="4313" y="1263"/>
                      <a:pt x="4064" y="1817"/>
                    </a:cubicBezTo>
                    <a:cubicBezTo>
                      <a:pt x="3873" y="2244"/>
                      <a:pt x="3500" y="2563"/>
                      <a:pt x="3044" y="2674"/>
                    </a:cubicBezTo>
                    <a:cubicBezTo>
                      <a:pt x="2404" y="2833"/>
                      <a:pt x="1941" y="3388"/>
                      <a:pt x="1897" y="4044"/>
                    </a:cubicBezTo>
                    <a:cubicBezTo>
                      <a:pt x="1865" y="4510"/>
                      <a:pt x="1620" y="4937"/>
                      <a:pt x="1231" y="5198"/>
                    </a:cubicBezTo>
                    <a:cubicBezTo>
                      <a:pt x="686" y="5564"/>
                      <a:pt x="441" y="6246"/>
                      <a:pt x="619" y="6880"/>
                    </a:cubicBezTo>
                    <a:cubicBezTo>
                      <a:pt x="746" y="7330"/>
                      <a:pt x="664" y="7817"/>
                      <a:pt x="386" y="8193"/>
                    </a:cubicBezTo>
                    <a:cubicBezTo>
                      <a:pt x="1" y="8729"/>
                      <a:pt x="1" y="9449"/>
                      <a:pt x="386" y="9984"/>
                    </a:cubicBezTo>
                    <a:lnTo>
                      <a:pt x="1620" y="9984"/>
                    </a:lnTo>
                    <a:cubicBezTo>
                      <a:pt x="1228" y="9449"/>
                      <a:pt x="1228" y="8729"/>
                      <a:pt x="1620" y="8193"/>
                    </a:cubicBezTo>
                    <a:cubicBezTo>
                      <a:pt x="1894" y="7817"/>
                      <a:pt x="1983" y="7330"/>
                      <a:pt x="1849" y="6880"/>
                    </a:cubicBezTo>
                    <a:cubicBezTo>
                      <a:pt x="1667" y="6246"/>
                      <a:pt x="1913" y="5571"/>
                      <a:pt x="2458" y="5198"/>
                    </a:cubicBezTo>
                    <a:cubicBezTo>
                      <a:pt x="2850" y="4937"/>
                      <a:pt x="3092" y="4510"/>
                      <a:pt x="3124" y="4044"/>
                    </a:cubicBezTo>
                    <a:cubicBezTo>
                      <a:pt x="3168" y="3388"/>
                      <a:pt x="3634" y="2833"/>
                      <a:pt x="4271" y="2674"/>
                    </a:cubicBezTo>
                    <a:cubicBezTo>
                      <a:pt x="4727" y="2563"/>
                      <a:pt x="5103" y="2244"/>
                      <a:pt x="5297" y="1817"/>
                    </a:cubicBezTo>
                    <a:cubicBezTo>
                      <a:pt x="5540" y="1265"/>
                      <a:pt x="6085" y="916"/>
                      <a:pt x="6682" y="916"/>
                    </a:cubicBezTo>
                    <a:cubicBezTo>
                      <a:pt x="6736" y="916"/>
                      <a:pt x="6791" y="919"/>
                      <a:pt x="6846" y="925"/>
                    </a:cubicBezTo>
                    <a:cubicBezTo>
                      <a:pt x="6898" y="930"/>
                      <a:pt x="6951" y="933"/>
                      <a:pt x="7003" y="933"/>
                    </a:cubicBezTo>
                    <a:cubicBezTo>
                      <a:pt x="7414" y="933"/>
                      <a:pt x="7810" y="768"/>
                      <a:pt x="8098" y="466"/>
                    </a:cubicBezTo>
                    <a:cubicBezTo>
                      <a:pt x="8238" y="322"/>
                      <a:pt x="8401" y="211"/>
                      <a:pt x="8576" y="131"/>
                    </a:cubicBezTo>
                    <a:cubicBezTo>
                      <a:pt x="8379" y="43"/>
                      <a:pt x="8169" y="0"/>
                      <a:pt x="79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61;p52">
                <a:extLst>
                  <a:ext uri="{FF2B5EF4-FFF2-40B4-BE49-F238E27FC236}">
                    <a16:creationId xmlns:a16="http://schemas.microsoft.com/office/drawing/2014/main" id="{2E376E36-9DF8-4E8F-8DF2-DB747BEA8F0A}"/>
                  </a:ext>
                </a:extLst>
              </p:cNvPr>
              <p:cNvSpPr/>
              <p:nvPr/>
            </p:nvSpPr>
            <p:spPr>
              <a:xfrm>
                <a:off x="1695043" y="1556039"/>
                <a:ext cx="477572" cy="194877"/>
              </a:xfrm>
              <a:custGeom>
                <a:avLst/>
                <a:gdLst/>
                <a:ahLst/>
                <a:cxnLst/>
                <a:rect l="l" t="t" r="r" b="b"/>
                <a:pathLst>
                  <a:path w="19806" h="8082" extrusionOk="0">
                    <a:moveTo>
                      <a:pt x="9904" y="0"/>
                    </a:moveTo>
                    <a:lnTo>
                      <a:pt x="0" y="1240"/>
                    </a:lnTo>
                    <a:cubicBezTo>
                      <a:pt x="1195" y="5223"/>
                      <a:pt x="5003" y="6903"/>
                      <a:pt x="5003" y="6903"/>
                    </a:cubicBezTo>
                    <a:lnTo>
                      <a:pt x="9904" y="8082"/>
                    </a:lnTo>
                    <a:lnTo>
                      <a:pt x="14802" y="6903"/>
                    </a:lnTo>
                    <a:cubicBezTo>
                      <a:pt x="14802" y="6903"/>
                      <a:pt x="18610" y="5223"/>
                      <a:pt x="19805" y="1240"/>
                    </a:cubicBezTo>
                    <a:lnTo>
                      <a:pt x="99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62;p52">
                <a:extLst>
                  <a:ext uri="{FF2B5EF4-FFF2-40B4-BE49-F238E27FC236}">
                    <a16:creationId xmlns:a16="http://schemas.microsoft.com/office/drawing/2014/main" id="{C498D56A-0745-4547-A406-5F02A9806017}"/>
                  </a:ext>
                </a:extLst>
              </p:cNvPr>
              <p:cNvSpPr/>
              <p:nvPr/>
            </p:nvSpPr>
            <p:spPr>
              <a:xfrm>
                <a:off x="1695043" y="1556039"/>
                <a:ext cx="253663" cy="194877"/>
              </a:xfrm>
              <a:custGeom>
                <a:avLst/>
                <a:gdLst/>
                <a:ahLst/>
                <a:cxnLst/>
                <a:rect l="l" t="t" r="r" b="b"/>
                <a:pathLst>
                  <a:path w="10520" h="8082" extrusionOk="0">
                    <a:moveTo>
                      <a:pt x="9901" y="0"/>
                    </a:moveTo>
                    <a:lnTo>
                      <a:pt x="0" y="1240"/>
                    </a:lnTo>
                    <a:cubicBezTo>
                      <a:pt x="1195" y="5223"/>
                      <a:pt x="5003" y="6903"/>
                      <a:pt x="5003" y="6903"/>
                    </a:cubicBezTo>
                    <a:lnTo>
                      <a:pt x="9901" y="8082"/>
                    </a:lnTo>
                    <a:lnTo>
                      <a:pt x="10519" y="7935"/>
                    </a:lnTo>
                    <a:lnTo>
                      <a:pt x="6240" y="6903"/>
                    </a:lnTo>
                    <a:cubicBezTo>
                      <a:pt x="6240" y="6903"/>
                      <a:pt x="2432" y="5223"/>
                      <a:pt x="1237" y="1240"/>
                    </a:cubicBezTo>
                    <a:lnTo>
                      <a:pt x="10519" y="77"/>
                    </a:lnTo>
                    <a:lnTo>
                      <a:pt x="9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63;p52">
                <a:extLst>
                  <a:ext uri="{FF2B5EF4-FFF2-40B4-BE49-F238E27FC236}">
                    <a16:creationId xmlns:a16="http://schemas.microsoft.com/office/drawing/2014/main" id="{6152E2EC-8781-48CC-A07A-B9E5B1226E30}"/>
                  </a:ext>
                </a:extLst>
              </p:cNvPr>
              <p:cNvSpPr/>
              <p:nvPr/>
            </p:nvSpPr>
            <p:spPr>
              <a:xfrm>
                <a:off x="1838174" y="1641397"/>
                <a:ext cx="14781" cy="30768"/>
              </a:xfrm>
              <a:custGeom>
                <a:avLst/>
                <a:gdLst/>
                <a:ahLst/>
                <a:cxnLst/>
                <a:rect l="l" t="t" r="r" b="b"/>
                <a:pathLst>
                  <a:path w="613" h="1276" extrusionOk="0">
                    <a:moveTo>
                      <a:pt x="307" y="1"/>
                    </a:moveTo>
                    <a:cubicBezTo>
                      <a:pt x="138" y="1"/>
                      <a:pt x="1" y="138"/>
                      <a:pt x="1" y="307"/>
                    </a:cubicBezTo>
                    <a:lnTo>
                      <a:pt x="1" y="969"/>
                    </a:lnTo>
                    <a:cubicBezTo>
                      <a:pt x="1" y="1138"/>
                      <a:pt x="135" y="1275"/>
                      <a:pt x="307" y="1275"/>
                    </a:cubicBezTo>
                    <a:cubicBezTo>
                      <a:pt x="479" y="1275"/>
                      <a:pt x="613" y="1138"/>
                      <a:pt x="613" y="969"/>
                    </a:cubicBezTo>
                    <a:lnTo>
                      <a:pt x="613" y="307"/>
                    </a:lnTo>
                    <a:cubicBezTo>
                      <a:pt x="613" y="141"/>
                      <a:pt x="472" y="1"/>
                      <a:pt x="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64;p52">
                <a:extLst>
                  <a:ext uri="{FF2B5EF4-FFF2-40B4-BE49-F238E27FC236}">
                    <a16:creationId xmlns:a16="http://schemas.microsoft.com/office/drawing/2014/main" id="{4BCB286D-714F-42FD-9DE7-FFB14F086CE2}"/>
                  </a:ext>
                </a:extLst>
              </p:cNvPr>
              <p:cNvSpPr/>
              <p:nvPr/>
            </p:nvSpPr>
            <p:spPr>
              <a:xfrm>
                <a:off x="2014750" y="1641397"/>
                <a:ext cx="14853" cy="30768"/>
              </a:xfrm>
              <a:custGeom>
                <a:avLst/>
                <a:gdLst/>
                <a:ahLst/>
                <a:cxnLst/>
                <a:rect l="l" t="t" r="r" b="b"/>
                <a:pathLst>
                  <a:path w="616" h="1276" extrusionOk="0">
                    <a:moveTo>
                      <a:pt x="307" y="1"/>
                    </a:moveTo>
                    <a:cubicBezTo>
                      <a:pt x="141" y="1"/>
                      <a:pt x="1" y="138"/>
                      <a:pt x="1" y="307"/>
                    </a:cubicBezTo>
                    <a:lnTo>
                      <a:pt x="1" y="969"/>
                    </a:lnTo>
                    <a:cubicBezTo>
                      <a:pt x="1" y="1138"/>
                      <a:pt x="138" y="1275"/>
                      <a:pt x="307" y="1275"/>
                    </a:cubicBezTo>
                    <a:cubicBezTo>
                      <a:pt x="476" y="1275"/>
                      <a:pt x="616" y="1138"/>
                      <a:pt x="616" y="969"/>
                    </a:cubicBezTo>
                    <a:lnTo>
                      <a:pt x="616" y="307"/>
                    </a:lnTo>
                    <a:cubicBezTo>
                      <a:pt x="616" y="141"/>
                      <a:pt x="476" y="1"/>
                      <a:pt x="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65;p52">
                <a:extLst>
                  <a:ext uri="{FF2B5EF4-FFF2-40B4-BE49-F238E27FC236}">
                    <a16:creationId xmlns:a16="http://schemas.microsoft.com/office/drawing/2014/main" id="{AF3CB83E-B9CE-4E7B-98AF-266A29DD9ACE}"/>
                  </a:ext>
                </a:extLst>
              </p:cNvPr>
              <p:cNvSpPr/>
              <p:nvPr/>
            </p:nvSpPr>
            <p:spPr>
              <a:xfrm>
                <a:off x="1903736" y="1656082"/>
                <a:ext cx="60185" cy="24522"/>
              </a:xfrm>
              <a:custGeom>
                <a:avLst/>
                <a:gdLst/>
                <a:ahLst/>
                <a:cxnLst/>
                <a:rect l="l" t="t" r="r" b="b"/>
                <a:pathLst>
                  <a:path w="2496" h="1017" extrusionOk="0">
                    <a:moveTo>
                      <a:pt x="343" y="1"/>
                    </a:moveTo>
                    <a:cubicBezTo>
                      <a:pt x="271" y="1"/>
                      <a:pt x="199" y="26"/>
                      <a:pt x="140" y="77"/>
                    </a:cubicBezTo>
                    <a:cubicBezTo>
                      <a:pt x="13" y="188"/>
                      <a:pt x="0" y="383"/>
                      <a:pt x="112" y="510"/>
                    </a:cubicBezTo>
                    <a:cubicBezTo>
                      <a:pt x="392" y="835"/>
                      <a:pt x="806" y="1017"/>
                      <a:pt x="1246" y="1017"/>
                    </a:cubicBezTo>
                    <a:cubicBezTo>
                      <a:pt x="1689" y="1017"/>
                      <a:pt x="2103" y="835"/>
                      <a:pt x="2384" y="510"/>
                    </a:cubicBezTo>
                    <a:cubicBezTo>
                      <a:pt x="2495" y="386"/>
                      <a:pt x="2482" y="188"/>
                      <a:pt x="2355" y="77"/>
                    </a:cubicBezTo>
                    <a:cubicBezTo>
                      <a:pt x="2297" y="26"/>
                      <a:pt x="2225" y="1"/>
                      <a:pt x="2153" y="1"/>
                    </a:cubicBezTo>
                    <a:cubicBezTo>
                      <a:pt x="2067" y="1"/>
                      <a:pt x="1982" y="36"/>
                      <a:pt x="1922" y="105"/>
                    </a:cubicBezTo>
                    <a:cubicBezTo>
                      <a:pt x="1759" y="293"/>
                      <a:pt x="1511" y="402"/>
                      <a:pt x="1249" y="402"/>
                    </a:cubicBezTo>
                    <a:cubicBezTo>
                      <a:pt x="985" y="402"/>
                      <a:pt x="739" y="293"/>
                      <a:pt x="574" y="105"/>
                    </a:cubicBezTo>
                    <a:cubicBezTo>
                      <a:pt x="513" y="36"/>
                      <a:pt x="428" y="1"/>
                      <a:pt x="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66;p52">
                <a:extLst>
                  <a:ext uri="{FF2B5EF4-FFF2-40B4-BE49-F238E27FC236}">
                    <a16:creationId xmlns:a16="http://schemas.microsoft.com/office/drawing/2014/main" id="{5DE584C4-BFA0-4DC3-B813-E12D3DAA91B4}"/>
                  </a:ext>
                </a:extLst>
              </p:cNvPr>
              <p:cNvSpPr/>
              <p:nvPr/>
            </p:nvSpPr>
            <p:spPr>
              <a:xfrm>
                <a:off x="1686435" y="1526067"/>
                <a:ext cx="494933" cy="59799"/>
              </a:xfrm>
              <a:custGeom>
                <a:avLst/>
                <a:gdLst/>
                <a:ahLst/>
                <a:cxnLst/>
                <a:rect l="l" t="t" r="r" b="b"/>
                <a:pathLst>
                  <a:path w="20526" h="2480" extrusionOk="0">
                    <a:moveTo>
                      <a:pt x="1045" y="1"/>
                    </a:moveTo>
                    <a:cubicBezTo>
                      <a:pt x="456" y="1"/>
                      <a:pt x="0" y="520"/>
                      <a:pt x="70" y="1109"/>
                    </a:cubicBezTo>
                    <a:cubicBezTo>
                      <a:pt x="131" y="1591"/>
                      <a:pt x="230" y="2050"/>
                      <a:pt x="357" y="2480"/>
                    </a:cubicBezTo>
                    <a:lnTo>
                      <a:pt x="20162" y="2480"/>
                    </a:lnTo>
                    <a:cubicBezTo>
                      <a:pt x="20290" y="2050"/>
                      <a:pt x="20388" y="1594"/>
                      <a:pt x="20449" y="1109"/>
                    </a:cubicBezTo>
                    <a:cubicBezTo>
                      <a:pt x="20525" y="523"/>
                      <a:pt x="20067" y="1"/>
                      <a:pt x="19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67;p52">
                <a:extLst>
                  <a:ext uri="{FF2B5EF4-FFF2-40B4-BE49-F238E27FC236}">
                    <a16:creationId xmlns:a16="http://schemas.microsoft.com/office/drawing/2014/main" id="{49D27EE1-ED83-4BED-AA66-468C3EC4CAF3}"/>
                  </a:ext>
                </a:extLst>
              </p:cNvPr>
              <p:cNvSpPr/>
              <p:nvPr/>
            </p:nvSpPr>
            <p:spPr>
              <a:xfrm>
                <a:off x="1859538" y="1382911"/>
                <a:ext cx="47526" cy="44512"/>
              </a:xfrm>
              <a:custGeom>
                <a:avLst/>
                <a:gdLst/>
                <a:ahLst/>
                <a:cxnLst/>
                <a:rect l="l" t="t" r="r" b="b"/>
                <a:pathLst>
                  <a:path w="1971" h="1846" extrusionOk="0">
                    <a:moveTo>
                      <a:pt x="675" y="0"/>
                    </a:moveTo>
                    <a:cubicBezTo>
                      <a:pt x="517" y="0"/>
                      <a:pt x="359" y="60"/>
                      <a:pt x="240" y="179"/>
                    </a:cubicBezTo>
                    <a:cubicBezTo>
                      <a:pt x="1" y="421"/>
                      <a:pt x="1" y="810"/>
                      <a:pt x="240" y="1049"/>
                    </a:cubicBezTo>
                    <a:lnTo>
                      <a:pt x="858" y="1667"/>
                    </a:lnTo>
                    <a:cubicBezTo>
                      <a:pt x="979" y="1789"/>
                      <a:pt x="1132" y="1846"/>
                      <a:pt x="1291" y="1846"/>
                    </a:cubicBezTo>
                    <a:cubicBezTo>
                      <a:pt x="1448" y="1846"/>
                      <a:pt x="1607" y="1789"/>
                      <a:pt x="1731" y="1667"/>
                    </a:cubicBezTo>
                    <a:cubicBezTo>
                      <a:pt x="1970" y="1425"/>
                      <a:pt x="1970" y="1033"/>
                      <a:pt x="1731" y="794"/>
                    </a:cubicBezTo>
                    <a:lnTo>
                      <a:pt x="1113" y="179"/>
                    </a:lnTo>
                    <a:cubicBezTo>
                      <a:pt x="992" y="60"/>
                      <a:pt x="833" y="0"/>
                      <a:pt x="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68;p52">
                <a:extLst>
                  <a:ext uri="{FF2B5EF4-FFF2-40B4-BE49-F238E27FC236}">
                    <a16:creationId xmlns:a16="http://schemas.microsoft.com/office/drawing/2014/main" id="{92B193D5-17CF-406A-938E-F6A81D064549}"/>
                  </a:ext>
                </a:extLst>
              </p:cNvPr>
              <p:cNvSpPr/>
              <p:nvPr/>
            </p:nvSpPr>
            <p:spPr>
              <a:xfrm>
                <a:off x="1960666" y="1382911"/>
                <a:ext cx="47502" cy="44512"/>
              </a:xfrm>
              <a:custGeom>
                <a:avLst/>
                <a:gdLst/>
                <a:ahLst/>
                <a:cxnLst/>
                <a:rect l="l" t="t" r="r" b="b"/>
                <a:pathLst>
                  <a:path w="1970" h="1846" extrusionOk="0">
                    <a:moveTo>
                      <a:pt x="1297" y="0"/>
                    </a:moveTo>
                    <a:cubicBezTo>
                      <a:pt x="1139" y="0"/>
                      <a:pt x="980" y="60"/>
                      <a:pt x="858" y="179"/>
                    </a:cubicBezTo>
                    <a:lnTo>
                      <a:pt x="239" y="794"/>
                    </a:lnTo>
                    <a:cubicBezTo>
                      <a:pt x="0" y="1033"/>
                      <a:pt x="0" y="1425"/>
                      <a:pt x="239" y="1667"/>
                    </a:cubicBezTo>
                    <a:cubicBezTo>
                      <a:pt x="364" y="1789"/>
                      <a:pt x="520" y="1846"/>
                      <a:pt x="679" y="1846"/>
                    </a:cubicBezTo>
                    <a:cubicBezTo>
                      <a:pt x="838" y="1846"/>
                      <a:pt x="995" y="1789"/>
                      <a:pt x="1113" y="1667"/>
                    </a:cubicBezTo>
                    <a:lnTo>
                      <a:pt x="1731" y="1049"/>
                    </a:lnTo>
                    <a:cubicBezTo>
                      <a:pt x="1970" y="810"/>
                      <a:pt x="1970" y="421"/>
                      <a:pt x="1731" y="179"/>
                    </a:cubicBezTo>
                    <a:cubicBezTo>
                      <a:pt x="1611" y="60"/>
                      <a:pt x="1454" y="0"/>
                      <a:pt x="12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69;p52">
                <a:extLst>
                  <a:ext uri="{FF2B5EF4-FFF2-40B4-BE49-F238E27FC236}">
                    <a16:creationId xmlns:a16="http://schemas.microsoft.com/office/drawing/2014/main" id="{19BBA6CD-3149-46BC-8675-9A5A5A37C52F}"/>
                  </a:ext>
                </a:extLst>
              </p:cNvPr>
              <p:cNvSpPr/>
              <p:nvPr/>
            </p:nvSpPr>
            <p:spPr>
              <a:xfrm>
                <a:off x="1800221" y="1451415"/>
                <a:ext cx="47429" cy="44632"/>
              </a:xfrm>
              <a:custGeom>
                <a:avLst/>
                <a:gdLst/>
                <a:ahLst/>
                <a:cxnLst/>
                <a:rect l="l" t="t" r="r" b="b"/>
                <a:pathLst>
                  <a:path w="1967" h="1851" extrusionOk="0">
                    <a:moveTo>
                      <a:pt x="672" y="0"/>
                    </a:moveTo>
                    <a:cubicBezTo>
                      <a:pt x="515" y="0"/>
                      <a:pt x="359" y="60"/>
                      <a:pt x="240" y="181"/>
                    </a:cubicBezTo>
                    <a:cubicBezTo>
                      <a:pt x="1" y="423"/>
                      <a:pt x="1" y="815"/>
                      <a:pt x="240" y="1054"/>
                    </a:cubicBezTo>
                    <a:lnTo>
                      <a:pt x="858" y="1672"/>
                    </a:lnTo>
                    <a:cubicBezTo>
                      <a:pt x="976" y="1790"/>
                      <a:pt x="1132" y="1851"/>
                      <a:pt x="1291" y="1851"/>
                    </a:cubicBezTo>
                    <a:cubicBezTo>
                      <a:pt x="1447" y="1851"/>
                      <a:pt x="1607" y="1790"/>
                      <a:pt x="1728" y="1672"/>
                    </a:cubicBezTo>
                    <a:cubicBezTo>
                      <a:pt x="1967" y="1427"/>
                      <a:pt x="1967" y="1038"/>
                      <a:pt x="1728" y="799"/>
                    </a:cubicBezTo>
                    <a:lnTo>
                      <a:pt x="1113" y="181"/>
                    </a:lnTo>
                    <a:cubicBezTo>
                      <a:pt x="990" y="61"/>
                      <a:pt x="831" y="0"/>
                      <a:pt x="6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70;p52">
                <a:extLst>
                  <a:ext uri="{FF2B5EF4-FFF2-40B4-BE49-F238E27FC236}">
                    <a16:creationId xmlns:a16="http://schemas.microsoft.com/office/drawing/2014/main" id="{2481C831-32C3-42CD-83D9-33805479AFF3}"/>
                  </a:ext>
                </a:extLst>
              </p:cNvPr>
              <p:cNvSpPr/>
              <p:nvPr/>
            </p:nvSpPr>
            <p:spPr>
              <a:xfrm>
                <a:off x="2020055" y="1451439"/>
                <a:ext cx="47526" cy="44608"/>
              </a:xfrm>
              <a:custGeom>
                <a:avLst/>
                <a:gdLst/>
                <a:ahLst/>
                <a:cxnLst/>
                <a:rect l="l" t="t" r="r" b="b"/>
                <a:pathLst>
                  <a:path w="1971" h="1850" extrusionOk="0">
                    <a:moveTo>
                      <a:pt x="1296" y="1"/>
                    </a:moveTo>
                    <a:cubicBezTo>
                      <a:pt x="1138" y="1"/>
                      <a:pt x="979" y="60"/>
                      <a:pt x="858" y="180"/>
                    </a:cubicBezTo>
                    <a:lnTo>
                      <a:pt x="240" y="798"/>
                    </a:lnTo>
                    <a:cubicBezTo>
                      <a:pt x="1" y="1037"/>
                      <a:pt x="1" y="1426"/>
                      <a:pt x="240" y="1671"/>
                    </a:cubicBezTo>
                    <a:cubicBezTo>
                      <a:pt x="364" y="1789"/>
                      <a:pt x="520" y="1850"/>
                      <a:pt x="679" y="1850"/>
                    </a:cubicBezTo>
                    <a:cubicBezTo>
                      <a:pt x="839" y="1850"/>
                      <a:pt x="992" y="1789"/>
                      <a:pt x="1113" y="1671"/>
                    </a:cubicBezTo>
                    <a:lnTo>
                      <a:pt x="1731" y="1053"/>
                    </a:lnTo>
                    <a:cubicBezTo>
                      <a:pt x="1970" y="814"/>
                      <a:pt x="1970" y="422"/>
                      <a:pt x="1731" y="180"/>
                    </a:cubicBezTo>
                    <a:cubicBezTo>
                      <a:pt x="1612" y="60"/>
                      <a:pt x="1454" y="1"/>
                      <a:pt x="12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71;p52">
                <a:extLst>
                  <a:ext uri="{FF2B5EF4-FFF2-40B4-BE49-F238E27FC236}">
                    <a16:creationId xmlns:a16="http://schemas.microsoft.com/office/drawing/2014/main" id="{A4AE2029-92AE-45D6-B234-4D36106EBB11}"/>
                  </a:ext>
                </a:extLst>
              </p:cNvPr>
              <p:cNvSpPr/>
              <p:nvPr/>
            </p:nvSpPr>
            <p:spPr>
              <a:xfrm>
                <a:off x="1910102" y="1451439"/>
                <a:ext cx="47429" cy="44608"/>
              </a:xfrm>
              <a:custGeom>
                <a:avLst/>
                <a:gdLst/>
                <a:ahLst/>
                <a:cxnLst/>
                <a:rect l="l" t="t" r="r" b="b"/>
                <a:pathLst>
                  <a:path w="1967" h="1850" extrusionOk="0">
                    <a:moveTo>
                      <a:pt x="1294" y="1"/>
                    </a:moveTo>
                    <a:cubicBezTo>
                      <a:pt x="1137" y="1"/>
                      <a:pt x="979" y="60"/>
                      <a:pt x="858" y="180"/>
                    </a:cubicBezTo>
                    <a:lnTo>
                      <a:pt x="240" y="798"/>
                    </a:lnTo>
                    <a:cubicBezTo>
                      <a:pt x="1" y="1037"/>
                      <a:pt x="1" y="1426"/>
                      <a:pt x="240" y="1671"/>
                    </a:cubicBezTo>
                    <a:cubicBezTo>
                      <a:pt x="364" y="1789"/>
                      <a:pt x="523" y="1850"/>
                      <a:pt x="676" y="1850"/>
                    </a:cubicBezTo>
                    <a:cubicBezTo>
                      <a:pt x="835" y="1850"/>
                      <a:pt x="992" y="1789"/>
                      <a:pt x="1113" y="1671"/>
                    </a:cubicBezTo>
                    <a:lnTo>
                      <a:pt x="1728" y="1053"/>
                    </a:lnTo>
                    <a:cubicBezTo>
                      <a:pt x="1967" y="814"/>
                      <a:pt x="1967" y="422"/>
                      <a:pt x="1728" y="180"/>
                    </a:cubicBezTo>
                    <a:cubicBezTo>
                      <a:pt x="1608" y="60"/>
                      <a:pt x="1451" y="1"/>
                      <a:pt x="1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72;p52">
                <a:extLst>
                  <a:ext uri="{FF2B5EF4-FFF2-40B4-BE49-F238E27FC236}">
                    <a16:creationId xmlns:a16="http://schemas.microsoft.com/office/drawing/2014/main" id="{7A3C481A-70E4-43BA-8A91-E08A7F7A0541}"/>
                  </a:ext>
                </a:extLst>
              </p:cNvPr>
              <p:cNvSpPr/>
              <p:nvPr/>
            </p:nvSpPr>
            <p:spPr>
              <a:xfrm>
                <a:off x="1815750" y="1722464"/>
                <a:ext cx="236303" cy="57050"/>
              </a:xfrm>
              <a:custGeom>
                <a:avLst/>
                <a:gdLst/>
                <a:ahLst/>
                <a:cxnLst/>
                <a:rect l="l" t="t" r="r" b="b"/>
                <a:pathLst>
                  <a:path w="9800" h="2366" extrusionOk="0">
                    <a:moveTo>
                      <a:pt x="0" y="1"/>
                    </a:moveTo>
                    <a:lnTo>
                      <a:pt x="0" y="1466"/>
                    </a:lnTo>
                    <a:cubicBezTo>
                      <a:pt x="0" y="1960"/>
                      <a:pt x="405" y="2365"/>
                      <a:pt x="899" y="2365"/>
                    </a:cubicBezTo>
                    <a:lnTo>
                      <a:pt x="8904" y="2365"/>
                    </a:lnTo>
                    <a:cubicBezTo>
                      <a:pt x="9398" y="2365"/>
                      <a:pt x="9799" y="1960"/>
                      <a:pt x="9799" y="1466"/>
                    </a:cubicBezTo>
                    <a:lnTo>
                      <a:pt x="97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73;p52">
                <a:extLst>
                  <a:ext uri="{FF2B5EF4-FFF2-40B4-BE49-F238E27FC236}">
                    <a16:creationId xmlns:a16="http://schemas.microsoft.com/office/drawing/2014/main" id="{F051C544-FFD6-4D30-81AF-C5060B647B2E}"/>
                  </a:ext>
                </a:extLst>
              </p:cNvPr>
              <p:cNvSpPr/>
              <p:nvPr/>
            </p:nvSpPr>
            <p:spPr>
              <a:xfrm>
                <a:off x="1815750" y="1722464"/>
                <a:ext cx="51360" cy="57050"/>
              </a:xfrm>
              <a:custGeom>
                <a:avLst/>
                <a:gdLst/>
                <a:ahLst/>
                <a:cxnLst/>
                <a:rect l="l" t="t" r="r" b="b"/>
                <a:pathLst>
                  <a:path w="2130" h="2366" extrusionOk="0">
                    <a:moveTo>
                      <a:pt x="0" y="1"/>
                    </a:moveTo>
                    <a:lnTo>
                      <a:pt x="0" y="1466"/>
                    </a:lnTo>
                    <a:cubicBezTo>
                      <a:pt x="0" y="1960"/>
                      <a:pt x="405" y="2365"/>
                      <a:pt x="899" y="2365"/>
                    </a:cubicBezTo>
                    <a:lnTo>
                      <a:pt x="2129" y="2365"/>
                    </a:lnTo>
                    <a:cubicBezTo>
                      <a:pt x="1632" y="2365"/>
                      <a:pt x="1234" y="1960"/>
                      <a:pt x="1234" y="1466"/>
                    </a:cubicBezTo>
                    <a:lnTo>
                      <a:pt x="1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95;p52">
              <a:extLst>
                <a:ext uri="{FF2B5EF4-FFF2-40B4-BE49-F238E27FC236}">
                  <a16:creationId xmlns:a16="http://schemas.microsoft.com/office/drawing/2014/main" id="{8D9B952E-BD6C-490A-8543-91D5F967E8E9}"/>
                </a:ext>
              </a:extLst>
            </p:cNvPr>
            <p:cNvGrpSpPr/>
            <p:nvPr/>
          </p:nvGrpSpPr>
          <p:grpSpPr>
            <a:xfrm>
              <a:off x="6464601" y="2231611"/>
              <a:ext cx="360352" cy="694964"/>
              <a:chOff x="3659850" y="3926780"/>
              <a:chExt cx="260126" cy="491871"/>
            </a:xfrm>
          </p:grpSpPr>
          <p:sp>
            <p:nvSpPr>
              <p:cNvPr id="127" name="Google Shape;1096;p52">
                <a:extLst>
                  <a:ext uri="{FF2B5EF4-FFF2-40B4-BE49-F238E27FC236}">
                    <a16:creationId xmlns:a16="http://schemas.microsoft.com/office/drawing/2014/main" id="{AD66756B-2132-4FE5-A960-D3249C27F4ED}"/>
                  </a:ext>
                </a:extLst>
              </p:cNvPr>
              <p:cNvSpPr/>
              <p:nvPr/>
            </p:nvSpPr>
            <p:spPr>
              <a:xfrm>
                <a:off x="3663081" y="3957668"/>
                <a:ext cx="253977" cy="232396"/>
              </a:xfrm>
              <a:custGeom>
                <a:avLst/>
                <a:gdLst/>
                <a:ahLst/>
                <a:cxnLst/>
                <a:rect l="l" t="t" r="r" b="b"/>
                <a:pathLst>
                  <a:path w="10533" h="9638" extrusionOk="0">
                    <a:moveTo>
                      <a:pt x="5268" y="1"/>
                    </a:moveTo>
                    <a:lnTo>
                      <a:pt x="2550" y="1282"/>
                    </a:lnTo>
                    <a:cubicBezTo>
                      <a:pt x="2550" y="4927"/>
                      <a:pt x="527" y="4698"/>
                      <a:pt x="1" y="8446"/>
                    </a:cubicBezTo>
                    <a:lnTo>
                      <a:pt x="5265" y="9637"/>
                    </a:lnTo>
                    <a:lnTo>
                      <a:pt x="10533" y="8446"/>
                    </a:lnTo>
                    <a:cubicBezTo>
                      <a:pt x="10007" y="4698"/>
                      <a:pt x="7987" y="4931"/>
                      <a:pt x="7990" y="1282"/>
                    </a:cubicBezTo>
                    <a:lnTo>
                      <a:pt x="52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97;p52">
                <a:extLst>
                  <a:ext uri="{FF2B5EF4-FFF2-40B4-BE49-F238E27FC236}">
                    <a16:creationId xmlns:a16="http://schemas.microsoft.com/office/drawing/2014/main" id="{A535AF62-EE88-4D68-AC79-2ED977561D68}"/>
                  </a:ext>
                </a:extLst>
              </p:cNvPr>
              <p:cNvSpPr/>
              <p:nvPr/>
            </p:nvSpPr>
            <p:spPr>
              <a:xfrm>
                <a:off x="3662936" y="3957596"/>
                <a:ext cx="142023" cy="232396"/>
              </a:xfrm>
              <a:custGeom>
                <a:avLst/>
                <a:gdLst/>
                <a:ahLst/>
                <a:cxnLst/>
                <a:rect l="l" t="t" r="r" b="b"/>
                <a:pathLst>
                  <a:path w="5890" h="9638" extrusionOk="0">
                    <a:moveTo>
                      <a:pt x="5271" y="1"/>
                    </a:moveTo>
                    <a:lnTo>
                      <a:pt x="2550" y="1279"/>
                    </a:lnTo>
                    <a:cubicBezTo>
                      <a:pt x="2550" y="4927"/>
                      <a:pt x="526" y="4698"/>
                      <a:pt x="0" y="8445"/>
                    </a:cubicBezTo>
                    <a:lnTo>
                      <a:pt x="5268" y="9637"/>
                    </a:lnTo>
                    <a:lnTo>
                      <a:pt x="5886" y="9497"/>
                    </a:lnTo>
                    <a:lnTo>
                      <a:pt x="1237" y="8449"/>
                    </a:lnTo>
                    <a:cubicBezTo>
                      <a:pt x="1763" y="4701"/>
                      <a:pt x="3786" y="4930"/>
                      <a:pt x="3786" y="1285"/>
                    </a:cubicBezTo>
                    <a:lnTo>
                      <a:pt x="5889" y="291"/>
                    </a:lnTo>
                    <a:lnTo>
                      <a:pt x="52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98;p52">
                <a:extLst>
                  <a:ext uri="{FF2B5EF4-FFF2-40B4-BE49-F238E27FC236}">
                    <a16:creationId xmlns:a16="http://schemas.microsoft.com/office/drawing/2014/main" id="{EAEF8016-3060-4EC1-84DA-97B0994ED4FD}"/>
                  </a:ext>
                </a:extLst>
              </p:cNvPr>
              <p:cNvSpPr/>
              <p:nvPr/>
            </p:nvSpPr>
            <p:spPr>
              <a:xfrm>
                <a:off x="3659850" y="4293001"/>
                <a:ext cx="260126" cy="125650"/>
              </a:xfrm>
              <a:custGeom>
                <a:avLst/>
                <a:gdLst/>
                <a:ahLst/>
                <a:cxnLst/>
                <a:rect l="l" t="t" r="r" b="b"/>
                <a:pathLst>
                  <a:path w="10788" h="5211" extrusionOk="0">
                    <a:moveTo>
                      <a:pt x="5396" y="0"/>
                    </a:moveTo>
                    <a:lnTo>
                      <a:pt x="1" y="972"/>
                    </a:lnTo>
                    <a:lnTo>
                      <a:pt x="1" y="3308"/>
                    </a:lnTo>
                    <a:cubicBezTo>
                      <a:pt x="1" y="3812"/>
                      <a:pt x="202" y="4296"/>
                      <a:pt x="559" y="4653"/>
                    </a:cubicBezTo>
                    <a:cubicBezTo>
                      <a:pt x="740" y="4831"/>
                      <a:pt x="944" y="4975"/>
                      <a:pt x="1177" y="5067"/>
                    </a:cubicBezTo>
                    <a:cubicBezTo>
                      <a:pt x="1409" y="5160"/>
                      <a:pt x="1655" y="5211"/>
                      <a:pt x="1907" y="5211"/>
                    </a:cubicBezTo>
                    <a:lnTo>
                      <a:pt x="8885" y="5211"/>
                    </a:lnTo>
                    <a:cubicBezTo>
                      <a:pt x="9392" y="5211"/>
                      <a:pt x="9873" y="5013"/>
                      <a:pt x="10230" y="4653"/>
                    </a:cubicBezTo>
                    <a:cubicBezTo>
                      <a:pt x="10412" y="4474"/>
                      <a:pt x="10549" y="4264"/>
                      <a:pt x="10644" y="4035"/>
                    </a:cubicBezTo>
                    <a:cubicBezTo>
                      <a:pt x="10737" y="3805"/>
                      <a:pt x="10788" y="3557"/>
                      <a:pt x="10788" y="3308"/>
                    </a:cubicBezTo>
                    <a:lnTo>
                      <a:pt x="10788" y="972"/>
                    </a:lnTo>
                    <a:lnTo>
                      <a:pt x="53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99;p52">
                <a:extLst>
                  <a:ext uri="{FF2B5EF4-FFF2-40B4-BE49-F238E27FC236}">
                    <a16:creationId xmlns:a16="http://schemas.microsoft.com/office/drawing/2014/main" id="{CF9FE382-464D-4E41-81FE-2C316A32F0D0}"/>
                  </a:ext>
                </a:extLst>
              </p:cNvPr>
              <p:cNvSpPr/>
              <p:nvPr/>
            </p:nvSpPr>
            <p:spPr>
              <a:xfrm>
                <a:off x="3659850" y="4292928"/>
                <a:ext cx="145037" cy="125650"/>
              </a:xfrm>
              <a:custGeom>
                <a:avLst/>
                <a:gdLst/>
                <a:ahLst/>
                <a:cxnLst/>
                <a:rect l="l" t="t" r="r" b="b"/>
                <a:pathLst>
                  <a:path w="6015" h="5211" extrusionOk="0">
                    <a:moveTo>
                      <a:pt x="5396" y="0"/>
                    </a:moveTo>
                    <a:lnTo>
                      <a:pt x="1" y="972"/>
                    </a:lnTo>
                    <a:lnTo>
                      <a:pt x="1" y="3305"/>
                    </a:lnTo>
                    <a:cubicBezTo>
                      <a:pt x="1" y="3811"/>
                      <a:pt x="202" y="4293"/>
                      <a:pt x="559" y="4653"/>
                    </a:cubicBezTo>
                    <a:cubicBezTo>
                      <a:pt x="740" y="4831"/>
                      <a:pt x="951" y="4971"/>
                      <a:pt x="1177" y="5067"/>
                    </a:cubicBezTo>
                    <a:cubicBezTo>
                      <a:pt x="1403" y="5163"/>
                      <a:pt x="1652" y="5210"/>
                      <a:pt x="1907" y="5210"/>
                    </a:cubicBezTo>
                    <a:lnTo>
                      <a:pt x="3137" y="5210"/>
                    </a:lnTo>
                    <a:cubicBezTo>
                      <a:pt x="2885" y="5210"/>
                      <a:pt x="2639" y="5159"/>
                      <a:pt x="2407" y="5067"/>
                    </a:cubicBezTo>
                    <a:cubicBezTo>
                      <a:pt x="2184" y="4971"/>
                      <a:pt x="1973" y="4831"/>
                      <a:pt x="1795" y="4653"/>
                    </a:cubicBezTo>
                    <a:cubicBezTo>
                      <a:pt x="1435" y="4293"/>
                      <a:pt x="1237" y="3811"/>
                      <a:pt x="1237" y="3305"/>
                    </a:cubicBezTo>
                    <a:lnTo>
                      <a:pt x="1237" y="972"/>
                    </a:lnTo>
                    <a:lnTo>
                      <a:pt x="6014" y="112"/>
                    </a:lnTo>
                    <a:lnTo>
                      <a:pt x="53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00;p52">
                <a:extLst>
                  <a:ext uri="{FF2B5EF4-FFF2-40B4-BE49-F238E27FC236}">
                    <a16:creationId xmlns:a16="http://schemas.microsoft.com/office/drawing/2014/main" id="{480E8F23-773F-4B86-869A-8CEBDAF112E6}"/>
                  </a:ext>
                </a:extLst>
              </p:cNvPr>
              <p:cNvSpPr/>
              <p:nvPr/>
            </p:nvSpPr>
            <p:spPr>
              <a:xfrm>
                <a:off x="3698960" y="4046571"/>
                <a:ext cx="181977" cy="332897"/>
              </a:xfrm>
              <a:custGeom>
                <a:avLst/>
                <a:gdLst/>
                <a:ahLst/>
                <a:cxnLst/>
                <a:rect l="l" t="t" r="r" b="b"/>
                <a:pathLst>
                  <a:path w="7547" h="13806" extrusionOk="0">
                    <a:moveTo>
                      <a:pt x="2783" y="1"/>
                    </a:moveTo>
                    <a:cubicBezTo>
                      <a:pt x="2528" y="1"/>
                      <a:pt x="2305" y="154"/>
                      <a:pt x="2212" y="393"/>
                    </a:cubicBezTo>
                    <a:cubicBezTo>
                      <a:pt x="1935" y="1116"/>
                      <a:pt x="1575" y="1661"/>
                      <a:pt x="1234" y="2171"/>
                    </a:cubicBezTo>
                    <a:cubicBezTo>
                      <a:pt x="575" y="3172"/>
                      <a:pt x="1" y="4035"/>
                      <a:pt x="1" y="6731"/>
                    </a:cubicBezTo>
                    <a:lnTo>
                      <a:pt x="1" y="13515"/>
                    </a:lnTo>
                    <a:cubicBezTo>
                      <a:pt x="1" y="13586"/>
                      <a:pt x="23" y="13659"/>
                      <a:pt x="74" y="13710"/>
                    </a:cubicBezTo>
                    <a:cubicBezTo>
                      <a:pt x="128" y="13770"/>
                      <a:pt x="205" y="13805"/>
                      <a:pt x="285" y="13805"/>
                    </a:cubicBezTo>
                    <a:lnTo>
                      <a:pt x="7254" y="13805"/>
                    </a:lnTo>
                    <a:cubicBezTo>
                      <a:pt x="7327" y="13805"/>
                      <a:pt x="7397" y="13783"/>
                      <a:pt x="7451" y="13735"/>
                    </a:cubicBezTo>
                    <a:cubicBezTo>
                      <a:pt x="7509" y="13678"/>
                      <a:pt x="7547" y="13601"/>
                      <a:pt x="7547" y="13522"/>
                    </a:cubicBezTo>
                    <a:lnTo>
                      <a:pt x="7547" y="6731"/>
                    </a:lnTo>
                    <a:cubicBezTo>
                      <a:pt x="7547" y="4035"/>
                      <a:pt x="6977" y="3172"/>
                      <a:pt x="6311" y="2171"/>
                    </a:cubicBezTo>
                    <a:cubicBezTo>
                      <a:pt x="5973" y="1661"/>
                      <a:pt x="5613" y="1116"/>
                      <a:pt x="5335" y="393"/>
                    </a:cubicBezTo>
                    <a:cubicBezTo>
                      <a:pt x="5243" y="160"/>
                      <a:pt x="5017" y="1"/>
                      <a:pt x="47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01;p52">
                <a:extLst>
                  <a:ext uri="{FF2B5EF4-FFF2-40B4-BE49-F238E27FC236}">
                    <a16:creationId xmlns:a16="http://schemas.microsoft.com/office/drawing/2014/main" id="{EC7AAD14-7E27-4C13-BA4A-DC2176AEFAA0}"/>
                  </a:ext>
                </a:extLst>
              </p:cNvPr>
              <p:cNvSpPr/>
              <p:nvPr/>
            </p:nvSpPr>
            <p:spPr>
              <a:xfrm>
                <a:off x="3699057" y="4046571"/>
                <a:ext cx="96763" cy="332897"/>
              </a:xfrm>
              <a:custGeom>
                <a:avLst/>
                <a:gdLst/>
                <a:ahLst/>
                <a:cxnLst/>
                <a:rect l="l" t="t" r="r" b="b"/>
                <a:pathLst>
                  <a:path w="4013" h="13806" extrusionOk="0">
                    <a:moveTo>
                      <a:pt x="2782" y="1"/>
                    </a:moveTo>
                    <a:cubicBezTo>
                      <a:pt x="2527" y="1"/>
                      <a:pt x="2304" y="154"/>
                      <a:pt x="2212" y="393"/>
                    </a:cubicBezTo>
                    <a:cubicBezTo>
                      <a:pt x="1938" y="1116"/>
                      <a:pt x="1574" y="1661"/>
                      <a:pt x="1237" y="2171"/>
                    </a:cubicBezTo>
                    <a:cubicBezTo>
                      <a:pt x="574" y="3172"/>
                      <a:pt x="0" y="4035"/>
                      <a:pt x="0" y="6731"/>
                    </a:cubicBezTo>
                    <a:lnTo>
                      <a:pt x="0" y="13515"/>
                    </a:lnTo>
                    <a:cubicBezTo>
                      <a:pt x="0" y="13586"/>
                      <a:pt x="26" y="13659"/>
                      <a:pt x="73" y="13710"/>
                    </a:cubicBezTo>
                    <a:cubicBezTo>
                      <a:pt x="128" y="13770"/>
                      <a:pt x="204" y="13805"/>
                      <a:pt x="284" y="13805"/>
                    </a:cubicBezTo>
                    <a:lnTo>
                      <a:pt x="1514" y="13805"/>
                    </a:lnTo>
                    <a:cubicBezTo>
                      <a:pt x="1434" y="13805"/>
                      <a:pt x="1361" y="13774"/>
                      <a:pt x="1303" y="13710"/>
                    </a:cubicBezTo>
                    <a:cubicBezTo>
                      <a:pt x="1256" y="13659"/>
                      <a:pt x="1230" y="13586"/>
                      <a:pt x="1230" y="13515"/>
                    </a:cubicBezTo>
                    <a:lnTo>
                      <a:pt x="1230" y="6731"/>
                    </a:lnTo>
                    <a:cubicBezTo>
                      <a:pt x="1230" y="4035"/>
                      <a:pt x="1807" y="3172"/>
                      <a:pt x="2467" y="2171"/>
                    </a:cubicBezTo>
                    <a:cubicBezTo>
                      <a:pt x="2804" y="1661"/>
                      <a:pt x="3164" y="1116"/>
                      <a:pt x="3442" y="393"/>
                    </a:cubicBezTo>
                    <a:cubicBezTo>
                      <a:pt x="3534" y="160"/>
                      <a:pt x="3760" y="1"/>
                      <a:pt x="4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02;p52">
                <a:extLst>
                  <a:ext uri="{FF2B5EF4-FFF2-40B4-BE49-F238E27FC236}">
                    <a16:creationId xmlns:a16="http://schemas.microsoft.com/office/drawing/2014/main" id="{DFAA96AF-4440-43A0-90D9-5BF026CDEB60}"/>
                  </a:ext>
                </a:extLst>
              </p:cNvPr>
              <p:cNvSpPr/>
              <p:nvPr/>
            </p:nvSpPr>
            <p:spPr>
              <a:xfrm>
                <a:off x="3660019" y="4161443"/>
                <a:ext cx="259957" cy="155019"/>
              </a:xfrm>
              <a:custGeom>
                <a:avLst/>
                <a:gdLst/>
                <a:ahLst/>
                <a:cxnLst/>
                <a:rect l="l" t="t" r="r" b="b"/>
                <a:pathLst>
                  <a:path w="10781" h="6429" extrusionOk="0">
                    <a:moveTo>
                      <a:pt x="121" y="1"/>
                    </a:moveTo>
                    <a:cubicBezTo>
                      <a:pt x="42" y="559"/>
                      <a:pt x="0" y="1205"/>
                      <a:pt x="0" y="1970"/>
                    </a:cubicBezTo>
                    <a:lnTo>
                      <a:pt x="0" y="6428"/>
                    </a:lnTo>
                    <a:lnTo>
                      <a:pt x="10781" y="6428"/>
                    </a:lnTo>
                    <a:lnTo>
                      <a:pt x="10781" y="1970"/>
                    </a:lnTo>
                    <a:cubicBezTo>
                      <a:pt x="10781" y="1205"/>
                      <a:pt x="10739" y="559"/>
                      <a:pt x="106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03;p52">
                <a:extLst>
                  <a:ext uri="{FF2B5EF4-FFF2-40B4-BE49-F238E27FC236}">
                    <a16:creationId xmlns:a16="http://schemas.microsoft.com/office/drawing/2014/main" id="{01A96A9C-BFF9-4B94-A893-01DF4B400D86}"/>
                  </a:ext>
                </a:extLst>
              </p:cNvPr>
              <p:cNvSpPr/>
              <p:nvPr/>
            </p:nvSpPr>
            <p:spPr>
              <a:xfrm>
                <a:off x="3660091" y="4161298"/>
                <a:ext cx="32672" cy="155092"/>
              </a:xfrm>
              <a:custGeom>
                <a:avLst/>
                <a:gdLst/>
                <a:ahLst/>
                <a:cxnLst/>
                <a:rect l="l" t="t" r="r" b="b"/>
                <a:pathLst>
                  <a:path w="1355" h="6432" extrusionOk="0">
                    <a:moveTo>
                      <a:pt x="125" y="1"/>
                    </a:moveTo>
                    <a:cubicBezTo>
                      <a:pt x="45" y="565"/>
                      <a:pt x="1" y="1208"/>
                      <a:pt x="1" y="1973"/>
                    </a:cubicBezTo>
                    <a:lnTo>
                      <a:pt x="1" y="6431"/>
                    </a:lnTo>
                    <a:lnTo>
                      <a:pt x="1231" y="6431"/>
                    </a:lnTo>
                    <a:lnTo>
                      <a:pt x="1231" y="1973"/>
                    </a:lnTo>
                    <a:cubicBezTo>
                      <a:pt x="1227" y="1211"/>
                      <a:pt x="1275" y="565"/>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04;p52">
                <a:extLst>
                  <a:ext uri="{FF2B5EF4-FFF2-40B4-BE49-F238E27FC236}">
                    <a16:creationId xmlns:a16="http://schemas.microsoft.com/office/drawing/2014/main" id="{89AD3497-A6B1-4D2D-8231-22D74481DE81}"/>
                  </a:ext>
                </a:extLst>
              </p:cNvPr>
              <p:cNvSpPr/>
              <p:nvPr/>
            </p:nvSpPr>
            <p:spPr>
              <a:xfrm>
                <a:off x="3719649" y="4224160"/>
                <a:ext cx="14757" cy="26210"/>
              </a:xfrm>
              <a:custGeom>
                <a:avLst/>
                <a:gdLst/>
                <a:ahLst/>
                <a:cxnLst/>
                <a:rect l="l" t="t" r="r" b="b"/>
                <a:pathLst>
                  <a:path w="612" h="1087" extrusionOk="0">
                    <a:moveTo>
                      <a:pt x="306" y="0"/>
                    </a:moveTo>
                    <a:cubicBezTo>
                      <a:pt x="140" y="0"/>
                      <a:pt x="0" y="134"/>
                      <a:pt x="0" y="306"/>
                    </a:cubicBezTo>
                    <a:lnTo>
                      <a:pt x="0" y="781"/>
                    </a:lnTo>
                    <a:cubicBezTo>
                      <a:pt x="0" y="947"/>
                      <a:pt x="134" y="1087"/>
                      <a:pt x="306" y="1087"/>
                    </a:cubicBezTo>
                    <a:cubicBezTo>
                      <a:pt x="478" y="1087"/>
                      <a:pt x="612" y="953"/>
                      <a:pt x="612" y="781"/>
                    </a:cubicBezTo>
                    <a:lnTo>
                      <a:pt x="612" y="306"/>
                    </a:lnTo>
                    <a:cubicBezTo>
                      <a:pt x="612" y="140"/>
                      <a:pt x="478" y="0"/>
                      <a:pt x="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05;p52">
                <a:extLst>
                  <a:ext uri="{FF2B5EF4-FFF2-40B4-BE49-F238E27FC236}">
                    <a16:creationId xmlns:a16="http://schemas.microsoft.com/office/drawing/2014/main" id="{2086BF77-F4AC-4813-BC1F-EA9BAFC4CC25}"/>
                  </a:ext>
                </a:extLst>
              </p:cNvPr>
              <p:cNvSpPr/>
              <p:nvPr/>
            </p:nvSpPr>
            <p:spPr>
              <a:xfrm>
                <a:off x="3845661" y="4224160"/>
                <a:ext cx="14781" cy="26210"/>
              </a:xfrm>
              <a:custGeom>
                <a:avLst/>
                <a:gdLst/>
                <a:ahLst/>
                <a:cxnLst/>
                <a:rect l="l" t="t" r="r" b="b"/>
                <a:pathLst>
                  <a:path w="613" h="1087" extrusionOk="0">
                    <a:moveTo>
                      <a:pt x="306" y="0"/>
                    </a:moveTo>
                    <a:cubicBezTo>
                      <a:pt x="140" y="0"/>
                      <a:pt x="0" y="134"/>
                      <a:pt x="0" y="306"/>
                    </a:cubicBezTo>
                    <a:lnTo>
                      <a:pt x="0" y="781"/>
                    </a:lnTo>
                    <a:cubicBezTo>
                      <a:pt x="0" y="947"/>
                      <a:pt x="134" y="1087"/>
                      <a:pt x="306" y="1087"/>
                    </a:cubicBezTo>
                    <a:cubicBezTo>
                      <a:pt x="478" y="1087"/>
                      <a:pt x="612" y="953"/>
                      <a:pt x="612" y="781"/>
                    </a:cubicBezTo>
                    <a:lnTo>
                      <a:pt x="612" y="306"/>
                    </a:lnTo>
                    <a:cubicBezTo>
                      <a:pt x="612" y="140"/>
                      <a:pt x="478" y="0"/>
                      <a:pt x="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06;p52">
                <a:extLst>
                  <a:ext uri="{FF2B5EF4-FFF2-40B4-BE49-F238E27FC236}">
                    <a16:creationId xmlns:a16="http://schemas.microsoft.com/office/drawing/2014/main" id="{4499CC9C-DF80-4B23-8654-22944F808AC1}"/>
                  </a:ext>
                </a:extLst>
              </p:cNvPr>
              <p:cNvSpPr/>
              <p:nvPr/>
            </p:nvSpPr>
            <p:spPr>
              <a:xfrm>
                <a:off x="3766210" y="4234769"/>
                <a:ext cx="47646" cy="21749"/>
              </a:xfrm>
              <a:custGeom>
                <a:avLst/>
                <a:gdLst/>
                <a:ahLst/>
                <a:cxnLst/>
                <a:rect l="l" t="t" r="r" b="b"/>
                <a:pathLst>
                  <a:path w="1976" h="902" extrusionOk="0">
                    <a:moveTo>
                      <a:pt x="343" y="0"/>
                    </a:moveTo>
                    <a:cubicBezTo>
                      <a:pt x="271" y="0"/>
                      <a:pt x="199" y="26"/>
                      <a:pt x="140" y="76"/>
                    </a:cubicBezTo>
                    <a:cubicBezTo>
                      <a:pt x="13" y="188"/>
                      <a:pt x="0" y="386"/>
                      <a:pt x="112" y="513"/>
                    </a:cubicBezTo>
                    <a:cubicBezTo>
                      <a:pt x="328" y="758"/>
                      <a:pt x="650" y="902"/>
                      <a:pt x="988" y="902"/>
                    </a:cubicBezTo>
                    <a:cubicBezTo>
                      <a:pt x="1326" y="902"/>
                      <a:pt x="1651" y="758"/>
                      <a:pt x="1864" y="513"/>
                    </a:cubicBezTo>
                    <a:cubicBezTo>
                      <a:pt x="1976" y="386"/>
                      <a:pt x="1963" y="188"/>
                      <a:pt x="1836" y="76"/>
                    </a:cubicBezTo>
                    <a:cubicBezTo>
                      <a:pt x="1778" y="26"/>
                      <a:pt x="1705" y="0"/>
                      <a:pt x="1634" y="0"/>
                    </a:cubicBezTo>
                    <a:cubicBezTo>
                      <a:pt x="1548" y="0"/>
                      <a:pt x="1463" y="36"/>
                      <a:pt x="1402" y="105"/>
                    </a:cubicBezTo>
                    <a:cubicBezTo>
                      <a:pt x="1304" y="220"/>
                      <a:pt x="1151" y="284"/>
                      <a:pt x="988" y="284"/>
                    </a:cubicBezTo>
                    <a:cubicBezTo>
                      <a:pt x="826" y="284"/>
                      <a:pt x="673" y="220"/>
                      <a:pt x="574" y="105"/>
                    </a:cubicBezTo>
                    <a:cubicBezTo>
                      <a:pt x="513" y="36"/>
                      <a:pt x="428" y="0"/>
                      <a:pt x="3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07;p52">
                <a:extLst>
                  <a:ext uri="{FF2B5EF4-FFF2-40B4-BE49-F238E27FC236}">
                    <a16:creationId xmlns:a16="http://schemas.microsoft.com/office/drawing/2014/main" id="{DE66317E-45CD-4651-830A-D5B65F082696}"/>
                  </a:ext>
                </a:extLst>
              </p:cNvPr>
              <p:cNvSpPr/>
              <p:nvPr/>
            </p:nvSpPr>
            <p:spPr>
              <a:xfrm>
                <a:off x="3704651" y="3926780"/>
                <a:ext cx="170909" cy="61656"/>
              </a:xfrm>
              <a:custGeom>
                <a:avLst/>
                <a:gdLst/>
                <a:ahLst/>
                <a:cxnLst/>
                <a:rect l="l" t="t" r="r" b="b"/>
                <a:pathLst>
                  <a:path w="7088" h="2557" extrusionOk="0">
                    <a:moveTo>
                      <a:pt x="826" y="1"/>
                    </a:moveTo>
                    <a:cubicBezTo>
                      <a:pt x="367" y="1"/>
                      <a:pt x="1" y="371"/>
                      <a:pt x="1" y="826"/>
                    </a:cubicBezTo>
                    <a:lnTo>
                      <a:pt x="1" y="1734"/>
                    </a:lnTo>
                    <a:cubicBezTo>
                      <a:pt x="1" y="2190"/>
                      <a:pt x="370" y="2557"/>
                      <a:pt x="826" y="2557"/>
                    </a:cubicBezTo>
                    <a:lnTo>
                      <a:pt x="6263" y="2557"/>
                    </a:lnTo>
                    <a:cubicBezTo>
                      <a:pt x="6721" y="2557"/>
                      <a:pt x="7088" y="2187"/>
                      <a:pt x="7088" y="1734"/>
                    </a:cubicBezTo>
                    <a:lnTo>
                      <a:pt x="7088" y="826"/>
                    </a:lnTo>
                    <a:cubicBezTo>
                      <a:pt x="7088" y="371"/>
                      <a:pt x="6715" y="1"/>
                      <a:pt x="6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08;p52">
                <a:extLst>
                  <a:ext uri="{FF2B5EF4-FFF2-40B4-BE49-F238E27FC236}">
                    <a16:creationId xmlns:a16="http://schemas.microsoft.com/office/drawing/2014/main" id="{1B5EE6A9-97A5-496F-BE33-D447493F5DFA}"/>
                  </a:ext>
                </a:extLst>
              </p:cNvPr>
              <p:cNvSpPr/>
              <p:nvPr/>
            </p:nvSpPr>
            <p:spPr>
              <a:xfrm>
                <a:off x="3704578" y="3926780"/>
                <a:ext cx="49575" cy="61656"/>
              </a:xfrm>
              <a:custGeom>
                <a:avLst/>
                <a:gdLst/>
                <a:ahLst/>
                <a:cxnLst/>
                <a:rect l="l" t="t" r="r" b="b"/>
                <a:pathLst>
                  <a:path w="2056" h="2557" extrusionOk="0">
                    <a:moveTo>
                      <a:pt x="823" y="1"/>
                    </a:moveTo>
                    <a:cubicBezTo>
                      <a:pt x="364" y="1"/>
                      <a:pt x="1" y="371"/>
                      <a:pt x="1" y="826"/>
                    </a:cubicBezTo>
                    <a:lnTo>
                      <a:pt x="1" y="1734"/>
                    </a:lnTo>
                    <a:cubicBezTo>
                      <a:pt x="1" y="2190"/>
                      <a:pt x="370" y="2557"/>
                      <a:pt x="823" y="2557"/>
                    </a:cubicBezTo>
                    <a:lnTo>
                      <a:pt x="2033" y="2557"/>
                    </a:lnTo>
                    <a:cubicBezTo>
                      <a:pt x="1588" y="2550"/>
                      <a:pt x="1231" y="2182"/>
                      <a:pt x="1231" y="1734"/>
                    </a:cubicBezTo>
                    <a:lnTo>
                      <a:pt x="1231" y="826"/>
                    </a:lnTo>
                    <a:cubicBezTo>
                      <a:pt x="1231" y="367"/>
                      <a:pt x="1600" y="1"/>
                      <a:pt x="2056" y="1"/>
                    </a:cubicBezTo>
                    <a:close/>
                    <a:moveTo>
                      <a:pt x="2033" y="2557"/>
                    </a:moveTo>
                    <a:cubicBezTo>
                      <a:pt x="2037" y="2557"/>
                      <a:pt x="2041" y="2557"/>
                      <a:pt x="2044" y="2557"/>
                    </a:cubicBezTo>
                    <a:cubicBezTo>
                      <a:pt x="2048" y="2557"/>
                      <a:pt x="2052" y="2557"/>
                      <a:pt x="2056" y="25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120;p52">
              <a:extLst>
                <a:ext uri="{FF2B5EF4-FFF2-40B4-BE49-F238E27FC236}">
                  <a16:creationId xmlns:a16="http://schemas.microsoft.com/office/drawing/2014/main" id="{3FE369F7-A676-4B05-B78E-55758FF12FB7}"/>
                </a:ext>
              </a:extLst>
            </p:cNvPr>
            <p:cNvGrpSpPr/>
            <p:nvPr/>
          </p:nvGrpSpPr>
          <p:grpSpPr>
            <a:xfrm>
              <a:off x="6853488" y="754560"/>
              <a:ext cx="694946" cy="604839"/>
              <a:chOff x="1910560" y="3301808"/>
              <a:chExt cx="490955" cy="429299"/>
            </a:xfrm>
          </p:grpSpPr>
          <p:sp>
            <p:nvSpPr>
              <p:cNvPr id="120" name="Google Shape;1121;p52">
                <a:extLst>
                  <a:ext uri="{FF2B5EF4-FFF2-40B4-BE49-F238E27FC236}">
                    <a16:creationId xmlns:a16="http://schemas.microsoft.com/office/drawing/2014/main" id="{F93E5592-8B7D-4FF3-88CD-52ECADC11AEC}"/>
                  </a:ext>
                </a:extLst>
              </p:cNvPr>
              <p:cNvSpPr/>
              <p:nvPr/>
            </p:nvSpPr>
            <p:spPr>
              <a:xfrm>
                <a:off x="1910560" y="3408434"/>
                <a:ext cx="490955" cy="322673"/>
              </a:xfrm>
              <a:custGeom>
                <a:avLst/>
                <a:gdLst/>
                <a:ahLst/>
                <a:cxnLst/>
                <a:rect l="l" t="t" r="r" b="b"/>
                <a:pathLst>
                  <a:path w="20361" h="13382" extrusionOk="0">
                    <a:moveTo>
                      <a:pt x="1" y="1"/>
                    </a:moveTo>
                    <a:lnTo>
                      <a:pt x="1" y="3634"/>
                    </a:lnTo>
                    <a:cubicBezTo>
                      <a:pt x="1" y="7330"/>
                      <a:pt x="5539" y="7623"/>
                      <a:pt x="7709" y="9440"/>
                    </a:cubicBezTo>
                    <a:cubicBezTo>
                      <a:pt x="8652" y="10230"/>
                      <a:pt x="9315" y="11291"/>
                      <a:pt x="10249" y="12088"/>
                    </a:cubicBezTo>
                    <a:cubicBezTo>
                      <a:pt x="11286" y="12974"/>
                      <a:pt x="12626" y="13381"/>
                      <a:pt x="13986" y="13381"/>
                    </a:cubicBezTo>
                    <a:cubicBezTo>
                      <a:pt x="16575" y="13381"/>
                      <a:pt x="19242" y="11906"/>
                      <a:pt x="20054" y="9443"/>
                    </a:cubicBezTo>
                    <a:cubicBezTo>
                      <a:pt x="20265" y="8812"/>
                      <a:pt x="20360" y="8194"/>
                      <a:pt x="20357" y="7595"/>
                    </a:cubicBezTo>
                    <a:lnTo>
                      <a:pt x="20357" y="396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22;p52">
                <a:extLst>
                  <a:ext uri="{FF2B5EF4-FFF2-40B4-BE49-F238E27FC236}">
                    <a16:creationId xmlns:a16="http://schemas.microsoft.com/office/drawing/2014/main" id="{298B4DE8-EA7D-4871-8F09-BAC4C1DE09E8}"/>
                  </a:ext>
                </a:extLst>
              </p:cNvPr>
              <p:cNvSpPr/>
              <p:nvPr/>
            </p:nvSpPr>
            <p:spPr>
              <a:xfrm>
                <a:off x="1910560" y="3301808"/>
                <a:ext cx="490955" cy="341698"/>
              </a:xfrm>
              <a:custGeom>
                <a:avLst/>
                <a:gdLst/>
                <a:ahLst/>
                <a:cxnLst/>
                <a:rect l="l" t="t" r="r" b="b"/>
                <a:pathLst>
                  <a:path w="20361" h="14171" extrusionOk="0">
                    <a:moveTo>
                      <a:pt x="8222" y="0"/>
                    </a:moveTo>
                    <a:cubicBezTo>
                      <a:pt x="6670" y="0"/>
                      <a:pt x="5114" y="181"/>
                      <a:pt x="3643" y="669"/>
                    </a:cubicBezTo>
                    <a:cubicBezTo>
                      <a:pt x="1900" y="1246"/>
                      <a:pt x="1" y="2352"/>
                      <a:pt x="1" y="4423"/>
                    </a:cubicBezTo>
                    <a:cubicBezTo>
                      <a:pt x="1" y="8119"/>
                      <a:pt x="5539" y="8413"/>
                      <a:pt x="7709" y="10229"/>
                    </a:cubicBezTo>
                    <a:cubicBezTo>
                      <a:pt x="8652" y="11019"/>
                      <a:pt x="9315" y="12080"/>
                      <a:pt x="10249" y="12877"/>
                    </a:cubicBezTo>
                    <a:cubicBezTo>
                      <a:pt x="11286" y="13763"/>
                      <a:pt x="12626" y="14170"/>
                      <a:pt x="13986" y="14170"/>
                    </a:cubicBezTo>
                    <a:cubicBezTo>
                      <a:pt x="16575" y="14170"/>
                      <a:pt x="19242" y="12695"/>
                      <a:pt x="20054" y="10232"/>
                    </a:cubicBezTo>
                    <a:cubicBezTo>
                      <a:pt x="20265" y="9601"/>
                      <a:pt x="20360" y="8983"/>
                      <a:pt x="20357" y="8384"/>
                    </a:cubicBezTo>
                    <a:cubicBezTo>
                      <a:pt x="20344" y="4522"/>
                      <a:pt x="16256" y="1548"/>
                      <a:pt x="12747" y="554"/>
                    </a:cubicBezTo>
                    <a:cubicBezTo>
                      <a:pt x="11890" y="306"/>
                      <a:pt x="11011" y="156"/>
                      <a:pt x="10121" y="83"/>
                    </a:cubicBezTo>
                    <a:cubicBezTo>
                      <a:pt x="9493" y="31"/>
                      <a:pt x="8858" y="0"/>
                      <a:pt x="8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23;p52">
                <a:extLst>
                  <a:ext uri="{FF2B5EF4-FFF2-40B4-BE49-F238E27FC236}">
                    <a16:creationId xmlns:a16="http://schemas.microsoft.com/office/drawing/2014/main" id="{3978E1F9-7783-45C8-AAE7-37A97052212F}"/>
                  </a:ext>
                </a:extLst>
              </p:cNvPr>
              <p:cNvSpPr/>
              <p:nvPr/>
            </p:nvSpPr>
            <p:spPr>
              <a:xfrm>
                <a:off x="1950442" y="3341522"/>
                <a:ext cx="411335" cy="262272"/>
              </a:xfrm>
              <a:custGeom>
                <a:avLst/>
                <a:gdLst/>
                <a:ahLst/>
                <a:cxnLst/>
                <a:rect l="l" t="t" r="r" b="b"/>
                <a:pathLst>
                  <a:path w="17059" h="10877" extrusionOk="0">
                    <a:moveTo>
                      <a:pt x="6559" y="0"/>
                    </a:moveTo>
                    <a:cubicBezTo>
                      <a:pt x="5016" y="0"/>
                      <a:pt x="3688" y="195"/>
                      <a:pt x="2508" y="587"/>
                    </a:cubicBezTo>
                    <a:cubicBezTo>
                      <a:pt x="1693" y="857"/>
                      <a:pt x="1036" y="1202"/>
                      <a:pt x="606" y="1578"/>
                    </a:cubicBezTo>
                    <a:cubicBezTo>
                      <a:pt x="67" y="2049"/>
                      <a:pt x="1" y="2467"/>
                      <a:pt x="1" y="2779"/>
                    </a:cubicBezTo>
                    <a:cubicBezTo>
                      <a:pt x="1" y="3917"/>
                      <a:pt x="1074" y="4525"/>
                      <a:pt x="3652" y="5539"/>
                    </a:cubicBezTo>
                    <a:cubicBezTo>
                      <a:pt x="4895" y="6029"/>
                      <a:pt x="6179" y="6533"/>
                      <a:pt x="7116" y="7320"/>
                    </a:cubicBezTo>
                    <a:cubicBezTo>
                      <a:pt x="7700" y="7804"/>
                      <a:pt x="8155" y="8333"/>
                      <a:pt x="8595" y="8850"/>
                    </a:cubicBezTo>
                    <a:cubicBezTo>
                      <a:pt x="8958" y="9270"/>
                      <a:pt x="9306" y="9669"/>
                      <a:pt x="9669" y="9981"/>
                    </a:cubicBezTo>
                    <a:cubicBezTo>
                      <a:pt x="10344" y="10558"/>
                      <a:pt x="11294" y="10876"/>
                      <a:pt x="12336" y="10876"/>
                    </a:cubicBezTo>
                    <a:cubicBezTo>
                      <a:pt x="14111" y="10876"/>
                      <a:pt x="16233" y="9914"/>
                      <a:pt x="16839" y="8072"/>
                    </a:cubicBezTo>
                    <a:cubicBezTo>
                      <a:pt x="16985" y="7626"/>
                      <a:pt x="17059" y="7180"/>
                      <a:pt x="17056" y="6746"/>
                    </a:cubicBezTo>
                    <a:cubicBezTo>
                      <a:pt x="17052" y="5112"/>
                      <a:pt x="15985" y="3786"/>
                      <a:pt x="15093" y="2961"/>
                    </a:cubicBezTo>
                    <a:cubicBezTo>
                      <a:pt x="13898" y="1858"/>
                      <a:pt x="12276" y="956"/>
                      <a:pt x="10647" y="494"/>
                    </a:cubicBezTo>
                    <a:cubicBezTo>
                      <a:pt x="9924" y="287"/>
                      <a:pt x="9146" y="150"/>
                      <a:pt x="8337" y="86"/>
                    </a:cubicBezTo>
                    <a:cubicBezTo>
                      <a:pt x="7715" y="26"/>
                      <a:pt x="7116" y="0"/>
                      <a:pt x="65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24;p52">
                <a:extLst>
                  <a:ext uri="{FF2B5EF4-FFF2-40B4-BE49-F238E27FC236}">
                    <a16:creationId xmlns:a16="http://schemas.microsoft.com/office/drawing/2014/main" id="{0F48F84E-0279-48BD-AECF-3DB5546B0707}"/>
                  </a:ext>
                </a:extLst>
              </p:cNvPr>
              <p:cNvSpPr/>
              <p:nvPr/>
            </p:nvSpPr>
            <p:spPr>
              <a:xfrm>
                <a:off x="2013521" y="3396377"/>
                <a:ext cx="14853" cy="25535"/>
              </a:xfrm>
              <a:custGeom>
                <a:avLst/>
                <a:gdLst/>
                <a:ahLst/>
                <a:cxnLst/>
                <a:rect l="l" t="t" r="r" b="b"/>
                <a:pathLst>
                  <a:path w="616" h="1059" extrusionOk="0">
                    <a:moveTo>
                      <a:pt x="307" y="1"/>
                    </a:moveTo>
                    <a:cubicBezTo>
                      <a:pt x="141" y="1"/>
                      <a:pt x="1" y="138"/>
                      <a:pt x="1" y="310"/>
                    </a:cubicBezTo>
                    <a:lnTo>
                      <a:pt x="1" y="749"/>
                    </a:lnTo>
                    <a:cubicBezTo>
                      <a:pt x="1" y="918"/>
                      <a:pt x="138" y="1059"/>
                      <a:pt x="307" y="1059"/>
                    </a:cubicBezTo>
                    <a:cubicBezTo>
                      <a:pt x="479" y="1059"/>
                      <a:pt x="616" y="921"/>
                      <a:pt x="616" y="749"/>
                    </a:cubicBezTo>
                    <a:lnTo>
                      <a:pt x="616" y="310"/>
                    </a:lnTo>
                    <a:cubicBezTo>
                      <a:pt x="616" y="141"/>
                      <a:pt x="479" y="1"/>
                      <a:pt x="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25;p52">
                <a:extLst>
                  <a:ext uri="{FF2B5EF4-FFF2-40B4-BE49-F238E27FC236}">
                    <a16:creationId xmlns:a16="http://schemas.microsoft.com/office/drawing/2014/main" id="{212B10AD-7650-4CF5-AA66-2A2D2F2A91C7}"/>
                  </a:ext>
                </a:extLst>
              </p:cNvPr>
              <p:cNvSpPr/>
              <p:nvPr/>
            </p:nvSpPr>
            <p:spPr>
              <a:xfrm>
                <a:off x="2131624" y="3396377"/>
                <a:ext cx="14853" cy="25535"/>
              </a:xfrm>
              <a:custGeom>
                <a:avLst/>
                <a:gdLst/>
                <a:ahLst/>
                <a:cxnLst/>
                <a:rect l="l" t="t" r="r" b="b"/>
                <a:pathLst>
                  <a:path w="616" h="1059" extrusionOk="0">
                    <a:moveTo>
                      <a:pt x="310" y="1"/>
                    </a:moveTo>
                    <a:cubicBezTo>
                      <a:pt x="141" y="1"/>
                      <a:pt x="1" y="138"/>
                      <a:pt x="1" y="310"/>
                    </a:cubicBezTo>
                    <a:lnTo>
                      <a:pt x="1" y="749"/>
                    </a:lnTo>
                    <a:cubicBezTo>
                      <a:pt x="1" y="918"/>
                      <a:pt x="138" y="1059"/>
                      <a:pt x="310" y="1059"/>
                    </a:cubicBezTo>
                    <a:cubicBezTo>
                      <a:pt x="479" y="1059"/>
                      <a:pt x="616" y="921"/>
                      <a:pt x="616" y="749"/>
                    </a:cubicBezTo>
                    <a:lnTo>
                      <a:pt x="616" y="310"/>
                    </a:lnTo>
                    <a:cubicBezTo>
                      <a:pt x="616" y="141"/>
                      <a:pt x="479" y="1"/>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26;p52">
                <a:extLst>
                  <a:ext uri="{FF2B5EF4-FFF2-40B4-BE49-F238E27FC236}">
                    <a16:creationId xmlns:a16="http://schemas.microsoft.com/office/drawing/2014/main" id="{BBDEF02B-D12A-479E-A7B9-CE35DFA64A84}"/>
                  </a:ext>
                </a:extLst>
              </p:cNvPr>
              <p:cNvSpPr/>
              <p:nvPr/>
            </p:nvSpPr>
            <p:spPr>
              <a:xfrm>
                <a:off x="2057164" y="3406143"/>
                <a:ext cx="45741" cy="21388"/>
              </a:xfrm>
              <a:custGeom>
                <a:avLst/>
                <a:gdLst/>
                <a:ahLst/>
                <a:cxnLst/>
                <a:rect l="l" t="t" r="r" b="b"/>
                <a:pathLst>
                  <a:path w="1897" h="887" extrusionOk="0">
                    <a:moveTo>
                      <a:pt x="340" y="1"/>
                    </a:moveTo>
                    <a:cubicBezTo>
                      <a:pt x="268" y="1"/>
                      <a:pt x="196" y="26"/>
                      <a:pt x="138" y="77"/>
                    </a:cubicBezTo>
                    <a:cubicBezTo>
                      <a:pt x="10" y="188"/>
                      <a:pt x="1" y="386"/>
                      <a:pt x="112" y="513"/>
                    </a:cubicBezTo>
                    <a:cubicBezTo>
                      <a:pt x="319" y="752"/>
                      <a:pt x="625" y="886"/>
                      <a:pt x="947" y="886"/>
                    </a:cubicBezTo>
                    <a:cubicBezTo>
                      <a:pt x="1275" y="886"/>
                      <a:pt x="1575" y="752"/>
                      <a:pt x="1785" y="513"/>
                    </a:cubicBezTo>
                    <a:cubicBezTo>
                      <a:pt x="1897" y="386"/>
                      <a:pt x="1884" y="188"/>
                      <a:pt x="1757" y="77"/>
                    </a:cubicBezTo>
                    <a:cubicBezTo>
                      <a:pt x="1698" y="26"/>
                      <a:pt x="1626" y="1"/>
                      <a:pt x="1554" y="1"/>
                    </a:cubicBezTo>
                    <a:cubicBezTo>
                      <a:pt x="1469" y="1"/>
                      <a:pt x="1384" y="36"/>
                      <a:pt x="1323" y="105"/>
                    </a:cubicBezTo>
                    <a:cubicBezTo>
                      <a:pt x="1231" y="211"/>
                      <a:pt x="1094" y="268"/>
                      <a:pt x="947" y="268"/>
                    </a:cubicBezTo>
                    <a:cubicBezTo>
                      <a:pt x="801" y="268"/>
                      <a:pt x="664" y="211"/>
                      <a:pt x="574" y="105"/>
                    </a:cubicBezTo>
                    <a:cubicBezTo>
                      <a:pt x="512" y="36"/>
                      <a:pt x="426" y="1"/>
                      <a:pt x="3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27;p52">
                <a:extLst>
                  <a:ext uri="{FF2B5EF4-FFF2-40B4-BE49-F238E27FC236}">
                    <a16:creationId xmlns:a16="http://schemas.microsoft.com/office/drawing/2014/main" id="{F31F0942-0224-4BEF-9B3E-871E91FCFA95}"/>
                  </a:ext>
                </a:extLst>
              </p:cNvPr>
              <p:cNvSpPr/>
              <p:nvPr/>
            </p:nvSpPr>
            <p:spPr>
              <a:xfrm>
                <a:off x="2205311" y="3446314"/>
                <a:ext cx="94376" cy="94400"/>
              </a:xfrm>
              <a:custGeom>
                <a:avLst/>
                <a:gdLst/>
                <a:ahLst/>
                <a:cxnLst/>
                <a:rect l="l" t="t" r="r" b="b"/>
                <a:pathLst>
                  <a:path w="3914" h="3915" extrusionOk="0">
                    <a:moveTo>
                      <a:pt x="1957" y="1"/>
                    </a:moveTo>
                    <a:cubicBezTo>
                      <a:pt x="877" y="1"/>
                      <a:pt x="1" y="877"/>
                      <a:pt x="1" y="1957"/>
                    </a:cubicBezTo>
                    <a:cubicBezTo>
                      <a:pt x="1" y="3038"/>
                      <a:pt x="877" y="3914"/>
                      <a:pt x="1957" y="3914"/>
                    </a:cubicBezTo>
                    <a:cubicBezTo>
                      <a:pt x="3038" y="3914"/>
                      <a:pt x="3914" y="3038"/>
                      <a:pt x="3914" y="1957"/>
                    </a:cubicBezTo>
                    <a:cubicBezTo>
                      <a:pt x="3914" y="874"/>
                      <a:pt x="3038" y="1"/>
                      <a:pt x="19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138;p52">
              <a:extLst>
                <a:ext uri="{FF2B5EF4-FFF2-40B4-BE49-F238E27FC236}">
                  <a16:creationId xmlns:a16="http://schemas.microsoft.com/office/drawing/2014/main" id="{EF751DE4-DE13-4C64-9F8D-493B1C00990A}"/>
                </a:ext>
              </a:extLst>
            </p:cNvPr>
            <p:cNvGrpSpPr/>
            <p:nvPr/>
          </p:nvGrpSpPr>
          <p:grpSpPr>
            <a:xfrm>
              <a:off x="6214315" y="1257799"/>
              <a:ext cx="694922" cy="553377"/>
              <a:chOff x="5512341" y="4029041"/>
              <a:chExt cx="496018" cy="389537"/>
            </a:xfrm>
          </p:grpSpPr>
          <p:sp>
            <p:nvSpPr>
              <p:cNvPr id="110" name="Google Shape;1139;p52">
                <a:extLst>
                  <a:ext uri="{FF2B5EF4-FFF2-40B4-BE49-F238E27FC236}">
                    <a16:creationId xmlns:a16="http://schemas.microsoft.com/office/drawing/2014/main" id="{18F3978F-187F-4989-A99F-7C8815ADE512}"/>
                  </a:ext>
                </a:extLst>
              </p:cNvPr>
              <p:cNvSpPr/>
              <p:nvPr/>
            </p:nvSpPr>
            <p:spPr>
              <a:xfrm>
                <a:off x="5512510" y="4029041"/>
                <a:ext cx="129412" cy="126832"/>
              </a:xfrm>
              <a:custGeom>
                <a:avLst/>
                <a:gdLst/>
                <a:ahLst/>
                <a:cxnLst/>
                <a:rect l="l" t="t" r="r" b="b"/>
                <a:pathLst>
                  <a:path w="5367" h="5260" extrusionOk="0">
                    <a:moveTo>
                      <a:pt x="2516" y="1"/>
                    </a:moveTo>
                    <a:cubicBezTo>
                      <a:pt x="2244" y="1"/>
                      <a:pt x="1972" y="96"/>
                      <a:pt x="1756" y="285"/>
                    </a:cubicBezTo>
                    <a:cubicBezTo>
                      <a:pt x="1460" y="543"/>
                      <a:pt x="1329" y="910"/>
                      <a:pt x="1364" y="1263"/>
                    </a:cubicBezTo>
                    <a:cubicBezTo>
                      <a:pt x="1329" y="1260"/>
                      <a:pt x="1293" y="1258"/>
                      <a:pt x="1258" y="1258"/>
                    </a:cubicBezTo>
                    <a:cubicBezTo>
                      <a:pt x="938" y="1258"/>
                      <a:pt x="618" y="1388"/>
                      <a:pt x="386" y="1655"/>
                    </a:cubicBezTo>
                    <a:cubicBezTo>
                      <a:pt x="0" y="2092"/>
                      <a:pt x="7" y="2758"/>
                      <a:pt x="395" y="3188"/>
                    </a:cubicBezTo>
                    <a:cubicBezTo>
                      <a:pt x="626" y="3444"/>
                      <a:pt x="941" y="3573"/>
                      <a:pt x="1256" y="3573"/>
                    </a:cubicBezTo>
                    <a:cubicBezTo>
                      <a:pt x="1407" y="3573"/>
                      <a:pt x="1557" y="3543"/>
                      <a:pt x="1699" y="3484"/>
                    </a:cubicBezTo>
                    <a:cubicBezTo>
                      <a:pt x="1761" y="3459"/>
                      <a:pt x="1826" y="3446"/>
                      <a:pt x="1891" y="3446"/>
                    </a:cubicBezTo>
                    <a:cubicBezTo>
                      <a:pt x="2011" y="3446"/>
                      <a:pt x="2129" y="3491"/>
                      <a:pt x="2218" y="3580"/>
                    </a:cubicBezTo>
                    <a:lnTo>
                      <a:pt x="3898" y="5259"/>
                    </a:lnTo>
                    <a:lnTo>
                      <a:pt x="5367" y="3790"/>
                    </a:lnTo>
                    <a:lnTo>
                      <a:pt x="3678" y="2117"/>
                    </a:lnTo>
                    <a:cubicBezTo>
                      <a:pt x="3544" y="1980"/>
                      <a:pt x="3506" y="1779"/>
                      <a:pt x="3582" y="1598"/>
                    </a:cubicBezTo>
                    <a:cubicBezTo>
                      <a:pt x="3764" y="1161"/>
                      <a:pt x="3662" y="639"/>
                      <a:pt x="3289" y="298"/>
                    </a:cubicBezTo>
                    <a:cubicBezTo>
                      <a:pt x="3072" y="100"/>
                      <a:pt x="2794" y="1"/>
                      <a:pt x="2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40;p52">
                <a:extLst>
                  <a:ext uri="{FF2B5EF4-FFF2-40B4-BE49-F238E27FC236}">
                    <a16:creationId xmlns:a16="http://schemas.microsoft.com/office/drawing/2014/main" id="{7AEC72D1-D66D-412A-8F10-C658B06C5457}"/>
                  </a:ext>
                </a:extLst>
              </p:cNvPr>
              <p:cNvSpPr/>
              <p:nvPr/>
            </p:nvSpPr>
            <p:spPr>
              <a:xfrm>
                <a:off x="5512341" y="4060412"/>
                <a:ext cx="113763" cy="95534"/>
              </a:xfrm>
              <a:custGeom>
                <a:avLst/>
                <a:gdLst/>
                <a:ahLst/>
                <a:cxnLst/>
                <a:rect l="l" t="t" r="r" b="b"/>
                <a:pathLst>
                  <a:path w="4718" h="3962" extrusionOk="0">
                    <a:moveTo>
                      <a:pt x="960" y="0"/>
                    </a:moveTo>
                    <a:cubicBezTo>
                      <a:pt x="747" y="55"/>
                      <a:pt x="543" y="176"/>
                      <a:pt x="383" y="357"/>
                    </a:cubicBezTo>
                    <a:cubicBezTo>
                      <a:pt x="1" y="797"/>
                      <a:pt x="4" y="1460"/>
                      <a:pt x="396" y="1890"/>
                    </a:cubicBezTo>
                    <a:cubicBezTo>
                      <a:pt x="624" y="2147"/>
                      <a:pt x="939" y="2275"/>
                      <a:pt x="1254" y="2275"/>
                    </a:cubicBezTo>
                    <a:cubicBezTo>
                      <a:pt x="1405" y="2275"/>
                      <a:pt x="1557" y="2245"/>
                      <a:pt x="1699" y="2187"/>
                    </a:cubicBezTo>
                    <a:cubicBezTo>
                      <a:pt x="1762" y="2161"/>
                      <a:pt x="1827" y="2148"/>
                      <a:pt x="1891" y="2148"/>
                    </a:cubicBezTo>
                    <a:cubicBezTo>
                      <a:pt x="2011" y="2148"/>
                      <a:pt x="2128" y="2193"/>
                      <a:pt x="2216" y="2282"/>
                    </a:cubicBezTo>
                    <a:lnTo>
                      <a:pt x="3898" y="3961"/>
                    </a:lnTo>
                    <a:lnTo>
                      <a:pt x="4717" y="3143"/>
                    </a:lnTo>
                    <a:lnTo>
                      <a:pt x="3038" y="1460"/>
                    </a:lnTo>
                    <a:cubicBezTo>
                      <a:pt x="2947" y="1374"/>
                      <a:pt x="2827" y="1329"/>
                      <a:pt x="2705" y="1329"/>
                    </a:cubicBezTo>
                    <a:cubicBezTo>
                      <a:pt x="2642" y="1329"/>
                      <a:pt x="2579" y="1341"/>
                      <a:pt x="2518" y="1364"/>
                    </a:cubicBezTo>
                    <a:cubicBezTo>
                      <a:pt x="2378" y="1423"/>
                      <a:pt x="2228" y="1452"/>
                      <a:pt x="2078" y="1452"/>
                    </a:cubicBezTo>
                    <a:cubicBezTo>
                      <a:pt x="1763" y="1452"/>
                      <a:pt x="1448" y="1324"/>
                      <a:pt x="1215" y="1071"/>
                    </a:cubicBezTo>
                    <a:cubicBezTo>
                      <a:pt x="950" y="775"/>
                      <a:pt x="861" y="367"/>
                      <a:pt x="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41;p52">
                <a:extLst>
                  <a:ext uri="{FF2B5EF4-FFF2-40B4-BE49-F238E27FC236}">
                    <a16:creationId xmlns:a16="http://schemas.microsoft.com/office/drawing/2014/main" id="{5C7BF2D9-E92C-4D74-9CB0-B90F283F75DA}"/>
                  </a:ext>
                </a:extLst>
              </p:cNvPr>
              <p:cNvSpPr/>
              <p:nvPr/>
            </p:nvSpPr>
            <p:spPr>
              <a:xfrm>
                <a:off x="5563073" y="4119728"/>
                <a:ext cx="413023" cy="248069"/>
              </a:xfrm>
              <a:custGeom>
                <a:avLst/>
                <a:gdLst/>
                <a:ahLst/>
                <a:cxnLst/>
                <a:rect l="l" t="t" r="r" b="b"/>
                <a:pathLst>
                  <a:path w="17129" h="10288" extrusionOk="0">
                    <a:moveTo>
                      <a:pt x="6481" y="1"/>
                    </a:moveTo>
                    <a:cubicBezTo>
                      <a:pt x="6474" y="1"/>
                      <a:pt x="6467" y="1"/>
                      <a:pt x="6459" y="1"/>
                    </a:cubicBezTo>
                    <a:cubicBezTo>
                      <a:pt x="2881" y="16"/>
                      <a:pt x="0" y="2910"/>
                      <a:pt x="0" y="6489"/>
                    </a:cubicBezTo>
                    <a:cubicBezTo>
                      <a:pt x="0" y="7907"/>
                      <a:pt x="453" y="9220"/>
                      <a:pt x="1227" y="10287"/>
                    </a:cubicBezTo>
                    <a:lnTo>
                      <a:pt x="16822" y="10287"/>
                    </a:lnTo>
                    <a:cubicBezTo>
                      <a:pt x="17020" y="9745"/>
                      <a:pt x="17128" y="9156"/>
                      <a:pt x="17128" y="8541"/>
                    </a:cubicBezTo>
                    <a:cubicBezTo>
                      <a:pt x="17128" y="6336"/>
                      <a:pt x="15710" y="4455"/>
                      <a:pt x="13735" y="3761"/>
                    </a:cubicBezTo>
                    <a:cubicBezTo>
                      <a:pt x="12804" y="3436"/>
                      <a:pt x="11966" y="2881"/>
                      <a:pt x="11306" y="2145"/>
                    </a:cubicBezTo>
                    <a:cubicBezTo>
                      <a:pt x="10116" y="828"/>
                      <a:pt x="8394" y="1"/>
                      <a:pt x="6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42;p52">
                <a:extLst>
                  <a:ext uri="{FF2B5EF4-FFF2-40B4-BE49-F238E27FC236}">
                    <a16:creationId xmlns:a16="http://schemas.microsoft.com/office/drawing/2014/main" id="{80E04C96-537D-4780-B289-EF7AB74F8E7B}"/>
                  </a:ext>
                </a:extLst>
              </p:cNvPr>
              <p:cNvSpPr/>
              <p:nvPr/>
            </p:nvSpPr>
            <p:spPr>
              <a:xfrm>
                <a:off x="5563073" y="4163372"/>
                <a:ext cx="69179" cy="204498"/>
              </a:xfrm>
              <a:custGeom>
                <a:avLst/>
                <a:gdLst/>
                <a:ahLst/>
                <a:cxnLst/>
                <a:rect l="l" t="t" r="r" b="b"/>
                <a:pathLst>
                  <a:path w="2869" h="8481" extrusionOk="0">
                    <a:moveTo>
                      <a:pt x="1992" y="1"/>
                    </a:moveTo>
                    <a:cubicBezTo>
                      <a:pt x="765" y="1180"/>
                      <a:pt x="0" y="2840"/>
                      <a:pt x="0" y="4685"/>
                    </a:cubicBezTo>
                    <a:cubicBezTo>
                      <a:pt x="0" y="6103"/>
                      <a:pt x="453" y="7413"/>
                      <a:pt x="1227" y="8480"/>
                    </a:cubicBezTo>
                    <a:lnTo>
                      <a:pt x="2868" y="8480"/>
                    </a:lnTo>
                    <a:cubicBezTo>
                      <a:pt x="2097" y="7413"/>
                      <a:pt x="1641" y="6103"/>
                      <a:pt x="1641" y="4685"/>
                    </a:cubicBezTo>
                    <a:cubicBezTo>
                      <a:pt x="1641" y="3257"/>
                      <a:pt x="2097" y="1944"/>
                      <a:pt x="2868" y="877"/>
                    </a:cubicBezTo>
                    <a:lnTo>
                      <a:pt x="19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3;p52">
                <a:extLst>
                  <a:ext uri="{FF2B5EF4-FFF2-40B4-BE49-F238E27FC236}">
                    <a16:creationId xmlns:a16="http://schemas.microsoft.com/office/drawing/2014/main" id="{7B7F013F-FFA2-4138-A471-AFF857BCEF8D}"/>
                  </a:ext>
                </a:extLst>
              </p:cNvPr>
              <p:cNvSpPr/>
              <p:nvPr/>
            </p:nvSpPr>
            <p:spPr>
              <a:xfrm>
                <a:off x="5738564" y="4250490"/>
                <a:ext cx="195167" cy="98234"/>
              </a:xfrm>
              <a:custGeom>
                <a:avLst/>
                <a:gdLst/>
                <a:ahLst/>
                <a:cxnLst/>
                <a:rect l="l" t="t" r="r" b="b"/>
                <a:pathLst>
                  <a:path w="8094" h="4074" extrusionOk="0">
                    <a:moveTo>
                      <a:pt x="867" y="0"/>
                    </a:moveTo>
                    <a:cubicBezTo>
                      <a:pt x="654" y="0"/>
                      <a:pt x="445" y="86"/>
                      <a:pt x="290" y="250"/>
                    </a:cubicBezTo>
                    <a:cubicBezTo>
                      <a:pt x="39" y="517"/>
                      <a:pt x="0" y="919"/>
                      <a:pt x="198" y="1231"/>
                    </a:cubicBezTo>
                    <a:lnTo>
                      <a:pt x="1457" y="3191"/>
                    </a:lnTo>
                    <a:lnTo>
                      <a:pt x="4118" y="4074"/>
                    </a:lnTo>
                    <a:lnTo>
                      <a:pt x="7693" y="3191"/>
                    </a:lnTo>
                    <a:cubicBezTo>
                      <a:pt x="8094" y="1052"/>
                      <a:pt x="7427" y="84"/>
                      <a:pt x="6347" y="84"/>
                    </a:cubicBezTo>
                    <a:cubicBezTo>
                      <a:pt x="5837" y="84"/>
                      <a:pt x="5234" y="299"/>
                      <a:pt x="4608" y="709"/>
                    </a:cubicBezTo>
                    <a:cubicBezTo>
                      <a:pt x="4264" y="933"/>
                      <a:pt x="3868" y="1049"/>
                      <a:pt x="3473" y="1049"/>
                    </a:cubicBezTo>
                    <a:cubicBezTo>
                      <a:pt x="3133" y="1049"/>
                      <a:pt x="2792" y="964"/>
                      <a:pt x="2483" y="788"/>
                    </a:cubicBezTo>
                    <a:lnTo>
                      <a:pt x="1259" y="103"/>
                    </a:lnTo>
                    <a:cubicBezTo>
                      <a:pt x="1136" y="34"/>
                      <a:pt x="1001"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44;p52">
                <a:extLst>
                  <a:ext uri="{FF2B5EF4-FFF2-40B4-BE49-F238E27FC236}">
                    <a16:creationId xmlns:a16="http://schemas.microsoft.com/office/drawing/2014/main" id="{0D984BEE-8C70-42AB-9766-32D0B0BE5EA6}"/>
                  </a:ext>
                </a:extLst>
              </p:cNvPr>
              <p:cNvSpPr/>
              <p:nvPr/>
            </p:nvSpPr>
            <p:spPr>
              <a:xfrm>
                <a:off x="5738564" y="4250490"/>
                <a:ext cx="116270" cy="98234"/>
              </a:xfrm>
              <a:custGeom>
                <a:avLst/>
                <a:gdLst/>
                <a:ahLst/>
                <a:cxnLst/>
                <a:rect l="l" t="t" r="r" b="b"/>
                <a:pathLst>
                  <a:path w="4822" h="4074" extrusionOk="0">
                    <a:moveTo>
                      <a:pt x="867" y="0"/>
                    </a:moveTo>
                    <a:cubicBezTo>
                      <a:pt x="654" y="0"/>
                      <a:pt x="445" y="86"/>
                      <a:pt x="290" y="250"/>
                    </a:cubicBezTo>
                    <a:cubicBezTo>
                      <a:pt x="39" y="517"/>
                      <a:pt x="0" y="919"/>
                      <a:pt x="198" y="1231"/>
                    </a:cubicBezTo>
                    <a:lnTo>
                      <a:pt x="1457" y="3191"/>
                    </a:lnTo>
                    <a:lnTo>
                      <a:pt x="4118" y="4074"/>
                    </a:lnTo>
                    <a:lnTo>
                      <a:pt x="4822" y="3898"/>
                    </a:lnTo>
                    <a:lnTo>
                      <a:pt x="2687" y="3191"/>
                    </a:lnTo>
                    <a:lnTo>
                      <a:pt x="1428" y="1231"/>
                    </a:lnTo>
                    <a:cubicBezTo>
                      <a:pt x="1230" y="922"/>
                      <a:pt x="1269" y="517"/>
                      <a:pt x="1520" y="250"/>
                    </a:cubicBezTo>
                    <a:lnTo>
                      <a:pt x="1259" y="103"/>
                    </a:lnTo>
                    <a:cubicBezTo>
                      <a:pt x="1136" y="34"/>
                      <a:pt x="1001"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45;p52">
                <a:extLst>
                  <a:ext uri="{FF2B5EF4-FFF2-40B4-BE49-F238E27FC236}">
                    <a16:creationId xmlns:a16="http://schemas.microsoft.com/office/drawing/2014/main" id="{22C9FB54-727A-4C20-A2C5-2767B9D94C98}"/>
                  </a:ext>
                </a:extLst>
              </p:cNvPr>
              <p:cNvSpPr/>
              <p:nvPr/>
            </p:nvSpPr>
            <p:spPr>
              <a:xfrm>
                <a:off x="5586800" y="4101837"/>
                <a:ext cx="157937" cy="150896"/>
              </a:xfrm>
              <a:custGeom>
                <a:avLst/>
                <a:gdLst/>
                <a:ahLst/>
                <a:cxnLst/>
                <a:rect l="l" t="t" r="r" b="b"/>
                <a:pathLst>
                  <a:path w="6550" h="6258" extrusionOk="0">
                    <a:moveTo>
                      <a:pt x="2066" y="0"/>
                    </a:moveTo>
                    <a:cubicBezTo>
                      <a:pt x="1920" y="0"/>
                      <a:pt x="1777" y="59"/>
                      <a:pt x="1671" y="166"/>
                    </a:cubicBezTo>
                    <a:lnTo>
                      <a:pt x="198" y="1635"/>
                    </a:lnTo>
                    <a:cubicBezTo>
                      <a:pt x="55" y="1778"/>
                      <a:pt x="1" y="1989"/>
                      <a:pt x="55" y="2189"/>
                    </a:cubicBezTo>
                    <a:cubicBezTo>
                      <a:pt x="237" y="2827"/>
                      <a:pt x="753" y="4277"/>
                      <a:pt x="2005" y="5523"/>
                    </a:cubicBezTo>
                    <a:cubicBezTo>
                      <a:pt x="2495" y="6012"/>
                      <a:pt x="3137" y="6257"/>
                      <a:pt x="3780" y="6257"/>
                    </a:cubicBezTo>
                    <a:cubicBezTo>
                      <a:pt x="4433" y="6257"/>
                      <a:pt x="5086" y="6005"/>
                      <a:pt x="5581" y="5500"/>
                    </a:cubicBezTo>
                    <a:cubicBezTo>
                      <a:pt x="6549" y="4506"/>
                      <a:pt x="6505" y="2903"/>
                      <a:pt x="5514" y="1925"/>
                    </a:cubicBezTo>
                    <a:cubicBezTo>
                      <a:pt x="4274" y="708"/>
                      <a:pt x="2850" y="201"/>
                      <a:pt x="2219" y="22"/>
                    </a:cubicBezTo>
                    <a:cubicBezTo>
                      <a:pt x="2168" y="8"/>
                      <a:pt x="2117" y="0"/>
                      <a:pt x="2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46;p52">
                <a:extLst>
                  <a:ext uri="{FF2B5EF4-FFF2-40B4-BE49-F238E27FC236}">
                    <a16:creationId xmlns:a16="http://schemas.microsoft.com/office/drawing/2014/main" id="{A4AB0DCE-0056-4193-B3F5-13BE91D1A710}"/>
                  </a:ext>
                </a:extLst>
              </p:cNvPr>
              <p:cNvSpPr/>
              <p:nvPr/>
            </p:nvSpPr>
            <p:spPr>
              <a:xfrm>
                <a:off x="5586728" y="4118571"/>
                <a:ext cx="143855" cy="134258"/>
              </a:xfrm>
              <a:custGeom>
                <a:avLst/>
                <a:gdLst/>
                <a:ahLst/>
                <a:cxnLst/>
                <a:rect l="l" t="t" r="r" b="b"/>
                <a:pathLst>
                  <a:path w="5966" h="5568" extrusionOk="0">
                    <a:moveTo>
                      <a:pt x="1141" y="1"/>
                    </a:moveTo>
                    <a:lnTo>
                      <a:pt x="198" y="944"/>
                    </a:lnTo>
                    <a:cubicBezTo>
                      <a:pt x="55" y="1087"/>
                      <a:pt x="1" y="1301"/>
                      <a:pt x="55" y="1498"/>
                    </a:cubicBezTo>
                    <a:cubicBezTo>
                      <a:pt x="233" y="2136"/>
                      <a:pt x="753" y="3586"/>
                      <a:pt x="2002" y="4832"/>
                    </a:cubicBezTo>
                    <a:cubicBezTo>
                      <a:pt x="2492" y="5322"/>
                      <a:pt x="3136" y="5567"/>
                      <a:pt x="3779" y="5567"/>
                    </a:cubicBezTo>
                    <a:cubicBezTo>
                      <a:pt x="4433" y="5567"/>
                      <a:pt x="5086" y="5315"/>
                      <a:pt x="5580" y="4809"/>
                    </a:cubicBezTo>
                    <a:cubicBezTo>
                      <a:pt x="5737" y="4650"/>
                      <a:pt x="5864" y="4478"/>
                      <a:pt x="5966" y="4296"/>
                    </a:cubicBezTo>
                    <a:lnTo>
                      <a:pt x="5966" y="4296"/>
                    </a:lnTo>
                    <a:cubicBezTo>
                      <a:pt x="5582" y="4514"/>
                      <a:pt x="5153" y="4623"/>
                      <a:pt x="4725" y="4623"/>
                    </a:cubicBezTo>
                    <a:cubicBezTo>
                      <a:pt x="4081" y="4623"/>
                      <a:pt x="3438" y="4378"/>
                      <a:pt x="2948" y="3888"/>
                    </a:cubicBezTo>
                    <a:cubicBezTo>
                      <a:pt x="1699" y="2642"/>
                      <a:pt x="1180" y="1189"/>
                      <a:pt x="998" y="555"/>
                    </a:cubicBezTo>
                    <a:cubicBezTo>
                      <a:pt x="944" y="361"/>
                      <a:pt x="998" y="147"/>
                      <a:pt x="1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47;p52">
                <a:extLst>
                  <a:ext uri="{FF2B5EF4-FFF2-40B4-BE49-F238E27FC236}">
                    <a16:creationId xmlns:a16="http://schemas.microsoft.com/office/drawing/2014/main" id="{00C6D56F-7D60-42A7-AF03-030F82A6475A}"/>
                  </a:ext>
                </a:extLst>
              </p:cNvPr>
              <p:cNvSpPr/>
              <p:nvPr/>
            </p:nvSpPr>
            <p:spPr>
              <a:xfrm>
                <a:off x="5546846" y="4327433"/>
                <a:ext cx="461513" cy="91145"/>
              </a:xfrm>
              <a:custGeom>
                <a:avLst/>
                <a:gdLst/>
                <a:ahLst/>
                <a:cxnLst/>
                <a:rect l="l" t="t" r="r" b="b"/>
                <a:pathLst>
                  <a:path w="19140" h="3780" extrusionOk="0">
                    <a:moveTo>
                      <a:pt x="826" y="0"/>
                    </a:moveTo>
                    <a:cubicBezTo>
                      <a:pt x="354" y="0"/>
                      <a:pt x="1" y="424"/>
                      <a:pt x="87" y="886"/>
                    </a:cubicBezTo>
                    <a:cubicBezTo>
                      <a:pt x="182" y="1377"/>
                      <a:pt x="374" y="2001"/>
                      <a:pt x="778" y="2581"/>
                    </a:cubicBezTo>
                    <a:cubicBezTo>
                      <a:pt x="1298" y="3336"/>
                      <a:pt x="2168" y="3779"/>
                      <a:pt x="3082" y="3779"/>
                    </a:cubicBezTo>
                    <a:lnTo>
                      <a:pt x="16058" y="3779"/>
                    </a:lnTo>
                    <a:cubicBezTo>
                      <a:pt x="16976" y="3779"/>
                      <a:pt x="17843" y="3336"/>
                      <a:pt x="18362" y="2581"/>
                    </a:cubicBezTo>
                    <a:cubicBezTo>
                      <a:pt x="18760" y="2001"/>
                      <a:pt x="18955" y="1377"/>
                      <a:pt x="19054" y="886"/>
                    </a:cubicBezTo>
                    <a:cubicBezTo>
                      <a:pt x="19140" y="424"/>
                      <a:pt x="18786" y="0"/>
                      <a:pt x="183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48;p52">
                <a:extLst>
                  <a:ext uri="{FF2B5EF4-FFF2-40B4-BE49-F238E27FC236}">
                    <a16:creationId xmlns:a16="http://schemas.microsoft.com/office/drawing/2014/main" id="{50909E05-76A4-4E4A-9316-CD68D5A20E52}"/>
                  </a:ext>
                </a:extLst>
              </p:cNvPr>
              <p:cNvSpPr/>
              <p:nvPr/>
            </p:nvSpPr>
            <p:spPr>
              <a:xfrm>
                <a:off x="5546846" y="4327433"/>
                <a:ext cx="113907" cy="91145"/>
              </a:xfrm>
              <a:custGeom>
                <a:avLst/>
                <a:gdLst/>
                <a:ahLst/>
                <a:cxnLst/>
                <a:rect l="l" t="t" r="r" b="b"/>
                <a:pathLst>
                  <a:path w="4724" h="3780" extrusionOk="0">
                    <a:moveTo>
                      <a:pt x="826" y="0"/>
                    </a:moveTo>
                    <a:cubicBezTo>
                      <a:pt x="354" y="0"/>
                      <a:pt x="1" y="424"/>
                      <a:pt x="87" y="886"/>
                    </a:cubicBezTo>
                    <a:cubicBezTo>
                      <a:pt x="182" y="1377"/>
                      <a:pt x="374" y="2001"/>
                      <a:pt x="778" y="2581"/>
                    </a:cubicBezTo>
                    <a:cubicBezTo>
                      <a:pt x="1298" y="3336"/>
                      <a:pt x="2168" y="3779"/>
                      <a:pt x="3082" y="3779"/>
                    </a:cubicBezTo>
                    <a:lnTo>
                      <a:pt x="4723" y="3779"/>
                    </a:lnTo>
                    <a:cubicBezTo>
                      <a:pt x="3809" y="3779"/>
                      <a:pt x="2939" y="3333"/>
                      <a:pt x="2419" y="2581"/>
                    </a:cubicBezTo>
                    <a:cubicBezTo>
                      <a:pt x="2015" y="2001"/>
                      <a:pt x="1823" y="1377"/>
                      <a:pt x="1728" y="886"/>
                    </a:cubicBezTo>
                    <a:cubicBezTo>
                      <a:pt x="1642" y="424"/>
                      <a:pt x="1996" y="0"/>
                      <a:pt x="2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29684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7"/>
          <p:cNvSpPr txBox="1">
            <a:spLocks noGrp="1"/>
          </p:cNvSpPr>
          <p:nvPr>
            <p:ph type="title"/>
          </p:nvPr>
        </p:nvSpPr>
        <p:spPr>
          <a:xfrm>
            <a:off x="2014821" y="331737"/>
            <a:ext cx="5114358" cy="5583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2">
                    <a:lumMod val="10000"/>
                  </a:schemeClr>
                </a:solidFill>
              </a:rPr>
              <a:t>TRÒ CH</a:t>
            </a:r>
            <a:r>
              <a:rPr lang="vi-VN" sz="3200" b="1" dirty="0">
                <a:solidFill>
                  <a:schemeClr val="bg2">
                    <a:lumMod val="10000"/>
                  </a:schemeClr>
                </a:solidFill>
              </a:rPr>
              <a:t>Ơ</a:t>
            </a:r>
            <a:r>
              <a:rPr lang="en-US" sz="3200" b="1" dirty="0">
                <a:solidFill>
                  <a:schemeClr val="bg2">
                    <a:lumMod val="10000"/>
                  </a:schemeClr>
                </a:solidFill>
              </a:rPr>
              <a:t>I “HỎI – ĐÁP”</a:t>
            </a:r>
            <a:endParaRPr sz="3200" b="1" dirty="0">
              <a:solidFill>
                <a:schemeClr val="bg2">
                  <a:lumMod val="10000"/>
                </a:schemeClr>
              </a:solidFill>
            </a:endParaRPr>
          </a:p>
        </p:txBody>
      </p:sp>
      <p:sp>
        <p:nvSpPr>
          <p:cNvPr id="18" name="TextBox 17">
            <a:extLst>
              <a:ext uri="{FF2B5EF4-FFF2-40B4-BE49-F238E27FC236}">
                <a16:creationId xmlns:a16="http://schemas.microsoft.com/office/drawing/2014/main" id="{589922C7-4031-4F4D-96F7-4D987ED9EC0F}"/>
              </a:ext>
            </a:extLst>
          </p:cNvPr>
          <p:cNvSpPr txBox="1"/>
          <p:nvPr/>
        </p:nvSpPr>
        <p:spPr>
          <a:xfrm>
            <a:off x="461246" y="1205712"/>
            <a:ext cx="7992270" cy="211852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800" dirty="0"/>
              <a:t>Ban đầu, một cặp được đưa ra câu hỏi đầu tiên </a:t>
            </a:r>
            <a:r>
              <a:rPr lang="en-US" sz="1800" dirty="0" err="1"/>
              <a:t>về</a:t>
            </a:r>
            <a:r>
              <a:rPr lang="en-US" sz="1800" dirty="0"/>
              <a:t> </a:t>
            </a:r>
            <a:r>
              <a:rPr lang="en-US" sz="1800" dirty="0" err="1"/>
              <a:t>chủ</a:t>
            </a:r>
            <a:r>
              <a:rPr lang="en-US" sz="1800" dirty="0"/>
              <a:t> </a:t>
            </a:r>
            <a:r>
              <a:rPr lang="en-US" sz="1800" dirty="0" err="1"/>
              <a:t>đề</a:t>
            </a:r>
            <a:r>
              <a:rPr lang="en-US" sz="1800" dirty="0"/>
              <a:t> </a:t>
            </a:r>
            <a:r>
              <a:rPr lang="en-US" sz="1800" dirty="0" err="1"/>
              <a:t>vai</a:t>
            </a:r>
            <a:r>
              <a:rPr lang="en-US" sz="1800" dirty="0"/>
              <a:t> </a:t>
            </a:r>
            <a:r>
              <a:rPr lang="en-US" sz="1800" dirty="0" err="1"/>
              <a:t>trò</a:t>
            </a:r>
            <a:r>
              <a:rPr lang="en-US" sz="1800" dirty="0"/>
              <a:t> </a:t>
            </a:r>
            <a:r>
              <a:rPr lang="en-US" sz="1800" dirty="0" err="1"/>
              <a:t>của</a:t>
            </a:r>
            <a:r>
              <a:rPr lang="en-US" sz="1800" dirty="0"/>
              <a:t> </a:t>
            </a:r>
            <a:r>
              <a:rPr lang="en-US" sz="1800" dirty="0" err="1"/>
              <a:t>các</a:t>
            </a:r>
            <a:r>
              <a:rPr lang="en-US" sz="1800" dirty="0"/>
              <a:t> </a:t>
            </a:r>
            <a:r>
              <a:rPr lang="en-US" sz="1800" dirty="0" err="1"/>
              <a:t>nhóm</a:t>
            </a:r>
            <a:r>
              <a:rPr lang="en-US" sz="1800" dirty="0"/>
              <a:t> </a:t>
            </a:r>
            <a:r>
              <a:rPr lang="en-US" sz="1800" dirty="0" err="1"/>
              <a:t>chất</a:t>
            </a:r>
            <a:r>
              <a:rPr lang="en-US" sz="1800" dirty="0"/>
              <a:t> </a:t>
            </a:r>
            <a:r>
              <a:rPr lang="en-US" sz="1800" dirty="0" err="1"/>
              <a:t>dinh</a:t>
            </a:r>
            <a:r>
              <a:rPr lang="en-US" sz="1800" dirty="0"/>
              <a:t> d</a:t>
            </a:r>
            <a:r>
              <a:rPr lang="vi-VN" sz="1800" dirty="0"/>
              <a:t>ư</a:t>
            </a:r>
            <a:r>
              <a:rPr lang="en-US" sz="1800" dirty="0" err="1"/>
              <a:t>ỡng</a:t>
            </a:r>
            <a:r>
              <a:rPr lang="en-US" sz="1800" dirty="0"/>
              <a:t> </a:t>
            </a:r>
            <a:r>
              <a:rPr lang="en-US" sz="1800" dirty="0" err="1"/>
              <a:t>đối</a:t>
            </a:r>
            <a:r>
              <a:rPr lang="en-US" sz="1800" dirty="0"/>
              <a:t> </a:t>
            </a:r>
            <a:r>
              <a:rPr lang="en-US" sz="1800" dirty="0" err="1"/>
              <a:t>với</a:t>
            </a:r>
            <a:r>
              <a:rPr lang="en-US" sz="1800" dirty="0"/>
              <a:t> c</a:t>
            </a:r>
            <a:r>
              <a:rPr lang="vi-VN" sz="1800" dirty="0"/>
              <a:t>ơ</a:t>
            </a:r>
            <a:r>
              <a:rPr lang="en-US" sz="1800" dirty="0"/>
              <a:t> </a:t>
            </a:r>
            <a:r>
              <a:rPr lang="en-US" sz="1800" dirty="0" err="1"/>
              <a:t>thể</a:t>
            </a:r>
            <a:r>
              <a:rPr lang="en-US" sz="1800" dirty="0"/>
              <a:t> </a:t>
            </a:r>
            <a:r>
              <a:rPr lang="vi-VN" sz="1800" dirty="0"/>
              <a:t>và chỉ định cặp khác trả lời, cặp được chỉ định trả lời nhanh và đúng sẽ được đưa ra một câu hỏi mới,...</a:t>
            </a:r>
          </a:p>
          <a:p>
            <a:pPr marL="285750" indent="-285750" algn="just">
              <a:lnSpc>
                <a:spcPct val="150000"/>
              </a:lnSpc>
              <a:buFont typeface="Arial" panose="020B0604020202020204" pitchFamily="34" charset="0"/>
              <a:buChar char="•"/>
            </a:pPr>
            <a:r>
              <a:rPr lang="vi-VN" sz="1800" dirty="0"/>
              <a:t>Trò chơi sẽ kết thúc khi hết câu hỏi.</a:t>
            </a:r>
          </a:p>
          <a:p>
            <a:pPr marL="285750" indent="-285750" algn="just">
              <a:lnSpc>
                <a:spcPct val="150000"/>
              </a:lnSpc>
              <a:buFont typeface="Arial" panose="020B0604020202020204" pitchFamily="34" charset="0"/>
              <a:buChar char="•"/>
            </a:pPr>
            <a:r>
              <a:rPr lang="vi-VN" sz="1800" b="1" dirty="0"/>
              <a:t>Lưu ý: </a:t>
            </a:r>
            <a:r>
              <a:rPr lang="vi-VN" sz="1800" dirty="0"/>
              <a:t>Các câu hỏi đưa ra không được trùng nhau.</a:t>
            </a:r>
          </a:p>
        </p:txBody>
      </p:sp>
      <p:pic>
        <p:nvPicPr>
          <p:cNvPr id="82" name="Picture 9">
            <a:extLst>
              <a:ext uri="{FF2B5EF4-FFF2-40B4-BE49-F238E27FC236}">
                <a16:creationId xmlns:a16="http://schemas.microsoft.com/office/drawing/2014/main" id="{442F09C3-DA45-4591-BA92-24CB30D5BD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5037" y="3108515"/>
            <a:ext cx="1911869" cy="1658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7"/>
          <p:cNvSpPr txBox="1">
            <a:spLocks noGrp="1"/>
          </p:cNvSpPr>
          <p:nvPr>
            <p:ph type="title"/>
          </p:nvPr>
        </p:nvSpPr>
        <p:spPr>
          <a:xfrm>
            <a:off x="350729" y="331737"/>
            <a:ext cx="8417490" cy="558387"/>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400" b="1" dirty="0" err="1">
                <a:solidFill>
                  <a:schemeClr val="bg2">
                    <a:lumMod val="10000"/>
                  </a:schemeClr>
                </a:solidFill>
              </a:rPr>
              <a:t>Vai</a:t>
            </a:r>
            <a:r>
              <a:rPr lang="en-US" sz="2400" b="1" dirty="0">
                <a:solidFill>
                  <a:schemeClr val="bg2">
                    <a:lumMod val="10000"/>
                  </a:schemeClr>
                </a:solidFill>
              </a:rPr>
              <a:t> </a:t>
            </a:r>
            <a:r>
              <a:rPr lang="en-US" sz="2400" b="1" dirty="0" err="1">
                <a:solidFill>
                  <a:schemeClr val="bg2">
                    <a:lumMod val="10000"/>
                  </a:schemeClr>
                </a:solidFill>
              </a:rPr>
              <a:t>trò</a:t>
            </a:r>
            <a:r>
              <a:rPr lang="en-US" sz="2400" b="1" dirty="0">
                <a:solidFill>
                  <a:schemeClr val="bg2">
                    <a:lumMod val="10000"/>
                  </a:schemeClr>
                </a:solidFill>
              </a:rPr>
              <a:t> </a:t>
            </a:r>
            <a:r>
              <a:rPr lang="en-US" sz="2400" b="1" dirty="0" err="1">
                <a:solidFill>
                  <a:schemeClr val="bg2">
                    <a:lumMod val="10000"/>
                  </a:schemeClr>
                </a:solidFill>
              </a:rPr>
              <a:t>của</a:t>
            </a:r>
            <a:r>
              <a:rPr lang="en-US" sz="2400" b="1" dirty="0">
                <a:solidFill>
                  <a:schemeClr val="bg2">
                    <a:lumMod val="10000"/>
                  </a:schemeClr>
                </a:solidFill>
              </a:rPr>
              <a:t> </a:t>
            </a:r>
            <a:r>
              <a:rPr lang="en-US" sz="2400" b="1" dirty="0" err="1">
                <a:solidFill>
                  <a:schemeClr val="bg2">
                    <a:lumMod val="10000"/>
                  </a:schemeClr>
                </a:solidFill>
              </a:rPr>
              <a:t>từng</a:t>
            </a:r>
            <a:r>
              <a:rPr lang="en-US" sz="2400" b="1" dirty="0">
                <a:solidFill>
                  <a:schemeClr val="bg2">
                    <a:lumMod val="10000"/>
                  </a:schemeClr>
                </a:solidFill>
              </a:rPr>
              <a:t> </a:t>
            </a:r>
            <a:r>
              <a:rPr lang="en-US" sz="2400" b="1" dirty="0" err="1">
                <a:solidFill>
                  <a:schemeClr val="bg2">
                    <a:lumMod val="10000"/>
                  </a:schemeClr>
                </a:solidFill>
              </a:rPr>
              <a:t>nhóm</a:t>
            </a:r>
            <a:r>
              <a:rPr lang="en-US" sz="2400" b="1" dirty="0">
                <a:solidFill>
                  <a:schemeClr val="bg2">
                    <a:lumMod val="10000"/>
                  </a:schemeClr>
                </a:solidFill>
              </a:rPr>
              <a:t> </a:t>
            </a:r>
            <a:r>
              <a:rPr lang="en-US" sz="2400" b="1" dirty="0" err="1">
                <a:solidFill>
                  <a:schemeClr val="bg2">
                    <a:lumMod val="10000"/>
                  </a:schemeClr>
                </a:solidFill>
              </a:rPr>
              <a:t>chất</a:t>
            </a:r>
            <a:r>
              <a:rPr lang="en-US" sz="2400" b="1" dirty="0">
                <a:solidFill>
                  <a:schemeClr val="bg2">
                    <a:lumMod val="10000"/>
                  </a:schemeClr>
                </a:solidFill>
              </a:rPr>
              <a:t> </a:t>
            </a:r>
            <a:r>
              <a:rPr lang="en-US" sz="2400" b="1" dirty="0" err="1">
                <a:solidFill>
                  <a:schemeClr val="bg2">
                    <a:lumMod val="10000"/>
                  </a:schemeClr>
                </a:solidFill>
              </a:rPr>
              <a:t>dinh</a:t>
            </a:r>
            <a:r>
              <a:rPr lang="en-US" sz="2400" b="1" dirty="0">
                <a:solidFill>
                  <a:schemeClr val="bg2">
                    <a:lumMod val="10000"/>
                  </a:schemeClr>
                </a:solidFill>
              </a:rPr>
              <a:t> d</a:t>
            </a:r>
            <a:r>
              <a:rPr lang="vi-VN" sz="2400" b="1" dirty="0">
                <a:solidFill>
                  <a:schemeClr val="bg2">
                    <a:lumMod val="10000"/>
                  </a:schemeClr>
                </a:solidFill>
              </a:rPr>
              <a:t>ư</a:t>
            </a:r>
            <a:r>
              <a:rPr lang="en-US" sz="2400" b="1" dirty="0" err="1">
                <a:solidFill>
                  <a:schemeClr val="bg2">
                    <a:lumMod val="10000"/>
                  </a:schemeClr>
                </a:solidFill>
              </a:rPr>
              <a:t>ỡng</a:t>
            </a:r>
            <a:r>
              <a:rPr lang="en-US" sz="2400" b="1" dirty="0">
                <a:solidFill>
                  <a:schemeClr val="bg2">
                    <a:lumMod val="10000"/>
                  </a:schemeClr>
                </a:solidFill>
              </a:rPr>
              <a:t> </a:t>
            </a:r>
            <a:r>
              <a:rPr lang="en-US" sz="2400" b="1" dirty="0" err="1">
                <a:solidFill>
                  <a:schemeClr val="bg2">
                    <a:lumMod val="10000"/>
                  </a:schemeClr>
                </a:solidFill>
              </a:rPr>
              <a:t>đối</a:t>
            </a:r>
            <a:r>
              <a:rPr lang="en-US" sz="2400" b="1" dirty="0">
                <a:solidFill>
                  <a:schemeClr val="bg2">
                    <a:lumMod val="10000"/>
                  </a:schemeClr>
                </a:solidFill>
              </a:rPr>
              <a:t> </a:t>
            </a:r>
            <a:r>
              <a:rPr lang="en-US" sz="2400" b="1" dirty="0" err="1">
                <a:solidFill>
                  <a:schemeClr val="bg2">
                    <a:lumMod val="10000"/>
                  </a:schemeClr>
                </a:solidFill>
              </a:rPr>
              <a:t>với</a:t>
            </a:r>
            <a:r>
              <a:rPr lang="en-US" sz="2400" b="1" dirty="0">
                <a:solidFill>
                  <a:schemeClr val="bg2">
                    <a:lumMod val="10000"/>
                  </a:schemeClr>
                </a:solidFill>
              </a:rPr>
              <a:t> </a:t>
            </a:r>
            <a:r>
              <a:rPr lang="en-US" sz="2400" b="1" dirty="0" err="1">
                <a:solidFill>
                  <a:schemeClr val="bg2">
                    <a:lumMod val="10000"/>
                  </a:schemeClr>
                </a:solidFill>
              </a:rPr>
              <a:t>cơ</a:t>
            </a:r>
            <a:r>
              <a:rPr lang="en-US" sz="2400" b="1" dirty="0">
                <a:solidFill>
                  <a:schemeClr val="bg2">
                    <a:lumMod val="10000"/>
                  </a:schemeClr>
                </a:solidFill>
              </a:rPr>
              <a:t> </a:t>
            </a:r>
            <a:r>
              <a:rPr lang="en-US" sz="2400" b="1" dirty="0" err="1">
                <a:solidFill>
                  <a:schemeClr val="bg2">
                    <a:lumMod val="10000"/>
                  </a:schemeClr>
                </a:solidFill>
              </a:rPr>
              <a:t>thể</a:t>
            </a:r>
            <a:r>
              <a:rPr lang="en-US" sz="2400" b="1" dirty="0">
                <a:solidFill>
                  <a:schemeClr val="bg2">
                    <a:lumMod val="10000"/>
                  </a:schemeClr>
                </a:solidFill>
              </a:rPr>
              <a:t> </a:t>
            </a:r>
            <a:endParaRPr sz="2400" b="1" dirty="0">
              <a:solidFill>
                <a:schemeClr val="bg2">
                  <a:lumMod val="10000"/>
                </a:schemeClr>
              </a:solidFill>
            </a:endParaRPr>
          </a:p>
        </p:txBody>
      </p:sp>
      <p:pic>
        <p:nvPicPr>
          <p:cNvPr id="5" name="Picture 4" descr="A cartoon of a child holding a bottle&#10;&#10;Description generated with high confidence">
            <a:extLst>
              <a:ext uri="{FF2B5EF4-FFF2-40B4-BE49-F238E27FC236}">
                <a16:creationId xmlns:a16="http://schemas.microsoft.com/office/drawing/2014/main" id="{C83D191B-F243-415E-AA4F-FE8128A5F46F}"/>
              </a:ext>
            </a:extLst>
          </p:cNvPr>
          <p:cNvPicPr>
            <a:picLocks noChangeAspect="1"/>
          </p:cNvPicPr>
          <p:nvPr/>
        </p:nvPicPr>
        <p:blipFill>
          <a:blip r:embed="rId3"/>
          <a:stretch>
            <a:fillRect/>
          </a:stretch>
        </p:blipFill>
        <p:spPr>
          <a:xfrm>
            <a:off x="656930" y="1590951"/>
            <a:ext cx="3688493" cy="1986621"/>
          </a:xfrm>
          <a:prstGeom prst="rect">
            <a:avLst/>
          </a:prstGeom>
        </p:spPr>
      </p:pic>
      <p:pic>
        <p:nvPicPr>
          <p:cNvPr id="2050" name="Picture 2" descr="http://www.vsh.org.vn/pic/News/images/cc8f9f62473fc146e79d4d473665fea2.jpg">
            <a:extLst>
              <a:ext uri="{FF2B5EF4-FFF2-40B4-BE49-F238E27FC236}">
                <a16:creationId xmlns:a16="http://schemas.microsoft.com/office/drawing/2014/main" id="{1E42D15F-E05B-4A74-8FAC-03E69749E5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32663"/>
            <a:ext cx="3732742" cy="23031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a:extLst>
              <a:ext uri="{FF2B5EF4-FFF2-40B4-BE49-F238E27FC236}">
                <a16:creationId xmlns:a16="http://schemas.microsoft.com/office/drawing/2014/main" id="{05AC88E3-33A4-499C-BAD8-88943FA025FD}"/>
              </a:ext>
            </a:extLst>
          </p:cNvPr>
          <p:cNvPicPr>
            <a:picLocks noChangeAspect="1"/>
          </p:cNvPicPr>
          <p:nvPr/>
        </p:nvPicPr>
        <p:blipFill>
          <a:blip r:embed="rId5"/>
          <a:srcRect/>
          <a:stretch>
            <a:fillRect/>
          </a:stretch>
        </p:blipFill>
        <p:spPr>
          <a:xfrm>
            <a:off x="3705343" y="3409946"/>
            <a:ext cx="1733313" cy="1401817"/>
          </a:xfrm>
          <a:prstGeom prst="rect">
            <a:avLst/>
          </a:prstGeom>
        </p:spPr>
      </p:pic>
    </p:spTree>
    <p:extLst>
      <p:ext uri="{BB962C8B-B14F-4D97-AF65-F5344CB8AC3E}">
        <p14:creationId xmlns:p14="http://schemas.microsoft.com/office/powerpoint/2010/main" val="387844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7"/>
          <p:cNvSpPr txBox="1">
            <a:spLocks noGrp="1"/>
          </p:cNvSpPr>
          <p:nvPr>
            <p:ph type="title"/>
          </p:nvPr>
        </p:nvSpPr>
        <p:spPr>
          <a:xfrm>
            <a:off x="350729" y="331737"/>
            <a:ext cx="8417490" cy="558387"/>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400" b="1" dirty="0" err="1">
                <a:solidFill>
                  <a:schemeClr val="bg2">
                    <a:lumMod val="10000"/>
                  </a:schemeClr>
                </a:solidFill>
              </a:rPr>
              <a:t>Vai</a:t>
            </a:r>
            <a:r>
              <a:rPr lang="en-US" sz="2400" b="1" dirty="0">
                <a:solidFill>
                  <a:schemeClr val="bg2">
                    <a:lumMod val="10000"/>
                  </a:schemeClr>
                </a:solidFill>
              </a:rPr>
              <a:t> </a:t>
            </a:r>
            <a:r>
              <a:rPr lang="en-US" sz="2400" b="1" dirty="0" err="1">
                <a:solidFill>
                  <a:schemeClr val="bg2">
                    <a:lumMod val="10000"/>
                  </a:schemeClr>
                </a:solidFill>
              </a:rPr>
              <a:t>trò</a:t>
            </a:r>
            <a:r>
              <a:rPr lang="en-US" sz="2400" b="1" dirty="0">
                <a:solidFill>
                  <a:schemeClr val="bg2">
                    <a:lumMod val="10000"/>
                  </a:schemeClr>
                </a:solidFill>
              </a:rPr>
              <a:t> </a:t>
            </a:r>
            <a:r>
              <a:rPr lang="en-US" sz="2400" b="1" dirty="0" err="1">
                <a:solidFill>
                  <a:schemeClr val="bg2">
                    <a:lumMod val="10000"/>
                  </a:schemeClr>
                </a:solidFill>
              </a:rPr>
              <a:t>của</a:t>
            </a:r>
            <a:r>
              <a:rPr lang="en-US" sz="2400" b="1" dirty="0">
                <a:solidFill>
                  <a:schemeClr val="bg2">
                    <a:lumMod val="10000"/>
                  </a:schemeClr>
                </a:solidFill>
              </a:rPr>
              <a:t> </a:t>
            </a:r>
            <a:r>
              <a:rPr lang="en-US" sz="2400" b="1" dirty="0" err="1">
                <a:solidFill>
                  <a:schemeClr val="bg2">
                    <a:lumMod val="10000"/>
                  </a:schemeClr>
                </a:solidFill>
              </a:rPr>
              <a:t>từng</a:t>
            </a:r>
            <a:r>
              <a:rPr lang="en-US" sz="2400" b="1" dirty="0">
                <a:solidFill>
                  <a:schemeClr val="bg2">
                    <a:lumMod val="10000"/>
                  </a:schemeClr>
                </a:solidFill>
              </a:rPr>
              <a:t> </a:t>
            </a:r>
            <a:r>
              <a:rPr lang="en-US" sz="2400" b="1" dirty="0" err="1">
                <a:solidFill>
                  <a:schemeClr val="bg2">
                    <a:lumMod val="10000"/>
                  </a:schemeClr>
                </a:solidFill>
              </a:rPr>
              <a:t>nhóm</a:t>
            </a:r>
            <a:r>
              <a:rPr lang="en-US" sz="2400" b="1" dirty="0">
                <a:solidFill>
                  <a:schemeClr val="bg2">
                    <a:lumMod val="10000"/>
                  </a:schemeClr>
                </a:solidFill>
              </a:rPr>
              <a:t> </a:t>
            </a:r>
            <a:r>
              <a:rPr lang="en-US" sz="2400" b="1" dirty="0" err="1">
                <a:solidFill>
                  <a:schemeClr val="bg2">
                    <a:lumMod val="10000"/>
                  </a:schemeClr>
                </a:solidFill>
              </a:rPr>
              <a:t>chất</a:t>
            </a:r>
            <a:r>
              <a:rPr lang="en-US" sz="2400" b="1" dirty="0">
                <a:solidFill>
                  <a:schemeClr val="bg2">
                    <a:lumMod val="10000"/>
                  </a:schemeClr>
                </a:solidFill>
              </a:rPr>
              <a:t> </a:t>
            </a:r>
            <a:r>
              <a:rPr lang="en-US" sz="2400" b="1" dirty="0" err="1">
                <a:solidFill>
                  <a:schemeClr val="bg2">
                    <a:lumMod val="10000"/>
                  </a:schemeClr>
                </a:solidFill>
              </a:rPr>
              <a:t>dinh</a:t>
            </a:r>
            <a:r>
              <a:rPr lang="en-US" sz="2400" b="1" dirty="0">
                <a:solidFill>
                  <a:schemeClr val="bg2">
                    <a:lumMod val="10000"/>
                  </a:schemeClr>
                </a:solidFill>
              </a:rPr>
              <a:t> d</a:t>
            </a:r>
            <a:r>
              <a:rPr lang="vi-VN" sz="2400" b="1" dirty="0">
                <a:solidFill>
                  <a:schemeClr val="bg2">
                    <a:lumMod val="10000"/>
                  </a:schemeClr>
                </a:solidFill>
              </a:rPr>
              <a:t>ư</a:t>
            </a:r>
            <a:r>
              <a:rPr lang="en-US" sz="2400" b="1" dirty="0" err="1">
                <a:solidFill>
                  <a:schemeClr val="bg2">
                    <a:lumMod val="10000"/>
                  </a:schemeClr>
                </a:solidFill>
              </a:rPr>
              <a:t>ỡng</a:t>
            </a:r>
            <a:r>
              <a:rPr lang="en-US" sz="2400" b="1" dirty="0">
                <a:solidFill>
                  <a:schemeClr val="bg2">
                    <a:lumMod val="10000"/>
                  </a:schemeClr>
                </a:solidFill>
              </a:rPr>
              <a:t> </a:t>
            </a:r>
            <a:r>
              <a:rPr lang="en-US" sz="2400" b="1" dirty="0" err="1">
                <a:solidFill>
                  <a:schemeClr val="bg2">
                    <a:lumMod val="10000"/>
                  </a:schemeClr>
                </a:solidFill>
              </a:rPr>
              <a:t>đối</a:t>
            </a:r>
            <a:r>
              <a:rPr lang="en-US" sz="2400" b="1" dirty="0">
                <a:solidFill>
                  <a:schemeClr val="bg2">
                    <a:lumMod val="10000"/>
                  </a:schemeClr>
                </a:solidFill>
              </a:rPr>
              <a:t> </a:t>
            </a:r>
            <a:r>
              <a:rPr lang="en-US" sz="2400" b="1" dirty="0" err="1">
                <a:solidFill>
                  <a:schemeClr val="bg2">
                    <a:lumMod val="10000"/>
                  </a:schemeClr>
                </a:solidFill>
              </a:rPr>
              <a:t>với</a:t>
            </a:r>
            <a:r>
              <a:rPr lang="en-US" sz="2400" b="1" dirty="0">
                <a:solidFill>
                  <a:schemeClr val="bg2">
                    <a:lumMod val="10000"/>
                  </a:schemeClr>
                </a:solidFill>
              </a:rPr>
              <a:t> </a:t>
            </a:r>
            <a:r>
              <a:rPr lang="en-US" sz="2400" b="1" dirty="0" err="1">
                <a:solidFill>
                  <a:schemeClr val="bg2">
                    <a:lumMod val="10000"/>
                  </a:schemeClr>
                </a:solidFill>
              </a:rPr>
              <a:t>cơ</a:t>
            </a:r>
            <a:r>
              <a:rPr lang="en-US" sz="2400" b="1" dirty="0">
                <a:solidFill>
                  <a:schemeClr val="bg2">
                    <a:lumMod val="10000"/>
                  </a:schemeClr>
                </a:solidFill>
              </a:rPr>
              <a:t> </a:t>
            </a:r>
            <a:r>
              <a:rPr lang="en-US" sz="2400" b="1" dirty="0" err="1">
                <a:solidFill>
                  <a:schemeClr val="bg2">
                    <a:lumMod val="10000"/>
                  </a:schemeClr>
                </a:solidFill>
              </a:rPr>
              <a:t>thể</a:t>
            </a:r>
            <a:r>
              <a:rPr lang="en-US" sz="2400" b="1" dirty="0">
                <a:solidFill>
                  <a:schemeClr val="bg2">
                    <a:lumMod val="10000"/>
                  </a:schemeClr>
                </a:solidFill>
              </a:rPr>
              <a:t> </a:t>
            </a:r>
            <a:endParaRPr sz="2400" b="1" dirty="0">
              <a:solidFill>
                <a:schemeClr val="bg2">
                  <a:lumMod val="10000"/>
                </a:schemeClr>
              </a:solidFill>
            </a:endParaRPr>
          </a:p>
        </p:txBody>
      </p:sp>
      <p:pic>
        <p:nvPicPr>
          <p:cNvPr id="10" name="Picture 9" descr="A cartoon of a child with a cheese&#10;&#10;Description generated with high confidence">
            <a:extLst>
              <a:ext uri="{FF2B5EF4-FFF2-40B4-BE49-F238E27FC236}">
                <a16:creationId xmlns:a16="http://schemas.microsoft.com/office/drawing/2014/main" id="{B4EFDAE5-E7A9-46A8-B78B-BDED3F011575}"/>
              </a:ext>
            </a:extLst>
          </p:cNvPr>
          <p:cNvPicPr>
            <a:picLocks noChangeAspect="1"/>
          </p:cNvPicPr>
          <p:nvPr/>
        </p:nvPicPr>
        <p:blipFill>
          <a:blip r:embed="rId3"/>
          <a:stretch>
            <a:fillRect/>
          </a:stretch>
        </p:blipFill>
        <p:spPr>
          <a:xfrm>
            <a:off x="840065" y="1589227"/>
            <a:ext cx="3173585" cy="1694711"/>
          </a:xfrm>
          <a:prstGeom prst="rect">
            <a:avLst/>
          </a:prstGeom>
        </p:spPr>
      </p:pic>
      <p:pic>
        <p:nvPicPr>
          <p:cNvPr id="3074" name="Picture 2" descr="https://diaochalong.net/wp-content/uploads/2021/04/chat-dam-va-nhung-loai-thuc-pham-giau-protein-thuc-an-nhieu-dam-feature-1536x864.png">
            <a:extLst>
              <a:ext uri="{FF2B5EF4-FFF2-40B4-BE49-F238E27FC236}">
                <a16:creationId xmlns:a16="http://schemas.microsoft.com/office/drawing/2014/main" id="{5473E5D3-790B-4615-9A6E-2063BC21D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7568" y="1589227"/>
            <a:ext cx="3012817" cy="16947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3D3F0F68-E225-4490-A00D-E61246EA26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39551" y="3283937"/>
            <a:ext cx="1634156" cy="1517042"/>
          </a:xfrm>
          <a:prstGeom prst="rect">
            <a:avLst/>
          </a:prstGeom>
        </p:spPr>
      </p:pic>
    </p:spTree>
    <p:extLst>
      <p:ext uri="{BB962C8B-B14F-4D97-AF65-F5344CB8AC3E}">
        <p14:creationId xmlns:p14="http://schemas.microsoft.com/office/powerpoint/2010/main" val="36301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7"/>
          <p:cNvSpPr txBox="1">
            <a:spLocks noGrp="1"/>
          </p:cNvSpPr>
          <p:nvPr>
            <p:ph type="title"/>
          </p:nvPr>
        </p:nvSpPr>
        <p:spPr>
          <a:xfrm>
            <a:off x="350729" y="331737"/>
            <a:ext cx="8417490" cy="558387"/>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400" b="1" dirty="0" err="1">
                <a:solidFill>
                  <a:schemeClr val="bg2">
                    <a:lumMod val="10000"/>
                  </a:schemeClr>
                </a:solidFill>
              </a:rPr>
              <a:t>Vai</a:t>
            </a:r>
            <a:r>
              <a:rPr lang="en-US" sz="2400" b="1" dirty="0">
                <a:solidFill>
                  <a:schemeClr val="bg2">
                    <a:lumMod val="10000"/>
                  </a:schemeClr>
                </a:solidFill>
              </a:rPr>
              <a:t> </a:t>
            </a:r>
            <a:r>
              <a:rPr lang="en-US" sz="2400" b="1" dirty="0" err="1">
                <a:solidFill>
                  <a:schemeClr val="bg2">
                    <a:lumMod val="10000"/>
                  </a:schemeClr>
                </a:solidFill>
              </a:rPr>
              <a:t>trò</a:t>
            </a:r>
            <a:r>
              <a:rPr lang="en-US" sz="2400" b="1" dirty="0">
                <a:solidFill>
                  <a:schemeClr val="bg2">
                    <a:lumMod val="10000"/>
                  </a:schemeClr>
                </a:solidFill>
              </a:rPr>
              <a:t> </a:t>
            </a:r>
            <a:r>
              <a:rPr lang="en-US" sz="2400" b="1" dirty="0" err="1">
                <a:solidFill>
                  <a:schemeClr val="bg2">
                    <a:lumMod val="10000"/>
                  </a:schemeClr>
                </a:solidFill>
              </a:rPr>
              <a:t>của</a:t>
            </a:r>
            <a:r>
              <a:rPr lang="en-US" sz="2400" b="1" dirty="0">
                <a:solidFill>
                  <a:schemeClr val="bg2">
                    <a:lumMod val="10000"/>
                  </a:schemeClr>
                </a:solidFill>
              </a:rPr>
              <a:t> </a:t>
            </a:r>
            <a:r>
              <a:rPr lang="en-US" sz="2400" b="1" dirty="0" err="1">
                <a:solidFill>
                  <a:schemeClr val="bg2">
                    <a:lumMod val="10000"/>
                  </a:schemeClr>
                </a:solidFill>
              </a:rPr>
              <a:t>từng</a:t>
            </a:r>
            <a:r>
              <a:rPr lang="en-US" sz="2400" b="1" dirty="0">
                <a:solidFill>
                  <a:schemeClr val="bg2">
                    <a:lumMod val="10000"/>
                  </a:schemeClr>
                </a:solidFill>
              </a:rPr>
              <a:t> </a:t>
            </a:r>
            <a:r>
              <a:rPr lang="en-US" sz="2400" b="1" dirty="0" err="1">
                <a:solidFill>
                  <a:schemeClr val="bg2">
                    <a:lumMod val="10000"/>
                  </a:schemeClr>
                </a:solidFill>
              </a:rPr>
              <a:t>nhóm</a:t>
            </a:r>
            <a:r>
              <a:rPr lang="en-US" sz="2400" b="1" dirty="0">
                <a:solidFill>
                  <a:schemeClr val="bg2">
                    <a:lumMod val="10000"/>
                  </a:schemeClr>
                </a:solidFill>
              </a:rPr>
              <a:t> </a:t>
            </a:r>
            <a:r>
              <a:rPr lang="en-US" sz="2400" b="1" dirty="0" err="1">
                <a:solidFill>
                  <a:schemeClr val="bg2">
                    <a:lumMod val="10000"/>
                  </a:schemeClr>
                </a:solidFill>
              </a:rPr>
              <a:t>chất</a:t>
            </a:r>
            <a:r>
              <a:rPr lang="en-US" sz="2400" b="1" dirty="0">
                <a:solidFill>
                  <a:schemeClr val="bg2">
                    <a:lumMod val="10000"/>
                  </a:schemeClr>
                </a:solidFill>
              </a:rPr>
              <a:t> </a:t>
            </a:r>
            <a:r>
              <a:rPr lang="en-US" sz="2400" b="1" dirty="0" err="1">
                <a:solidFill>
                  <a:schemeClr val="bg2">
                    <a:lumMod val="10000"/>
                  </a:schemeClr>
                </a:solidFill>
              </a:rPr>
              <a:t>dinh</a:t>
            </a:r>
            <a:r>
              <a:rPr lang="en-US" sz="2400" b="1" dirty="0">
                <a:solidFill>
                  <a:schemeClr val="bg2">
                    <a:lumMod val="10000"/>
                  </a:schemeClr>
                </a:solidFill>
              </a:rPr>
              <a:t> d</a:t>
            </a:r>
            <a:r>
              <a:rPr lang="vi-VN" sz="2400" b="1" dirty="0">
                <a:solidFill>
                  <a:schemeClr val="bg2">
                    <a:lumMod val="10000"/>
                  </a:schemeClr>
                </a:solidFill>
              </a:rPr>
              <a:t>ư</a:t>
            </a:r>
            <a:r>
              <a:rPr lang="en-US" sz="2400" b="1" dirty="0" err="1">
                <a:solidFill>
                  <a:schemeClr val="bg2">
                    <a:lumMod val="10000"/>
                  </a:schemeClr>
                </a:solidFill>
              </a:rPr>
              <a:t>ỡng</a:t>
            </a:r>
            <a:r>
              <a:rPr lang="en-US" sz="2400" b="1" dirty="0">
                <a:solidFill>
                  <a:schemeClr val="bg2">
                    <a:lumMod val="10000"/>
                  </a:schemeClr>
                </a:solidFill>
              </a:rPr>
              <a:t> </a:t>
            </a:r>
            <a:r>
              <a:rPr lang="en-US" sz="2400" b="1" dirty="0" err="1">
                <a:solidFill>
                  <a:schemeClr val="bg2">
                    <a:lumMod val="10000"/>
                  </a:schemeClr>
                </a:solidFill>
              </a:rPr>
              <a:t>đối</a:t>
            </a:r>
            <a:r>
              <a:rPr lang="en-US" sz="2400" b="1" dirty="0">
                <a:solidFill>
                  <a:schemeClr val="bg2">
                    <a:lumMod val="10000"/>
                  </a:schemeClr>
                </a:solidFill>
              </a:rPr>
              <a:t> </a:t>
            </a:r>
            <a:r>
              <a:rPr lang="en-US" sz="2400" b="1" dirty="0" err="1">
                <a:solidFill>
                  <a:schemeClr val="bg2">
                    <a:lumMod val="10000"/>
                  </a:schemeClr>
                </a:solidFill>
              </a:rPr>
              <a:t>với</a:t>
            </a:r>
            <a:r>
              <a:rPr lang="en-US" sz="2400" b="1" dirty="0">
                <a:solidFill>
                  <a:schemeClr val="bg2">
                    <a:lumMod val="10000"/>
                  </a:schemeClr>
                </a:solidFill>
              </a:rPr>
              <a:t> </a:t>
            </a:r>
            <a:r>
              <a:rPr lang="en-US" sz="2400" b="1" dirty="0" err="1">
                <a:solidFill>
                  <a:schemeClr val="bg2">
                    <a:lumMod val="10000"/>
                  </a:schemeClr>
                </a:solidFill>
              </a:rPr>
              <a:t>cơ</a:t>
            </a:r>
            <a:r>
              <a:rPr lang="en-US" sz="2400" b="1" dirty="0">
                <a:solidFill>
                  <a:schemeClr val="bg2">
                    <a:lumMod val="10000"/>
                  </a:schemeClr>
                </a:solidFill>
              </a:rPr>
              <a:t> </a:t>
            </a:r>
            <a:r>
              <a:rPr lang="en-US" sz="2400" b="1" dirty="0" err="1">
                <a:solidFill>
                  <a:schemeClr val="bg2">
                    <a:lumMod val="10000"/>
                  </a:schemeClr>
                </a:solidFill>
              </a:rPr>
              <a:t>thể</a:t>
            </a:r>
            <a:r>
              <a:rPr lang="en-US" sz="2400" b="1" dirty="0">
                <a:solidFill>
                  <a:schemeClr val="bg2">
                    <a:lumMod val="10000"/>
                  </a:schemeClr>
                </a:solidFill>
              </a:rPr>
              <a:t> </a:t>
            </a:r>
            <a:endParaRPr sz="2400" b="1" dirty="0">
              <a:solidFill>
                <a:schemeClr val="bg2">
                  <a:lumMod val="10000"/>
                </a:schemeClr>
              </a:solidFill>
            </a:endParaRPr>
          </a:p>
        </p:txBody>
      </p:sp>
      <p:pic>
        <p:nvPicPr>
          <p:cNvPr id="6" name="Picture 4">
            <a:extLst>
              <a:ext uri="{FF2B5EF4-FFF2-40B4-BE49-F238E27FC236}">
                <a16:creationId xmlns:a16="http://schemas.microsoft.com/office/drawing/2014/main" id="{F93F66A6-4BC7-4747-BB61-2147B7EFAD4F}"/>
              </a:ext>
            </a:extLst>
          </p:cNvPr>
          <p:cNvPicPr>
            <a:picLocks noChangeAspect="1"/>
          </p:cNvPicPr>
          <p:nvPr/>
        </p:nvPicPr>
        <p:blipFill>
          <a:blip r:embed="rId3"/>
          <a:srcRect/>
          <a:stretch>
            <a:fillRect/>
          </a:stretch>
        </p:blipFill>
        <p:spPr>
          <a:xfrm>
            <a:off x="3725161" y="3530762"/>
            <a:ext cx="1187595" cy="1281001"/>
          </a:xfrm>
          <a:prstGeom prst="rect">
            <a:avLst/>
          </a:prstGeom>
        </p:spPr>
      </p:pic>
      <p:pic>
        <p:nvPicPr>
          <p:cNvPr id="3" name="Picture 2" descr="A diagram of children playing&#10;&#10;Description generated with high confidence">
            <a:extLst>
              <a:ext uri="{FF2B5EF4-FFF2-40B4-BE49-F238E27FC236}">
                <a16:creationId xmlns:a16="http://schemas.microsoft.com/office/drawing/2014/main" id="{FC98E804-D463-4716-B604-FF14832EDC00}"/>
              </a:ext>
            </a:extLst>
          </p:cNvPr>
          <p:cNvPicPr>
            <a:picLocks noChangeAspect="1"/>
          </p:cNvPicPr>
          <p:nvPr/>
        </p:nvPicPr>
        <p:blipFill rotWithShape="1">
          <a:blip r:embed="rId4"/>
          <a:srcRect l="63030" r="-1" b="66332"/>
          <a:stretch/>
        </p:blipFill>
        <p:spPr>
          <a:xfrm>
            <a:off x="870994" y="1603351"/>
            <a:ext cx="3245483" cy="1854144"/>
          </a:xfrm>
          <a:prstGeom prst="rect">
            <a:avLst/>
          </a:prstGeom>
        </p:spPr>
      </p:pic>
      <p:pic>
        <p:nvPicPr>
          <p:cNvPr id="4100" name="Picture 4" descr="https://vhnbio.vn/assets/upload/images/news/thuc_pham_giau_khoang_chat_cho_co_the.jpg">
            <a:extLst>
              <a:ext uri="{FF2B5EF4-FFF2-40B4-BE49-F238E27FC236}">
                <a16:creationId xmlns:a16="http://schemas.microsoft.com/office/drawing/2014/main" id="{949C5870-6795-47DE-A467-D0FB61E977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561" b="10743"/>
          <a:stretch/>
        </p:blipFill>
        <p:spPr bwMode="auto">
          <a:xfrm>
            <a:off x="4695762" y="1456944"/>
            <a:ext cx="3577244" cy="200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82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7"/>
          <p:cNvSpPr txBox="1">
            <a:spLocks noGrp="1"/>
          </p:cNvSpPr>
          <p:nvPr>
            <p:ph type="title"/>
          </p:nvPr>
        </p:nvSpPr>
        <p:spPr>
          <a:xfrm>
            <a:off x="350729" y="331737"/>
            <a:ext cx="8417490" cy="558387"/>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400" b="1" dirty="0" err="1">
                <a:solidFill>
                  <a:schemeClr val="bg2">
                    <a:lumMod val="10000"/>
                  </a:schemeClr>
                </a:solidFill>
              </a:rPr>
              <a:t>Vai</a:t>
            </a:r>
            <a:r>
              <a:rPr lang="en-US" sz="2400" b="1" dirty="0">
                <a:solidFill>
                  <a:schemeClr val="bg2">
                    <a:lumMod val="10000"/>
                  </a:schemeClr>
                </a:solidFill>
              </a:rPr>
              <a:t> </a:t>
            </a:r>
            <a:r>
              <a:rPr lang="en-US" sz="2400" b="1" dirty="0" err="1">
                <a:solidFill>
                  <a:schemeClr val="bg2">
                    <a:lumMod val="10000"/>
                  </a:schemeClr>
                </a:solidFill>
              </a:rPr>
              <a:t>trò</a:t>
            </a:r>
            <a:r>
              <a:rPr lang="en-US" sz="2400" b="1" dirty="0">
                <a:solidFill>
                  <a:schemeClr val="bg2">
                    <a:lumMod val="10000"/>
                  </a:schemeClr>
                </a:solidFill>
              </a:rPr>
              <a:t> </a:t>
            </a:r>
            <a:r>
              <a:rPr lang="en-US" sz="2400" b="1" dirty="0" err="1">
                <a:solidFill>
                  <a:schemeClr val="bg2">
                    <a:lumMod val="10000"/>
                  </a:schemeClr>
                </a:solidFill>
              </a:rPr>
              <a:t>của</a:t>
            </a:r>
            <a:r>
              <a:rPr lang="en-US" sz="2400" b="1" dirty="0">
                <a:solidFill>
                  <a:schemeClr val="bg2">
                    <a:lumMod val="10000"/>
                  </a:schemeClr>
                </a:solidFill>
              </a:rPr>
              <a:t> </a:t>
            </a:r>
            <a:r>
              <a:rPr lang="en-US" sz="2400" b="1" dirty="0" err="1">
                <a:solidFill>
                  <a:schemeClr val="bg2">
                    <a:lumMod val="10000"/>
                  </a:schemeClr>
                </a:solidFill>
              </a:rPr>
              <a:t>từng</a:t>
            </a:r>
            <a:r>
              <a:rPr lang="en-US" sz="2400" b="1" dirty="0">
                <a:solidFill>
                  <a:schemeClr val="bg2">
                    <a:lumMod val="10000"/>
                  </a:schemeClr>
                </a:solidFill>
              </a:rPr>
              <a:t> </a:t>
            </a:r>
            <a:r>
              <a:rPr lang="en-US" sz="2400" b="1" dirty="0" err="1">
                <a:solidFill>
                  <a:schemeClr val="bg2">
                    <a:lumMod val="10000"/>
                  </a:schemeClr>
                </a:solidFill>
              </a:rPr>
              <a:t>nhóm</a:t>
            </a:r>
            <a:r>
              <a:rPr lang="en-US" sz="2400" b="1" dirty="0">
                <a:solidFill>
                  <a:schemeClr val="bg2">
                    <a:lumMod val="10000"/>
                  </a:schemeClr>
                </a:solidFill>
              </a:rPr>
              <a:t> </a:t>
            </a:r>
            <a:r>
              <a:rPr lang="en-US" sz="2400" b="1" dirty="0" err="1">
                <a:solidFill>
                  <a:schemeClr val="bg2">
                    <a:lumMod val="10000"/>
                  </a:schemeClr>
                </a:solidFill>
              </a:rPr>
              <a:t>chất</a:t>
            </a:r>
            <a:r>
              <a:rPr lang="en-US" sz="2400" b="1" dirty="0">
                <a:solidFill>
                  <a:schemeClr val="bg2">
                    <a:lumMod val="10000"/>
                  </a:schemeClr>
                </a:solidFill>
              </a:rPr>
              <a:t> </a:t>
            </a:r>
            <a:r>
              <a:rPr lang="en-US" sz="2400" b="1" dirty="0" err="1">
                <a:solidFill>
                  <a:schemeClr val="bg2">
                    <a:lumMod val="10000"/>
                  </a:schemeClr>
                </a:solidFill>
              </a:rPr>
              <a:t>dinh</a:t>
            </a:r>
            <a:r>
              <a:rPr lang="en-US" sz="2400" b="1" dirty="0">
                <a:solidFill>
                  <a:schemeClr val="bg2">
                    <a:lumMod val="10000"/>
                  </a:schemeClr>
                </a:solidFill>
              </a:rPr>
              <a:t> d</a:t>
            </a:r>
            <a:r>
              <a:rPr lang="vi-VN" sz="2400" b="1" dirty="0">
                <a:solidFill>
                  <a:schemeClr val="bg2">
                    <a:lumMod val="10000"/>
                  </a:schemeClr>
                </a:solidFill>
              </a:rPr>
              <a:t>ư</a:t>
            </a:r>
            <a:r>
              <a:rPr lang="en-US" sz="2400" b="1" dirty="0" err="1">
                <a:solidFill>
                  <a:schemeClr val="bg2">
                    <a:lumMod val="10000"/>
                  </a:schemeClr>
                </a:solidFill>
              </a:rPr>
              <a:t>ỡng</a:t>
            </a:r>
            <a:r>
              <a:rPr lang="en-US" sz="2400" b="1" dirty="0">
                <a:solidFill>
                  <a:schemeClr val="bg2">
                    <a:lumMod val="10000"/>
                  </a:schemeClr>
                </a:solidFill>
              </a:rPr>
              <a:t> </a:t>
            </a:r>
            <a:r>
              <a:rPr lang="en-US" sz="2400" b="1" dirty="0" err="1">
                <a:solidFill>
                  <a:schemeClr val="bg2">
                    <a:lumMod val="10000"/>
                  </a:schemeClr>
                </a:solidFill>
              </a:rPr>
              <a:t>đối</a:t>
            </a:r>
            <a:r>
              <a:rPr lang="en-US" sz="2400" b="1" dirty="0">
                <a:solidFill>
                  <a:schemeClr val="bg2">
                    <a:lumMod val="10000"/>
                  </a:schemeClr>
                </a:solidFill>
              </a:rPr>
              <a:t> </a:t>
            </a:r>
            <a:r>
              <a:rPr lang="en-US" sz="2400" b="1" dirty="0" err="1">
                <a:solidFill>
                  <a:schemeClr val="bg2">
                    <a:lumMod val="10000"/>
                  </a:schemeClr>
                </a:solidFill>
              </a:rPr>
              <a:t>với</a:t>
            </a:r>
            <a:r>
              <a:rPr lang="en-US" sz="2400" b="1" dirty="0">
                <a:solidFill>
                  <a:schemeClr val="bg2">
                    <a:lumMod val="10000"/>
                  </a:schemeClr>
                </a:solidFill>
              </a:rPr>
              <a:t> </a:t>
            </a:r>
            <a:r>
              <a:rPr lang="en-US" sz="2400" b="1" dirty="0" err="1">
                <a:solidFill>
                  <a:schemeClr val="bg2">
                    <a:lumMod val="10000"/>
                  </a:schemeClr>
                </a:solidFill>
              </a:rPr>
              <a:t>cơ</a:t>
            </a:r>
            <a:r>
              <a:rPr lang="en-US" sz="2400" b="1" dirty="0">
                <a:solidFill>
                  <a:schemeClr val="bg2">
                    <a:lumMod val="10000"/>
                  </a:schemeClr>
                </a:solidFill>
              </a:rPr>
              <a:t> </a:t>
            </a:r>
            <a:r>
              <a:rPr lang="en-US" sz="2400" b="1" dirty="0" err="1">
                <a:solidFill>
                  <a:schemeClr val="bg2">
                    <a:lumMod val="10000"/>
                  </a:schemeClr>
                </a:solidFill>
              </a:rPr>
              <a:t>thể</a:t>
            </a:r>
            <a:r>
              <a:rPr lang="en-US" sz="2400" b="1" dirty="0">
                <a:solidFill>
                  <a:schemeClr val="bg2">
                    <a:lumMod val="10000"/>
                  </a:schemeClr>
                </a:solidFill>
              </a:rPr>
              <a:t> </a:t>
            </a:r>
            <a:endParaRPr sz="2400" b="1" dirty="0">
              <a:solidFill>
                <a:schemeClr val="bg2">
                  <a:lumMod val="10000"/>
                </a:schemeClr>
              </a:solidFill>
            </a:endParaRPr>
          </a:p>
        </p:txBody>
      </p:sp>
      <p:pic>
        <p:nvPicPr>
          <p:cNvPr id="7" name="Picture 6" descr="A cartoon hand holding a red object&#10;&#10;Description generated with high confidence">
            <a:extLst>
              <a:ext uri="{FF2B5EF4-FFF2-40B4-BE49-F238E27FC236}">
                <a16:creationId xmlns:a16="http://schemas.microsoft.com/office/drawing/2014/main" id="{B2AD068D-6762-4810-BEE4-8F351843D0D9}"/>
              </a:ext>
            </a:extLst>
          </p:cNvPr>
          <p:cNvPicPr>
            <a:picLocks noChangeAspect="1"/>
          </p:cNvPicPr>
          <p:nvPr/>
        </p:nvPicPr>
        <p:blipFill>
          <a:blip r:embed="rId3"/>
          <a:stretch>
            <a:fillRect/>
          </a:stretch>
        </p:blipFill>
        <p:spPr>
          <a:xfrm>
            <a:off x="611412" y="1602743"/>
            <a:ext cx="3432416" cy="1625882"/>
          </a:xfrm>
          <a:prstGeom prst="rect">
            <a:avLst/>
          </a:prstGeom>
        </p:spPr>
      </p:pic>
      <p:pic>
        <p:nvPicPr>
          <p:cNvPr id="10" name="Picture 2" descr="https://www.tvbuy.vn/public/upload/Vitamin-B.jpg">
            <a:extLst>
              <a:ext uri="{FF2B5EF4-FFF2-40B4-BE49-F238E27FC236}">
                <a16:creationId xmlns:a16="http://schemas.microsoft.com/office/drawing/2014/main" id="{63CF0F8A-708E-493E-85BE-C4113934C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512" y="1602743"/>
            <a:ext cx="2935526" cy="19129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a:extLst>
              <a:ext uri="{FF2B5EF4-FFF2-40B4-BE49-F238E27FC236}">
                <a16:creationId xmlns:a16="http://schemas.microsoft.com/office/drawing/2014/main" id="{0188BB44-C83B-4417-955E-2DE5F9A609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0036" y="3540757"/>
            <a:ext cx="1739788" cy="1254822"/>
          </a:xfrm>
          <a:prstGeom prst="rect">
            <a:avLst/>
          </a:prstGeom>
        </p:spPr>
      </p:pic>
    </p:spTree>
    <p:extLst>
      <p:ext uri="{BB962C8B-B14F-4D97-AF65-F5344CB8AC3E}">
        <p14:creationId xmlns:p14="http://schemas.microsoft.com/office/powerpoint/2010/main" val="201139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7"/>
          <p:cNvSpPr txBox="1">
            <a:spLocks noGrp="1"/>
          </p:cNvSpPr>
          <p:nvPr>
            <p:ph type="title"/>
          </p:nvPr>
        </p:nvSpPr>
        <p:spPr>
          <a:xfrm>
            <a:off x="350729" y="331737"/>
            <a:ext cx="8417490" cy="558387"/>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400" b="1" dirty="0" err="1">
                <a:solidFill>
                  <a:schemeClr val="bg2">
                    <a:lumMod val="10000"/>
                  </a:schemeClr>
                </a:solidFill>
              </a:rPr>
              <a:t>Vai</a:t>
            </a:r>
            <a:r>
              <a:rPr lang="en-US" sz="2400" b="1" dirty="0">
                <a:solidFill>
                  <a:schemeClr val="bg2">
                    <a:lumMod val="10000"/>
                  </a:schemeClr>
                </a:solidFill>
              </a:rPr>
              <a:t> </a:t>
            </a:r>
            <a:r>
              <a:rPr lang="en-US" sz="2400" b="1" dirty="0" err="1">
                <a:solidFill>
                  <a:schemeClr val="bg2">
                    <a:lumMod val="10000"/>
                  </a:schemeClr>
                </a:solidFill>
              </a:rPr>
              <a:t>trò</a:t>
            </a:r>
            <a:r>
              <a:rPr lang="en-US" sz="2400" b="1" dirty="0">
                <a:solidFill>
                  <a:schemeClr val="bg2">
                    <a:lumMod val="10000"/>
                  </a:schemeClr>
                </a:solidFill>
              </a:rPr>
              <a:t> </a:t>
            </a:r>
            <a:r>
              <a:rPr lang="en-US" sz="2400" b="1" dirty="0" err="1">
                <a:solidFill>
                  <a:schemeClr val="bg2">
                    <a:lumMod val="10000"/>
                  </a:schemeClr>
                </a:solidFill>
              </a:rPr>
              <a:t>của</a:t>
            </a:r>
            <a:r>
              <a:rPr lang="en-US" sz="2400" b="1" dirty="0">
                <a:solidFill>
                  <a:schemeClr val="bg2">
                    <a:lumMod val="10000"/>
                  </a:schemeClr>
                </a:solidFill>
              </a:rPr>
              <a:t> </a:t>
            </a:r>
            <a:r>
              <a:rPr lang="en-US" sz="2400" b="1" dirty="0" err="1">
                <a:solidFill>
                  <a:schemeClr val="bg2">
                    <a:lumMod val="10000"/>
                  </a:schemeClr>
                </a:solidFill>
              </a:rPr>
              <a:t>từng</a:t>
            </a:r>
            <a:r>
              <a:rPr lang="en-US" sz="2400" b="1" dirty="0">
                <a:solidFill>
                  <a:schemeClr val="bg2">
                    <a:lumMod val="10000"/>
                  </a:schemeClr>
                </a:solidFill>
              </a:rPr>
              <a:t> </a:t>
            </a:r>
            <a:r>
              <a:rPr lang="en-US" sz="2400" b="1" dirty="0" err="1">
                <a:solidFill>
                  <a:schemeClr val="bg2">
                    <a:lumMod val="10000"/>
                  </a:schemeClr>
                </a:solidFill>
              </a:rPr>
              <a:t>nhóm</a:t>
            </a:r>
            <a:r>
              <a:rPr lang="en-US" sz="2400" b="1" dirty="0">
                <a:solidFill>
                  <a:schemeClr val="bg2">
                    <a:lumMod val="10000"/>
                  </a:schemeClr>
                </a:solidFill>
              </a:rPr>
              <a:t> </a:t>
            </a:r>
            <a:r>
              <a:rPr lang="en-US" sz="2400" b="1" dirty="0" err="1">
                <a:solidFill>
                  <a:schemeClr val="bg2">
                    <a:lumMod val="10000"/>
                  </a:schemeClr>
                </a:solidFill>
              </a:rPr>
              <a:t>chất</a:t>
            </a:r>
            <a:r>
              <a:rPr lang="en-US" sz="2400" b="1" dirty="0">
                <a:solidFill>
                  <a:schemeClr val="bg2">
                    <a:lumMod val="10000"/>
                  </a:schemeClr>
                </a:solidFill>
              </a:rPr>
              <a:t> </a:t>
            </a:r>
            <a:r>
              <a:rPr lang="en-US" sz="2400" b="1" dirty="0" err="1">
                <a:solidFill>
                  <a:schemeClr val="bg2">
                    <a:lumMod val="10000"/>
                  </a:schemeClr>
                </a:solidFill>
              </a:rPr>
              <a:t>dinh</a:t>
            </a:r>
            <a:r>
              <a:rPr lang="en-US" sz="2400" b="1" dirty="0">
                <a:solidFill>
                  <a:schemeClr val="bg2">
                    <a:lumMod val="10000"/>
                  </a:schemeClr>
                </a:solidFill>
              </a:rPr>
              <a:t> d</a:t>
            </a:r>
            <a:r>
              <a:rPr lang="vi-VN" sz="2400" b="1" dirty="0">
                <a:solidFill>
                  <a:schemeClr val="bg2">
                    <a:lumMod val="10000"/>
                  </a:schemeClr>
                </a:solidFill>
              </a:rPr>
              <a:t>ư</a:t>
            </a:r>
            <a:r>
              <a:rPr lang="en-US" sz="2400" b="1" dirty="0" err="1">
                <a:solidFill>
                  <a:schemeClr val="bg2">
                    <a:lumMod val="10000"/>
                  </a:schemeClr>
                </a:solidFill>
              </a:rPr>
              <a:t>ỡng</a:t>
            </a:r>
            <a:r>
              <a:rPr lang="en-US" sz="2400" b="1" dirty="0">
                <a:solidFill>
                  <a:schemeClr val="bg2">
                    <a:lumMod val="10000"/>
                  </a:schemeClr>
                </a:solidFill>
              </a:rPr>
              <a:t> </a:t>
            </a:r>
            <a:r>
              <a:rPr lang="en-US" sz="2400" b="1" dirty="0" err="1">
                <a:solidFill>
                  <a:schemeClr val="bg2">
                    <a:lumMod val="10000"/>
                  </a:schemeClr>
                </a:solidFill>
              </a:rPr>
              <a:t>đối</a:t>
            </a:r>
            <a:r>
              <a:rPr lang="en-US" sz="2400" b="1" dirty="0">
                <a:solidFill>
                  <a:schemeClr val="bg2">
                    <a:lumMod val="10000"/>
                  </a:schemeClr>
                </a:solidFill>
              </a:rPr>
              <a:t> </a:t>
            </a:r>
            <a:r>
              <a:rPr lang="en-US" sz="2400" b="1" dirty="0" err="1">
                <a:solidFill>
                  <a:schemeClr val="bg2">
                    <a:lumMod val="10000"/>
                  </a:schemeClr>
                </a:solidFill>
              </a:rPr>
              <a:t>với</a:t>
            </a:r>
            <a:r>
              <a:rPr lang="en-US" sz="2400" b="1" dirty="0">
                <a:solidFill>
                  <a:schemeClr val="bg2">
                    <a:lumMod val="10000"/>
                  </a:schemeClr>
                </a:solidFill>
              </a:rPr>
              <a:t> </a:t>
            </a:r>
            <a:r>
              <a:rPr lang="en-US" sz="2400" b="1" dirty="0" err="1">
                <a:solidFill>
                  <a:schemeClr val="bg2">
                    <a:lumMod val="10000"/>
                  </a:schemeClr>
                </a:solidFill>
              </a:rPr>
              <a:t>cơ</a:t>
            </a:r>
            <a:r>
              <a:rPr lang="en-US" sz="2400" b="1" dirty="0">
                <a:solidFill>
                  <a:schemeClr val="bg2">
                    <a:lumMod val="10000"/>
                  </a:schemeClr>
                </a:solidFill>
              </a:rPr>
              <a:t> </a:t>
            </a:r>
            <a:r>
              <a:rPr lang="en-US" sz="2400" b="1" dirty="0" err="1">
                <a:solidFill>
                  <a:schemeClr val="bg2">
                    <a:lumMod val="10000"/>
                  </a:schemeClr>
                </a:solidFill>
              </a:rPr>
              <a:t>thể</a:t>
            </a:r>
            <a:r>
              <a:rPr lang="en-US" sz="2400" b="1" dirty="0">
                <a:solidFill>
                  <a:schemeClr val="bg2">
                    <a:lumMod val="10000"/>
                  </a:schemeClr>
                </a:solidFill>
              </a:rPr>
              <a:t> </a:t>
            </a:r>
            <a:endParaRPr sz="2400" b="1" dirty="0">
              <a:solidFill>
                <a:schemeClr val="bg2">
                  <a:lumMod val="10000"/>
                </a:schemeClr>
              </a:solidFill>
            </a:endParaRPr>
          </a:p>
        </p:txBody>
      </p:sp>
      <p:pic>
        <p:nvPicPr>
          <p:cNvPr id="5" name="Picture 4" descr="A blue background with black text&#10;&#10;Description generated with high confidence">
            <a:extLst>
              <a:ext uri="{FF2B5EF4-FFF2-40B4-BE49-F238E27FC236}">
                <a16:creationId xmlns:a16="http://schemas.microsoft.com/office/drawing/2014/main" id="{A6E03F55-BD0E-4907-BE5F-55F24CE14D35}"/>
              </a:ext>
            </a:extLst>
          </p:cNvPr>
          <p:cNvPicPr>
            <a:picLocks noChangeAspect="1"/>
          </p:cNvPicPr>
          <p:nvPr/>
        </p:nvPicPr>
        <p:blipFill>
          <a:blip r:embed="rId3"/>
          <a:stretch>
            <a:fillRect/>
          </a:stretch>
        </p:blipFill>
        <p:spPr>
          <a:xfrm>
            <a:off x="428855" y="1172977"/>
            <a:ext cx="5486446" cy="1567556"/>
          </a:xfrm>
          <a:prstGeom prst="rect">
            <a:avLst/>
          </a:prstGeom>
        </p:spPr>
      </p:pic>
      <p:pic>
        <p:nvPicPr>
          <p:cNvPr id="6146" name="Picture 2" descr="https://monkeymedia.vcdn.com.vn/upload/web/storage_web/16-06-2022_12:47:51_chat-beo-thuc-vat.jpg">
            <a:extLst>
              <a:ext uri="{FF2B5EF4-FFF2-40B4-BE49-F238E27FC236}">
                <a16:creationId xmlns:a16="http://schemas.microsoft.com/office/drawing/2014/main" id="{4F6E7AB7-AE63-4B8E-B4D1-AC77A48F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681" y="2824206"/>
            <a:ext cx="3066881" cy="16026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7">
            <a:extLst>
              <a:ext uri="{FF2B5EF4-FFF2-40B4-BE49-F238E27FC236}">
                <a16:creationId xmlns:a16="http://schemas.microsoft.com/office/drawing/2014/main" id="{A118C642-0275-44C6-B260-4027B4DC1A59}"/>
              </a:ext>
            </a:extLst>
          </p:cNvPr>
          <p:cNvPicPr>
            <a:picLocks noChangeAspect="1"/>
          </p:cNvPicPr>
          <p:nvPr/>
        </p:nvPicPr>
        <p:blipFill>
          <a:blip r:embed="rId5"/>
          <a:srcRect/>
          <a:stretch>
            <a:fillRect/>
          </a:stretch>
        </p:blipFill>
        <p:spPr>
          <a:xfrm>
            <a:off x="2173473" y="3023386"/>
            <a:ext cx="1969650" cy="1702926"/>
          </a:xfrm>
          <a:prstGeom prst="rect">
            <a:avLst/>
          </a:prstGeom>
        </p:spPr>
      </p:pic>
    </p:spTree>
    <p:extLst>
      <p:ext uri="{BB962C8B-B14F-4D97-AF65-F5344CB8AC3E}">
        <p14:creationId xmlns:p14="http://schemas.microsoft.com/office/powerpoint/2010/main" val="274068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Dinh dưỡng là gì_ Thế nào là dinh dưỡng cân bằng_">
            <a:hlinkClick r:id="" action="ppaction://media"/>
            <a:extLst>
              <a:ext uri="{FF2B5EF4-FFF2-40B4-BE49-F238E27FC236}">
                <a16:creationId xmlns:a16="http://schemas.microsoft.com/office/drawing/2014/main" id="{BBF085A9-A9B3-4B50-89BA-67E55AA758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8485" y="122898"/>
            <a:ext cx="8650386" cy="4865842"/>
          </a:xfrm>
          <a:prstGeom prst="rect">
            <a:avLst/>
          </a:prstGeom>
        </p:spPr>
      </p:pic>
    </p:spTree>
    <p:extLst>
      <p:ext uri="{BB962C8B-B14F-4D97-AF65-F5344CB8AC3E}">
        <p14:creationId xmlns:p14="http://schemas.microsoft.com/office/powerpoint/2010/main" val="219533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45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grpSp>
        <p:nvGrpSpPr>
          <p:cNvPr id="325" name="Google Shape;325;p36"/>
          <p:cNvGrpSpPr/>
          <p:nvPr/>
        </p:nvGrpSpPr>
        <p:grpSpPr>
          <a:xfrm>
            <a:off x="7428488" y="3358195"/>
            <a:ext cx="1500706" cy="1685806"/>
            <a:chOff x="5381517" y="982219"/>
            <a:chExt cx="2922942" cy="3230234"/>
          </a:xfrm>
        </p:grpSpPr>
        <p:sp>
          <p:nvSpPr>
            <p:cNvPr id="326" name="Google Shape;326;p36"/>
            <p:cNvSpPr/>
            <p:nvPr/>
          </p:nvSpPr>
          <p:spPr>
            <a:xfrm>
              <a:off x="5917656" y="1680911"/>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 name="Google Shape;327;p36"/>
            <p:cNvGrpSpPr/>
            <p:nvPr/>
          </p:nvGrpSpPr>
          <p:grpSpPr>
            <a:xfrm>
              <a:off x="6575381" y="3567957"/>
              <a:ext cx="632691" cy="644497"/>
              <a:chOff x="6793038" y="2821871"/>
              <a:chExt cx="632691" cy="644497"/>
            </a:xfrm>
          </p:grpSpPr>
          <p:sp>
            <p:nvSpPr>
              <p:cNvPr id="328" name="Google Shape;328;p36"/>
              <p:cNvSpPr/>
              <p:nvPr/>
            </p:nvSpPr>
            <p:spPr>
              <a:xfrm>
                <a:off x="6966401" y="2821871"/>
                <a:ext cx="149938" cy="232142"/>
              </a:xfrm>
              <a:custGeom>
                <a:avLst/>
                <a:gdLst/>
                <a:ahLst/>
                <a:cxnLst/>
                <a:rect l="l" t="t" r="r" b="b"/>
                <a:pathLst>
                  <a:path w="4051" h="6272" extrusionOk="0">
                    <a:moveTo>
                      <a:pt x="2543" y="0"/>
                    </a:moveTo>
                    <a:cubicBezTo>
                      <a:pt x="2543" y="0"/>
                      <a:pt x="571" y="1124"/>
                      <a:pt x="286" y="2855"/>
                    </a:cubicBezTo>
                    <a:cubicBezTo>
                      <a:pt x="0" y="4586"/>
                      <a:pt x="1517" y="6272"/>
                      <a:pt x="1517" y="6272"/>
                    </a:cubicBezTo>
                    <a:cubicBezTo>
                      <a:pt x="1517" y="6272"/>
                      <a:pt x="3488" y="5157"/>
                      <a:pt x="3774" y="3426"/>
                    </a:cubicBezTo>
                    <a:cubicBezTo>
                      <a:pt x="4050" y="1695"/>
                      <a:pt x="2543" y="0"/>
                      <a:pt x="2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6"/>
              <p:cNvSpPr/>
              <p:nvPr/>
            </p:nvSpPr>
            <p:spPr>
              <a:xfrm>
                <a:off x="6793038" y="2967143"/>
                <a:ext cx="232179" cy="131727"/>
              </a:xfrm>
              <a:custGeom>
                <a:avLst/>
                <a:gdLst/>
                <a:ahLst/>
                <a:cxnLst/>
                <a:rect l="l" t="t" r="r" b="b"/>
                <a:pathLst>
                  <a:path w="6273" h="3559" extrusionOk="0">
                    <a:moveTo>
                      <a:pt x="2982" y="0"/>
                    </a:moveTo>
                    <a:cubicBezTo>
                      <a:pt x="1417" y="0"/>
                      <a:pt x="1" y="1267"/>
                      <a:pt x="1" y="1267"/>
                    </a:cubicBezTo>
                    <a:cubicBezTo>
                      <a:pt x="1" y="1267"/>
                      <a:pt x="1125" y="3239"/>
                      <a:pt x="2855" y="3524"/>
                    </a:cubicBezTo>
                    <a:cubicBezTo>
                      <a:pt x="3001" y="3548"/>
                      <a:pt x="3146" y="3558"/>
                      <a:pt x="3290" y="3558"/>
                    </a:cubicBezTo>
                    <a:cubicBezTo>
                      <a:pt x="4857" y="3558"/>
                      <a:pt x="6272" y="2293"/>
                      <a:pt x="6272" y="2293"/>
                    </a:cubicBezTo>
                    <a:cubicBezTo>
                      <a:pt x="6272" y="2293"/>
                      <a:pt x="5157" y="322"/>
                      <a:pt x="3426" y="36"/>
                    </a:cubicBezTo>
                    <a:cubicBezTo>
                      <a:pt x="3277" y="12"/>
                      <a:pt x="3129" y="0"/>
                      <a:pt x="2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6"/>
              <p:cNvSpPr/>
              <p:nvPr/>
            </p:nvSpPr>
            <p:spPr>
              <a:xfrm>
                <a:off x="6866691" y="2861141"/>
                <a:ext cx="181953" cy="191244"/>
              </a:xfrm>
              <a:custGeom>
                <a:avLst/>
                <a:gdLst/>
                <a:ahLst/>
                <a:cxnLst/>
                <a:rect l="l" t="t" r="r" b="b"/>
                <a:pathLst>
                  <a:path w="4916" h="5167" extrusionOk="0">
                    <a:moveTo>
                      <a:pt x="607" y="1"/>
                    </a:moveTo>
                    <a:lnTo>
                      <a:pt x="607" y="1"/>
                    </a:lnTo>
                    <a:cubicBezTo>
                      <a:pt x="607" y="1"/>
                      <a:pt x="0" y="2187"/>
                      <a:pt x="1026" y="3614"/>
                    </a:cubicBezTo>
                    <a:cubicBezTo>
                      <a:pt x="2052" y="5041"/>
                      <a:pt x="4309" y="5166"/>
                      <a:pt x="4309" y="5166"/>
                    </a:cubicBezTo>
                    <a:cubicBezTo>
                      <a:pt x="4309" y="5166"/>
                      <a:pt x="4915" y="2980"/>
                      <a:pt x="3890" y="1553"/>
                    </a:cubicBezTo>
                    <a:cubicBezTo>
                      <a:pt x="2864" y="126"/>
                      <a:pt x="607" y="1"/>
                      <a:pt x="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6"/>
              <p:cNvSpPr/>
              <p:nvPr/>
            </p:nvSpPr>
            <p:spPr>
              <a:xfrm>
                <a:off x="6823757" y="2921877"/>
                <a:ext cx="601971" cy="544491"/>
              </a:xfrm>
              <a:custGeom>
                <a:avLst/>
                <a:gdLst/>
                <a:ahLst/>
                <a:cxnLst/>
                <a:rect l="l" t="t" r="r" b="b"/>
                <a:pathLst>
                  <a:path w="16264" h="14711" extrusionOk="0">
                    <a:moveTo>
                      <a:pt x="9736" y="0"/>
                    </a:moveTo>
                    <a:cubicBezTo>
                      <a:pt x="9370" y="0"/>
                      <a:pt x="8964" y="33"/>
                      <a:pt x="8511" y="99"/>
                    </a:cubicBezTo>
                    <a:cubicBezTo>
                      <a:pt x="6397" y="412"/>
                      <a:pt x="2819" y="3079"/>
                      <a:pt x="1570" y="4944"/>
                    </a:cubicBezTo>
                    <a:cubicBezTo>
                      <a:pt x="0" y="7290"/>
                      <a:pt x="98" y="8958"/>
                      <a:pt x="1329" y="10680"/>
                    </a:cubicBezTo>
                    <a:cubicBezTo>
                      <a:pt x="3332" y="13461"/>
                      <a:pt x="7648" y="14711"/>
                      <a:pt x="10522" y="14711"/>
                    </a:cubicBezTo>
                    <a:cubicBezTo>
                      <a:pt x="11603" y="14711"/>
                      <a:pt x="12480" y="14534"/>
                      <a:pt x="12954" y="14195"/>
                    </a:cubicBezTo>
                    <a:cubicBezTo>
                      <a:pt x="14693" y="12946"/>
                      <a:pt x="16263" y="6130"/>
                      <a:pt x="13507" y="2294"/>
                    </a:cubicBezTo>
                    <a:cubicBezTo>
                      <a:pt x="12476" y="859"/>
                      <a:pt x="11626" y="0"/>
                      <a:pt x="9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6"/>
              <p:cNvSpPr/>
              <p:nvPr/>
            </p:nvSpPr>
            <p:spPr>
              <a:xfrm>
                <a:off x="7126181" y="3051086"/>
                <a:ext cx="131468" cy="117108"/>
              </a:xfrm>
              <a:custGeom>
                <a:avLst/>
                <a:gdLst/>
                <a:ahLst/>
                <a:cxnLst/>
                <a:rect l="l" t="t" r="r" b="b"/>
                <a:pathLst>
                  <a:path w="3552" h="3164" extrusionOk="0">
                    <a:moveTo>
                      <a:pt x="1725" y="0"/>
                    </a:moveTo>
                    <a:cubicBezTo>
                      <a:pt x="1416" y="0"/>
                      <a:pt x="1107" y="92"/>
                      <a:pt x="840" y="284"/>
                    </a:cubicBezTo>
                    <a:cubicBezTo>
                      <a:pt x="153" y="775"/>
                      <a:pt x="1" y="1765"/>
                      <a:pt x="518" y="2487"/>
                    </a:cubicBezTo>
                    <a:cubicBezTo>
                      <a:pt x="837" y="2927"/>
                      <a:pt x="1332" y="3164"/>
                      <a:pt x="1828" y="3164"/>
                    </a:cubicBezTo>
                    <a:cubicBezTo>
                      <a:pt x="2137" y="3164"/>
                      <a:pt x="2446" y="3072"/>
                      <a:pt x="2713" y="2880"/>
                    </a:cubicBezTo>
                    <a:cubicBezTo>
                      <a:pt x="3409" y="2380"/>
                      <a:pt x="3552" y="1399"/>
                      <a:pt x="3034" y="676"/>
                    </a:cubicBezTo>
                    <a:cubicBezTo>
                      <a:pt x="2715" y="237"/>
                      <a:pt x="2220" y="0"/>
                      <a:pt x="1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6"/>
              <p:cNvSpPr/>
              <p:nvPr/>
            </p:nvSpPr>
            <p:spPr>
              <a:xfrm>
                <a:off x="7173408" y="3067482"/>
                <a:ext cx="50559" cy="43231"/>
              </a:xfrm>
              <a:custGeom>
                <a:avLst/>
                <a:gdLst/>
                <a:ahLst/>
                <a:cxnLst/>
                <a:rect l="l" t="t" r="r" b="b"/>
                <a:pathLst>
                  <a:path w="1366" h="1168" extrusionOk="0">
                    <a:moveTo>
                      <a:pt x="725" y="0"/>
                    </a:moveTo>
                    <a:cubicBezTo>
                      <a:pt x="597" y="0"/>
                      <a:pt x="464" y="41"/>
                      <a:pt x="349" y="126"/>
                    </a:cubicBezTo>
                    <a:cubicBezTo>
                      <a:pt x="72" y="323"/>
                      <a:pt x="1" y="688"/>
                      <a:pt x="188" y="947"/>
                    </a:cubicBezTo>
                    <a:cubicBezTo>
                      <a:pt x="291" y="1092"/>
                      <a:pt x="461" y="1168"/>
                      <a:pt x="637" y="1168"/>
                    </a:cubicBezTo>
                    <a:cubicBezTo>
                      <a:pt x="765" y="1168"/>
                      <a:pt x="896" y="1128"/>
                      <a:pt x="1009" y="1045"/>
                    </a:cubicBezTo>
                    <a:cubicBezTo>
                      <a:pt x="1285" y="849"/>
                      <a:pt x="1366" y="483"/>
                      <a:pt x="1178" y="224"/>
                    </a:cubicBezTo>
                    <a:cubicBezTo>
                      <a:pt x="1074" y="79"/>
                      <a:pt x="904"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6"/>
              <p:cNvSpPr/>
              <p:nvPr/>
            </p:nvSpPr>
            <p:spPr>
              <a:xfrm>
                <a:off x="7173075" y="3126960"/>
                <a:ext cx="17877" cy="15508"/>
              </a:xfrm>
              <a:custGeom>
                <a:avLst/>
                <a:gdLst/>
                <a:ahLst/>
                <a:cxnLst/>
                <a:rect l="l" t="t" r="r" b="b"/>
                <a:pathLst>
                  <a:path w="483" h="419" extrusionOk="0">
                    <a:moveTo>
                      <a:pt x="259" y="1"/>
                    </a:moveTo>
                    <a:cubicBezTo>
                      <a:pt x="214" y="1"/>
                      <a:pt x="167" y="15"/>
                      <a:pt x="126" y="45"/>
                    </a:cubicBezTo>
                    <a:cubicBezTo>
                      <a:pt x="27" y="116"/>
                      <a:pt x="1" y="241"/>
                      <a:pt x="63" y="339"/>
                    </a:cubicBezTo>
                    <a:cubicBezTo>
                      <a:pt x="100" y="391"/>
                      <a:pt x="160" y="419"/>
                      <a:pt x="224" y="419"/>
                    </a:cubicBezTo>
                    <a:cubicBezTo>
                      <a:pt x="269" y="419"/>
                      <a:pt x="317" y="405"/>
                      <a:pt x="358" y="375"/>
                    </a:cubicBezTo>
                    <a:cubicBezTo>
                      <a:pt x="456" y="304"/>
                      <a:pt x="482" y="170"/>
                      <a:pt x="420" y="81"/>
                    </a:cubicBezTo>
                    <a:cubicBezTo>
                      <a:pt x="384" y="29"/>
                      <a:pt x="323"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6"/>
              <p:cNvSpPr/>
              <p:nvPr/>
            </p:nvSpPr>
            <p:spPr>
              <a:xfrm>
                <a:off x="6953188" y="3175260"/>
                <a:ext cx="131431" cy="117404"/>
              </a:xfrm>
              <a:custGeom>
                <a:avLst/>
                <a:gdLst/>
                <a:ahLst/>
                <a:cxnLst/>
                <a:rect l="l" t="t" r="r" b="b"/>
                <a:pathLst>
                  <a:path w="3551" h="3172" extrusionOk="0">
                    <a:moveTo>
                      <a:pt x="1722" y="0"/>
                    </a:moveTo>
                    <a:cubicBezTo>
                      <a:pt x="1414" y="0"/>
                      <a:pt x="1105" y="92"/>
                      <a:pt x="839" y="283"/>
                    </a:cubicBezTo>
                    <a:cubicBezTo>
                      <a:pt x="152" y="783"/>
                      <a:pt x="0" y="1773"/>
                      <a:pt x="518" y="2487"/>
                    </a:cubicBezTo>
                    <a:cubicBezTo>
                      <a:pt x="837" y="2933"/>
                      <a:pt x="1333" y="3171"/>
                      <a:pt x="1830" y="3171"/>
                    </a:cubicBezTo>
                    <a:cubicBezTo>
                      <a:pt x="2138" y="3171"/>
                      <a:pt x="2446" y="3079"/>
                      <a:pt x="2712" y="2888"/>
                    </a:cubicBezTo>
                    <a:cubicBezTo>
                      <a:pt x="3408" y="2389"/>
                      <a:pt x="3551" y="1407"/>
                      <a:pt x="3033" y="685"/>
                    </a:cubicBezTo>
                    <a:cubicBezTo>
                      <a:pt x="2714" y="239"/>
                      <a:pt x="2218" y="0"/>
                      <a:pt x="1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6"/>
              <p:cNvSpPr/>
              <p:nvPr/>
            </p:nvSpPr>
            <p:spPr>
              <a:xfrm>
                <a:off x="6972323" y="3212235"/>
                <a:ext cx="50226" cy="43120"/>
              </a:xfrm>
              <a:custGeom>
                <a:avLst/>
                <a:gdLst/>
                <a:ahLst/>
                <a:cxnLst/>
                <a:rect l="l" t="t" r="r" b="b"/>
                <a:pathLst>
                  <a:path w="1357" h="1165" extrusionOk="0">
                    <a:moveTo>
                      <a:pt x="725" y="0"/>
                    </a:moveTo>
                    <a:cubicBezTo>
                      <a:pt x="597" y="0"/>
                      <a:pt x="465" y="40"/>
                      <a:pt x="349" y="123"/>
                    </a:cubicBezTo>
                    <a:cubicBezTo>
                      <a:pt x="72" y="319"/>
                      <a:pt x="1" y="685"/>
                      <a:pt x="179" y="943"/>
                    </a:cubicBezTo>
                    <a:cubicBezTo>
                      <a:pt x="288" y="1088"/>
                      <a:pt x="456" y="1164"/>
                      <a:pt x="633" y="1164"/>
                    </a:cubicBezTo>
                    <a:cubicBezTo>
                      <a:pt x="760" y="1164"/>
                      <a:pt x="893" y="1124"/>
                      <a:pt x="1009" y="1042"/>
                    </a:cubicBezTo>
                    <a:cubicBezTo>
                      <a:pt x="1285" y="845"/>
                      <a:pt x="1357" y="480"/>
                      <a:pt x="1178" y="221"/>
                    </a:cubicBezTo>
                    <a:cubicBezTo>
                      <a:pt x="1070" y="76"/>
                      <a:pt x="901"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6"/>
              <p:cNvSpPr/>
              <p:nvPr/>
            </p:nvSpPr>
            <p:spPr>
              <a:xfrm>
                <a:off x="7036723" y="3224708"/>
                <a:ext cx="18173" cy="15508"/>
              </a:xfrm>
              <a:custGeom>
                <a:avLst/>
                <a:gdLst/>
                <a:ahLst/>
                <a:cxnLst/>
                <a:rect l="l" t="t" r="r" b="b"/>
                <a:pathLst>
                  <a:path w="491" h="419" extrusionOk="0">
                    <a:moveTo>
                      <a:pt x="260" y="0"/>
                    </a:moveTo>
                    <a:cubicBezTo>
                      <a:pt x="213" y="0"/>
                      <a:pt x="166" y="15"/>
                      <a:pt x="125" y="44"/>
                    </a:cubicBezTo>
                    <a:cubicBezTo>
                      <a:pt x="27" y="116"/>
                      <a:pt x="0" y="250"/>
                      <a:pt x="72" y="339"/>
                    </a:cubicBezTo>
                    <a:cubicBezTo>
                      <a:pt x="108" y="391"/>
                      <a:pt x="169" y="419"/>
                      <a:pt x="232" y="419"/>
                    </a:cubicBezTo>
                    <a:cubicBezTo>
                      <a:pt x="278" y="419"/>
                      <a:pt x="325" y="404"/>
                      <a:pt x="366" y="375"/>
                    </a:cubicBezTo>
                    <a:cubicBezTo>
                      <a:pt x="464" y="303"/>
                      <a:pt x="491" y="178"/>
                      <a:pt x="429" y="80"/>
                    </a:cubicBezTo>
                    <a:cubicBezTo>
                      <a:pt x="387" y="28"/>
                      <a:pt x="324"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6"/>
              <p:cNvSpPr/>
              <p:nvPr/>
            </p:nvSpPr>
            <p:spPr>
              <a:xfrm>
                <a:off x="7109044" y="3203537"/>
                <a:ext cx="104671" cy="78133"/>
              </a:xfrm>
              <a:custGeom>
                <a:avLst/>
                <a:gdLst/>
                <a:ahLst/>
                <a:cxnLst/>
                <a:rect l="l" t="t" r="r" b="b"/>
                <a:pathLst>
                  <a:path w="2828" h="2111" extrusionOk="0">
                    <a:moveTo>
                      <a:pt x="2159" y="1"/>
                    </a:moveTo>
                    <a:lnTo>
                      <a:pt x="0" y="1553"/>
                    </a:lnTo>
                    <a:cubicBezTo>
                      <a:pt x="0" y="1553"/>
                      <a:pt x="404" y="2111"/>
                      <a:pt x="1032" y="2111"/>
                    </a:cubicBezTo>
                    <a:cubicBezTo>
                      <a:pt x="1259" y="2111"/>
                      <a:pt x="1516" y="2038"/>
                      <a:pt x="1793" y="1839"/>
                    </a:cubicBezTo>
                    <a:cubicBezTo>
                      <a:pt x="2828" y="1098"/>
                      <a:pt x="2159" y="1"/>
                      <a:pt x="2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6"/>
              <p:cNvSpPr/>
              <p:nvPr/>
            </p:nvSpPr>
            <p:spPr>
              <a:xfrm>
                <a:off x="7236143" y="3134732"/>
                <a:ext cx="86239" cy="66178"/>
              </a:xfrm>
              <a:custGeom>
                <a:avLst/>
                <a:gdLst/>
                <a:ahLst/>
                <a:cxnLst/>
                <a:rect l="l" t="t" r="r" b="b"/>
                <a:pathLst>
                  <a:path w="2330" h="1788" extrusionOk="0">
                    <a:moveTo>
                      <a:pt x="1573" y="1"/>
                    </a:moveTo>
                    <a:cubicBezTo>
                      <a:pt x="1315" y="1"/>
                      <a:pt x="1011" y="102"/>
                      <a:pt x="732" y="299"/>
                    </a:cubicBezTo>
                    <a:cubicBezTo>
                      <a:pt x="224" y="665"/>
                      <a:pt x="1" y="1227"/>
                      <a:pt x="242" y="1557"/>
                    </a:cubicBezTo>
                    <a:cubicBezTo>
                      <a:pt x="350" y="1711"/>
                      <a:pt x="541" y="1787"/>
                      <a:pt x="766" y="1787"/>
                    </a:cubicBezTo>
                    <a:cubicBezTo>
                      <a:pt x="1022" y="1787"/>
                      <a:pt x="1322" y="1689"/>
                      <a:pt x="1598" y="1494"/>
                    </a:cubicBezTo>
                    <a:cubicBezTo>
                      <a:pt x="2106" y="1128"/>
                      <a:pt x="2329" y="557"/>
                      <a:pt x="2088" y="227"/>
                    </a:cubicBezTo>
                    <a:cubicBezTo>
                      <a:pt x="1981" y="75"/>
                      <a:pt x="1794" y="1"/>
                      <a:pt x="1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6"/>
              <p:cNvSpPr/>
              <p:nvPr/>
            </p:nvSpPr>
            <p:spPr>
              <a:xfrm>
                <a:off x="7003376" y="3302137"/>
                <a:ext cx="86202" cy="66178"/>
              </a:xfrm>
              <a:custGeom>
                <a:avLst/>
                <a:gdLst/>
                <a:ahLst/>
                <a:cxnLst/>
                <a:rect l="l" t="t" r="r" b="b"/>
                <a:pathLst>
                  <a:path w="2329" h="1788" extrusionOk="0">
                    <a:moveTo>
                      <a:pt x="1566" y="1"/>
                    </a:moveTo>
                    <a:cubicBezTo>
                      <a:pt x="1308" y="1"/>
                      <a:pt x="1006" y="102"/>
                      <a:pt x="732" y="299"/>
                    </a:cubicBezTo>
                    <a:cubicBezTo>
                      <a:pt x="214" y="664"/>
                      <a:pt x="0" y="1226"/>
                      <a:pt x="232" y="1557"/>
                    </a:cubicBezTo>
                    <a:cubicBezTo>
                      <a:pt x="345" y="1711"/>
                      <a:pt x="538" y="1787"/>
                      <a:pt x="763" y="1787"/>
                    </a:cubicBezTo>
                    <a:cubicBezTo>
                      <a:pt x="1019" y="1787"/>
                      <a:pt x="1318" y="1689"/>
                      <a:pt x="1588" y="1494"/>
                    </a:cubicBezTo>
                    <a:cubicBezTo>
                      <a:pt x="2106" y="1128"/>
                      <a:pt x="2329" y="557"/>
                      <a:pt x="2088" y="227"/>
                    </a:cubicBezTo>
                    <a:cubicBezTo>
                      <a:pt x="1977" y="75"/>
                      <a:pt x="1788" y="1"/>
                      <a:pt x="1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36"/>
            <p:cNvSpPr/>
            <p:nvPr/>
          </p:nvSpPr>
          <p:spPr>
            <a:xfrm>
              <a:off x="6883479" y="3128124"/>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6"/>
            <p:cNvSpPr/>
            <p:nvPr/>
          </p:nvSpPr>
          <p:spPr>
            <a:xfrm>
              <a:off x="5585787" y="2194484"/>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36"/>
            <p:cNvGrpSpPr/>
            <p:nvPr/>
          </p:nvGrpSpPr>
          <p:grpSpPr>
            <a:xfrm>
              <a:off x="7342578" y="3008380"/>
              <a:ext cx="961881" cy="1034203"/>
              <a:chOff x="7468910" y="2928169"/>
              <a:chExt cx="961881" cy="1034203"/>
            </a:xfrm>
          </p:grpSpPr>
          <p:sp>
            <p:nvSpPr>
              <p:cNvPr id="344" name="Google Shape;344;p36"/>
              <p:cNvSpPr/>
              <p:nvPr/>
            </p:nvSpPr>
            <p:spPr>
              <a:xfrm>
                <a:off x="7468910" y="2954262"/>
                <a:ext cx="961881" cy="982423"/>
              </a:xfrm>
              <a:custGeom>
                <a:avLst/>
                <a:gdLst/>
                <a:ahLst/>
                <a:cxnLst/>
                <a:rect l="l" t="t" r="r" b="b"/>
                <a:pathLst>
                  <a:path w="25988" h="26543" extrusionOk="0">
                    <a:moveTo>
                      <a:pt x="17749" y="1"/>
                    </a:moveTo>
                    <a:cubicBezTo>
                      <a:pt x="12938" y="1"/>
                      <a:pt x="6962" y="4336"/>
                      <a:pt x="3864" y="9716"/>
                    </a:cubicBezTo>
                    <a:cubicBezTo>
                      <a:pt x="1" y="16415"/>
                      <a:pt x="2053" y="22187"/>
                      <a:pt x="7040" y="25060"/>
                    </a:cubicBezTo>
                    <a:cubicBezTo>
                      <a:pt x="8718" y="26028"/>
                      <a:pt x="10515" y="26542"/>
                      <a:pt x="12308" y="26542"/>
                    </a:cubicBezTo>
                    <a:cubicBezTo>
                      <a:pt x="15836" y="26542"/>
                      <a:pt x="19347" y="24553"/>
                      <a:pt x="21902" y="20117"/>
                    </a:cubicBezTo>
                    <a:cubicBezTo>
                      <a:pt x="25756" y="13427"/>
                      <a:pt x="25988" y="3694"/>
                      <a:pt x="21001" y="821"/>
                    </a:cubicBezTo>
                    <a:cubicBezTo>
                      <a:pt x="20025" y="258"/>
                      <a:pt x="18922" y="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6"/>
              <p:cNvSpPr/>
              <p:nvPr/>
            </p:nvSpPr>
            <p:spPr>
              <a:xfrm>
                <a:off x="7495336" y="2928169"/>
                <a:ext cx="919613" cy="1034203"/>
              </a:xfrm>
              <a:custGeom>
                <a:avLst/>
                <a:gdLst/>
                <a:ahLst/>
                <a:cxnLst/>
                <a:rect l="l" t="t" r="r" b="b"/>
                <a:pathLst>
                  <a:path w="24846" h="27942" extrusionOk="0">
                    <a:moveTo>
                      <a:pt x="17039" y="1418"/>
                    </a:moveTo>
                    <a:cubicBezTo>
                      <a:pt x="18125" y="1418"/>
                      <a:pt x="19108" y="1655"/>
                      <a:pt x="19939" y="2133"/>
                    </a:cubicBezTo>
                    <a:cubicBezTo>
                      <a:pt x="22027" y="3337"/>
                      <a:pt x="23267" y="6112"/>
                      <a:pt x="23356" y="9760"/>
                    </a:cubicBezTo>
                    <a:cubicBezTo>
                      <a:pt x="23436" y="13311"/>
                      <a:pt x="22401" y="17316"/>
                      <a:pt x="20582" y="20474"/>
                    </a:cubicBezTo>
                    <a:cubicBezTo>
                      <a:pt x="18301" y="24432"/>
                      <a:pt x="15029" y="26543"/>
                      <a:pt x="11554" y="26543"/>
                    </a:cubicBezTo>
                    <a:cubicBezTo>
                      <a:pt x="9944" y="26543"/>
                      <a:pt x="8292" y="26090"/>
                      <a:pt x="6674" y="25158"/>
                    </a:cubicBezTo>
                    <a:cubicBezTo>
                      <a:pt x="1562" y="22205"/>
                      <a:pt x="420" y="16558"/>
                      <a:pt x="3756" y="10768"/>
                    </a:cubicBezTo>
                    <a:cubicBezTo>
                      <a:pt x="5576" y="7619"/>
                      <a:pt x="8520" y="4711"/>
                      <a:pt x="11634" y="3007"/>
                    </a:cubicBezTo>
                    <a:cubicBezTo>
                      <a:pt x="13551" y="1952"/>
                      <a:pt x="15410" y="1418"/>
                      <a:pt x="17039" y="1418"/>
                    </a:cubicBezTo>
                    <a:close/>
                    <a:moveTo>
                      <a:pt x="17028" y="0"/>
                    </a:moveTo>
                    <a:cubicBezTo>
                      <a:pt x="15173" y="0"/>
                      <a:pt x="13108" y="596"/>
                      <a:pt x="10956" y="1776"/>
                    </a:cubicBezTo>
                    <a:cubicBezTo>
                      <a:pt x="7575" y="3632"/>
                      <a:pt x="4506" y="6656"/>
                      <a:pt x="2534" y="10073"/>
                    </a:cubicBezTo>
                    <a:cubicBezTo>
                      <a:pt x="625" y="13391"/>
                      <a:pt x="1" y="16719"/>
                      <a:pt x="741" y="19689"/>
                    </a:cubicBezTo>
                    <a:cubicBezTo>
                      <a:pt x="1419" y="22446"/>
                      <a:pt x="3275" y="24819"/>
                      <a:pt x="5969" y="26371"/>
                    </a:cubicBezTo>
                    <a:cubicBezTo>
                      <a:pt x="7772" y="27410"/>
                      <a:pt x="9706" y="27941"/>
                      <a:pt x="11604" y="27941"/>
                    </a:cubicBezTo>
                    <a:cubicBezTo>
                      <a:pt x="12543" y="27941"/>
                      <a:pt x="13472" y="27812"/>
                      <a:pt x="14372" y="27549"/>
                    </a:cubicBezTo>
                    <a:cubicBezTo>
                      <a:pt x="17316" y="26701"/>
                      <a:pt x="19886" y="24498"/>
                      <a:pt x="21795" y="21170"/>
                    </a:cubicBezTo>
                    <a:cubicBezTo>
                      <a:pt x="23766" y="17754"/>
                      <a:pt x="24846" y="13579"/>
                      <a:pt x="24757" y="9725"/>
                    </a:cubicBezTo>
                    <a:cubicBezTo>
                      <a:pt x="24658" y="5523"/>
                      <a:pt x="23195" y="2392"/>
                      <a:pt x="20644" y="920"/>
                    </a:cubicBezTo>
                    <a:cubicBezTo>
                      <a:pt x="19576" y="306"/>
                      <a:pt x="18355" y="0"/>
                      <a:pt x="17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6"/>
              <p:cNvSpPr/>
              <p:nvPr/>
            </p:nvSpPr>
            <p:spPr>
              <a:xfrm>
                <a:off x="7682875" y="3371386"/>
                <a:ext cx="450775" cy="428420"/>
              </a:xfrm>
              <a:custGeom>
                <a:avLst/>
                <a:gdLst/>
                <a:ahLst/>
                <a:cxnLst/>
                <a:rect l="l" t="t" r="r" b="b"/>
                <a:pathLst>
                  <a:path w="12179" h="11575" extrusionOk="0">
                    <a:moveTo>
                      <a:pt x="6107" y="0"/>
                    </a:moveTo>
                    <a:cubicBezTo>
                      <a:pt x="5902" y="0"/>
                      <a:pt x="5696" y="11"/>
                      <a:pt x="5487" y="33"/>
                    </a:cubicBezTo>
                    <a:cubicBezTo>
                      <a:pt x="2311" y="364"/>
                      <a:pt x="1" y="3209"/>
                      <a:pt x="331" y="6385"/>
                    </a:cubicBezTo>
                    <a:cubicBezTo>
                      <a:pt x="648" y="9362"/>
                      <a:pt x="3154" y="11575"/>
                      <a:pt x="6073" y="11575"/>
                    </a:cubicBezTo>
                    <a:cubicBezTo>
                      <a:pt x="6278" y="11575"/>
                      <a:pt x="6484" y="11564"/>
                      <a:pt x="6692" y="11542"/>
                    </a:cubicBezTo>
                    <a:cubicBezTo>
                      <a:pt x="9876" y="11211"/>
                      <a:pt x="12178" y="8366"/>
                      <a:pt x="11848" y="5190"/>
                    </a:cubicBezTo>
                    <a:cubicBezTo>
                      <a:pt x="11539" y="2213"/>
                      <a:pt x="9034" y="0"/>
                      <a:pt x="6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
              <p:cNvSpPr/>
              <p:nvPr/>
            </p:nvSpPr>
            <p:spPr>
              <a:xfrm>
                <a:off x="7960908" y="3129255"/>
                <a:ext cx="113628" cy="94493"/>
              </a:xfrm>
              <a:custGeom>
                <a:avLst/>
                <a:gdLst/>
                <a:ahLst/>
                <a:cxnLst/>
                <a:rect l="l" t="t" r="r" b="b"/>
                <a:pathLst>
                  <a:path w="3070" h="2553" fill="none" extrusionOk="0">
                    <a:moveTo>
                      <a:pt x="437" y="1"/>
                    </a:moveTo>
                    <a:cubicBezTo>
                      <a:pt x="0" y="759"/>
                      <a:pt x="241" y="1714"/>
                      <a:pt x="964" y="2133"/>
                    </a:cubicBezTo>
                    <a:cubicBezTo>
                      <a:pt x="1695" y="2552"/>
                      <a:pt x="2632" y="2276"/>
                      <a:pt x="3069" y="152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6"/>
              <p:cNvSpPr/>
              <p:nvPr/>
            </p:nvSpPr>
            <p:spPr>
              <a:xfrm>
                <a:off x="8142488" y="3234257"/>
                <a:ext cx="113628" cy="94160"/>
              </a:xfrm>
              <a:custGeom>
                <a:avLst/>
                <a:gdLst/>
                <a:ahLst/>
                <a:cxnLst/>
                <a:rect l="l" t="t" r="r" b="b"/>
                <a:pathLst>
                  <a:path w="3070" h="2544" fill="none" extrusionOk="0">
                    <a:moveTo>
                      <a:pt x="3070" y="1517"/>
                    </a:moveTo>
                    <a:cubicBezTo>
                      <a:pt x="2633" y="2267"/>
                      <a:pt x="1696" y="2543"/>
                      <a:pt x="964" y="2124"/>
                    </a:cubicBezTo>
                    <a:cubicBezTo>
                      <a:pt x="242" y="1704"/>
                      <a:pt x="1" y="750"/>
                      <a:pt x="438" y="1"/>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6"/>
              <p:cNvSpPr/>
              <p:nvPr/>
            </p:nvSpPr>
            <p:spPr>
              <a:xfrm>
                <a:off x="8008764" y="3264977"/>
                <a:ext cx="104375" cy="88534"/>
              </a:xfrm>
              <a:custGeom>
                <a:avLst/>
                <a:gdLst/>
                <a:ahLst/>
                <a:cxnLst/>
                <a:rect l="l" t="t" r="r" b="b"/>
                <a:pathLst>
                  <a:path w="2820" h="2392" fill="none" extrusionOk="0">
                    <a:moveTo>
                      <a:pt x="545" y="0"/>
                    </a:moveTo>
                    <a:cubicBezTo>
                      <a:pt x="545" y="0"/>
                      <a:pt x="1" y="1133"/>
                      <a:pt x="1089" y="1767"/>
                    </a:cubicBezTo>
                    <a:cubicBezTo>
                      <a:pt x="2178" y="2391"/>
                      <a:pt x="2820" y="1312"/>
                      <a:pt x="2820" y="1312"/>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6"/>
              <p:cNvSpPr/>
              <p:nvPr/>
            </p:nvSpPr>
            <p:spPr>
              <a:xfrm>
                <a:off x="7893546" y="3207683"/>
                <a:ext cx="86868" cy="62255"/>
              </a:xfrm>
              <a:custGeom>
                <a:avLst/>
                <a:gdLst/>
                <a:ahLst/>
                <a:cxnLst/>
                <a:rect l="l" t="t" r="r" b="b"/>
                <a:pathLst>
                  <a:path w="2347" h="1682" extrusionOk="0">
                    <a:moveTo>
                      <a:pt x="798" y="0"/>
                    </a:moveTo>
                    <a:cubicBezTo>
                      <a:pt x="533" y="0"/>
                      <a:pt x="311" y="94"/>
                      <a:pt x="206" y="281"/>
                    </a:cubicBezTo>
                    <a:cubicBezTo>
                      <a:pt x="0" y="629"/>
                      <a:pt x="277" y="1156"/>
                      <a:pt x="812" y="1468"/>
                    </a:cubicBezTo>
                    <a:cubicBezTo>
                      <a:pt x="1058" y="1611"/>
                      <a:pt x="1317" y="1681"/>
                      <a:pt x="1546" y="1681"/>
                    </a:cubicBezTo>
                    <a:cubicBezTo>
                      <a:pt x="1814" y="1681"/>
                      <a:pt x="2040" y="1585"/>
                      <a:pt x="2150" y="1397"/>
                    </a:cubicBezTo>
                    <a:cubicBezTo>
                      <a:pt x="2347" y="1058"/>
                      <a:pt x="2070" y="522"/>
                      <a:pt x="1535" y="210"/>
                    </a:cubicBezTo>
                    <a:cubicBezTo>
                      <a:pt x="1287" y="70"/>
                      <a:pt x="1027"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a:off x="8138194" y="3348661"/>
                <a:ext cx="86905" cy="62144"/>
              </a:xfrm>
              <a:custGeom>
                <a:avLst/>
                <a:gdLst/>
                <a:ahLst/>
                <a:cxnLst/>
                <a:rect l="l" t="t" r="r" b="b"/>
                <a:pathLst>
                  <a:path w="2348" h="1679" extrusionOk="0">
                    <a:moveTo>
                      <a:pt x="798" y="0"/>
                    </a:moveTo>
                    <a:cubicBezTo>
                      <a:pt x="531" y="0"/>
                      <a:pt x="308" y="95"/>
                      <a:pt x="197" y="282"/>
                    </a:cubicBezTo>
                    <a:cubicBezTo>
                      <a:pt x="1" y="621"/>
                      <a:pt x="269" y="1156"/>
                      <a:pt x="813" y="1468"/>
                    </a:cubicBezTo>
                    <a:cubicBezTo>
                      <a:pt x="1060" y="1608"/>
                      <a:pt x="1321" y="1678"/>
                      <a:pt x="1549" y="1678"/>
                    </a:cubicBezTo>
                    <a:cubicBezTo>
                      <a:pt x="1815" y="1678"/>
                      <a:pt x="2036" y="1584"/>
                      <a:pt x="2142" y="1397"/>
                    </a:cubicBezTo>
                    <a:cubicBezTo>
                      <a:pt x="2347" y="1058"/>
                      <a:pt x="2071" y="523"/>
                      <a:pt x="1535" y="210"/>
                    </a:cubicBezTo>
                    <a:cubicBezTo>
                      <a:pt x="1288" y="70"/>
                      <a:pt x="1027"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 name="Google Shape;352;p36"/>
            <p:cNvGrpSpPr/>
            <p:nvPr/>
          </p:nvGrpSpPr>
          <p:grpSpPr>
            <a:xfrm>
              <a:off x="6999220" y="1301467"/>
              <a:ext cx="1156011" cy="1589205"/>
              <a:chOff x="7125552" y="1221256"/>
              <a:chExt cx="1156011" cy="1589205"/>
            </a:xfrm>
          </p:grpSpPr>
          <p:sp>
            <p:nvSpPr>
              <p:cNvPr id="353" name="Google Shape;353;p36"/>
              <p:cNvSpPr/>
              <p:nvPr/>
            </p:nvSpPr>
            <p:spPr>
              <a:xfrm>
                <a:off x="7125552" y="1235987"/>
                <a:ext cx="1156011" cy="1574475"/>
              </a:xfrm>
              <a:custGeom>
                <a:avLst/>
                <a:gdLst/>
                <a:ahLst/>
                <a:cxnLst/>
                <a:rect l="l" t="t" r="r" b="b"/>
                <a:pathLst>
                  <a:path w="31233" h="42539" extrusionOk="0">
                    <a:moveTo>
                      <a:pt x="16013" y="1"/>
                    </a:moveTo>
                    <a:lnTo>
                      <a:pt x="13310" y="3364"/>
                    </a:lnTo>
                    <a:lnTo>
                      <a:pt x="16361" y="5541"/>
                    </a:lnTo>
                    <a:cubicBezTo>
                      <a:pt x="16433" y="5657"/>
                      <a:pt x="16504" y="5782"/>
                      <a:pt x="16566" y="5897"/>
                    </a:cubicBezTo>
                    <a:cubicBezTo>
                      <a:pt x="17173" y="6959"/>
                      <a:pt x="17699" y="7985"/>
                      <a:pt x="18128" y="8984"/>
                    </a:cubicBezTo>
                    <a:cubicBezTo>
                      <a:pt x="18556" y="9992"/>
                      <a:pt x="18895" y="10965"/>
                      <a:pt x="19145" y="11892"/>
                    </a:cubicBezTo>
                    <a:cubicBezTo>
                      <a:pt x="19394" y="12838"/>
                      <a:pt x="19546" y="13739"/>
                      <a:pt x="19635" y="14604"/>
                    </a:cubicBezTo>
                    <a:cubicBezTo>
                      <a:pt x="19716" y="15479"/>
                      <a:pt x="19751" y="16317"/>
                      <a:pt x="19689" y="17147"/>
                    </a:cubicBezTo>
                    <a:lnTo>
                      <a:pt x="19680" y="17459"/>
                    </a:lnTo>
                    <a:lnTo>
                      <a:pt x="19635" y="17771"/>
                    </a:lnTo>
                    <a:cubicBezTo>
                      <a:pt x="19609" y="17977"/>
                      <a:pt x="19609" y="18182"/>
                      <a:pt x="19582" y="18387"/>
                    </a:cubicBezTo>
                    <a:cubicBezTo>
                      <a:pt x="19501" y="18806"/>
                      <a:pt x="19475" y="19208"/>
                      <a:pt x="19377" y="19627"/>
                    </a:cubicBezTo>
                    <a:lnTo>
                      <a:pt x="19323" y="19939"/>
                    </a:lnTo>
                    <a:cubicBezTo>
                      <a:pt x="19296" y="20037"/>
                      <a:pt x="19296" y="20144"/>
                      <a:pt x="19261" y="20242"/>
                    </a:cubicBezTo>
                    <a:cubicBezTo>
                      <a:pt x="19207" y="20457"/>
                      <a:pt x="19154" y="20662"/>
                      <a:pt x="19109" y="20867"/>
                    </a:cubicBezTo>
                    <a:lnTo>
                      <a:pt x="19038" y="21179"/>
                    </a:lnTo>
                    <a:lnTo>
                      <a:pt x="18948" y="21500"/>
                    </a:lnTo>
                    <a:cubicBezTo>
                      <a:pt x="18886" y="21705"/>
                      <a:pt x="18832" y="21920"/>
                      <a:pt x="18779" y="22125"/>
                    </a:cubicBezTo>
                    <a:lnTo>
                      <a:pt x="18369" y="23400"/>
                    </a:lnTo>
                    <a:lnTo>
                      <a:pt x="18128" y="24052"/>
                    </a:lnTo>
                    <a:lnTo>
                      <a:pt x="18021" y="24373"/>
                    </a:lnTo>
                    <a:cubicBezTo>
                      <a:pt x="17985" y="24480"/>
                      <a:pt x="17940" y="24587"/>
                      <a:pt x="17896" y="24694"/>
                    </a:cubicBezTo>
                    <a:cubicBezTo>
                      <a:pt x="17227" y="26425"/>
                      <a:pt x="16468" y="27995"/>
                      <a:pt x="15585" y="29449"/>
                    </a:cubicBezTo>
                    <a:lnTo>
                      <a:pt x="15505" y="29583"/>
                    </a:lnTo>
                    <a:lnTo>
                      <a:pt x="15416" y="29717"/>
                    </a:lnTo>
                    <a:lnTo>
                      <a:pt x="15237" y="29975"/>
                    </a:lnTo>
                    <a:lnTo>
                      <a:pt x="15068" y="30243"/>
                    </a:lnTo>
                    <a:cubicBezTo>
                      <a:pt x="15041" y="30287"/>
                      <a:pt x="15014" y="30332"/>
                      <a:pt x="14987" y="30377"/>
                    </a:cubicBezTo>
                    <a:lnTo>
                      <a:pt x="14889" y="30502"/>
                    </a:lnTo>
                    <a:cubicBezTo>
                      <a:pt x="14764" y="30671"/>
                      <a:pt x="14640" y="30841"/>
                      <a:pt x="14515" y="31019"/>
                    </a:cubicBezTo>
                    <a:cubicBezTo>
                      <a:pt x="14399" y="31189"/>
                      <a:pt x="14256" y="31340"/>
                      <a:pt x="14122" y="31510"/>
                    </a:cubicBezTo>
                    <a:cubicBezTo>
                      <a:pt x="13587" y="32170"/>
                      <a:pt x="13007" y="32812"/>
                      <a:pt x="12347" y="33410"/>
                    </a:cubicBezTo>
                    <a:cubicBezTo>
                      <a:pt x="11687" y="34016"/>
                      <a:pt x="10964" y="34596"/>
                      <a:pt x="10152" y="35158"/>
                    </a:cubicBezTo>
                    <a:cubicBezTo>
                      <a:pt x="9332" y="35711"/>
                      <a:pt x="8430" y="36238"/>
                      <a:pt x="7458" y="36728"/>
                    </a:cubicBezTo>
                    <a:cubicBezTo>
                      <a:pt x="6477" y="37219"/>
                      <a:pt x="5406" y="37674"/>
                      <a:pt x="4273" y="38102"/>
                    </a:cubicBezTo>
                    <a:cubicBezTo>
                      <a:pt x="4023" y="38191"/>
                      <a:pt x="3774" y="38290"/>
                      <a:pt x="3524" y="38379"/>
                    </a:cubicBezTo>
                    <a:lnTo>
                      <a:pt x="0" y="37487"/>
                    </a:lnTo>
                    <a:lnTo>
                      <a:pt x="339" y="40538"/>
                    </a:lnTo>
                    <a:lnTo>
                      <a:pt x="3265" y="40886"/>
                    </a:lnTo>
                    <a:cubicBezTo>
                      <a:pt x="3622" y="41046"/>
                      <a:pt x="3997" y="41198"/>
                      <a:pt x="4371" y="41341"/>
                    </a:cubicBezTo>
                    <a:cubicBezTo>
                      <a:pt x="5727" y="41840"/>
                      <a:pt x="7155" y="42197"/>
                      <a:pt x="8627" y="42384"/>
                    </a:cubicBezTo>
                    <a:cubicBezTo>
                      <a:pt x="9429" y="42487"/>
                      <a:pt x="10245" y="42539"/>
                      <a:pt x="11068" y="42539"/>
                    </a:cubicBezTo>
                    <a:cubicBezTo>
                      <a:pt x="13253" y="42539"/>
                      <a:pt x="15479" y="42173"/>
                      <a:pt x="17592" y="41421"/>
                    </a:cubicBezTo>
                    <a:cubicBezTo>
                      <a:pt x="20510" y="40395"/>
                      <a:pt x="23132" y="38620"/>
                      <a:pt x="25166" y="36470"/>
                    </a:cubicBezTo>
                    <a:cubicBezTo>
                      <a:pt x="27200" y="34302"/>
                      <a:pt x="28681" y="31795"/>
                      <a:pt x="29671" y="29235"/>
                    </a:cubicBezTo>
                    <a:cubicBezTo>
                      <a:pt x="29921" y="28592"/>
                      <a:pt x="30126" y="27932"/>
                      <a:pt x="30341" y="27272"/>
                    </a:cubicBezTo>
                    <a:cubicBezTo>
                      <a:pt x="30528" y="26594"/>
                      <a:pt x="30697" y="25916"/>
                      <a:pt x="30840" y="25220"/>
                    </a:cubicBezTo>
                    <a:cubicBezTo>
                      <a:pt x="30903" y="24864"/>
                      <a:pt x="30956" y="24507"/>
                      <a:pt x="31010" y="24150"/>
                    </a:cubicBezTo>
                    <a:lnTo>
                      <a:pt x="31090" y="23624"/>
                    </a:lnTo>
                    <a:cubicBezTo>
                      <a:pt x="31117" y="23445"/>
                      <a:pt x="31126" y="23258"/>
                      <a:pt x="31143" y="23079"/>
                    </a:cubicBezTo>
                    <a:cubicBezTo>
                      <a:pt x="31170" y="22714"/>
                      <a:pt x="31197" y="22348"/>
                      <a:pt x="31215" y="21982"/>
                    </a:cubicBezTo>
                    <a:cubicBezTo>
                      <a:pt x="31233" y="21616"/>
                      <a:pt x="31224" y="21242"/>
                      <a:pt x="31224" y="20867"/>
                    </a:cubicBezTo>
                    <a:cubicBezTo>
                      <a:pt x="31233" y="20135"/>
                      <a:pt x="31135" y="19368"/>
                      <a:pt x="31063" y="18628"/>
                    </a:cubicBezTo>
                    <a:cubicBezTo>
                      <a:pt x="31045" y="18440"/>
                      <a:pt x="31001" y="18244"/>
                      <a:pt x="30974" y="18057"/>
                    </a:cubicBezTo>
                    <a:cubicBezTo>
                      <a:pt x="30938" y="17869"/>
                      <a:pt x="30903" y="17682"/>
                      <a:pt x="30867" y="17495"/>
                    </a:cubicBezTo>
                    <a:lnTo>
                      <a:pt x="30760" y="16933"/>
                    </a:lnTo>
                    <a:lnTo>
                      <a:pt x="30617" y="16371"/>
                    </a:lnTo>
                    <a:cubicBezTo>
                      <a:pt x="30564" y="16183"/>
                      <a:pt x="30519" y="15996"/>
                      <a:pt x="30465" y="15809"/>
                    </a:cubicBezTo>
                    <a:cubicBezTo>
                      <a:pt x="30403" y="15630"/>
                      <a:pt x="30358" y="15443"/>
                      <a:pt x="30287" y="15256"/>
                    </a:cubicBezTo>
                    <a:cubicBezTo>
                      <a:pt x="30162" y="14890"/>
                      <a:pt x="30037" y="14524"/>
                      <a:pt x="29895" y="14158"/>
                    </a:cubicBezTo>
                    <a:cubicBezTo>
                      <a:pt x="29752" y="13801"/>
                      <a:pt x="29582" y="13445"/>
                      <a:pt x="29422" y="13088"/>
                    </a:cubicBezTo>
                    <a:cubicBezTo>
                      <a:pt x="29279" y="12731"/>
                      <a:pt x="29074" y="12392"/>
                      <a:pt x="28886" y="12044"/>
                    </a:cubicBezTo>
                    <a:cubicBezTo>
                      <a:pt x="28137" y="10679"/>
                      <a:pt x="27209" y="9412"/>
                      <a:pt x="26148" y="8288"/>
                    </a:cubicBezTo>
                    <a:cubicBezTo>
                      <a:pt x="25086" y="7173"/>
                      <a:pt x="23873" y="6254"/>
                      <a:pt x="22660" y="5389"/>
                    </a:cubicBezTo>
                    <a:cubicBezTo>
                      <a:pt x="21678" y="4693"/>
                      <a:pt x="19894" y="4078"/>
                      <a:pt x="18306" y="3774"/>
                    </a:cubicBezTo>
                    <a:lnTo>
                      <a:pt x="160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 name="Google Shape;354;p36"/>
              <p:cNvSpPr/>
              <p:nvPr/>
            </p:nvSpPr>
            <p:spPr>
              <a:xfrm>
                <a:off x="7340812" y="2671307"/>
                <a:ext cx="280370" cy="46932"/>
              </a:xfrm>
              <a:custGeom>
                <a:avLst/>
                <a:gdLst/>
                <a:ahLst/>
                <a:cxnLst/>
                <a:rect l="l" t="t" r="r" b="b"/>
                <a:pathLst>
                  <a:path w="7575" h="1268" fill="none" extrusionOk="0">
                    <a:moveTo>
                      <a:pt x="7575" y="0"/>
                    </a:moveTo>
                    <a:cubicBezTo>
                      <a:pt x="5451" y="750"/>
                      <a:pt x="2953" y="1214"/>
                      <a:pt x="1" y="1267"/>
                    </a:cubicBezTo>
                  </a:path>
                </a:pathLst>
              </a:custGeom>
              <a:noFill/>
              <a:ln w="15825"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6"/>
              <p:cNvSpPr/>
              <p:nvPr/>
            </p:nvSpPr>
            <p:spPr>
              <a:xfrm>
                <a:off x="7742649" y="2433580"/>
                <a:ext cx="186247" cy="179659"/>
              </a:xfrm>
              <a:custGeom>
                <a:avLst/>
                <a:gdLst/>
                <a:ahLst/>
                <a:cxnLst/>
                <a:rect l="l" t="t" r="r" b="b"/>
                <a:pathLst>
                  <a:path w="5032" h="4854" fill="none" extrusionOk="0">
                    <a:moveTo>
                      <a:pt x="5032" y="0"/>
                    </a:moveTo>
                    <a:cubicBezTo>
                      <a:pt x="3801" y="1820"/>
                      <a:pt x="2177" y="3515"/>
                      <a:pt x="1" y="4853"/>
                    </a:cubicBezTo>
                  </a:path>
                </a:pathLst>
              </a:custGeom>
              <a:noFill/>
              <a:ln w="15825"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6"/>
              <p:cNvSpPr/>
              <p:nvPr/>
            </p:nvSpPr>
            <p:spPr>
              <a:xfrm>
                <a:off x="7859199" y="1440033"/>
                <a:ext cx="222260" cy="501593"/>
              </a:xfrm>
              <a:custGeom>
                <a:avLst/>
                <a:gdLst/>
                <a:ahLst/>
                <a:cxnLst/>
                <a:rect l="l" t="t" r="r" b="b"/>
                <a:pathLst>
                  <a:path w="6005" h="13552" fill="none" extrusionOk="0">
                    <a:moveTo>
                      <a:pt x="1" y="1"/>
                    </a:moveTo>
                    <a:cubicBezTo>
                      <a:pt x="1" y="1"/>
                      <a:pt x="5897" y="5202"/>
                      <a:pt x="6005" y="13552"/>
                    </a:cubicBezTo>
                  </a:path>
                </a:pathLst>
              </a:custGeom>
              <a:noFill/>
              <a:ln w="15825"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6"/>
              <p:cNvSpPr/>
              <p:nvPr/>
            </p:nvSpPr>
            <p:spPr>
              <a:xfrm>
                <a:off x="7594380" y="1221256"/>
                <a:ext cx="144016" cy="147458"/>
              </a:xfrm>
              <a:custGeom>
                <a:avLst/>
                <a:gdLst/>
                <a:ahLst/>
                <a:cxnLst/>
                <a:rect l="l" t="t" r="r" b="b"/>
                <a:pathLst>
                  <a:path w="3891" h="3984" extrusionOk="0">
                    <a:moveTo>
                      <a:pt x="2596" y="1"/>
                    </a:moveTo>
                    <a:cubicBezTo>
                      <a:pt x="1984" y="1"/>
                      <a:pt x="1260" y="423"/>
                      <a:pt x="750" y="1139"/>
                    </a:cubicBezTo>
                    <a:cubicBezTo>
                      <a:pt x="37" y="2129"/>
                      <a:pt x="1" y="3316"/>
                      <a:pt x="661" y="3789"/>
                    </a:cubicBezTo>
                    <a:cubicBezTo>
                      <a:pt x="845" y="3921"/>
                      <a:pt x="1064" y="3983"/>
                      <a:pt x="1300" y="3983"/>
                    </a:cubicBezTo>
                    <a:cubicBezTo>
                      <a:pt x="1908" y="3983"/>
                      <a:pt x="2627" y="3566"/>
                      <a:pt x="3141" y="2852"/>
                    </a:cubicBezTo>
                    <a:cubicBezTo>
                      <a:pt x="3855" y="1862"/>
                      <a:pt x="3891" y="666"/>
                      <a:pt x="3230" y="194"/>
                    </a:cubicBezTo>
                    <a:cubicBezTo>
                      <a:pt x="3048" y="63"/>
                      <a:pt x="2830" y="1"/>
                      <a:pt x="25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6"/>
              <p:cNvSpPr/>
              <p:nvPr/>
            </p:nvSpPr>
            <p:spPr>
              <a:xfrm>
                <a:off x="8069870" y="2107357"/>
                <a:ext cx="141351" cy="128100"/>
              </a:xfrm>
              <a:custGeom>
                <a:avLst/>
                <a:gdLst/>
                <a:ahLst/>
                <a:cxnLst/>
                <a:rect l="l" t="t" r="r" b="b"/>
                <a:pathLst>
                  <a:path w="3819" h="3461" extrusionOk="0">
                    <a:moveTo>
                      <a:pt x="1948" y="1"/>
                    </a:moveTo>
                    <a:cubicBezTo>
                      <a:pt x="1261" y="1"/>
                      <a:pt x="604" y="436"/>
                      <a:pt x="339" y="1133"/>
                    </a:cubicBezTo>
                    <a:cubicBezTo>
                      <a:pt x="0" y="2034"/>
                      <a:pt x="428" y="3024"/>
                      <a:pt x="1294" y="3355"/>
                    </a:cubicBezTo>
                    <a:cubicBezTo>
                      <a:pt x="1483" y="3427"/>
                      <a:pt x="1678" y="3461"/>
                      <a:pt x="1870" y="3461"/>
                    </a:cubicBezTo>
                    <a:cubicBezTo>
                      <a:pt x="2555" y="3461"/>
                      <a:pt x="3208" y="3025"/>
                      <a:pt x="3479" y="2329"/>
                    </a:cubicBezTo>
                    <a:cubicBezTo>
                      <a:pt x="3818" y="1428"/>
                      <a:pt x="3390" y="437"/>
                      <a:pt x="2525" y="107"/>
                    </a:cubicBezTo>
                    <a:cubicBezTo>
                      <a:pt x="2336" y="35"/>
                      <a:pt x="2141" y="1"/>
                      <a:pt x="1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6"/>
              <p:cNvSpPr/>
              <p:nvPr/>
            </p:nvSpPr>
            <p:spPr>
              <a:xfrm>
                <a:off x="8135566" y="2141852"/>
                <a:ext cx="54853" cy="46081"/>
              </a:xfrm>
              <a:custGeom>
                <a:avLst/>
                <a:gdLst/>
                <a:ahLst/>
                <a:cxnLst/>
                <a:rect l="l" t="t" r="r" b="b"/>
                <a:pathLst>
                  <a:path w="1482" h="1245" extrusionOk="0">
                    <a:moveTo>
                      <a:pt x="702" y="1"/>
                    </a:moveTo>
                    <a:cubicBezTo>
                      <a:pt x="446" y="1"/>
                      <a:pt x="211" y="147"/>
                      <a:pt x="117" y="389"/>
                    </a:cubicBezTo>
                    <a:cubicBezTo>
                      <a:pt x="1" y="701"/>
                      <a:pt x="179" y="1067"/>
                      <a:pt x="527" y="1200"/>
                    </a:cubicBezTo>
                    <a:cubicBezTo>
                      <a:pt x="607" y="1230"/>
                      <a:pt x="690" y="1244"/>
                      <a:pt x="771" y="1244"/>
                    </a:cubicBezTo>
                    <a:cubicBezTo>
                      <a:pt x="1030" y="1244"/>
                      <a:pt x="1270" y="1099"/>
                      <a:pt x="1365" y="861"/>
                    </a:cubicBezTo>
                    <a:cubicBezTo>
                      <a:pt x="1481" y="540"/>
                      <a:pt x="1303" y="174"/>
                      <a:pt x="955" y="50"/>
                    </a:cubicBezTo>
                    <a:cubicBezTo>
                      <a:pt x="871" y="17"/>
                      <a:pt x="786" y="1"/>
                      <a:pt x="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6"/>
              <p:cNvSpPr/>
              <p:nvPr/>
            </p:nvSpPr>
            <p:spPr>
              <a:xfrm>
                <a:off x="8101886" y="2168834"/>
                <a:ext cx="19839" cy="16730"/>
              </a:xfrm>
              <a:custGeom>
                <a:avLst/>
                <a:gdLst/>
                <a:ahLst/>
                <a:cxnLst/>
                <a:rect l="l" t="t" r="r" b="b"/>
                <a:pathLst>
                  <a:path w="536" h="452" extrusionOk="0">
                    <a:moveTo>
                      <a:pt x="259" y="1"/>
                    </a:moveTo>
                    <a:cubicBezTo>
                      <a:pt x="165" y="1"/>
                      <a:pt x="79" y="53"/>
                      <a:pt x="45" y="141"/>
                    </a:cubicBezTo>
                    <a:cubicBezTo>
                      <a:pt x="1" y="257"/>
                      <a:pt x="72" y="382"/>
                      <a:pt x="197" y="436"/>
                    </a:cubicBezTo>
                    <a:cubicBezTo>
                      <a:pt x="224" y="446"/>
                      <a:pt x="253" y="451"/>
                      <a:pt x="281" y="451"/>
                    </a:cubicBezTo>
                    <a:cubicBezTo>
                      <a:pt x="371" y="451"/>
                      <a:pt x="457" y="399"/>
                      <a:pt x="491" y="311"/>
                    </a:cubicBezTo>
                    <a:cubicBezTo>
                      <a:pt x="536" y="195"/>
                      <a:pt x="473" y="70"/>
                      <a:pt x="349" y="16"/>
                    </a:cubicBezTo>
                    <a:cubicBezTo>
                      <a:pt x="319" y="6"/>
                      <a:pt x="289"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6"/>
              <p:cNvSpPr/>
              <p:nvPr/>
            </p:nvSpPr>
            <p:spPr>
              <a:xfrm>
                <a:off x="7853574" y="2025450"/>
                <a:ext cx="141388" cy="127989"/>
              </a:xfrm>
              <a:custGeom>
                <a:avLst/>
                <a:gdLst/>
                <a:ahLst/>
                <a:cxnLst/>
                <a:rect l="l" t="t" r="r" b="b"/>
                <a:pathLst>
                  <a:path w="3820" h="3458" extrusionOk="0">
                    <a:moveTo>
                      <a:pt x="1944" y="0"/>
                    </a:moveTo>
                    <a:cubicBezTo>
                      <a:pt x="1258" y="0"/>
                      <a:pt x="604" y="432"/>
                      <a:pt x="340" y="1134"/>
                    </a:cubicBezTo>
                    <a:cubicBezTo>
                      <a:pt x="1" y="2035"/>
                      <a:pt x="429" y="3025"/>
                      <a:pt x="1295" y="3355"/>
                    </a:cubicBezTo>
                    <a:cubicBezTo>
                      <a:pt x="1482" y="3425"/>
                      <a:pt x="1675" y="3458"/>
                      <a:pt x="1865" y="3458"/>
                    </a:cubicBezTo>
                    <a:cubicBezTo>
                      <a:pt x="2552" y="3458"/>
                      <a:pt x="3206" y="3026"/>
                      <a:pt x="3471" y="2320"/>
                    </a:cubicBezTo>
                    <a:cubicBezTo>
                      <a:pt x="3819" y="1428"/>
                      <a:pt x="3391" y="429"/>
                      <a:pt x="2526" y="108"/>
                    </a:cubicBezTo>
                    <a:cubicBezTo>
                      <a:pt x="2335" y="35"/>
                      <a:pt x="2138" y="0"/>
                      <a:pt x="19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a:off x="7884293" y="2046769"/>
                <a:ext cx="54853" cy="45896"/>
              </a:xfrm>
              <a:custGeom>
                <a:avLst/>
                <a:gdLst/>
                <a:ahLst/>
                <a:cxnLst/>
                <a:rect l="l" t="t" r="r" b="b"/>
                <a:pathLst>
                  <a:path w="1482" h="1240" extrusionOk="0">
                    <a:moveTo>
                      <a:pt x="702" y="1"/>
                    </a:moveTo>
                    <a:cubicBezTo>
                      <a:pt x="447" y="1"/>
                      <a:pt x="211" y="146"/>
                      <a:pt x="117" y="388"/>
                    </a:cubicBezTo>
                    <a:cubicBezTo>
                      <a:pt x="1" y="701"/>
                      <a:pt x="179" y="1066"/>
                      <a:pt x="527" y="1191"/>
                    </a:cubicBezTo>
                    <a:cubicBezTo>
                      <a:pt x="611" y="1224"/>
                      <a:pt x="696" y="1240"/>
                      <a:pt x="780" y="1240"/>
                    </a:cubicBezTo>
                    <a:cubicBezTo>
                      <a:pt x="1036" y="1240"/>
                      <a:pt x="1271" y="1094"/>
                      <a:pt x="1366" y="852"/>
                    </a:cubicBezTo>
                    <a:cubicBezTo>
                      <a:pt x="1482" y="540"/>
                      <a:pt x="1303" y="174"/>
                      <a:pt x="955" y="49"/>
                    </a:cubicBezTo>
                    <a:cubicBezTo>
                      <a:pt x="872" y="16"/>
                      <a:pt x="786" y="1"/>
                      <a:pt x="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a:off x="7931853" y="2104470"/>
                <a:ext cx="19839" cy="16545"/>
              </a:xfrm>
              <a:custGeom>
                <a:avLst/>
                <a:gdLst/>
                <a:ahLst/>
                <a:cxnLst/>
                <a:rect l="l" t="t" r="r" b="b"/>
                <a:pathLst>
                  <a:path w="536" h="447" extrusionOk="0">
                    <a:moveTo>
                      <a:pt x="259" y="0"/>
                    </a:moveTo>
                    <a:cubicBezTo>
                      <a:pt x="165" y="0"/>
                      <a:pt x="79" y="52"/>
                      <a:pt x="45" y="141"/>
                    </a:cubicBezTo>
                    <a:cubicBezTo>
                      <a:pt x="0" y="257"/>
                      <a:pt x="72" y="382"/>
                      <a:pt x="197" y="426"/>
                    </a:cubicBezTo>
                    <a:cubicBezTo>
                      <a:pt x="227" y="440"/>
                      <a:pt x="259" y="447"/>
                      <a:pt x="290" y="447"/>
                    </a:cubicBezTo>
                    <a:cubicBezTo>
                      <a:pt x="377" y="447"/>
                      <a:pt x="458" y="395"/>
                      <a:pt x="491" y="310"/>
                    </a:cubicBezTo>
                    <a:cubicBezTo>
                      <a:pt x="536" y="194"/>
                      <a:pt x="473" y="60"/>
                      <a:pt x="348" y="16"/>
                    </a:cubicBezTo>
                    <a:cubicBezTo>
                      <a:pt x="319" y="5"/>
                      <a:pt x="288"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a:off x="7936147" y="2186933"/>
                <a:ext cx="117922" cy="84537"/>
              </a:xfrm>
              <a:custGeom>
                <a:avLst/>
                <a:gdLst/>
                <a:ahLst/>
                <a:cxnLst/>
                <a:rect l="l" t="t" r="r" b="b"/>
                <a:pathLst>
                  <a:path w="3186" h="2284" fill="none" extrusionOk="0">
                    <a:moveTo>
                      <a:pt x="3185" y="1026"/>
                    </a:moveTo>
                    <a:cubicBezTo>
                      <a:pt x="3185" y="1026"/>
                      <a:pt x="2587" y="2284"/>
                      <a:pt x="1294" y="1793"/>
                    </a:cubicBezTo>
                    <a:cubicBezTo>
                      <a:pt x="0" y="1303"/>
                      <a:pt x="482" y="0"/>
                      <a:pt x="482" y="0"/>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a:off x="8091670" y="2252851"/>
                <a:ext cx="97084" cy="63995"/>
              </a:xfrm>
              <a:custGeom>
                <a:avLst/>
                <a:gdLst/>
                <a:ahLst/>
                <a:cxnLst/>
                <a:rect l="l" t="t" r="r" b="b"/>
                <a:pathLst>
                  <a:path w="2623" h="1729" extrusionOk="0">
                    <a:moveTo>
                      <a:pt x="970" y="0"/>
                    </a:moveTo>
                    <a:cubicBezTo>
                      <a:pt x="579" y="0"/>
                      <a:pt x="259" y="153"/>
                      <a:pt x="152" y="432"/>
                    </a:cubicBezTo>
                    <a:cubicBezTo>
                      <a:pt x="0" y="842"/>
                      <a:pt x="393" y="1368"/>
                      <a:pt x="1026" y="1609"/>
                    </a:cubicBezTo>
                    <a:cubicBezTo>
                      <a:pt x="1242" y="1690"/>
                      <a:pt x="1458" y="1729"/>
                      <a:pt x="1656" y="1729"/>
                    </a:cubicBezTo>
                    <a:cubicBezTo>
                      <a:pt x="2046" y="1729"/>
                      <a:pt x="2365" y="1578"/>
                      <a:pt x="2471" y="1306"/>
                    </a:cubicBezTo>
                    <a:cubicBezTo>
                      <a:pt x="2623" y="895"/>
                      <a:pt x="2230" y="360"/>
                      <a:pt x="1597" y="119"/>
                    </a:cubicBezTo>
                    <a:cubicBezTo>
                      <a:pt x="1382" y="39"/>
                      <a:pt x="1167" y="0"/>
                      <a:pt x="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6"/>
              <p:cNvSpPr/>
              <p:nvPr/>
            </p:nvSpPr>
            <p:spPr>
              <a:xfrm>
                <a:off x="7800758" y="2142629"/>
                <a:ext cx="97121" cy="64180"/>
              </a:xfrm>
              <a:custGeom>
                <a:avLst/>
                <a:gdLst/>
                <a:ahLst/>
                <a:cxnLst/>
                <a:rect l="l" t="t" r="r" b="b"/>
                <a:pathLst>
                  <a:path w="2624" h="1734" extrusionOk="0">
                    <a:moveTo>
                      <a:pt x="978" y="0"/>
                    </a:moveTo>
                    <a:cubicBezTo>
                      <a:pt x="583" y="0"/>
                      <a:pt x="260" y="155"/>
                      <a:pt x="152" y="430"/>
                    </a:cubicBezTo>
                    <a:cubicBezTo>
                      <a:pt x="1" y="840"/>
                      <a:pt x="393" y="1376"/>
                      <a:pt x="1027" y="1616"/>
                    </a:cubicBezTo>
                    <a:cubicBezTo>
                      <a:pt x="1239" y="1696"/>
                      <a:pt x="1451" y="1734"/>
                      <a:pt x="1646" y="1734"/>
                    </a:cubicBezTo>
                    <a:cubicBezTo>
                      <a:pt x="2041" y="1734"/>
                      <a:pt x="2364" y="1579"/>
                      <a:pt x="2472" y="1304"/>
                    </a:cubicBezTo>
                    <a:cubicBezTo>
                      <a:pt x="2623" y="894"/>
                      <a:pt x="2231" y="359"/>
                      <a:pt x="1597" y="118"/>
                    </a:cubicBezTo>
                    <a:cubicBezTo>
                      <a:pt x="1385" y="38"/>
                      <a:pt x="1173"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36"/>
            <p:cNvGrpSpPr/>
            <p:nvPr/>
          </p:nvGrpSpPr>
          <p:grpSpPr>
            <a:xfrm>
              <a:off x="5381517" y="2429690"/>
              <a:ext cx="1381514" cy="1589270"/>
              <a:chOff x="5174475" y="2230496"/>
              <a:chExt cx="1684979" cy="1938371"/>
            </a:xfrm>
          </p:grpSpPr>
          <p:sp>
            <p:nvSpPr>
              <p:cNvPr id="368" name="Google Shape;368;p36"/>
              <p:cNvSpPr/>
              <p:nvPr/>
            </p:nvSpPr>
            <p:spPr>
              <a:xfrm>
                <a:off x="6259143" y="2250630"/>
                <a:ext cx="270117" cy="394627"/>
              </a:xfrm>
              <a:custGeom>
                <a:avLst/>
                <a:gdLst/>
                <a:ahLst/>
                <a:cxnLst/>
                <a:rect l="l" t="t" r="r" b="b"/>
                <a:pathLst>
                  <a:path w="7298" h="10662" extrusionOk="0">
                    <a:moveTo>
                      <a:pt x="6423" y="1"/>
                    </a:moveTo>
                    <a:cubicBezTo>
                      <a:pt x="6423" y="1"/>
                      <a:pt x="3060" y="1286"/>
                      <a:pt x="1526" y="4229"/>
                    </a:cubicBezTo>
                    <a:cubicBezTo>
                      <a:pt x="0" y="7164"/>
                      <a:pt x="875" y="10662"/>
                      <a:pt x="875" y="10662"/>
                    </a:cubicBezTo>
                    <a:cubicBezTo>
                      <a:pt x="875" y="10662"/>
                      <a:pt x="4238" y="9377"/>
                      <a:pt x="5772" y="6433"/>
                    </a:cubicBezTo>
                    <a:cubicBezTo>
                      <a:pt x="7298" y="3489"/>
                      <a:pt x="6423" y="1"/>
                      <a:pt x="6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5991029" y="2230496"/>
                <a:ext cx="385041" cy="573250"/>
              </a:xfrm>
              <a:custGeom>
                <a:avLst/>
                <a:gdLst/>
                <a:ahLst/>
                <a:cxnLst/>
                <a:rect l="l" t="t" r="r" b="b"/>
                <a:pathLst>
                  <a:path w="10403" h="15488" extrusionOk="0">
                    <a:moveTo>
                      <a:pt x="0" y="1"/>
                    </a:moveTo>
                    <a:lnTo>
                      <a:pt x="0" y="1"/>
                    </a:lnTo>
                    <a:cubicBezTo>
                      <a:pt x="8199" y="7637"/>
                      <a:pt x="3622" y="15488"/>
                      <a:pt x="3622" y="15488"/>
                    </a:cubicBezTo>
                    <a:cubicBezTo>
                      <a:pt x="3622" y="15488"/>
                      <a:pt x="10402" y="13186"/>
                      <a:pt x="8743" y="6495"/>
                    </a:cubicBezTo>
                    <a:cubicBezTo>
                      <a:pt x="7200" y="286"/>
                      <a:pt x="1"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6182861" y="2506308"/>
                <a:ext cx="620811" cy="365795"/>
              </a:xfrm>
              <a:custGeom>
                <a:avLst/>
                <a:gdLst/>
                <a:ahLst/>
                <a:cxnLst/>
                <a:rect l="l" t="t" r="r" b="b"/>
                <a:pathLst>
                  <a:path w="16773" h="9883" extrusionOk="0">
                    <a:moveTo>
                      <a:pt x="9272" y="0"/>
                    </a:moveTo>
                    <a:cubicBezTo>
                      <a:pt x="8379" y="0"/>
                      <a:pt x="7428" y="160"/>
                      <a:pt x="6433" y="542"/>
                    </a:cubicBezTo>
                    <a:cubicBezTo>
                      <a:pt x="1" y="3013"/>
                      <a:pt x="1999" y="9882"/>
                      <a:pt x="1999" y="9882"/>
                    </a:cubicBezTo>
                    <a:cubicBezTo>
                      <a:pt x="1999" y="9882"/>
                      <a:pt x="4921" y="3559"/>
                      <a:pt x="13012" y="3559"/>
                    </a:cubicBezTo>
                    <a:cubicBezTo>
                      <a:pt x="14160" y="3559"/>
                      <a:pt x="15411" y="3686"/>
                      <a:pt x="16772" y="3977"/>
                    </a:cubicBezTo>
                    <a:cubicBezTo>
                      <a:pt x="16772" y="3977"/>
                      <a:pt x="13737" y="0"/>
                      <a:pt x="92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a:off x="5782357" y="2308109"/>
                <a:ext cx="562997" cy="838370"/>
              </a:xfrm>
              <a:custGeom>
                <a:avLst/>
                <a:gdLst/>
                <a:ahLst/>
                <a:cxnLst/>
                <a:rect l="l" t="t" r="r" b="b"/>
                <a:pathLst>
                  <a:path w="15211" h="22651" extrusionOk="0">
                    <a:moveTo>
                      <a:pt x="0" y="0"/>
                    </a:moveTo>
                    <a:lnTo>
                      <a:pt x="0" y="0"/>
                    </a:lnTo>
                    <a:cubicBezTo>
                      <a:pt x="11990" y="11178"/>
                      <a:pt x="5299" y="22651"/>
                      <a:pt x="5299" y="22651"/>
                    </a:cubicBezTo>
                    <a:cubicBezTo>
                      <a:pt x="5299" y="22651"/>
                      <a:pt x="15211" y="19287"/>
                      <a:pt x="12784" y="9510"/>
                    </a:cubicBezTo>
                    <a:cubicBezTo>
                      <a:pt x="10527" y="429"/>
                      <a:pt x="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a:off x="5951723" y="2653726"/>
                <a:ext cx="907732" cy="535016"/>
              </a:xfrm>
              <a:custGeom>
                <a:avLst/>
                <a:gdLst/>
                <a:ahLst/>
                <a:cxnLst/>
                <a:rect l="l" t="t" r="r" b="b"/>
                <a:pathLst>
                  <a:path w="24525" h="14455" extrusionOk="0">
                    <a:moveTo>
                      <a:pt x="13570" y="1"/>
                    </a:moveTo>
                    <a:cubicBezTo>
                      <a:pt x="12262" y="1"/>
                      <a:pt x="10870" y="235"/>
                      <a:pt x="9412" y="796"/>
                    </a:cubicBezTo>
                    <a:cubicBezTo>
                      <a:pt x="1" y="4409"/>
                      <a:pt x="2927" y="14454"/>
                      <a:pt x="2927" y="14454"/>
                    </a:cubicBezTo>
                    <a:cubicBezTo>
                      <a:pt x="2927" y="14454"/>
                      <a:pt x="7197" y="5209"/>
                      <a:pt x="19028" y="5209"/>
                    </a:cubicBezTo>
                    <a:cubicBezTo>
                      <a:pt x="20706" y="5209"/>
                      <a:pt x="22534" y="5395"/>
                      <a:pt x="24525" y="5819"/>
                    </a:cubicBezTo>
                    <a:cubicBezTo>
                      <a:pt x="24525" y="5819"/>
                      <a:pt x="20093" y="1"/>
                      <a:pt x="13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6"/>
              <p:cNvSpPr/>
              <p:nvPr/>
            </p:nvSpPr>
            <p:spPr>
              <a:xfrm>
                <a:off x="5779692" y="2537916"/>
                <a:ext cx="412800" cy="614519"/>
              </a:xfrm>
              <a:custGeom>
                <a:avLst/>
                <a:gdLst/>
                <a:ahLst/>
                <a:cxnLst/>
                <a:rect l="l" t="t" r="r" b="b"/>
                <a:pathLst>
                  <a:path w="11153" h="16603" extrusionOk="0">
                    <a:moveTo>
                      <a:pt x="1" y="0"/>
                    </a:moveTo>
                    <a:cubicBezTo>
                      <a:pt x="8788" y="8190"/>
                      <a:pt x="3890" y="16602"/>
                      <a:pt x="3890" y="16602"/>
                    </a:cubicBezTo>
                    <a:cubicBezTo>
                      <a:pt x="3890" y="16602"/>
                      <a:pt x="11152" y="14131"/>
                      <a:pt x="9368" y="6967"/>
                    </a:cubicBezTo>
                    <a:cubicBezTo>
                      <a:pt x="7718" y="313"/>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6"/>
              <p:cNvSpPr/>
              <p:nvPr/>
            </p:nvSpPr>
            <p:spPr>
              <a:xfrm>
                <a:off x="6007536" y="2845003"/>
                <a:ext cx="665041" cy="392258"/>
              </a:xfrm>
              <a:custGeom>
                <a:avLst/>
                <a:gdLst/>
                <a:ahLst/>
                <a:cxnLst/>
                <a:rect l="l" t="t" r="r" b="b"/>
                <a:pathLst>
                  <a:path w="17968" h="10598" extrusionOk="0">
                    <a:moveTo>
                      <a:pt x="9931" y="1"/>
                    </a:moveTo>
                    <a:cubicBezTo>
                      <a:pt x="8973" y="1"/>
                      <a:pt x="7954" y="171"/>
                      <a:pt x="6887" y="580"/>
                    </a:cubicBezTo>
                    <a:cubicBezTo>
                      <a:pt x="0" y="3238"/>
                      <a:pt x="2141" y="10598"/>
                      <a:pt x="2141" y="10598"/>
                    </a:cubicBezTo>
                    <a:cubicBezTo>
                      <a:pt x="2141" y="10598"/>
                      <a:pt x="5269" y="3816"/>
                      <a:pt x="13939" y="3816"/>
                    </a:cubicBezTo>
                    <a:cubicBezTo>
                      <a:pt x="15168" y="3816"/>
                      <a:pt x="16509" y="3953"/>
                      <a:pt x="17967" y="4264"/>
                    </a:cubicBezTo>
                    <a:cubicBezTo>
                      <a:pt x="17967" y="4264"/>
                      <a:pt x="14720" y="1"/>
                      <a:pt x="9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p:nvPr/>
            </p:nvSpPr>
            <p:spPr>
              <a:xfrm>
                <a:off x="5174475" y="2862769"/>
                <a:ext cx="1327083" cy="1306097"/>
              </a:xfrm>
              <a:custGeom>
                <a:avLst/>
                <a:gdLst/>
                <a:ahLst/>
                <a:cxnLst/>
                <a:rect l="l" t="t" r="r" b="b"/>
                <a:pathLst>
                  <a:path w="35855" h="35288" extrusionOk="0">
                    <a:moveTo>
                      <a:pt x="19791" y="1"/>
                    </a:moveTo>
                    <a:cubicBezTo>
                      <a:pt x="14715" y="1"/>
                      <a:pt x="9812" y="2759"/>
                      <a:pt x="7307" y="7575"/>
                    </a:cubicBezTo>
                    <a:lnTo>
                      <a:pt x="3587" y="14712"/>
                    </a:lnTo>
                    <a:cubicBezTo>
                      <a:pt x="1" y="21608"/>
                      <a:pt x="2677" y="30110"/>
                      <a:pt x="9573" y="33696"/>
                    </a:cubicBezTo>
                    <a:cubicBezTo>
                      <a:pt x="11647" y="34776"/>
                      <a:pt x="13867" y="35288"/>
                      <a:pt x="16055" y="35288"/>
                    </a:cubicBezTo>
                    <a:cubicBezTo>
                      <a:pt x="21134" y="35288"/>
                      <a:pt x="26042" y="32530"/>
                      <a:pt x="28548" y="27710"/>
                    </a:cubicBezTo>
                    <a:lnTo>
                      <a:pt x="32268" y="20573"/>
                    </a:lnTo>
                    <a:cubicBezTo>
                      <a:pt x="35854" y="13677"/>
                      <a:pt x="33178" y="5185"/>
                      <a:pt x="26282" y="1598"/>
                    </a:cubicBezTo>
                    <a:cubicBezTo>
                      <a:pt x="24206" y="514"/>
                      <a:pt x="21982" y="1"/>
                      <a:pt x="19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5855640" y="2937422"/>
                <a:ext cx="67400" cy="213673"/>
              </a:xfrm>
              <a:custGeom>
                <a:avLst/>
                <a:gdLst/>
                <a:ahLst/>
                <a:cxnLst/>
                <a:rect l="l" t="t" r="r" b="b"/>
                <a:pathLst>
                  <a:path w="1821" h="5773" fill="none" extrusionOk="0">
                    <a:moveTo>
                      <a:pt x="1" y="1"/>
                    </a:moveTo>
                    <a:lnTo>
                      <a:pt x="1821" y="5772"/>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5782357" y="3010409"/>
                <a:ext cx="213673" cy="67400"/>
              </a:xfrm>
              <a:custGeom>
                <a:avLst/>
                <a:gdLst/>
                <a:ahLst/>
                <a:cxnLst/>
                <a:rect l="l" t="t" r="r" b="b"/>
                <a:pathLst>
                  <a:path w="5773" h="1821" fill="none" extrusionOk="0">
                    <a:moveTo>
                      <a:pt x="5772" y="0"/>
                    </a:moveTo>
                    <a:lnTo>
                      <a:pt x="0"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5869853" y="3707084"/>
                <a:ext cx="67400" cy="213673"/>
              </a:xfrm>
              <a:custGeom>
                <a:avLst/>
                <a:gdLst/>
                <a:ahLst/>
                <a:cxnLst/>
                <a:rect l="l" t="t" r="r" b="b"/>
                <a:pathLst>
                  <a:path w="1821" h="5773" fill="none" extrusionOk="0">
                    <a:moveTo>
                      <a:pt x="0" y="0"/>
                    </a:moveTo>
                    <a:lnTo>
                      <a:pt x="1820" y="5772"/>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5796865" y="3780367"/>
                <a:ext cx="213673" cy="67400"/>
              </a:xfrm>
              <a:custGeom>
                <a:avLst/>
                <a:gdLst/>
                <a:ahLst/>
                <a:cxnLst/>
                <a:rect l="l" t="t" r="r" b="b"/>
                <a:pathLst>
                  <a:path w="5773" h="1821" fill="none" extrusionOk="0">
                    <a:moveTo>
                      <a:pt x="5773" y="1"/>
                    </a:moveTo>
                    <a:lnTo>
                      <a:pt x="1" y="1821"/>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6"/>
              <p:cNvSpPr/>
              <p:nvPr/>
            </p:nvSpPr>
            <p:spPr>
              <a:xfrm>
                <a:off x="5530418" y="3530426"/>
                <a:ext cx="67400" cy="213673"/>
              </a:xfrm>
              <a:custGeom>
                <a:avLst/>
                <a:gdLst/>
                <a:ahLst/>
                <a:cxnLst/>
                <a:rect l="l" t="t" r="r" b="b"/>
                <a:pathLst>
                  <a:path w="1821" h="5773" fill="none" extrusionOk="0">
                    <a:moveTo>
                      <a:pt x="1" y="1"/>
                    </a:moveTo>
                    <a:lnTo>
                      <a:pt x="1820" y="5773"/>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6"/>
              <p:cNvSpPr/>
              <p:nvPr/>
            </p:nvSpPr>
            <p:spPr>
              <a:xfrm>
                <a:off x="5457134" y="3603413"/>
                <a:ext cx="213636" cy="67400"/>
              </a:xfrm>
              <a:custGeom>
                <a:avLst/>
                <a:gdLst/>
                <a:ahLst/>
                <a:cxnLst/>
                <a:rect l="l" t="t" r="r" b="b"/>
                <a:pathLst>
                  <a:path w="5772" h="1821" fill="none" extrusionOk="0">
                    <a:moveTo>
                      <a:pt x="5772" y="0"/>
                    </a:moveTo>
                    <a:lnTo>
                      <a:pt x="0"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6"/>
              <p:cNvSpPr/>
              <p:nvPr/>
            </p:nvSpPr>
            <p:spPr>
              <a:xfrm>
                <a:off x="6167353" y="3099534"/>
                <a:ext cx="67400" cy="213673"/>
              </a:xfrm>
              <a:custGeom>
                <a:avLst/>
                <a:gdLst/>
                <a:ahLst/>
                <a:cxnLst/>
                <a:rect l="l" t="t" r="r" b="b"/>
                <a:pathLst>
                  <a:path w="1821" h="5773" fill="none" extrusionOk="0">
                    <a:moveTo>
                      <a:pt x="0" y="1"/>
                    </a:moveTo>
                    <a:lnTo>
                      <a:pt x="1820" y="5773"/>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6094033" y="3172855"/>
                <a:ext cx="213673" cy="67400"/>
              </a:xfrm>
              <a:custGeom>
                <a:avLst/>
                <a:gdLst/>
                <a:ahLst/>
                <a:cxnLst/>
                <a:rect l="l" t="t" r="r" b="b"/>
                <a:pathLst>
                  <a:path w="5773" h="1821" fill="none" extrusionOk="0">
                    <a:moveTo>
                      <a:pt x="5773" y="0"/>
                    </a:moveTo>
                    <a:lnTo>
                      <a:pt x="1"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5664807" y="3140173"/>
                <a:ext cx="214969" cy="172700"/>
              </a:xfrm>
              <a:custGeom>
                <a:avLst/>
                <a:gdLst/>
                <a:ahLst/>
                <a:cxnLst/>
                <a:rect l="l" t="t" r="r" b="b"/>
                <a:pathLst>
                  <a:path w="5808" h="4666" fill="none" extrusionOk="0">
                    <a:moveTo>
                      <a:pt x="5050" y="4666"/>
                    </a:moveTo>
                    <a:cubicBezTo>
                      <a:pt x="5808" y="3221"/>
                      <a:pt x="5282" y="1454"/>
                      <a:pt x="3890" y="732"/>
                    </a:cubicBezTo>
                    <a:cubicBezTo>
                      <a:pt x="2498" y="0"/>
                      <a:pt x="750" y="589"/>
                      <a:pt x="0" y="2034"/>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6013162" y="3321753"/>
                <a:ext cx="214969" cy="172737"/>
              </a:xfrm>
              <a:custGeom>
                <a:avLst/>
                <a:gdLst/>
                <a:ahLst/>
                <a:cxnLst/>
                <a:rect l="l" t="t" r="r" b="b"/>
                <a:pathLst>
                  <a:path w="5808" h="4667" fill="none" extrusionOk="0">
                    <a:moveTo>
                      <a:pt x="0" y="2035"/>
                    </a:moveTo>
                    <a:cubicBezTo>
                      <a:pt x="749" y="581"/>
                      <a:pt x="2498" y="1"/>
                      <a:pt x="3890" y="723"/>
                    </a:cubicBezTo>
                    <a:cubicBezTo>
                      <a:pt x="5281" y="1455"/>
                      <a:pt x="5808" y="3212"/>
                      <a:pt x="5049" y="466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5757929" y="3373940"/>
                <a:ext cx="235437" cy="159376"/>
              </a:xfrm>
              <a:custGeom>
                <a:avLst/>
                <a:gdLst/>
                <a:ahLst/>
                <a:cxnLst/>
                <a:rect l="l" t="t" r="r" b="b"/>
                <a:pathLst>
                  <a:path w="6361" h="4306" extrusionOk="0">
                    <a:moveTo>
                      <a:pt x="1115" y="0"/>
                    </a:moveTo>
                    <a:lnTo>
                      <a:pt x="1115" y="0"/>
                    </a:lnTo>
                    <a:cubicBezTo>
                      <a:pt x="1115" y="0"/>
                      <a:pt x="0" y="2614"/>
                      <a:pt x="2516" y="3925"/>
                    </a:cubicBezTo>
                    <a:cubicBezTo>
                      <a:pt x="3037" y="4197"/>
                      <a:pt x="3508" y="4305"/>
                      <a:pt x="3926" y="4305"/>
                    </a:cubicBezTo>
                    <a:cubicBezTo>
                      <a:pt x="5526" y="4305"/>
                      <a:pt x="6361" y="2730"/>
                      <a:pt x="6361" y="2730"/>
                    </a:cubicBezTo>
                    <a:lnTo>
                      <a:pt x="11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5555512" y="3292033"/>
                <a:ext cx="163817" cy="114480"/>
              </a:xfrm>
              <a:custGeom>
                <a:avLst/>
                <a:gdLst/>
                <a:ahLst/>
                <a:cxnLst/>
                <a:rect l="l" t="t" r="r" b="b"/>
                <a:pathLst>
                  <a:path w="4426" h="3093" extrusionOk="0">
                    <a:moveTo>
                      <a:pt x="1527" y="0"/>
                    </a:moveTo>
                    <a:cubicBezTo>
                      <a:pt x="991" y="0"/>
                      <a:pt x="546" y="197"/>
                      <a:pt x="348" y="572"/>
                    </a:cubicBezTo>
                    <a:cubicBezTo>
                      <a:pt x="1" y="1241"/>
                      <a:pt x="563" y="2213"/>
                      <a:pt x="1588" y="2748"/>
                    </a:cubicBezTo>
                    <a:cubicBezTo>
                      <a:pt x="2035" y="2979"/>
                      <a:pt x="2497" y="3093"/>
                      <a:pt x="2905" y="3093"/>
                    </a:cubicBezTo>
                    <a:cubicBezTo>
                      <a:pt x="3442" y="3093"/>
                      <a:pt x="3885" y="2897"/>
                      <a:pt x="4077" y="2516"/>
                    </a:cubicBezTo>
                    <a:cubicBezTo>
                      <a:pt x="4425" y="1856"/>
                      <a:pt x="3872" y="884"/>
                      <a:pt x="2837" y="349"/>
                    </a:cubicBezTo>
                    <a:cubicBezTo>
                      <a:pt x="2394" y="114"/>
                      <a:pt x="1935"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6024710" y="3535867"/>
                <a:ext cx="163817" cy="114554"/>
              </a:xfrm>
              <a:custGeom>
                <a:avLst/>
                <a:gdLst/>
                <a:ahLst/>
                <a:cxnLst/>
                <a:rect l="l" t="t" r="r" b="b"/>
                <a:pathLst>
                  <a:path w="4426" h="3095" extrusionOk="0">
                    <a:moveTo>
                      <a:pt x="1521" y="0"/>
                    </a:moveTo>
                    <a:cubicBezTo>
                      <a:pt x="984" y="0"/>
                      <a:pt x="541" y="196"/>
                      <a:pt x="348" y="576"/>
                    </a:cubicBezTo>
                    <a:cubicBezTo>
                      <a:pt x="0" y="1236"/>
                      <a:pt x="553" y="2218"/>
                      <a:pt x="1579" y="2753"/>
                    </a:cubicBezTo>
                    <a:cubicBezTo>
                      <a:pt x="2024" y="2983"/>
                      <a:pt x="2483" y="3094"/>
                      <a:pt x="2890" y="3094"/>
                    </a:cubicBezTo>
                    <a:cubicBezTo>
                      <a:pt x="3431" y="3094"/>
                      <a:pt x="3879" y="2898"/>
                      <a:pt x="4077" y="2521"/>
                    </a:cubicBezTo>
                    <a:cubicBezTo>
                      <a:pt x="4425" y="1852"/>
                      <a:pt x="3863" y="880"/>
                      <a:pt x="2837" y="344"/>
                    </a:cubicBezTo>
                    <a:cubicBezTo>
                      <a:pt x="2390" y="113"/>
                      <a:pt x="1929" y="0"/>
                      <a:pt x="1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36"/>
            <p:cNvGrpSpPr/>
            <p:nvPr/>
          </p:nvGrpSpPr>
          <p:grpSpPr>
            <a:xfrm rot="-176431">
              <a:off x="6232984" y="1010253"/>
              <a:ext cx="1128641" cy="1390098"/>
              <a:chOff x="6294785" y="993966"/>
              <a:chExt cx="1128622" cy="1390075"/>
            </a:xfrm>
          </p:grpSpPr>
          <p:sp>
            <p:nvSpPr>
              <p:cNvPr id="390" name="Google Shape;390;p36"/>
              <p:cNvSpPr/>
              <p:nvPr/>
            </p:nvSpPr>
            <p:spPr>
              <a:xfrm>
                <a:off x="6314919" y="1180469"/>
                <a:ext cx="1108487" cy="1203572"/>
              </a:xfrm>
              <a:custGeom>
                <a:avLst/>
                <a:gdLst/>
                <a:ahLst/>
                <a:cxnLst/>
                <a:rect l="l" t="t" r="r" b="b"/>
                <a:pathLst>
                  <a:path w="29949" h="32518" extrusionOk="0">
                    <a:moveTo>
                      <a:pt x="8312" y="1"/>
                    </a:moveTo>
                    <a:cubicBezTo>
                      <a:pt x="6958" y="1"/>
                      <a:pt x="5603" y="370"/>
                      <a:pt x="4399" y="1144"/>
                    </a:cubicBezTo>
                    <a:cubicBezTo>
                      <a:pt x="920" y="3383"/>
                      <a:pt x="1" y="8147"/>
                      <a:pt x="2338" y="11778"/>
                    </a:cubicBezTo>
                    <a:cubicBezTo>
                      <a:pt x="2659" y="12277"/>
                      <a:pt x="3400" y="13285"/>
                      <a:pt x="4069" y="14160"/>
                    </a:cubicBezTo>
                    <a:cubicBezTo>
                      <a:pt x="5077" y="15489"/>
                      <a:pt x="5755" y="18540"/>
                      <a:pt x="6023" y="20092"/>
                    </a:cubicBezTo>
                    <a:cubicBezTo>
                      <a:pt x="6433" y="22465"/>
                      <a:pt x="6933" y="24758"/>
                      <a:pt x="8351" y="26961"/>
                    </a:cubicBezTo>
                    <a:cubicBezTo>
                      <a:pt x="10631" y="30502"/>
                      <a:pt x="14249" y="32517"/>
                      <a:pt x="17936" y="32517"/>
                    </a:cubicBezTo>
                    <a:cubicBezTo>
                      <a:pt x="19833" y="32517"/>
                      <a:pt x="21747" y="31984"/>
                      <a:pt x="23508" y="30851"/>
                    </a:cubicBezTo>
                    <a:cubicBezTo>
                      <a:pt x="28691" y="27514"/>
                      <a:pt x="29949" y="21064"/>
                      <a:pt x="26505" y="15703"/>
                    </a:cubicBezTo>
                    <a:cubicBezTo>
                      <a:pt x="25087" y="13499"/>
                      <a:pt x="22982" y="11787"/>
                      <a:pt x="20956" y="10475"/>
                    </a:cubicBezTo>
                    <a:cubicBezTo>
                      <a:pt x="19815" y="9735"/>
                      <a:pt x="17379" y="7264"/>
                      <a:pt x="16273" y="5640"/>
                    </a:cubicBezTo>
                    <a:cubicBezTo>
                      <a:pt x="15684" y="4784"/>
                      <a:pt x="15247" y="4177"/>
                      <a:pt x="14926" y="3677"/>
                    </a:cubicBezTo>
                    <a:cubicBezTo>
                      <a:pt x="13400" y="1307"/>
                      <a:pt x="10858" y="1"/>
                      <a:pt x="83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6"/>
              <p:cNvSpPr/>
              <p:nvPr/>
            </p:nvSpPr>
            <p:spPr>
              <a:xfrm>
                <a:off x="6294785" y="993966"/>
                <a:ext cx="210712" cy="252980"/>
              </a:xfrm>
              <a:custGeom>
                <a:avLst/>
                <a:gdLst/>
                <a:ahLst/>
                <a:cxnLst/>
                <a:rect l="l" t="t" r="r" b="b"/>
                <a:pathLst>
                  <a:path w="5693" h="6835" extrusionOk="0">
                    <a:moveTo>
                      <a:pt x="3168" y="1"/>
                    </a:moveTo>
                    <a:lnTo>
                      <a:pt x="1" y="2035"/>
                    </a:lnTo>
                    <a:lnTo>
                      <a:pt x="4550" y="6834"/>
                    </a:lnTo>
                    <a:lnTo>
                      <a:pt x="5692" y="6103"/>
                    </a:lnTo>
                    <a:lnTo>
                      <a:pt x="3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6"/>
              <p:cNvSpPr/>
              <p:nvPr/>
            </p:nvSpPr>
            <p:spPr>
              <a:xfrm>
                <a:off x="6672194" y="1842204"/>
                <a:ext cx="184285" cy="164410"/>
              </a:xfrm>
              <a:custGeom>
                <a:avLst/>
                <a:gdLst/>
                <a:ahLst/>
                <a:cxnLst/>
                <a:rect l="l" t="t" r="r" b="b"/>
                <a:pathLst>
                  <a:path w="4979" h="4442" extrusionOk="0">
                    <a:moveTo>
                      <a:pt x="2409" y="0"/>
                    </a:moveTo>
                    <a:cubicBezTo>
                      <a:pt x="2017" y="0"/>
                      <a:pt x="1624" y="107"/>
                      <a:pt x="1276" y="331"/>
                    </a:cubicBezTo>
                    <a:cubicBezTo>
                      <a:pt x="268" y="982"/>
                      <a:pt x="0" y="2347"/>
                      <a:pt x="670" y="3391"/>
                    </a:cubicBezTo>
                    <a:cubicBezTo>
                      <a:pt x="1104" y="4068"/>
                      <a:pt x="1828" y="4441"/>
                      <a:pt x="2559" y="4441"/>
                    </a:cubicBezTo>
                    <a:cubicBezTo>
                      <a:pt x="2953" y="4441"/>
                      <a:pt x="3349" y="4333"/>
                      <a:pt x="3703" y="4104"/>
                    </a:cubicBezTo>
                    <a:cubicBezTo>
                      <a:pt x="4711" y="3462"/>
                      <a:pt x="4978" y="2088"/>
                      <a:pt x="4309" y="1053"/>
                    </a:cubicBezTo>
                    <a:cubicBezTo>
                      <a:pt x="3873" y="373"/>
                      <a:pt x="3142" y="0"/>
                      <a:pt x="2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6"/>
              <p:cNvSpPr/>
              <p:nvPr/>
            </p:nvSpPr>
            <p:spPr>
              <a:xfrm>
                <a:off x="6698954" y="1892873"/>
                <a:ext cx="71027" cy="60182"/>
              </a:xfrm>
              <a:custGeom>
                <a:avLst/>
                <a:gdLst/>
                <a:ahLst/>
                <a:cxnLst/>
                <a:rect l="l" t="t" r="r" b="b"/>
                <a:pathLst>
                  <a:path w="1919" h="1626" extrusionOk="0">
                    <a:moveTo>
                      <a:pt x="1022" y="0"/>
                    </a:moveTo>
                    <a:cubicBezTo>
                      <a:pt x="855" y="0"/>
                      <a:pt x="682" y="48"/>
                      <a:pt x="526" y="148"/>
                    </a:cubicBezTo>
                    <a:cubicBezTo>
                      <a:pt x="125" y="407"/>
                      <a:pt x="0" y="907"/>
                      <a:pt x="232" y="1281"/>
                    </a:cubicBezTo>
                    <a:cubicBezTo>
                      <a:pt x="380" y="1505"/>
                      <a:pt x="631" y="1626"/>
                      <a:pt x="894" y="1626"/>
                    </a:cubicBezTo>
                    <a:cubicBezTo>
                      <a:pt x="1060" y="1626"/>
                      <a:pt x="1231" y="1578"/>
                      <a:pt x="1383" y="1477"/>
                    </a:cubicBezTo>
                    <a:cubicBezTo>
                      <a:pt x="1784" y="1228"/>
                      <a:pt x="1918" y="719"/>
                      <a:pt x="1677" y="344"/>
                    </a:cubicBezTo>
                    <a:cubicBezTo>
                      <a:pt x="1535" y="120"/>
                      <a:pt x="1286"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6"/>
              <p:cNvSpPr/>
              <p:nvPr/>
            </p:nvSpPr>
            <p:spPr>
              <a:xfrm>
                <a:off x="6789411" y="1913933"/>
                <a:ext cx="25465" cy="21615"/>
              </a:xfrm>
              <a:custGeom>
                <a:avLst/>
                <a:gdLst/>
                <a:ahLst/>
                <a:cxnLst/>
                <a:rect l="l" t="t" r="r" b="b"/>
                <a:pathLst>
                  <a:path w="688" h="584" extrusionOk="0">
                    <a:moveTo>
                      <a:pt x="366" y="0"/>
                    </a:moveTo>
                    <a:cubicBezTo>
                      <a:pt x="306" y="0"/>
                      <a:pt x="244" y="17"/>
                      <a:pt x="188" y="52"/>
                    </a:cubicBezTo>
                    <a:cubicBezTo>
                      <a:pt x="45" y="141"/>
                      <a:pt x="0" y="329"/>
                      <a:pt x="81" y="462"/>
                    </a:cubicBezTo>
                    <a:cubicBezTo>
                      <a:pt x="136" y="540"/>
                      <a:pt x="230" y="583"/>
                      <a:pt x="327" y="583"/>
                    </a:cubicBezTo>
                    <a:cubicBezTo>
                      <a:pt x="386" y="583"/>
                      <a:pt x="446" y="567"/>
                      <a:pt x="500" y="534"/>
                    </a:cubicBezTo>
                    <a:cubicBezTo>
                      <a:pt x="643" y="436"/>
                      <a:pt x="687" y="257"/>
                      <a:pt x="598" y="123"/>
                    </a:cubicBezTo>
                    <a:cubicBezTo>
                      <a:pt x="549" y="42"/>
                      <a:pt x="461" y="0"/>
                      <a:pt x="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6"/>
              <p:cNvSpPr/>
              <p:nvPr/>
            </p:nvSpPr>
            <p:spPr>
              <a:xfrm>
                <a:off x="6923134" y="1681055"/>
                <a:ext cx="184285" cy="164298"/>
              </a:xfrm>
              <a:custGeom>
                <a:avLst/>
                <a:gdLst/>
                <a:ahLst/>
                <a:cxnLst/>
                <a:rect l="l" t="t" r="r" b="b"/>
                <a:pathLst>
                  <a:path w="4979" h="4439" extrusionOk="0">
                    <a:moveTo>
                      <a:pt x="2415" y="0"/>
                    </a:moveTo>
                    <a:cubicBezTo>
                      <a:pt x="2023" y="0"/>
                      <a:pt x="1628" y="107"/>
                      <a:pt x="1276" y="331"/>
                    </a:cubicBezTo>
                    <a:cubicBezTo>
                      <a:pt x="277" y="983"/>
                      <a:pt x="0" y="2347"/>
                      <a:pt x="670" y="3391"/>
                    </a:cubicBezTo>
                    <a:cubicBezTo>
                      <a:pt x="1104" y="4069"/>
                      <a:pt x="1832" y="4438"/>
                      <a:pt x="2562" y="4438"/>
                    </a:cubicBezTo>
                    <a:cubicBezTo>
                      <a:pt x="2957" y="4438"/>
                      <a:pt x="3352" y="4330"/>
                      <a:pt x="3703" y="4105"/>
                    </a:cubicBezTo>
                    <a:cubicBezTo>
                      <a:pt x="4711" y="3463"/>
                      <a:pt x="4978" y="2089"/>
                      <a:pt x="4309" y="1045"/>
                    </a:cubicBezTo>
                    <a:cubicBezTo>
                      <a:pt x="3874" y="371"/>
                      <a:pt x="3147" y="0"/>
                      <a:pt x="2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6"/>
              <p:cNvSpPr/>
              <p:nvPr/>
            </p:nvSpPr>
            <p:spPr>
              <a:xfrm>
                <a:off x="6990162" y="1705297"/>
                <a:ext cx="71360" cy="60219"/>
              </a:xfrm>
              <a:custGeom>
                <a:avLst/>
                <a:gdLst/>
                <a:ahLst/>
                <a:cxnLst/>
                <a:rect l="l" t="t" r="r" b="b"/>
                <a:pathLst>
                  <a:path w="1928" h="1627" extrusionOk="0">
                    <a:moveTo>
                      <a:pt x="1031" y="1"/>
                    </a:moveTo>
                    <a:cubicBezTo>
                      <a:pt x="864" y="1"/>
                      <a:pt x="691" y="49"/>
                      <a:pt x="536" y="149"/>
                    </a:cubicBezTo>
                    <a:cubicBezTo>
                      <a:pt x="134" y="399"/>
                      <a:pt x="0" y="907"/>
                      <a:pt x="241" y="1282"/>
                    </a:cubicBezTo>
                    <a:cubicBezTo>
                      <a:pt x="389" y="1506"/>
                      <a:pt x="637" y="1627"/>
                      <a:pt x="899" y="1627"/>
                    </a:cubicBezTo>
                    <a:cubicBezTo>
                      <a:pt x="1065" y="1627"/>
                      <a:pt x="1237" y="1578"/>
                      <a:pt x="1392" y="1478"/>
                    </a:cubicBezTo>
                    <a:cubicBezTo>
                      <a:pt x="1794" y="1220"/>
                      <a:pt x="1927" y="720"/>
                      <a:pt x="1687" y="345"/>
                    </a:cubicBezTo>
                    <a:cubicBezTo>
                      <a:pt x="1544" y="121"/>
                      <a:pt x="1295"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6"/>
              <p:cNvSpPr/>
              <p:nvPr/>
            </p:nvSpPr>
            <p:spPr>
              <a:xfrm>
                <a:off x="6986868" y="1786983"/>
                <a:ext cx="25465" cy="21689"/>
              </a:xfrm>
              <a:custGeom>
                <a:avLst/>
                <a:gdLst/>
                <a:ahLst/>
                <a:cxnLst/>
                <a:rect l="l" t="t" r="r" b="b"/>
                <a:pathLst>
                  <a:path w="688" h="586" extrusionOk="0">
                    <a:moveTo>
                      <a:pt x="364" y="0"/>
                    </a:moveTo>
                    <a:cubicBezTo>
                      <a:pt x="305" y="0"/>
                      <a:pt x="243" y="18"/>
                      <a:pt x="188" y="56"/>
                    </a:cubicBezTo>
                    <a:cubicBezTo>
                      <a:pt x="45" y="146"/>
                      <a:pt x="0" y="324"/>
                      <a:pt x="81" y="458"/>
                    </a:cubicBezTo>
                    <a:cubicBezTo>
                      <a:pt x="135" y="540"/>
                      <a:pt x="224" y="585"/>
                      <a:pt x="317" y="585"/>
                    </a:cubicBezTo>
                    <a:cubicBezTo>
                      <a:pt x="375" y="585"/>
                      <a:pt x="436" y="567"/>
                      <a:pt x="491" y="529"/>
                    </a:cubicBezTo>
                    <a:cubicBezTo>
                      <a:pt x="634" y="440"/>
                      <a:pt x="687" y="253"/>
                      <a:pt x="598" y="128"/>
                    </a:cubicBezTo>
                    <a:cubicBezTo>
                      <a:pt x="549" y="46"/>
                      <a:pt x="459" y="0"/>
                      <a:pt x="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6"/>
              <p:cNvSpPr/>
              <p:nvPr/>
            </p:nvSpPr>
            <p:spPr>
              <a:xfrm>
                <a:off x="6888121" y="1894391"/>
                <a:ext cx="151603" cy="127804"/>
              </a:xfrm>
              <a:custGeom>
                <a:avLst/>
                <a:gdLst/>
                <a:ahLst/>
                <a:cxnLst/>
                <a:rect l="l" t="t" r="r" b="b"/>
                <a:pathLst>
                  <a:path w="4096" h="3453" fill="none" extrusionOk="0">
                    <a:moveTo>
                      <a:pt x="1" y="2025"/>
                    </a:moveTo>
                    <a:cubicBezTo>
                      <a:pt x="1" y="2025"/>
                      <a:pt x="1089" y="3453"/>
                      <a:pt x="2588" y="2480"/>
                    </a:cubicBezTo>
                    <a:cubicBezTo>
                      <a:pt x="4096" y="1517"/>
                      <a:pt x="3141" y="0"/>
                      <a:pt x="3141" y="0"/>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6"/>
              <p:cNvSpPr/>
              <p:nvPr/>
            </p:nvSpPr>
            <p:spPr>
              <a:xfrm>
                <a:off x="6734263" y="2022970"/>
                <a:ext cx="122215" cy="90570"/>
              </a:xfrm>
              <a:custGeom>
                <a:avLst/>
                <a:gdLst/>
                <a:ahLst/>
                <a:cxnLst/>
                <a:rect l="l" t="t" r="r" b="b"/>
                <a:pathLst>
                  <a:path w="3302" h="2447" extrusionOk="0">
                    <a:moveTo>
                      <a:pt x="2206" y="1"/>
                    </a:moveTo>
                    <a:cubicBezTo>
                      <a:pt x="1863" y="1"/>
                      <a:pt x="1464" y="121"/>
                      <a:pt x="1089" y="362"/>
                    </a:cubicBezTo>
                    <a:cubicBezTo>
                      <a:pt x="349" y="835"/>
                      <a:pt x="1" y="1611"/>
                      <a:pt x="304" y="2084"/>
                    </a:cubicBezTo>
                    <a:cubicBezTo>
                      <a:pt x="461" y="2326"/>
                      <a:pt x="753" y="2446"/>
                      <a:pt x="1098" y="2446"/>
                    </a:cubicBezTo>
                    <a:cubicBezTo>
                      <a:pt x="1441" y="2446"/>
                      <a:pt x="1836" y="2328"/>
                      <a:pt x="2204" y="2093"/>
                    </a:cubicBezTo>
                    <a:cubicBezTo>
                      <a:pt x="2945" y="1611"/>
                      <a:pt x="3301" y="835"/>
                      <a:pt x="2989" y="362"/>
                    </a:cubicBezTo>
                    <a:cubicBezTo>
                      <a:pt x="2838" y="121"/>
                      <a:pt x="2550" y="1"/>
                      <a:pt x="2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6"/>
              <p:cNvSpPr/>
              <p:nvPr/>
            </p:nvSpPr>
            <p:spPr>
              <a:xfrm>
                <a:off x="7071699" y="1805859"/>
                <a:ext cx="122215" cy="90459"/>
              </a:xfrm>
              <a:custGeom>
                <a:avLst/>
                <a:gdLst/>
                <a:ahLst/>
                <a:cxnLst/>
                <a:rect l="l" t="t" r="r" b="b"/>
                <a:pathLst>
                  <a:path w="3302" h="2444" extrusionOk="0">
                    <a:moveTo>
                      <a:pt x="2204" y="0"/>
                    </a:moveTo>
                    <a:cubicBezTo>
                      <a:pt x="1862" y="0"/>
                      <a:pt x="1467" y="118"/>
                      <a:pt x="1098" y="358"/>
                    </a:cubicBezTo>
                    <a:cubicBezTo>
                      <a:pt x="358" y="831"/>
                      <a:pt x="1" y="1607"/>
                      <a:pt x="313" y="2089"/>
                    </a:cubicBezTo>
                    <a:cubicBezTo>
                      <a:pt x="465" y="2325"/>
                      <a:pt x="755" y="2443"/>
                      <a:pt x="1099" y="2443"/>
                    </a:cubicBezTo>
                    <a:cubicBezTo>
                      <a:pt x="1444" y="2443"/>
                      <a:pt x="1843" y="2325"/>
                      <a:pt x="2213" y="2089"/>
                    </a:cubicBezTo>
                    <a:cubicBezTo>
                      <a:pt x="2954" y="1616"/>
                      <a:pt x="3302" y="840"/>
                      <a:pt x="2998" y="358"/>
                    </a:cubicBezTo>
                    <a:cubicBezTo>
                      <a:pt x="2842" y="121"/>
                      <a:pt x="255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1" name="Google Shape;321;p36"/>
          <p:cNvSpPr txBox="1">
            <a:spLocks noGrp="1"/>
          </p:cNvSpPr>
          <p:nvPr>
            <p:ph type="ctrTitle"/>
          </p:nvPr>
        </p:nvSpPr>
        <p:spPr>
          <a:xfrm>
            <a:off x="-63722" y="212787"/>
            <a:ext cx="9207722" cy="4108716"/>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400" b="1" dirty="0">
                <a:solidFill>
                  <a:schemeClr val="accent4"/>
                </a:solidFill>
              </a:rPr>
              <a:t>CHỦ ĐỀ 5: </a:t>
            </a:r>
            <a:br>
              <a:rPr lang="en-US" sz="4400" b="1" dirty="0">
                <a:solidFill>
                  <a:schemeClr val="accent4"/>
                </a:solidFill>
              </a:rPr>
            </a:br>
            <a:r>
              <a:rPr lang="en-US" sz="4400" b="1" dirty="0">
                <a:solidFill>
                  <a:schemeClr val="accent4"/>
                </a:solidFill>
              </a:rPr>
              <a:t>CON NG</a:t>
            </a:r>
            <a:r>
              <a:rPr lang="vi-VN" sz="4400" b="1" dirty="0">
                <a:solidFill>
                  <a:schemeClr val="accent4"/>
                </a:solidFill>
              </a:rPr>
              <a:t>Ư</a:t>
            </a:r>
            <a:r>
              <a:rPr lang="en-US" sz="4400" b="1" dirty="0">
                <a:solidFill>
                  <a:schemeClr val="accent4"/>
                </a:solidFill>
              </a:rPr>
              <a:t>ỜI VÀ SỨC KHỎE</a:t>
            </a:r>
            <a:br>
              <a:rPr lang="en-US" sz="4400" b="1" dirty="0">
                <a:solidFill>
                  <a:schemeClr val="accent4"/>
                </a:solidFill>
              </a:rPr>
            </a:br>
            <a:r>
              <a:rPr lang="en-US" sz="4400" b="1" dirty="0">
                <a:solidFill>
                  <a:schemeClr val="tx1">
                    <a:lumMod val="50000"/>
                  </a:schemeClr>
                </a:solidFill>
              </a:rPr>
              <a:t>BÀI 17: CÁC CHẤT DINH D</a:t>
            </a:r>
            <a:r>
              <a:rPr lang="vi-VN" sz="4400" b="1" dirty="0">
                <a:solidFill>
                  <a:schemeClr val="tx1">
                    <a:lumMod val="50000"/>
                  </a:schemeClr>
                </a:solidFill>
              </a:rPr>
              <a:t>Ư</a:t>
            </a:r>
            <a:r>
              <a:rPr lang="en-US" sz="4400" b="1" dirty="0">
                <a:solidFill>
                  <a:schemeClr val="tx1">
                    <a:lumMod val="50000"/>
                  </a:schemeClr>
                </a:solidFill>
              </a:rPr>
              <a:t>ỠNG CẦN THIẾT CHO C</a:t>
            </a:r>
            <a:r>
              <a:rPr lang="vi-VN" sz="4400" b="1" dirty="0">
                <a:solidFill>
                  <a:schemeClr val="tx1">
                    <a:lumMod val="50000"/>
                  </a:schemeClr>
                </a:solidFill>
              </a:rPr>
              <a:t>Ơ</a:t>
            </a:r>
            <a:r>
              <a:rPr lang="en-US" sz="4400" b="1" dirty="0">
                <a:solidFill>
                  <a:schemeClr val="tx1">
                    <a:lumMod val="50000"/>
                  </a:schemeClr>
                </a:solidFill>
              </a:rPr>
              <a:t> THỂ</a:t>
            </a:r>
            <a:endParaRPr sz="4400" b="1" dirty="0">
              <a:solidFill>
                <a:schemeClr val="accent4"/>
              </a:solidFill>
            </a:endParaRPr>
          </a:p>
        </p:txBody>
      </p:sp>
      <p:grpSp>
        <p:nvGrpSpPr>
          <p:cNvPr id="84" name="Google Shape;806;p45">
            <a:extLst>
              <a:ext uri="{FF2B5EF4-FFF2-40B4-BE49-F238E27FC236}">
                <a16:creationId xmlns:a16="http://schemas.microsoft.com/office/drawing/2014/main" id="{7250CCF6-E084-470F-B56E-95F538350FF9}"/>
              </a:ext>
            </a:extLst>
          </p:cNvPr>
          <p:cNvGrpSpPr/>
          <p:nvPr/>
        </p:nvGrpSpPr>
        <p:grpSpPr>
          <a:xfrm>
            <a:off x="185118" y="132694"/>
            <a:ext cx="694968" cy="604875"/>
            <a:chOff x="3171933" y="2009258"/>
            <a:chExt cx="491943" cy="434194"/>
          </a:xfrm>
        </p:grpSpPr>
        <p:sp>
          <p:nvSpPr>
            <p:cNvPr id="85" name="Google Shape;807;p45">
              <a:extLst>
                <a:ext uri="{FF2B5EF4-FFF2-40B4-BE49-F238E27FC236}">
                  <a16:creationId xmlns:a16="http://schemas.microsoft.com/office/drawing/2014/main" id="{A7697CF3-2DB4-47D1-A752-D3D34CE96FFA}"/>
                </a:ext>
              </a:extLst>
            </p:cNvPr>
            <p:cNvSpPr/>
            <p:nvPr/>
          </p:nvSpPr>
          <p:spPr>
            <a:xfrm>
              <a:off x="3384172" y="2009258"/>
              <a:ext cx="207247" cy="191984"/>
            </a:xfrm>
            <a:custGeom>
              <a:avLst/>
              <a:gdLst/>
              <a:ahLst/>
              <a:cxnLst/>
              <a:rect l="l" t="t" r="r" b="b"/>
              <a:pathLst>
                <a:path w="8595" h="7962" extrusionOk="0">
                  <a:moveTo>
                    <a:pt x="6073" y="0"/>
                  </a:moveTo>
                  <a:cubicBezTo>
                    <a:pt x="4616" y="0"/>
                    <a:pt x="3162" y="555"/>
                    <a:pt x="2049" y="1663"/>
                  </a:cubicBezTo>
                  <a:cubicBezTo>
                    <a:pt x="440" y="3275"/>
                    <a:pt x="0" y="5614"/>
                    <a:pt x="724" y="7622"/>
                  </a:cubicBezTo>
                  <a:cubicBezTo>
                    <a:pt x="1349" y="7848"/>
                    <a:pt x="2005" y="7962"/>
                    <a:pt x="2662" y="7962"/>
                  </a:cubicBezTo>
                  <a:cubicBezTo>
                    <a:pt x="4118" y="7962"/>
                    <a:pt x="5574" y="7405"/>
                    <a:pt x="6683" y="6296"/>
                  </a:cubicBezTo>
                  <a:cubicBezTo>
                    <a:pt x="8075" y="4897"/>
                    <a:pt x="8595" y="2953"/>
                    <a:pt x="8235" y="1153"/>
                  </a:cubicBezTo>
                  <a:cubicBezTo>
                    <a:pt x="8129" y="627"/>
                    <a:pt x="7718" y="213"/>
                    <a:pt x="7193" y="111"/>
                  </a:cubicBezTo>
                  <a:cubicBezTo>
                    <a:pt x="6823" y="37"/>
                    <a:pt x="6448" y="0"/>
                    <a:pt x="60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08;p45">
              <a:extLst>
                <a:ext uri="{FF2B5EF4-FFF2-40B4-BE49-F238E27FC236}">
                  <a16:creationId xmlns:a16="http://schemas.microsoft.com/office/drawing/2014/main" id="{BB6DA794-12FC-4ADE-AE83-1011C9BCD528}"/>
                </a:ext>
              </a:extLst>
            </p:cNvPr>
            <p:cNvSpPr/>
            <p:nvPr/>
          </p:nvSpPr>
          <p:spPr>
            <a:xfrm>
              <a:off x="3393455" y="2074795"/>
              <a:ext cx="126976" cy="125626"/>
            </a:xfrm>
            <a:custGeom>
              <a:avLst/>
              <a:gdLst/>
              <a:ahLst/>
              <a:cxnLst/>
              <a:rect l="l" t="t" r="r" b="b"/>
              <a:pathLst>
                <a:path w="5266" h="5210" extrusionOk="0">
                  <a:moveTo>
                    <a:pt x="4929" y="1"/>
                  </a:moveTo>
                  <a:cubicBezTo>
                    <a:pt x="4851" y="1"/>
                    <a:pt x="4773" y="31"/>
                    <a:pt x="4714" y="92"/>
                  </a:cubicBezTo>
                  <a:lnTo>
                    <a:pt x="119" y="4684"/>
                  </a:lnTo>
                  <a:cubicBezTo>
                    <a:pt x="1" y="4805"/>
                    <a:pt x="1" y="4999"/>
                    <a:pt x="119" y="5120"/>
                  </a:cubicBezTo>
                  <a:cubicBezTo>
                    <a:pt x="179" y="5178"/>
                    <a:pt x="259" y="5209"/>
                    <a:pt x="339" y="5209"/>
                  </a:cubicBezTo>
                  <a:cubicBezTo>
                    <a:pt x="418" y="5209"/>
                    <a:pt x="495" y="5184"/>
                    <a:pt x="555" y="5120"/>
                  </a:cubicBezTo>
                  <a:lnTo>
                    <a:pt x="5147" y="525"/>
                  </a:lnTo>
                  <a:cubicBezTo>
                    <a:pt x="5265" y="407"/>
                    <a:pt x="5265" y="210"/>
                    <a:pt x="5147" y="92"/>
                  </a:cubicBezTo>
                  <a:cubicBezTo>
                    <a:pt x="5087" y="31"/>
                    <a:pt x="5008" y="1"/>
                    <a:pt x="49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09;p45">
              <a:extLst>
                <a:ext uri="{FF2B5EF4-FFF2-40B4-BE49-F238E27FC236}">
                  <a16:creationId xmlns:a16="http://schemas.microsoft.com/office/drawing/2014/main" id="{6BD34F78-887E-4E76-A80E-8AFDB6870B08}"/>
                </a:ext>
              </a:extLst>
            </p:cNvPr>
            <p:cNvSpPr/>
            <p:nvPr/>
          </p:nvSpPr>
          <p:spPr>
            <a:xfrm>
              <a:off x="3244464" y="2009258"/>
              <a:ext cx="207343" cy="191984"/>
            </a:xfrm>
            <a:custGeom>
              <a:avLst/>
              <a:gdLst/>
              <a:ahLst/>
              <a:cxnLst/>
              <a:rect l="l" t="t" r="r" b="b"/>
              <a:pathLst>
                <a:path w="8599" h="7962" extrusionOk="0">
                  <a:moveTo>
                    <a:pt x="2523" y="0"/>
                  </a:moveTo>
                  <a:cubicBezTo>
                    <a:pt x="2148" y="0"/>
                    <a:pt x="1773" y="37"/>
                    <a:pt x="1403" y="111"/>
                  </a:cubicBezTo>
                  <a:cubicBezTo>
                    <a:pt x="877" y="213"/>
                    <a:pt x="466" y="627"/>
                    <a:pt x="361" y="1153"/>
                  </a:cubicBezTo>
                  <a:cubicBezTo>
                    <a:pt x="1" y="2953"/>
                    <a:pt x="520" y="4897"/>
                    <a:pt x="1913" y="6296"/>
                  </a:cubicBezTo>
                  <a:cubicBezTo>
                    <a:pt x="3022" y="7405"/>
                    <a:pt x="4478" y="7962"/>
                    <a:pt x="5934" y="7962"/>
                  </a:cubicBezTo>
                  <a:cubicBezTo>
                    <a:pt x="6590" y="7962"/>
                    <a:pt x="7247" y="7848"/>
                    <a:pt x="7872" y="7622"/>
                  </a:cubicBezTo>
                  <a:cubicBezTo>
                    <a:pt x="8599" y="5614"/>
                    <a:pt x="8156" y="3275"/>
                    <a:pt x="6546" y="1663"/>
                  </a:cubicBezTo>
                  <a:cubicBezTo>
                    <a:pt x="5434" y="555"/>
                    <a:pt x="3979" y="0"/>
                    <a:pt x="2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10;p45">
              <a:extLst>
                <a:ext uri="{FF2B5EF4-FFF2-40B4-BE49-F238E27FC236}">
                  <a16:creationId xmlns:a16="http://schemas.microsoft.com/office/drawing/2014/main" id="{00E48C34-5096-4340-9B4B-C5601858D471}"/>
                </a:ext>
              </a:extLst>
            </p:cNvPr>
            <p:cNvSpPr/>
            <p:nvPr/>
          </p:nvSpPr>
          <p:spPr>
            <a:xfrm>
              <a:off x="3315403" y="2074868"/>
              <a:ext cx="126952" cy="125554"/>
            </a:xfrm>
            <a:custGeom>
              <a:avLst/>
              <a:gdLst/>
              <a:ahLst/>
              <a:cxnLst/>
              <a:rect l="l" t="t" r="r" b="b"/>
              <a:pathLst>
                <a:path w="5265" h="5207" extrusionOk="0">
                  <a:moveTo>
                    <a:pt x="336" y="0"/>
                  </a:moveTo>
                  <a:cubicBezTo>
                    <a:pt x="258" y="0"/>
                    <a:pt x="179" y="30"/>
                    <a:pt x="118" y="89"/>
                  </a:cubicBezTo>
                  <a:cubicBezTo>
                    <a:pt x="0" y="210"/>
                    <a:pt x="0" y="404"/>
                    <a:pt x="118" y="522"/>
                  </a:cubicBezTo>
                  <a:lnTo>
                    <a:pt x="4710" y="5117"/>
                  </a:lnTo>
                  <a:cubicBezTo>
                    <a:pt x="4771" y="5175"/>
                    <a:pt x="4850" y="5206"/>
                    <a:pt x="4930" y="5206"/>
                  </a:cubicBezTo>
                  <a:cubicBezTo>
                    <a:pt x="5010" y="5206"/>
                    <a:pt x="5089" y="5181"/>
                    <a:pt x="5147" y="5117"/>
                  </a:cubicBezTo>
                  <a:cubicBezTo>
                    <a:pt x="5265" y="4996"/>
                    <a:pt x="5265" y="4802"/>
                    <a:pt x="5147" y="4681"/>
                  </a:cubicBezTo>
                  <a:lnTo>
                    <a:pt x="551" y="89"/>
                  </a:lnTo>
                  <a:cubicBezTo>
                    <a:pt x="493" y="30"/>
                    <a:pt x="414"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11;p45">
              <a:extLst>
                <a:ext uri="{FF2B5EF4-FFF2-40B4-BE49-F238E27FC236}">
                  <a16:creationId xmlns:a16="http://schemas.microsoft.com/office/drawing/2014/main" id="{09917855-30C6-4005-BFFF-D303C5CBDC49}"/>
                </a:ext>
              </a:extLst>
            </p:cNvPr>
            <p:cNvSpPr/>
            <p:nvPr/>
          </p:nvSpPr>
          <p:spPr>
            <a:xfrm>
              <a:off x="3373803" y="2153378"/>
              <a:ext cx="290073" cy="290073"/>
            </a:xfrm>
            <a:custGeom>
              <a:avLst/>
              <a:gdLst/>
              <a:ahLst/>
              <a:cxnLst/>
              <a:rect l="l" t="t" r="r" b="b"/>
              <a:pathLst>
                <a:path w="12030" h="12030" extrusionOk="0">
                  <a:moveTo>
                    <a:pt x="6013" y="0"/>
                  </a:moveTo>
                  <a:cubicBezTo>
                    <a:pt x="2693" y="0"/>
                    <a:pt x="0" y="2693"/>
                    <a:pt x="0" y="6013"/>
                  </a:cubicBezTo>
                  <a:cubicBezTo>
                    <a:pt x="0" y="9337"/>
                    <a:pt x="2693" y="12030"/>
                    <a:pt x="6013" y="12030"/>
                  </a:cubicBezTo>
                  <a:cubicBezTo>
                    <a:pt x="9337" y="12030"/>
                    <a:pt x="12030" y="9337"/>
                    <a:pt x="12030" y="6013"/>
                  </a:cubicBezTo>
                  <a:cubicBezTo>
                    <a:pt x="12030" y="2693"/>
                    <a:pt x="9337" y="0"/>
                    <a:pt x="6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12;p45">
              <a:extLst>
                <a:ext uri="{FF2B5EF4-FFF2-40B4-BE49-F238E27FC236}">
                  <a16:creationId xmlns:a16="http://schemas.microsoft.com/office/drawing/2014/main" id="{2BAEB0D1-32F0-469A-B033-B2382B694443}"/>
                </a:ext>
              </a:extLst>
            </p:cNvPr>
            <p:cNvSpPr/>
            <p:nvPr/>
          </p:nvSpPr>
          <p:spPr>
            <a:xfrm>
              <a:off x="3373803" y="2175730"/>
              <a:ext cx="118031" cy="245369"/>
            </a:xfrm>
            <a:custGeom>
              <a:avLst/>
              <a:gdLst/>
              <a:ahLst/>
              <a:cxnLst/>
              <a:rect l="l" t="t" r="r" b="b"/>
              <a:pathLst>
                <a:path w="4895" h="10176" extrusionOk="0">
                  <a:moveTo>
                    <a:pt x="2804" y="1"/>
                  </a:moveTo>
                  <a:cubicBezTo>
                    <a:pt x="1119" y="1068"/>
                    <a:pt x="0" y="2948"/>
                    <a:pt x="0" y="5086"/>
                  </a:cubicBezTo>
                  <a:cubicBezTo>
                    <a:pt x="0" y="7231"/>
                    <a:pt x="1119" y="9111"/>
                    <a:pt x="2804" y="10176"/>
                  </a:cubicBezTo>
                  <a:cubicBezTo>
                    <a:pt x="4095" y="8863"/>
                    <a:pt x="4895" y="7069"/>
                    <a:pt x="4895" y="5086"/>
                  </a:cubicBezTo>
                  <a:cubicBezTo>
                    <a:pt x="4895" y="3108"/>
                    <a:pt x="4095" y="1310"/>
                    <a:pt x="28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13;p45">
              <a:extLst>
                <a:ext uri="{FF2B5EF4-FFF2-40B4-BE49-F238E27FC236}">
                  <a16:creationId xmlns:a16="http://schemas.microsoft.com/office/drawing/2014/main" id="{73D0CF50-C10B-42E5-A69D-BD2C68F3ABC0}"/>
                </a:ext>
              </a:extLst>
            </p:cNvPr>
            <p:cNvSpPr/>
            <p:nvPr/>
          </p:nvSpPr>
          <p:spPr>
            <a:xfrm>
              <a:off x="3172102" y="2153378"/>
              <a:ext cx="290073" cy="290073"/>
            </a:xfrm>
            <a:custGeom>
              <a:avLst/>
              <a:gdLst/>
              <a:ahLst/>
              <a:cxnLst/>
              <a:rect l="l" t="t" r="r" b="b"/>
              <a:pathLst>
                <a:path w="12030" h="12030" extrusionOk="0">
                  <a:moveTo>
                    <a:pt x="6013" y="0"/>
                  </a:moveTo>
                  <a:cubicBezTo>
                    <a:pt x="2693" y="0"/>
                    <a:pt x="0" y="2693"/>
                    <a:pt x="0" y="6013"/>
                  </a:cubicBezTo>
                  <a:cubicBezTo>
                    <a:pt x="0" y="9337"/>
                    <a:pt x="2693" y="12030"/>
                    <a:pt x="6013" y="12030"/>
                  </a:cubicBezTo>
                  <a:cubicBezTo>
                    <a:pt x="9337" y="12030"/>
                    <a:pt x="12030" y="9337"/>
                    <a:pt x="12030" y="6013"/>
                  </a:cubicBezTo>
                  <a:cubicBezTo>
                    <a:pt x="12030" y="2693"/>
                    <a:pt x="9337" y="0"/>
                    <a:pt x="6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14;p45">
              <a:extLst>
                <a:ext uri="{FF2B5EF4-FFF2-40B4-BE49-F238E27FC236}">
                  <a16:creationId xmlns:a16="http://schemas.microsoft.com/office/drawing/2014/main" id="{1C9AEF09-38D7-47BB-987D-63E21FBFCB4C}"/>
                </a:ext>
              </a:extLst>
            </p:cNvPr>
            <p:cNvSpPr/>
            <p:nvPr/>
          </p:nvSpPr>
          <p:spPr>
            <a:xfrm>
              <a:off x="3171933" y="2153378"/>
              <a:ext cx="159938" cy="290073"/>
            </a:xfrm>
            <a:custGeom>
              <a:avLst/>
              <a:gdLst/>
              <a:ahLst/>
              <a:cxnLst/>
              <a:rect l="l" t="t" r="r" b="b"/>
              <a:pathLst>
                <a:path w="6633" h="12030" extrusionOk="0">
                  <a:moveTo>
                    <a:pt x="6017" y="0"/>
                  </a:moveTo>
                  <a:cubicBezTo>
                    <a:pt x="2693" y="0"/>
                    <a:pt x="1" y="2693"/>
                    <a:pt x="1" y="6013"/>
                  </a:cubicBezTo>
                  <a:cubicBezTo>
                    <a:pt x="1" y="9337"/>
                    <a:pt x="2693" y="12030"/>
                    <a:pt x="6017" y="12030"/>
                  </a:cubicBezTo>
                  <a:cubicBezTo>
                    <a:pt x="6224" y="12030"/>
                    <a:pt x="6431" y="12017"/>
                    <a:pt x="6632" y="11998"/>
                  </a:cubicBezTo>
                  <a:cubicBezTo>
                    <a:pt x="3602" y="11692"/>
                    <a:pt x="1237" y="9130"/>
                    <a:pt x="1237" y="6013"/>
                  </a:cubicBezTo>
                  <a:cubicBezTo>
                    <a:pt x="1237" y="2900"/>
                    <a:pt x="3602" y="338"/>
                    <a:pt x="6632" y="32"/>
                  </a:cubicBezTo>
                  <a:cubicBezTo>
                    <a:pt x="6431" y="10"/>
                    <a:pt x="6227" y="0"/>
                    <a:pt x="60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15;p45">
              <a:extLst>
                <a:ext uri="{FF2B5EF4-FFF2-40B4-BE49-F238E27FC236}">
                  <a16:creationId xmlns:a16="http://schemas.microsoft.com/office/drawing/2014/main" id="{4D50B060-1673-4003-B23B-2D00D281FF89}"/>
                </a:ext>
              </a:extLst>
            </p:cNvPr>
            <p:cNvSpPr/>
            <p:nvPr/>
          </p:nvSpPr>
          <p:spPr>
            <a:xfrm>
              <a:off x="3241257" y="2281536"/>
              <a:ext cx="14757" cy="27223"/>
            </a:xfrm>
            <a:custGeom>
              <a:avLst/>
              <a:gdLst/>
              <a:ahLst/>
              <a:cxnLst/>
              <a:rect l="l" t="t" r="r" b="b"/>
              <a:pathLst>
                <a:path w="612" h="1129" extrusionOk="0">
                  <a:moveTo>
                    <a:pt x="306" y="1"/>
                  </a:moveTo>
                  <a:cubicBezTo>
                    <a:pt x="137" y="1"/>
                    <a:pt x="0" y="138"/>
                    <a:pt x="0" y="310"/>
                  </a:cubicBezTo>
                  <a:lnTo>
                    <a:pt x="0" y="823"/>
                  </a:lnTo>
                  <a:cubicBezTo>
                    <a:pt x="0" y="992"/>
                    <a:pt x="134" y="1129"/>
                    <a:pt x="306" y="1129"/>
                  </a:cubicBezTo>
                  <a:cubicBezTo>
                    <a:pt x="472" y="1129"/>
                    <a:pt x="612" y="992"/>
                    <a:pt x="612" y="823"/>
                  </a:cubicBezTo>
                  <a:lnTo>
                    <a:pt x="612" y="310"/>
                  </a:lnTo>
                  <a:cubicBezTo>
                    <a:pt x="612" y="141"/>
                    <a:pt x="478"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16;p45">
              <a:extLst>
                <a:ext uri="{FF2B5EF4-FFF2-40B4-BE49-F238E27FC236}">
                  <a16:creationId xmlns:a16="http://schemas.microsoft.com/office/drawing/2014/main" id="{96BE571A-3227-4E70-9950-A60C8A4D8A16}"/>
                </a:ext>
              </a:extLst>
            </p:cNvPr>
            <p:cNvSpPr/>
            <p:nvPr/>
          </p:nvSpPr>
          <p:spPr>
            <a:xfrm>
              <a:off x="3378168" y="2281536"/>
              <a:ext cx="14853" cy="27223"/>
            </a:xfrm>
            <a:custGeom>
              <a:avLst/>
              <a:gdLst/>
              <a:ahLst/>
              <a:cxnLst/>
              <a:rect l="l" t="t" r="r" b="b"/>
              <a:pathLst>
                <a:path w="616" h="1129" extrusionOk="0">
                  <a:moveTo>
                    <a:pt x="307" y="1"/>
                  </a:moveTo>
                  <a:cubicBezTo>
                    <a:pt x="141" y="1"/>
                    <a:pt x="1" y="138"/>
                    <a:pt x="1" y="310"/>
                  </a:cubicBezTo>
                  <a:lnTo>
                    <a:pt x="1" y="823"/>
                  </a:lnTo>
                  <a:cubicBezTo>
                    <a:pt x="1" y="992"/>
                    <a:pt x="135" y="1129"/>
                    <a:pt x="307" y="1129"/>
                  </a:cubicBezTo>
                  <a:cubicBezTo>
                    <a:pt x="479" y="1129"/>
                    <a:pt x="616" y="992"/>
                    <a:pt x="613" y="823"/>
                  </a:cubicBezTo>
                  <a:lnTo>
                    <a:pt x="613" y="310"/>
                  </a:lnTo>
                  <a:cubicBezTo>
                    <a:pt x="613" y="141"/>
                    <a:pt x="479" y="1"/>
                    <a:pt x="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17;p45">
              <a:extLst>
                <a:ext uri="{FF2B5EF4-FFF2-40B4-BE49-F238E27FC236}">
                  <a16:creationId xmlns:a16="http://schemas.microsoft.com/office/drawing/2014/main" id="{4B78403D-7C12-4B5A-8A7B-DE684AC54F73}"/>
                </a:ext>
              </a:extLst>
            </p:cNvPr>
            <p:cNvSpPr/>
            <p:nvPr/>
          </p:nvSpPr>
          <p:spPr>
            <a:xfrm>
              <a:off x="3291965" y="2293086"/>
              <a:ext cx="50347" cy="22352"/>
            </a:xfrm>
            <a:custGeom>
              <a:avLst/>
              <a:gdLst/>
              <a:ahLst/>
              <a:cxnLst/>
              <a:rect l="l" t="t" r="r" b="b"/>
              <a:pathLst>
                <a:path w="2088" h="927" extrusionOk="0">
                  <a:moveTo>
                    <a:pt x="340" y="0"/>
                  </a:moveTo>
                  <a:cubicBezTo>
                    <a:pt x="268" y="0"/>
                    <a:pt x="196" y="25"/>
                    <a:pt x="137" y="76"/>
                  </a:cubicBezTo>
                  <a:cubicBezTo>
                    <a:pt x="10" y="188"/>
                    <a:pt x="0" y="382"/>
                    <a:pt x="112" y="509"/>
                  </a:cubicBezTo>
                  <a:cubicBezTo>
                    <a:pt x="341" y="774"/>
                    <a:pt x="679" y="927"/>
                    <a:pt x="1042" y="927"/>
                  </a:cubicBezTo>
                  <a:cubicBezTo>
                    <a:pt x="1406" y="927"/>
                    <a:pt x="1743" y="771"/>
                    <a:pt x="1976" y="509"/>
                  </a:cubicBezTo>
                  <a:cubicBezTo>
                    <a:pt x="2088" y="382"/>
                    <a:pt x="2075" y="188"/>
                    <a:pt x="1947" y="76"/>
                  </a:cubicBezTo>
                  <a:cubicBezTo>
                    <a:pt x="1889" y="25"/>
                    <a:pt x="1817" y="0"/>
                    <a:pt x="1745" y="0"/>
                  </a:cubicBezTo>
                  <a:cubicBezTo>
                    <a:pt x="1660" y="0"/>
                    <a:pt x="1575" y="35"/>
                    <a:pt x="1514" y="105"/>
                  </a:cubicBezTo>
                  <a:cubicBezTo>
                    <a:pt x="1396" y="232"/>
                    <a:pt x="1227" y="309"/>
                    <a:pt x="1042" y="309"/>
                  </a:cubicBezTo>
                  <a:cubicBezTo>
                    <a:pt x="857" y="309"/>
                    <a:pt x="689" y="235"/>
                    <a:pt x="574" y="105"/>
                  </a:cubicBezTo>
                  <a:cubicBezTo>
                    <a:pt x="512" y="35"/>
                    <a:pt x="426"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818;p45">
            <a:extLst>
              <a:ext uri="{FF2B5EF4-FFF2-40B4-BE49-F238E27FC236}">
                <a16:creationId xmlns:a16="http://schemas.microsoft.com/office/drawing/2014/main" id="{44671078-D0EF-4F50-9CD3-CC7993904245}"/>
              </a:ext>
            </a:extLst>
          </p:cNvPr>
          <p:cNvGrpSpPr/>
          <p:nvPr/>
        </p:nvGrpSpPr>
        <p:grpSpPr>
          <a:xfrm>
            <a:off x="390662" y="855240"/>
            <a:ext cx="694960" cy="670121"/>
            <a:chOff x="1753057" y="1949338"/>
            <a:chExt cx="513910" cy="491003"/>
          </a:xfrm>
        </p:grpSpPr>
        <p:sp>
          <p:nvSpPr>
            <p:cNvPr id="97" name="Google Shape;819;p45">
              <a:extLst>
                <a:ext uri="{FF2B5EF4-FFF2-40B4-BE49-F238E27FC236}">
                  <a16:creationId xmlns:a16="http://schemas.microsoft.com/office/drawing/2014/main" id="{F0D77CAC-02A8-4DCC-8823-AA53700865E0}"/>
                </a:ext>
              </a:extLst>
            </p:cNvPr>
            <p:cNvSpPr/>
            <p:nvPr/>
          </p:nvSpPr>
          <p:spPr>
            <a:xfrm>
              <a:off x="1753057" y="2281536"/>
              <a:ext cx="162132" cy="158805"/>
            </a:xfrm>
            <a:custGeom>
              <a:avLst/>
              <a:gdLst/>
              <a:ahLst/>
              <a:cxnLst/>
              <a:rect l="l" t="t" r="r" b="b"/>
              <a:pathLst>
                <a:path w="6724" h="6586" extrusionOk="0">
                  <a:moveTo>
                    <a:pt x="4815" y="1"/>
                  </a:moveTo>
                  <a:lnTo>
                    <a:pt x="2925" y="1893"/>
                  </a:lnTo>
                  <a:cubicBezTo>
                    <a:pt x="2776" y="2043"/>
                    <a:pt x="2576" y="2122"/>
                    <a:pt x="2372" y="2122"/>
                  </a:cubicBezTo>
                  <a:cubicBezTo>
                    <a:pt x="2277" y="2122"/>
                    <a:pt x="2180" y="2104"/>
                    <a:pt x="2087" y="2069"/>
                  </a:cubicBezTo>
                  <a:cubicBezTo>
                    <a:pt x="1923" y="2006"/>
                    <a:pt x="1750" y="1975"/>
                    <a:pt x="1576" y="1975"/>
                  </a:cubicBezTo>
                  <a:cubicBezTo>
                    <a:pt x="1210" y="1975"/>
                    <a:pt x="842" y="2114"/>
                    <a:pt x="561" y="2391"/>
                  </a:cubicBezTo>
                  <a:cubicBezTo>
                    <a:pt x="3" y="2948"/>
                    <a:pt x="0" y="3844"/>
                    <a:pt x="551" y="4405"/>
                  </a:cubicBezTo>
                  <a:cubicBezTo>
                    <a:pt x="832" y="4691"/>
                    <a:pt x="1208" y="4835"/>
                    <a:pt x="1577" y="4835"/>
                  </a:cubicBezTo>
                  <a:cubicBezTo>
                    <a:pt x="1750" y="4835"/>
                    <a:pt x="1893" y="4972"/>
                    <a:pt x="1893" y="5150"/>
                  </a:cubicBezTo>
                  <a:cubicBezTo>
                    <a:pt x="1890" y="5523"/>
                    <a:pt x="2033" y="5899"/>
                    <a:pt x="2323" y="6176"/>
                  </a:cubicBezTo>
                  <a:cubicBezTo>
                    <a:pt x="2601" y="6450"/>
                    <a:pt x="2961" y="6586"/>
                    <a:pt x="3320" y="6586"/>
                  </a:cubicBezTo>
                  <a:cubicBezTo>
                    <a:pt x="3686" y="6586"/>
                    <a:pt x="4053" y="6445"/>
                    <a:pt x="4334" y="6164"/>
                  </a:cubicBezTo>
                  <a:cubicBezTo>
                    <a:pt x="4745" y="5749"/>
                    <a:pt x="4853" y="5150"/>
                    <a:pt x="4656" y="4640"/>
                  </a:cubicBezTo>
                  <a:cubicBezTo>
                    <a:pt x="4544" y="4347"/>
                    <a:pt x="4608" y="4022"/>
                    <a:pt x="4831" y="3802"/>
                  </a:cubicBezTo>
                  <a:lnTo>
                    <a:pt x="6724" y="1909"/>
                  </a:lnTo>
                  <a:lnTo>
                    <a:pt x="48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20;p45">
              <a:extLst>
                <a:ext uri="{FF2B5EF4-FFF2-40B4-BE49-F238E27FC236}">
                  <a16:creationId xmlns:a16="http://schemas.microsoft.com/office/drawing/2014/main" id="{873B4B46-49AF-4325-B726-6673FAE84F3A}"/>
                </a:ext>
              </a:extLst>
            </p:cNvPr>
            <p:cNvSpPr/>
            <p:nvPr/>
          </p:nvSpPr>
          <p:spPr>
            <a:xfrm>
              <a:off x="1800921" y="2307746"/>
              <a:ext cx="114197" cy="132426"/>
            </a:xfrm>
            <a:custGeom>
              <a:avLst/>
              <a:gdLst/>
              <a:ahLst/>
              <a:cxnLst/>
              <a:rect l="l" t="t" r="r" b="b"/>
              <a:pathLst>
                <a:path w="4736" h="5492" extrusionOk="0">
                  <a:moveTo>
                    <a:pt x="3914" y="0"/>
                  </a:moveTo>
                  <a:lnTo>
                    <a:pt x="2024" y="1890"/>
                  </a:lnTo>
                  <a:cubicBezTo>
                    <a:pt x="1804" y="2110"/>
                    <a:pt x="1737" y="2441"/>
                    <a:pt x="1849" y="2728"/>
                  </a:cubicBezTo>
                  <a:cubicBezTo>
                    <a:pt x="2043" y="3238"/>
                    <a:pt x="1935" y="3840"/>
                    <a:pt x="1524" y="4254"/>
                  </a:cubicBezTo>
                  <a:cubicBezTo>
                    <a:pt x="1244" y="4534"/>
                    <a:pt x="882" y="4673"/>
                    <a:pt x="518" y="4673"/>
                  </a:cubicBezTo>
                  <a:cubicBezTo>
                    <a:pt x="343" y="4673"/>
                    <a:pt x="167" y="4640"/>
                    <a:pt x="0" y="4576"/>
                  </a:cubicBezTo>
                  <a:lnTo>
                    <a:pt x="0" y="4576"/>
                  </a:lnTo>
                  <a:cubicBezTo>
                    <a:pt x="70" y="4758"/>
                    <a:pt x="182" y="4933"/>
                    <a:pt x="329" y="5083"/>
                  </a:cubicBezTo>
                  <a:cubicBezTo>
                    <a:pt x="609" y="5355"/>
                    <a:pt x="969" y="5491"/>
                    <a:pt x="1330" y="5491"/>
                  </a:cubicBezTo>
                  <a:cubicBezTo>
                    <a:pt x="1696" y="5491"/>
                    <a:pt x="2062" y="5351"/>
                    <a:pt x="2343" y="5070"/>
                  </a:cubicBezTo>
                  <a:cubicBezTo>
                    <a:pt x="2750" y="4659"/>
                    <a:pt x="2859" y="4057"/>
                    <a:pt x="2664" y="3547"/>
                  </a:cubicBezTo>
                  <a:cubicBezTo>
                    <a:pt x="2553" y="3257"/>
                    <a:pt x="2617" y="2932"/>
                    <a:pt x="2840" y="2712"/>
                  </a:cubicBezTo>
                  <a:lnTo>
                    <a:pt x="4736" y="819"/>
                  </a:lnTo>
                  <a:lnTo>
                    <a:pt x="39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21;p45">
              <a:extLst>
                <a:ext uri="{FF2B5EF4-FFF2-40B4-BE49-F238E27FC236}">
                  <a16:creationId xmlns:a16="http://schemas.microsoft.com/office/drawing/2014/main" id="{C53DB73C-EF49-4938-808B-337FC4F8DCB2}"/>
                </a:ext>
              </a:extLst>
            </p:cNvPr>
            <p:cNvSpPr/>
            <p:nvPr/>
          </p:nvSpPr>
          <p:spPr>
            <a:xfrm>
              <a:off x="1847024" y="1960575"/>
              <a:ext cx="389055" cy="387367"/>
            </a:xfrm>
            <a:custGeom>
              <a:avLst/>
              <a:gdLst/>
              <a:ahLst/>
              <a:cxnLst/>
              <a:rect l="l" t="t" r="r" b="b"/>
              <a:pathLst>
                <a:path w="16135" h="16065" extrusionOk="0">
                  <a:moveTo>
                    <a:pt x="5019" y="1"/>
                  </a:moveTo>
                  <a:cubicBezTo>
                    <a:pt x="121" y="4896"/>
                    <a:pt x="2422" y="9994"/>
                    <a:pt x="217" y="12980"/>
                  </a:cubicBezTo>
                  <a:cubicBezTo>
                    <a:pt x="0" y="13273"/>
                    <a:pt x="26" y="13684"/>
                    <a:pt x="287" y="13943"/>
                  </a:cubicBezTo>
                  <a:lnTo>
                    <a:pt x="2193" y="15851"/>
                  </a:lnTo>
                  <a:cubicBezTo>
                    <a:pt x="2336" y="15993"/>
                    <a:pt x="2523" y="16065"/>
                    <a:pt x="2711" y="16065"/>
                  </a:cubicBezTo>
                  <a:cubicBezTo>
                    <a:pt x="2866" y="16065"/>
                    <a:pt x="3023" y="16016"/>
                    <a:pt x="3158" y="15918"/>
                  </a:cubicBezTo>
                  <a:cubicBezTo>
                    <a:pt x="6144" y="13716"/>
                    <a:pt x="11243" y="16014"/>
                    <a:pt x="16134" y="11119"/>
                  </a:cubicBezTo>
                  <a:lnTo>
                    <a:pt x="50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22;p45">
              <a:extLst>
                <a:ext uri="{FF2B5EF4-FFF2-40B4-BE49-F238E27FC236}">
                  <a16:creationId xmlns:a16="http://schemas.microsoft.com/office/drawing/2014/main" id="{A6945A51-B4FE-4EEF-B840-23F8395322F6}"/>
                </a:ext>
              </a:extLst>
            </p:cNvPr>
            <p:cNvSpPr/>
            <p:nvPr/>
          </p:nvSpPr>
          <p:spPr>
            <a:xfrm>
              <a:off x="1880130" y="2208861"/>
              <a:ext cx="355949" cy="139057"/>
            </a:xfrm>
            <a:custGeom>
              <a:avLst/>
              <a:gdLst/>
              <a:ahLst/>
              <a:cxnLst/>
              <a:rect l="l" t="t" r="r" b="b"/>
              <a:pathLst>
                <a:path w="14762" h="5767" extrusionOk="0">
                  <a:moveTo>
                    <a:pt x="1" y="4732"/>
                  </a:moveTo>
                  <a:lnTo>
                    <a:pt x="1" y="4732"/>
                  </a:lnTo>
                  <a:cubicBezTo>
                    <a:pt x="2" y="4734"/>
                    <a:pt x="4" y="4735"/>
                    <a:pt x="5" y="4737"/>
                  </a:cubicBezTo>
                  <a:lnTo>
                    <a:pt x="5" y="4737"/>
                  </a:lnTo>
                  <a:lnTo>
                    <a:pt x="1" y="4732"/>
                  </a:lnTo>
                  <a:close/>
                  <a:moveTo>
                    <a:pt x="13942" y="0"/>
                  </a:moveTo>
                  <a:cubicBezTo>
                    <a:pt x="9048" y="4898"/>
                    <a:pt x="3949" y="2597"/>
                    <a:pt x="963" y="4802"/>
                  </a:cubicBezTo>
                  <a:cubicBezTo>
                    <a:pt x="831" y="4900"/>
                    <a:pt x="675" y="4948"/>
                    <a:pt x="520" y="4948"/>
                  </a:cubicBezTo>
                  <a:cubicBezTo>
                    <a:pt x="333" y="4948"/>
                    <a:pt x="147" y="4877"/>
                    <a:pt x="5" y="4737"/>
                  </a:cubicBezTo>
                  <a:lnTo>
                    <a:pt x="5" y="4737"/>
                  </a:lnTo>
                  <a:lnTo>
                    <a:pt x="820" y="5554"/>
                  </a:lnTo>
                  <a:cubicBezTo>
                    <a:pt x="963" y="5696"/>
                    <a:pt x="1149" y="5766"/>
                    <a:pt x="1337" y="5766"/>
                  </a:cubicBezTo>
                  <a:cubicBezTo>
                    <a:pt x="1493" y="5766"/>
                    <a:pt x="1650" y="5718"/>
                    <a:pt x="1785" y="5621"/>
                  </a:cubicBezTo>
                  <a:cubicBezTo>
                    <a:pt x="4771" y="3419"/>
                    <a:pt x="9870" y="5717"/>
                    <a:pt x="14761" y="822"/>
                  </a:cubicBezTo>
                  <a:lnTo>
                    <a:pt x="139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23;p45">
              <a:extLst>
                <a:ext uri="{FF2B5EF4-FFF2-40B4-BE49-F238E27FC236}">
                  <a16:creationId xmlns:a16="http://schemas.microsoft.com/office/drawing/2014/main" id="{1EF1D816-982E-4FE9-BF89-03E2C3E06606}"/>
                </a:ext>
              </a:extLst>
            </p:cNvPr>
            <p:cNvSpPr/>
            <p:nvPr/>
          </p:nvSpPr>
          <p:spPr>
            <a:xfrm>
              <a:off x="1916492" y="2254843"/>
              <a:ext cx="23534" cy="22039"/>
            </a:xfrm>
            <a:custGeom>
              <a:avLst/>
              <a:gdLst/>
              <a:ahLst/>
              <a:cxnLst/>
              <a:rect l="l" t="t" r="r" b="b"/>
              <a:pathLst>
                <a:path w="976" h="914" extrusionOk="0">
                  <a:moveTo>
                    <a:pt x="338" y="0"/>
                  </a:moveTo>
                  <a:cubicBezTo>
                    <a:pt x="259" y="0"/>
                    <a:pt x="180" y="30"/>
                    <a:pt x="121" y="91"/>
                  </a:cubicBezTo>
                  <a:cubicBezTo>
                    <a:pt x="0" y="209"/>
                    <a:pt x="0" y="403"/>
                    <a:pt x="121" y="524"/>
                  </a:cubicBezTo>
                  <a:lnTo>
                    <a:pt x="421" y="824"/>
                  </a:lnTo>
                  <a:cubicBezTo>
                    <a:pt x="484" y="881"/>
                    <a:pt x="558" y="913"/>
                    <a:pt x="637" y="913"/>
                  </a:cubicBezTo>
                  <a:cubicBezTo>
                    <a:pt x="717" y="913"/>
                    <a:pt x="794" y="881"/>
                    <a:pt x="854" y="824"/>
                  </a:cubicBezTo>
                  <a:cubicBezTo>
                    <a:pt x="975" y="703"/>
                    <a:pt x="975" y="508"/>
                    <a:pt x="854" y="387"/>
                  </a:cubicBezTo>
                  <a:lnTo>
                    <a:pt x="555" y="91"/>
                  </a:lnTo>
                  <a:cubicBezTo>
                    <a:pt x="496" y="30"/>
                    <a:pt x="417" y="0"/>
                    <a:pt x="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24;p45">
              <a:extLst>
                <a:ext uri="{FF2B5EF4-FFF2-40B4-BE49-F238E27FC236}">
                  <a16:creationId xmlns:a16="http://schemas.microsoft.com/office/drawing/2014/main" id="{050A6EFD-BB0B-4D3D-9B7B-247A9E38BADF}"/>
                </a:ext>
              </a:extLst>
            </p:cNvPr>
            <p:cNvSpPr/>
            <p:nvPr/>
          </p:nvSpPr>
          <p:spPr>
            <a:xfrm>
              <a:off x="1996232" y="2175128"/>
              <a:ext cx="23461" cy="22063"/>
            </a:xfrm>
            <a:custGeom>
              <a:avLst/>
              <a:gdLst/>
              <a:ahLst/>
              <a:cxnLst/>
              <a:rect l="l" t="t" r="r" b="b"/>
              <a:pathLst>
                <a:path w="973" h="915" extrusionOk="0">
                  <a:moveTo>
                    <a:pt x="337" y="1"/>
                  </a:moveTo>
                  <a:cubicBezTo>
                    <a:pt x="258" y="1"/>
                    <a:pt x="179" y="30"/>
                    <a:pt x="119" y="89"/>
                  </a:cubicBezTo>
                  <a:cubicBezTo>
                    <a:pt x="1" y="210"/>
                    <a:pt x="1" y="405"/>
                    <a:pt x="119" y="523"/>
                  </a:cubicBezTo>
                  <a:lnTo>
                    <a:pt x="418" y="822"/>
                  </a:lnTo>
                  <a:cubicBezTo>
                    <a:pt x="482" y="883"/>
                    <a:pt x="558" y="915"/>
                    <a:pt x="638" y="915"/>
                  </a:cubicBezTo>
                  <a:cubicBezTo>
                    <a:pt x="715" y="915"/>
                    <a:pt x="794" y="883"/>
                    <a:pt x="855" y="822"/>
                  </a:cubicBezTo>
                  <a:cubicBezTo>
                    <a:pt x="973" y="704"/>
                    <a:pt x="973" y="507"/>
                    <a:pt x="855" y="389"/>
                  </a:cubicBezTo>
                  <a:lnTo>
                    <a:pt x="555" y="89"/>
                  </a:lnTo>
                  <a:cubicBezTo>
                    <a:pt x="495" y="30"/>
                    <a:pt x="416" y="1"/>
                    <a:pt x="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25;p45">
              <a:extLst>
                <a:ext uri="{FF2B5EF4-FFF2-40B4-BE49-F238E27FC236}">
                  <a16:creationId xmlns:a16="http://schemas.microsoft.com/office/drawing/2014/main" id="{581DF73C-0381-4294-835B-945C80C892E7}"/>
                </a:ext>
              </a:extLst>
            </p:cNvPr>
            <p:cNvSpPr/>
            <p:nvPr/>
          </p:nvSpPr>
          <p:spPr>
            <a:xfrm>
              <a:off x="1953673" y="2211754"/>
              <a:ext cx="35301" cy="34626"/>
            </a:xfrm>
            <a:custGeom>
              <a:avLst/>
              <a:gdLst/>
              <a:ahLst/>
              <a:cxnLst/>
              <a:rect l="l" t="t" r="r" b="b"/>
              <a:pathLst>
                <a:path w="1464" h="1436" extrusionOk="0">
                  <a:moveTo>
                    <a:pt x="1139" y="0"/>
                  </a:moveTo>
                  <a:cubicBezTo>
                    <a:pt x="1132" y="0"/>
                    <a:pt x="1124" y="1"/>
                    <a:pt x="1116" y="1"/>
                  </a:cubicBezTo>
                  <a:cubicBezTo>
                    <a:pt x="947" y="14"/>
                    <a:pt x="819" y="160"/>
                    <a:pt x="829" y="326"/>
                  </a:cubicBezTo>
                  <a:cubicBezTo>
                    <a:pt x="838" y="454"/>
                    <a:pt x="784" y="578"/>
                    <a:pt x="689" y="677"/>
                  </a:cubicBezTo>
                  <a:cubicBezTo>
                    <a:pt x="604" y="770"/>
                    <a:pt x="490" y="818"/>
                    <a:pt x="373" y="818"/>
                  </a:cubicBezTo>
                  <a:cubicBezTo>
                    <a:pt x="363" y="818"/>
                    <a:pt x="352" y="818"/>
                    <a:pt x="341" y="817"/>
                  </a:cubicBezTo>
                  <a:cubicBezTo>
                    <a:pt x="334" y="816"/>
                    <a:pt x="326" y="816"/>
                    <a:pt x="319" y="816"/>
                  </a:cubicBezTo>
                  <a:cubicBezTo>
                    <a:pt x="157" y="816"/>
                    <a:pt x="25" y="945"/>
                    <a:pt x="13" y="1104"/>
                  </a:cubicBezTo>
                  <a:cubicBezTo>
                    <a:pt x="0" y="1273"/>
                    <a:pt x="131" y="1419"/>
                    <a:pt x="300" y="1432"/>
                  </a:cubicBezTo>
                  <a:cubicBezTo>
                    <a:pt x="319" y="1435"/>
                    <a:pt x="345" y="1435"/>
                    <a:pt x="367" y="1435"/>
                  </a:cubicBezTo>
                  <a:cubicBezTo>
                    <a:pt x="647" y="1435"/>
                    <a:pt x="921" y="1324"/>
                    <a:pt x="1128" y="1113"/>
                  </a:cubicBezTo>
                  <a:cubicBezTo>
                    <a:pt x="1348" y="893"/>
                    <a:pt x="1463" y="591"/>
                    <a:pt x="1444" y="288"/>
                  </a:cubicBezTo>
                  <a:cubicBezTo>
                    <a:pt x="1432" y="124"/>
                    <a:pt x="1301" y="0"/>
                    <a:pt x="1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26;p45">
              <a:extLst>
                <a:ext uri="{FF2B5EF4-FFF2-40B4-BE49-F238E27FC236}">
                  <a16:creationId xmlns:a16="http://schemas.microsoft.com/office/drawing/2014/main" id="{431FB443-7338-4A0C-A788-38C37AE7FD1C}"/>
                </a:ext>
              </a:extLst>
            </p:cNvPr>
            <p:cNvSpPr/>
            <p:nvPr/>
          </p:nvSpPr>
          <p:spPr>
            <a:xfrm>
              <a:off x="1937084" y="1949338"/>
              <a:ext cx="329883" cy="290604"/>
            </a:xfrm>
            <a:custGeom>
              <a:avLst/>
              <a:gdLst/>
              <a:ahLst/>
              <a:cxnLst/>
              <a:rect l="l" t="t" r="r" b="b"/>
              <a:pathLst>
                <a:path w="13681" h="12052" extrusionOk="0">
                  <a:moveTo>
                    <a:pt x="2603" y="1"/>
                  </a:moveTo>
                  <a:cubicBezTo>
                    <a:pt x="2054" y="1"/>
                    <a:pt x="1601" y="151"/>
                    <a:pt x="1284" y="467"/>
                  </a:cubicBezTo>
                  <a:cubicBezTo>
                    <a:pt x="0" y="1751"/>
                    <a:pt x="1450" y="5276"/>
                    <a:pt x="4522" y="8348"/>
                  </a:cubicBezTo>
                  <a:cubicBezTo>
                    <a:pt x="6833" y="10658"/>
                    <a:pt x="9404" y="12051"/>
                    <a:pt x="11080" y="12051"/>
                  </a:cubicBezTo>
                  <a:cubicBezTo>
                    <a:pt x="11630" y="12051"/>
                    <a:pt x="12083" y="11902"/>
                    <a:pt x="12399" y="11585"/>
                  </a:cubicBezTo>
                  <a:cubicBezTo>
                    <a:pt x="13680" y="10301"/>
                    <a:pt x="12230" y="6777"/>
                    <a:pt x="9162" y="3705"/>
                  </a:cubicBezTo>
                  <a:cubicBezTo>
                    <a:pt x="6848" y="1394"/>
                    <a:pt x="4279" y="1"/>
                    <a:pt x="2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27;p45">
              <a:extLst>
                <a:ext uri="{FF2B5EF4-FFF2-40B4-BE49-F238E27FC236}">
                  <a16:creationId xmlns:a16="http://schemas.microsoft.com/office/drawing/2014/main" id="{2FB60D02-A184-43C1-85AA-4D3F31B13BDE}"/>
                </a:ext>
              </a:extLst>
            </p:cNvPr>
            <p:cNvSpPr/>
            <p:nvPr/>
          </p:nvSpPr>
          <p:spPr>
            <a:xfrm>
              <a:off x="1994930" y="1990667"/>
              <a:ext cx="214095" cy="207922"/>
            </a:xfrm>
            <a:custGeom>
              <a:avLst/>
              <a:gdLst/>
              <a:ahLst/>
              <a:cxnLst/>
              <a:rect l="l" t="t" r="r" b="b"/>
              <a:pathLst>
                <a:path w="8879" h="8623" extrusionOk="0">
                  <a:moveTo>
                    <a:pt x="497" y="1"/>
                  </a:moveTo>
                  <a:cubicBezTo>
                    <a:pt x="302" y="1"/>
                    <a:pt x="201" y="37"/>
                    <a:pt x="182" y="56"/>
                  </a:cubicBezTo>
                  <a:cubicBezTo>
                    <a:pt x="138" y="101"/>
                    <a:pt x="1" y="588"/>
                    <a:pt x="453" y="1694"/>
                  </a:cubicBezTo>
                  <a:cubicBezTo>
                    <a:pt x="950" y="2905"/>
                    <a:pt x="1951" y="4314"/>
                    <a:pt x="3194" y="5556"/>
                  </a:cubicBezTo>
                  <a:cubicBezTo>
                    <a:pt x="4440" y="6802"/>
                    <a:pt x="5848" y="7803"/>
                    <a:pt x="7059" y="8297"/>
                  </a:cubicBezTo>
                  <a:cubicBezTo>
                    <a:pt x="7693" y="8557"/>
                    <a:pt x="8125" y="8622"/>
                    <a:pt x="8385" y="8622"/>
                  </a:cubicBezTo>
                  <a:cubicBezTo>
                    <a:pt x="8577" y="8622"/>
                    <a:pt x="8676" y="8587"/>
                    <a:pt x="8694" y="8568"/>
                  </a:cubicBezTo>
                  <a:cubicBezTo>
                    <a:pt x="8738" y="8523"/>
                    <a:pt x="8879" y="8032"/>
                    <a:pt x="8423" y="6930"/>
                  </a:cubicBezTo>
                  <a:cubicBezTo>
                    <a:pt x="7926" y="5719"/>
                    <a:pt x="6925" y="4310"/>
                    <a:pt x="5682" y="3068"/>
                  </a:cubicBezTo>
                  <a:cubicBezTo>
                    <a:pt x="4440" y="1825"/>
                    <a:pt x="3031" y="824"/>
                    <a:pt x="1820" y="327"/>
                  </a:cubicBezTo>
                  <a:cubicBezTo>
                    <a:pt x="1189" y="66"/>
                    <a:pt x="758" y="1"/>
                    <a:pt x="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28;p45">
              <a:extLst>
                <a:ext uri="{FF2B5EF4-FFF2-40B4-BE49-F238E27FC236}">
                  <a16:creationId xmlns:a16="http://schemas.microsoft.com/office/drawing/2014/main" id="{705B692B-5293-40CB-B30F-36DFF26896C2}"/>
                </a:ext>
              </a:extLst>
            </p:cNvPr>
            <p:cNvSpPr/>
            <p:nvPr/>
          </p:nvSpPr>
          <p:spPr>
            <a:xfrm>
              <a:off x="2071849" y="2068189"/>
              <a:ext cx="60426" cy="53023"/>
            </a:xfrm>
            <a:custGeom>
              <a:avLst/>
              <a:gdLst/>
              <a:ahLst/>
              <a:cxnLst/>
              <a:rect l="l" t="t" r="r" b="b"/>
              <a:pathLst>
                <a:path w="2506" h="2199" extrusionOk="0">
                  <a:moveTo>
                    <a:pt x="598" y="0"/>
                  </a:moveTo>
                  <a:cubicBezTo>
                    <a:pt x="464" y="0"/>
                    <a:pt x="351" y="39"/>
                    <a:pt x="271" y="120"/>
                  </a:cubicBezTo>
                  <a:cubicBezTo>
                    <a:pt x="0" y="391"/>
                    <a:pt x="214" y="1051"/>
                    <a:pt x="756" y="1593"/>
                  </a:cubicBezTo>
                  <a:cubicBezTo>
                    <a:pt x="1139" y="1976"/>
                    <a:pt x="1583" y="2198"/>
                    <a:pt x="1906" y="2198"/>
                  </a:cubicBezTo>
                  <a:cubicBezTo>
                    <a:pt x="2039" y="2198"/>
                    <a:pt x="2152" y="2160"/>
                    <a:pt x="2231" y="2080"/>
                  </a:cubicBezTo>
                  <a:cubicBezTo>
                    <a:pt x="2505" y="1809"/>
                    <a:pt x="2285" y="1146"/>
                    <a:pt x="1744" y="605"/>
                  </a:cubicBezTo>
                  <a:cubicBezTo>
                    <a:pt x="1361" y="222"/>
                    <a:pt x="920" y="0"/>
                    <a:pt x="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43"/>
          <p:cNvSpPr txBox="1">
            <a:spLocks noGrp="1"/>
          </p:cNvSpPr>
          <p:nvPr>
            <p:ph type="title"/>
          </p:nvPr>
        </p:nvSpPr>
        <p:spPr>
          <a:xfrm>
            <a:off x="2518975" y="368162"/>
            <a:ext cx="4106000" cy="7720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2">
                    <a:lumMod val="10000"/>
                  </a:schemeClr>
                </a:solidFill>
              </a:rPr>
              <a:t>KẾT LUẬN</a:t>
            </a:r>
            <a:endParaRPr sz="3200" b="1" dirty="0">
              <a:solidFill>
                <a:schemeClr val="bg2">
                  <a:lumMod val="10000"/>
                </a:schemeClr>
              </a:solidFill>
            </a:endParaRPr>
          </a:p>
        </p:txBody>
      </p:sp>
      <p:sp>
        <p:nvSpPr>
          <p:cNvPr id="745" name="Google Shape;745;p43"/>
          <p:cNvSpPr txBox="1"/>
          <p:nvPr/>
        </p:nvSpPr>
        <p:spPr>
          <a:xfrm>
            <a:off x="827731" y="1141159"/>
            <a:ext cx="7465793" cy="2406237"/>
          </a:xfrm>
          <a:prstGeom prst="rect">
            <a:avLst/>
          </a:prstGeom>
          <a:noFill/>
          <a:ln>
            <a:noFill/>
          </a:ln>
        </p:spPr>
        <p:txBody>
          <a:bodyPr spcFirstLastPara="1" wrap="square" lIns="91425" tIns="91425" rIns="91425" bIns="91425" anchor="t" anchorCtr="0">
            <a:noAutofit/>
          </a:bodyPr>
          <a:lstStyle/>
          <a:p>
            <a:pPr marL="342900" lvl="0" indent="-342900" algn="just">
              <a:lnSpc>
                <a:spcPct val="150000"/>
              </a:lnSpc>
              <a:buFont typeface="Arial" panose="020B0604020202020204" pitchFamily="34" charset="0"/>
              <a:buChar char="•"/>
            </a:pPr>
            <a:r>
              <a:rPr lang="vi-VN" sz="2000" dirty="0">
                <a:solidFill>
                  <a:schemeClr val="dk1"/>
                </a:solidFill>
                <a:latin typeface="Arial" panose="020B0604020202020204" pitchFamily="34" charset="0"/>
                <a:ea typeface="Poppins"/>
                <a:cs typeface="Arial" panose="020B0604020202020204" pitchFamily="34" charset="0"/>
                <a:sym typeface="Poppins"/>
              </a:rPr>
              <a:t>Các nhóm chất dinh dưỡng cần thiết cho cơ thể là: chất bột đường, chất đạm, chất béo, chất khoáng và vi-ta-min. </a:t>
            </a:r>
            <a:endParaRPr lang="en-US" sz="2000" dirty="0">
              <a:solidFill>
                <a:schemeClr val="dk1"/>
              </a:solidFill>
              <a:latin typeface="Arial" panose="020B0604020202020204" pitchFamily="34" charset="0"/>
              <a:ea typeface="Poppins"/>
              <a:cs typeface="Arial" panose="020B0604020202020204" pitchFamily="34" charset="0"/>
              <a:sym typeface="Poppins"/>
            </a:endParaRPr>
          </a:p>
          <a:p>
            <a:pPr marL="342900" lvl="0" indent="-342900" algn="just">
              <a:lnSpc>
                <a:spcPct val="150000"/>
              </a:lnSpc>
              <a:buFont typeface="Arial" panose="020B0604020202020204" pitchFamily="34" charset="0"/>
              <a:buChar char="•"/>
            </a:pPr>
            <a:r>
              <a:rPr lang="vi-VN" sz="2000" dirty="0">
                <a:solidFill>
                  <a:schemeClr val="dk1"/>
                </a:solidFill>
                <a:latin typeface="Arial" panose="020B0604020202020204" pitchFamily="34" charset="0"/>
                <a:ea typeface="Poppins"/>
                <a:cs typeface="Arial" panose="020B0604020202020204" pitchFamily="34" charset="0"/>
                <a:sym typeface="Poppins"/>
              </a:rPr>
              <a:t>Các chất dinh dưỡng cung cấp năng lượng cho cơ thể, tham gia xây dựng cơ thể, giữ cho cơ thể khoẻ mạnh và phòng tránh bệnh. </a:t>
            </a:r>
            <a:endParaRPr sz="2000" dirty="0">
              <a:solidFill>
                <a:schemeClr val="dk1"/>
              </a:solidFill>
              <a:latin typeface="Arial" panose="020B0604020202020204" pitchFamily="34" charset="0"/>
              <a:ea typeface="Poppins"/>
              <a:cs typeface="Arial" panose="020B0604020202020204" pitchFamily="34" charset="0"/>
              <a:sym typeface="Poppins"/>
            </a:endParaRPr>
          </a:p>
        </p:txBody>
      </p:sp>
      <p:grpSp>
        <p:nvGrpSpPr>
          <p:cNvPr id="5" name="Google Shape;1897;p70">
            <a:extLst>
              <a:ext uri="{FF2B5EF4-FFF2-40B4-BE49-F238E27FC236}">
                <a16:creationId xmlns:a16="http://schemas.microsoft.com/office/drawing/2014/main" id="{402BB570-260B-4F7F-BF9A-F966CA29D129}"/>
              </a:ext>
            </a:extLst>
          </p:cNvPr>
          <p:cNvGrpSpPr/>
          <p:nvPr/>
        </p:nvGrpSpPr>
        <p:grpSpPr>
          <a:xfrm>
            <a:off x="7485132" y="3372664"/>
            <a:ext cx="1275709" cy="1397603"/>
            <a:chOff x="5087242" y="781105"/>
            <a:chExt cx="3244721" cy="3665481"/>
          </a:xfrm>
        </p:grpSpPr>
        <p:sp>
          <p:nvSpPr>
            <p:cNvPr id="6" name="Google Shape;1898;p70">
              <a:extLst>
                <a:ext uri="{FF2B5EF4-FFF2-40B4-BE49-F238E27FC236}">
                  <a16:creationId xmlns:a16="http://schemas.microsoft.com/office/drawing/2014/main" id="{8D6A9F94-A605-4D1E-96E4-784CC1BF776C}"/>
                </a:ext>
              </a:extLst>
            </p:cNvPr>
            <p:cNvSpPr/>
            <p:nvPr/>
          </p:nvSpPr>
          <p:spPr>
            <a:xfrm>
              <a:off x="6779506" y="3600161"/>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899;p70">
              <a:extLst>
                <a:ext uri="{FF2B5EF4-FFF2-40B4-BE49-F238E27FC236}">
                  <a16:creationId xmlns:a16="http://schemas.microsoft.com/office/drawing/2014/main" id="{2F5EA767-66B5-4C2D-8094-43CFED894587}"/>
                </a:ext>
              </a:extLst>
            </p:cNvPr>
            <p:cNvGrpSpPr/>
            <p:nvPr/>
          </p:nvGrpSpPr>
          <p:grpSpPr>
            <a:xfrm rot="3453258">
              <a:off x="7522235" y="2355974"/>
              <a:ext cx="632691" cy="644497"/>
              <a:chOff x="6793038" y="2821871"/>
              <a:chExt cx="632691" cy="644497"/>
            </a:xfrm>
          </p:grpSpPr>
          <p:sp>
            <p:nvSpPr>
              <p:cNvPr id="76" name="Google Shape;1900;p70">
                <a:extLst>
                  <a:ext uri="{FF2B5EF4-FFF2-40B4-BE49-F238E27FC236}">
                    <a16:creationId xmlns:a16="http://schemas.microsoft.com/office/drawing/2014/main" id="{8BFCDD00-E3CA-4B2D-BF97-8B38AB52A6B9}"/>
                  </a:ext>
                </a:extLst>
              </p:cNvPr>
              <p:cNvSpPr/>
              <p:nvPr/>
            </p:nvSpPr>
            <p:spPr>
              <a:xfrm>
                <a:off x="6966401" y="2821871"/>
                <a:ext cx="149938" cy="232142"/>
              </a:xfrm>
              <a:custGeom>
                <a:avLst/>
                <a:gdLst/>
                <a:ahLst/>
                <a:cxnLst/>
                <a:rect l="l" t="t" r="r" b="b"/>
                <a:pathLst>
                  <a:path w="4051" h="6272" extrusionOk="0">
                    <a:moveTo>
                      <a:pt x="2543" y="0"/>
                    </a:moveTo>
                    <a:cubicBezTo>
                      <a:pt x="2543" y="0"/>
                      <a:pt x="571" y="1124"/>
                      <a:pt x="286" y="2855"/>
                    </a:cubicBezTo>
                    <a:cubicBezTo>
                      <a:pt x="0" y="4586"/>
                      <a:pt x="1517" y="6272"/>
                      <a:pt x="1517" y="6272"/>
                    </a:cubicBezTo>
                    <a:cubicBezTo>
                      <a:pt x="1517" y="6272"/>
                      <a:pt x="3488" y="5157"/>
                      <a:pt x="3774" y="3426"/>
                    </a:cubicBezTo>
                    <a:cubicBezTo>
                      <a:pt x="4050" y="1695"/>
                      <a:pt x="2543" y="0"/>
                      <a:pt x="2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01;p70">
                <a:extLst>
                  <a:ext uri="{FF2B5EF4-FFF2-40B4-BE49-F238E27FC236}">
                    <a16:creationId xmlns:a16="http://schemas.microsoft.com/office/drawing/2014/main" id="{28331A03-45CB-40D3-8E99-8CF8E8D8F4A4}"/>
                  </a:ext>
                </a:extLst>
              </p:cNvPr>
              <p:cNvSpPr/>
              <p:nvPr/>
            </p:nvSpPr>
            <p:spPr>
              <a:xfrm>
                <a:off x="6793038" y="2967143"/>
                <a:ext cx="232179" cy="131727"/>
              </a:xfrm>
              <a:custGeom>
                <a:avLst/>
                <a:gdLst/>
                <a:ahLst/>
                <a:cxnLst/>
                <a:rect l="l" t="t" r="r" b="b"/>
                <a:pathLst>
                  <a:path w="6273" h="3559" extrusionOk="0">
                    <a:moveTo>
                      <a:pt x="2982" y="0"/>
                    </a:moveTo>
                    <a:cubicBezTo>
                      <a:pt x="1417" y="0"/>
                      <a:pt x="1" y="1267"/>
                      <a:pt x="1" y="1267"/>
                    </a:cubicBezTo>
                    <a:cubicBezTo>
                      <a:pt x="1" y="1267"/>
                      <a:pt x="1125" y="3239"/>
                      <a:pt x="2855" y="3524"/>
                    </a:cubicBezTo>
                    <a:cubicBezTo>
                      <a:pt x="3001" y="3548"/>
                      <a:pt x="3146" y="3558"/>
                      <a:pt x="3290" y="3558"/>
                    </a:cubicBezTo>
                    <a:cubicBezTo>
                      <a:pt x="4857" y="3558"/>
                      <a:pt x="6272" y="2293"/>
                      <a:pt x="6272" y="2293"/>
                    </a:cubicBezTo>
                    <a:cubicBezTo>
                      <a:pt x="6272" y="2293"/>
                      <a:pt x="5157" y="322"/>
                      <a:pt x="3426" y="36"/>
                    </a:cubicBezTo>
                    <a:cubicBezTo>
                      <a:pt x="3277" y="12"/>
                      <a:pt x="3129" y="0"/>
                      <a:pt x="2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02;p70">
                <a:extLst>
                  <a:ext uri="{FF2B5EF4-FFF2-40B4-BE49-F238E27FC236}">
                    <a16:creationId xmlns:a16="http://schemas.microsoft.com/office/drawing/2014/main" id="{B485E0B1-F35E-464A-B6CE-D96A6E6DAAF6}"/>
                  </a:ext>
                </a:extLst>
              </p:cNvPr>
              <p:cNvSpPr/>
              <p:nvPr/>
            </p:nvSpPr>
            <p:spPr>
              <a:xfrm>
                <a:off x="6866691" y="2861141"/>
                <a:ext cx="181953" cy="191244"/>
              </a:xfrm>
              <a:custGeom>
                <a:avLst/>
                <a:gdLst/>
                <a:ahLst/>
                <a:cxnLst/>
                <a:rect l="l" t="t" r="r" b="b"/>
                <a:pathLst>
                  <a:path w="4916" h="5167" extrusionOk="0">
                    <a:moveTo>
                      <a:pt x="607" y="1"/>
                    </a:moveTo>
                    <a:lnTo>
                      <a:pt x="607" y="1"/>
                    </a:lnTo>
                    <a:cubicBezTo>
                      <a:pt x="607" y="1"/>
                      <a:pt x="0" y="2187"/>
                      <a:pt x="1026" y="3614"/>
                    </a:cubicBezTo>
                    <a:cubicBezTo>
                      <a:pt x="2052" y="5041"/>
                      <a:pt x="4309" y="5166"/>
                      <a:pt x="4309" y="5166"/>
                    </a:cubicBezTo>
                    <a:cubicBezTo>
                      <a:pt x="4309" y="5166"/>
                      <a:pt x="4915" y="2980"/>
                      <a:pt x="3890" y="1553"/>
                    </a:cubicBezTo>
                    <a:cubicBezTo>
                      <a:pt x="2864" y="126"/>
                      <a:pt x="607" y="1"/>
                      <a:pt x="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03;p70">
                <a:extLst>
                  <a:ext uri="{FF2B5EF4-FFF2-40B4-BE49-F238E27FC236}">
                    <a16:creationId xmlns:a16="http://schemas.microsoft.com/office/drawing/2014/main" id="{72D6196B-F115-40F0-AF52-E9FF6D6F9852}"/>
                  </a:ext>
                </a:extLst>
              </p:cNvPr>
              <p:cNvSpPr/>
              <p:nvPr/>
            </p:nvSpPr>
            <p:spPr>
              <a:xfrm>
                <a:off x="6823757" y="2921877"/>
                <a:ext cx="601971" cy="544491"/>
              </a:xfrm>
              <a:custGeom>
                <a:avLst/>
                <a:gdLst/>
                <a:ahLst/>
                <a:cxnLst/>
                <a:rect l="l" t="t" r="r" b="b"/>
                <a:pathLst>
                  <a:path w="16264" h="14711" extrusionOk="0">
                    <a:moveTo>
                      <a:pt x="9736" y="0"/>
                    </a:moveTo>
                    <a:cubicBezTo>
                      <a:pt x="9370" y="0"/>
                      <a:pt x="8964" y="33"/>
                      <a:pt x="8511" y="99"/>
                    </a:cubicBezTo>
                    <a:cubicBezTo>
                      <a:pt x="6397" y="412"/>
                      <a:pt x="2819" y="3079"/>
                      <a:pt x="1570" y="4944"/>
                    </a:cubicBezTo>
                    <a:cubicBezTo>
                      <a:pt x="0" y="7290"/>
                      <a:pt x="98" y="8958"/>
                      <a:pt x="1329" y="10680"/>
                    </a:cubicBezTo>
                    <a:cubicBezTo>
                      <a:pt x="3332" y="13461"/>
                      <a:pt x="7648" y="14711"/>
                      <a:pt x="10522" y="14711"/>
                    </a:cubicBezTo>
                    <a:cubicBezTo>
                      <a:pt x="11603" y="14711"/>
                      <a:pt x="12480" y="14534"/>
                      <a:pt x="12954" y="14195"/>
                    </a:cubicBezTo>
                    <a:cubicBezTo>
                      <a:pt x="14693" y="12946"/>
                      <a:pt x="16263" y="6130"/>
                      <a:pt x="13507" y="2294"/>
                    </a:cubicBezTo>
                    <a:cubicBezTo>
                      <a:pt x="12476" y="859"/>
                      <a:pt x="11626" y="0"/>
                      <a:pt x="9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04;p70">
                <a:extLst>
                  <a:ext uri="{FF2B5EF4-FFF2-40B4-BE49-F238E27FC236}">
                    <a16:creationId xmlns:a16="http://schemas.microsoft.com/office/drawing/2014/main" id="{8AA746C4-E3B7-4D96-92CE-7D23E0D7B7F1}"/>
                  </a:ext>
                </a:extLst>
              </p:cNvPr>
              <p:cNvSpPr/>
              <p:nvPr/>
            </p:nvSpPr>
            <p:spPr>
              <a:xfrm>
                <a:off x="7126181" y="3051086"/>
                <a:ext cx="131468" cy="117108"/>
              </a:xfrm>
              <a:custGeom>
                <a:avLst/>
                <a:gdLst/>
                <a:ahLst/>
                <a:cxnLst/>
                <a:rect l="l" t="t" r="r" b="b"/>
                <a:pathLst>
                  <a:path w="3552" h="3164" extrusionOk="0">
                    <a:moveTo>
                      <a:pt x="1725" y="0"/>
                    </a:moveTo>
                    <a:cubicBezTo>
                      <a:pt x="1416" y="0"/>
                      <a:pt x="1107" y="92"/>
                      <a:pt x="840" y="284"/>
                    </a:cubicBezTo>
                    <a:cubicBezTo>
                      <a:pt x="153" y="775"/>
                      <a:pt x="1" y="1765"/>
                      <a:pt x="518" y="2487"/>
                    </a:cubicBezTo>
                    <a:cubicBezTo>
                      <a:pt x="837" y="2927"/>
                      <a:pt x="1332" y="3164"/>
                      <a:pt x="1828" y="3164"/>
                    </a:cubicBezTo>
                    <a:cubicBezTo>
                      <a:pt x="2137" y="3164"/>
                      <a:pt x="2446" y="3072"/>
                      <a:pt x="2713" y="2880"/>
                    </a:cubicBezTo>
                    <a:cubicBezTo>
                      <a:pt x="3409" y="2380"/>
                      <a:pt x="3552" y="1399"/>
                      <a:pt x="3034" y="676"/>
                    </a:cubicBezTo>
                    <a:cubicBezTo>
                      <a:pt x="2715" y="237"/>
                      <a:pt x="2220" y="0"/>
                      <a:pt x="1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05;p70">
                <a:extLst>
                  <a:ext uri="{FF2B5EF4-FFF2-40B4-BE49-F238E27FC236}">
                    <a16:creationId xmlns:a16="http://schemas.microsoft.com/office/drawing/2014/main" id="{53A529B9-95EA-475F-B5BC-283C0AF8A0C6}"/>
                  </a:ext>
                </a:extLst>
              </p:cNvPr>
              <p:cNvSpPr/>
              <p:nvPr/>
            </p:nvSpPr>
            <p:spPr>
              <a:xfrm>
                <a:off x="7173408" y="3067482"/>
                <a:ext cx="50559" cy="43231"/>
              </a:xfrm>
              <a:custGeom>
                <a:avLst/>
                <a:gdLst/>
                <a:ahLst/>
                <a:cxnLst/>
                <a:rect l="l" t="t" r="r" b="b"/>
                <a:pathLst>
                  <a:path w="1366" h="1168" extrusionOk="0">
                    <a:moveTo>
                      <a:pt x="725" y="0"/>
                    </a:moveTo>
                    <a:cubicBezTo>
                      <a:pt x="597" y="0"/>
                      <a:pt x="464" y="41"/>
                      <a:pt x="349" y="126"/>
                    </a:cubicBezTo>
                    <a:cubicBezTo>
                      <a:pt x="72" y="323"/>
                      <a:pt x="1" y="688"/>
                      <a:pt x="188" y="947"/>
                    </a:cubicBezTo>
                    <a:cubicBezTo>
                      <a:pt x="291" y="1092"/>
                      <a:pt x="461" y="1168"/>
                      <a:pt x="637" y="1168"/>
                    </a:cubicBezTo>
                    <a:cubicBezTo>
                      <a:pt x="765" y="1168"/>
                      <a:pt x="896" y="1128"/>
                      <a:pt x="1009" y="1045"/>
                    </a:cubicBezTo>
                    <a:cubicBezTo>
                      <a:pt x="1285" y="849"/>
                      <a:pt x="1366" y="483"/>
                      <a:pt x="1178" y="224"/>
                    </a:cubicBezTo>
                    <a:cubicBezTo>
                      <a:pt x="1074" y="79"/>
                      <a:pt x="904"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06;p70">
                <a:extLst>
                  <a:ext uri="{FF2B5EF4-FFF2-40B4-BE49-F238E27FC236}">
                    <a16:creationId xmlns:a16="http://schemas.microsoft.com/office/drawing/2014/main" id="{994F1088-78F2-41B6-AD26-573A4E3CE539}"/>
                  </a:ext>
                </a:extLst>
              </p:cNvPr>
              <p:cNvSpPr/>
              <p:nvPr/>
            </p:nvSpPr>
            <p:spPr>
              <a:xfrm>
                <a:off x="7173075" y="3126960"/>
                <a:ext cx="17877" cy="15508"/>
              </a:xfrm>
              <a:custGeom>
                <a:avLst/>
                <a:gdLst/>
                <a:ahLst/>
                <a:cxnLst/>
                <a:rect l="l" t="t" r="r" b="b"/>
                <a:pathLst>
                  <a:path w="483" h="419" extrusionOk="0">
                    <a:moveTo>
                      <a:pt x="259" y="1"/>
                    </a:moveTo>
                    <a:cubicBezTo>
                      <a:pt x="214" y="1"/>
                      <a:pt x="167" y="15"/>
                      <a:pt x="126" y="45"/>
                    </a:cubicBezTo>
                    <a:cubicBezTo>
                      <a:pt x="27" y="116"/>
                      <a:pt x="1" y="241"/>
                      <a:pt x="63" y="339"/>
                    </a:cubicBezTo>
                    <a:cubicBezTo>
                      <a:pt x="100" y="391"/>
                      <a:pt x="160" y="419"/>
                      <a:pt x="224" y="419"/>
                    </a:cubicBezTo>
                    <a:cubicBezTo>
                      <a:pt x="269" y="419"/>
                      <a:pt x="317" y="405"/>
                      <a:pt x="358" y="375"/>
                    </a:cubicBezTo>
                    <a:cubicBezTo>
                      <a:pt x="456" y="304"/>
                      <a:pt x="482" y="170"/>
                      <a:pt x="420" y="81"/>
                    </a:cubicBezTo>
                    <a:cubicBezTo>
                      <a:pt x="384" y="29"/>
                      <a:pt x="323"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07;p70">
                <a:extLst>
                  <a:ext uri="{FF2B5EF4-FFF2-40B4-BE49-F238E27FC236}">
                    <a16:creationId xmlns:a16="http://schemas.microsoft.com/office/drawing/2014/main" id="{8E5D3265-6A66-4905-B605-D1AB11026890}"/>
                  </a:ext>
                </a:extLst>
              </p:cNvPr>
              <p:cNvSpPr/>
              <p:nvPr/>
            </p:nvSpPr>
            <p:spPr>
              <a:xfrm>
                <a:off x="6953188" y="3175260"/>
                <a:ext cx="131431" cy="117404"/>
              </a:xfrm>
              <a:custGeom>
                <a:avLst/>
                <a:gdLst/>
                <a:ahLst/>
                <a:cxnLst/>
                <a:rect l="l" t="t" r="r" b="b"/>
                <a:pathLst>
                  <a:path w="3551" h="3172" extrusionOk="0">
                    <a:moveTo>
                      <a:pt x="1722" y="0"/>
                    </a:moveTo>
                    <a:cubicBezTo>
                      <a:pt x="1414" y="0"/>
                      <a:pt x="1105" y="92"/>
                      <a:pt x="839" y="283"/>
                    </a:cubicBezTo>
                    <a:cubicBezTo>
                      <a:pt x="152" y="783"/>
                      <a:pt x="0" y="1773"/>
                      <a:pt x="518" y="2487"/>
                    </a:cubicBezTo>
                    <a:cubicBezTo>
                      <a:pt x="837" y="2933"/>
                      <a:pt x="1333" y="3171"/>
                      <a:pt x="1830" y="3171"/>
                    </a:cubicBezTo>
                    <a:cubicBezTo>
                      <a:pt x="2138" y="3171"/>
                      <a:pt x="2446" y="3079"/>
                      <a:pt x="2712" y="2888"/>
                    </a:cubicBezTo>
                    <a:cubicBezTo>
                      <a:pt x="3408" y="2389"/>
                      <a:pt x="3551" y="1407"/>
                      <a:pt x="3033" y="685"/>
                    </a:cubicBezTo>
                    <a:cubicBezTo>
                      <a:pt x="2714" y="239"/>
                      <a:pt x="2218" y="0"/>
                      <a:pt x="1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08;p70">
                <a:extLst>
                  <a:ext uri="{FF2B5EF4-FFF2-40B4-BE49-F238E27FC236}">
                    <a16:creationId xmlns:a16="http://schemas.microsoft.com/office/drawing/2014/main" id="{BD61E9A0-A874-4852-BE17-B563504DFF83}"/>
                  </a:ext>
                </a:extLst>
              </p:cNvPr>
              <p:cNvSpPr/>
              <p:nvPr/>
            </p:nvSpPr>
            <p:spPr>
              <a:xfrm>
                <a:off x="6972323" y="3212235"/>
                <a:ext cx="50226" cy="43120"/>
              </a:xfrm>
              <a:custGeom>
                <a:avLst/>
                <a:gdLst/>
                <a:ahLst/>
                <a:cxnLst/>
                <a:rect l="l" t="t" r="r" b="b"/>
                <a:pathLst>
                  <a:path w="1357" h="1165" extrusionOk="0">
                    <a:moveTo>
                      <a:pt x="725" y="0"/>
                    </a:moveTo>
                    <a:cubicBezTo>
                      <a:pt x="597" y="0"/>
                      <a:pt x="465" y="40"/>
                      <a:pt x="349" y="123"/>
                    </a:cubicBezTo>
                    <a:cubicBezTo>
                      <a:pt x="72" y="319"/>
                      <a:pt x="1" y="685"/>
                      <a:pt x="179" y="943"/>
                    </a:cubicBezTo>
                    <a:cubicBezTo>
                      <a:pt x="288" y="1088"/>
                      <a:pt x="456" y="1164"/>
                      <a:pt x="633" y="1164"/>
                    </a:cubicBezTo>
                    <a:cubicBezTo>
                      <a:pt x="760" y="1164"/>
                      <a:pt x="893" y="1124"/>
                      <a:pt x="1009" y="1042"/>
                    </a:cubicBezTo>
                    <a:cubicBezTo>
                      <a:pt x="1285" y="845"/>
                      <a:pt x="1357" y="480"/>
                      <a:pt x="1178" y="221"/>
                    </a:cubicBezTo>
                    <a:cubicBezTo>
                      <a:pt x="1070" y="76"/>
                      <a:pt x="901"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09;p70">
                <a:extLst>
                  <a:ext uri="{FF2B5EF4-FFF2-40B4-BE49-F238E27FC236}">
                    <a16:creationId xmlns:a16="http://schemas.microsoft.com/office/drawing/2014/main" id="{E0CC8ED2-D87E-4EE3-B0A2-46D9E364849C}"/>
                  </a:ext>
                </a:extLst>
              </p:cNvPr>
              <p:cNvSpPr/>
              <p:nvPr/>
            </p:nvSpPr>
            <p:spPr>
              <a:xfrm>
                <a:off x="7036723" y="3224708"/>
                <a:ext cx="18173" cy="15508"/>
              </a:xfrm>
              <a:custGeom>
                <a:avLst/>
                <a:gdLst/>
                <a:ahLst/>
                <a:cxnLst/>
                <a:rect l="l" t="t" r="r" b="b"/>
                <a:pathLst>
                  <a:path w="491" h="419" extrusionOk="0">
                    <a:moveTo>
                      <a:pt x="260" y="0"/>
                    </a:moveTo>
                    <a:cubicBezTo>
                      <a:pt x="213" y="0"/>
                      <a:pt x="166" y="15"/>
                      <a:pt x="125" y="44"/>
                    </a:cubicBezTo>
                    <a:cubicBezTo>
                      <a:pt x="27" y="116"/>
                      <a:pt x="0" y="250"/>
                      <a:pt x="72" y="339"/>
                    </a:cubicBezTo>
                    <a:cubicBezTo>
                      <a:pt x="108" y="391"/>
                      <a:pt x="169" y="419"/>
                      <a:pt x="232" y="419"/>
                    </a:cubicBezTo>
                    <a:cubicBezTo>
                      <a:pt x="278" y="419"/>
                      <a:pt x="325" y="404"/>
                      <a:pt x="366" y="375"/>
                    </a:cubicBezTo>
                    <a:cubicBezTo>
                      <a:pt x="464" y="303"/>
                      <a:pt x="491" y="178"/>
                      <a:pt x="429" y="80"/>
                    </a:cubicBezTo>
                    <a:cubicBezTo>
                      <a:pt x="387" y="28"/>
                      <a:pt x="324"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10;p70">
                <a:extLst>
                  <a:ext uri="{FF2B5EF4-FFF2-40B4-BE49-F238E27FC236}">
                    <a16:creationId xmlns:a16="http://schemas.microsoft.com/office/drawing/2014/main" id="{52DB83ED-4C7A-4793-B14D-84E2C31BCD3E}"/>
                  </a:ext>
                </a:extLst>
              </p:cNvPr>
              <p:cNvSpPr/>
              <p:nvPr/>
            </p:nvSpPr>
            <p:spPr>
              <a:xfrm>
                <a:off x="7109044" y="3203537"/>
                <a:ext cx="104671" cy="78133"/>
              </a:xfrm>
              <a:custGeom>
                <a:avLst/>
                <a:gdLst/>
                <a:ahLst/>
                <a:cxnLst/>
                <a:rect l="l" t="t" r="r" b="b"/>
                <a:pathLst>
                  <a:path w="2828" h="2111" extrusionOk="0">
                    <a:moveTo>
                      <a:pt x="2159" y="1"/>
                    </a:moveTo>
                    <a:lnTo>
                      <a:pt x="0" y="1553"/>
                    </a:lnTo>
                    <a:cubicBezTo>
                      <a:pt x="0" y="1553"/>
                      <a:pt x="404" y="2111"/>
                      <a:pt x="1032" y="2111"/>
                    </a:cubicBezTo>
                    <a:cubicBezTo>
                      <a:pt x="1259" y="2111"/>
                      <a:pt x="1516" y="2038"/>
                      <a:pt x="1793" y="1839"/>
                    </a:cubicBezTo>
                    <a:cubicBezTo>
                      <a:pt x="2828" y="1098"/>
                      <a:pt x="2159" y="1"/>
                      <a:pt x="2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11;p70">
                <a:extLst>
                  <a:ext uri="{FF2B5EF4-FFF2-40B4-BE49-F238E27FC236}">
                    <a16:creationId xmlns:a16="http://schemas.microsoft.com/office/drawing/2014/main" id="{D6BC4190-4063-4A68-8047-F192EBC5CAD0}"/>
                  </a:ext>
                </a:extLst>
              </p:cNvPr>
              <p:cNvSpPr/>
              <p:nvPr/>
            </p:nvSpPr>
            <p:spPr>
              <a:xfrm>
                <a:off x="7236143" y="3134732"/>
                <a:ext cx="86239" cy="66178"/>
              </a:xfrm>
              <a:custGeom>
                <a:avLst/>
                <a:gdLst/>
                <a:ahLst/>
                <a:cxnLst/>
                <a:rect l="l" t="t" r="r" b="b"/>
                <a:pathLst>
                  <a:path w="2330" h="1788" extrusionOk="0">
                    <a:moveTo>
                      <a:pt x="1573" y="1"/>
                    </a:moveTo>
                    <a:cubicBezTo>
                      <a:pt x="1315" y="1"/>
                      <a:pt x="1011" y="102"/>
                      <a:pt x="732" y="299"/>
                    </a:cubicBezTo>
                    <a:cubicBezTo>
                      <a:pt x="224" y="665"/>
                      <a:pt x="1" y="1227"/>
                      <a:pt x="242" y="1557"/>
                    </a:cubicBezTo>
                    <a:cubicBezTo>
                      <a:pt x="350" y="1711"/>
                      <a:pt x="541" y="1787"/>
                      <a:pt x="766" y="1787"/>
                    </a:cubicBezTo>
                    <a:cubicBezTo>
                      <a:pt x="1022" y="1787"/>
                      <a:pt x="1322" y="1689"/>
                      <a:pt x="1598" y="1494"/>
                    </a:cubicBezTo>
                    <a:cubicBezTo>
                      <a:pt x="2106" y="1128"/>
                      <a:pt x="2329" y="557"/>
                      <a:pt x="2088" y="227"/>
                    </a:cubicBezTo>
                    <a:cubicBezTo>
                      <a:pt x="1981" y="75"/>
                      <a:pt x="1794" y="1"/>
                      <a:pt x="1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12;p70">
                <a:extLst>
                  <a:ext uri="{FF2B5EF4-FFF2-40B4-BE49-F238E27FC236}">
                    <a16:creationId xmlns:a16="http://schemas.microsoft.com/office/drawing/2014/main" id="{8A2120A5-F233-453F-B487-D3CF199AD9B0}"/>
                  </a:ext>
                </a:extLst>
              </p:cNvPr>
              <p:cNvSpPr/>
              <p:nvPr/>
            </p:nvSpPr>
            <p:spPr>
              <a:xfrm>
                <a:off x="7003376" y="3302137"/>
                <a:ext cx="86202" cy="66178"/>
              </a:xfrm>
              <a:custGeom>
                <a:avLst/>
                <a:gdLst/>
                <a:ahLst/>
                <a:cxnLst/>
                <a:rect l="l" t="t" r="r" b="b"/>
                <a:pathLst>
                  <a:path w="2329" h="1788" extrusionOk="0">
                    <a:moveTo>
                      <a:pt x="1566" y="1"/>
                    </a:moveTo>
                    <a:cubicBezTo>
                      <a:pt x="1308" y="1"/>
                      <a:pt x="1006" y="102"/>
                      <a:pt x="732" y="299"/>
                    </a:cubicBezTo>
                    <a:cubicBezTo>
                      <a:pt x="214" y="664"/>
                      <a:pt x="0" y="1226"/>
                      <a:pt x="232" y="1557"/>
                    </a:cubicBezTo>
                    <a:cubicBezTo>
                      <a:pt x="345" y="1711"/>
                      <a:pt x="538" y="1787"/>
                      <a:pt x="763" y="1787"/>
                    </a:cubicBezTo>
                    <a:cubicBezTo>
                      <a:pt x="1019" y="1787"/>
                      <a:pt x="1318" y="1689"/>
                      <a:pt x="1588" y="1494"/>
                    </a:cubicBezTo>
                    <a:cubicBezTo>
                      <a:pt x="2106" y="1128"/>
                      <a:pt x="2329" y="557"/>
                      <a:pt x="2088" y="227"/>
                    </a:cubicBezTo>
                    <a:cubicBezTo>
                      <a:pt x="1977" y="75"/>
                      <a:pt x="1788" y="1"/>
                      <a:pt x="1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913;p70">
              <a:extLst>
                <a:ext uri="{FF2B5EF4-FFF2-40B4-BE49-F238E27FC236}">
                  <a16:creationId xmlns:a16="http://schemas.microsoft.com/office/drawing/2014/main" id="{0949B128-3759-413B-9596-38C76190B3D8}"/>
                </a:ext>
              </a:extLst>
            </p:cNvPr>
            <p:cNvSpPr/>
            <p:nvPr/>
          </p:nvSpPr>
          <p:spPr>
            <a:xfrm>
              <a:off x="6410504" y="4077637"/>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14;p70">
              <a:extLst>
                <a:ext uri="{FF2B5EF4-FFF2-40B4-BE49-F238E27FC236}">
                  <a16:creationId xmlns:a16="http://schemas.microsoft.com/office/drawing/2014/main" id="{4BEB0453-318B-4C6D-865D-A4AED8D3ECFB}"/>
                </a:ext>
              </a:extLst>
            </p:cNvPr>
            <p:cNvSpPr/>
            <p:nvPr/>
          </p:nvSpPr>
          <p:spPr>
            <a:xfrm>
              <a:off x="5874987" y="2238384"/>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915;p70">
              <a:extLst>
                <a:ext uri="{FF2B5EF4-FFF2-40B4-BE49-F238E27FC236}">
                  <a16:creationId xmlns:a16="http://schemas.microsoft.com/office/drawing/2014/main" id="{EDEFD406-A028-44A8-A9FB-B52840A29D0C}"/>
                </a:ext>
              </a:extLst>
            </p:cNvPr>
            <p:cNvGrpSpPr/>
            <p:nvPr/>
          </p:nvGrpSpPr>
          <p:grpSpPr>
            <a:xfrm>
              <a:off x="7251791" y="781105"/>
              <a:ext cx="961881" cy="1034203"/>
              <a:chOff x="7468910" y="2928169"/>
              <a:chExt cx="961881" cy="1034203"/>
            </a:xfrm>
          </p:grpSpPr>
          <p:sp>
            <p:nvSpPr>
              <p:cNvPr id="68" name="Google Shape;1916;p70">
                <a:extLst>
                  <a:ext uri="{FF2B5EF4-FFF2-40B4-BE49-F238E27FC236}">
                    <a16:creationId xmlns:a16="http://schemas.microsoft.com/office/drawing/2014/main" id="{3944A190-6E21-45BE-93AC-5D035E9019FB}"/>
                  </a:ext>
                </a:extLst>
              </p:cNvPr>
              <p:cNvSpPr/>
              <p:nvPr/>
            </p:nvSpPr>
            <p:spPr>
              <a:xfrm>
                <a:off x="7468910" y="2954262"/>
                <a:ext cx="961881" cy="982423"/>
              </a:xfrm>
              <a:custGeom>
                <a:avLst/>
                <a:gdLst/>
                <a:ahLst/>
                <a:cxnLst/>
                <a:rect l="l" t="t" r="r" b="b"/>
                <a:pathLst>
                  <a:path w="25988" h="26543" extrusionOk="0">
                    <a:moveTo>
                      <a:pt x="17749" y="1"/>
                    </a:moveTo>
                    <a:cubicBezTo>
                      <a:pt x="12938" y="1"/>
                      <a:pt x="6962" y="4336"/>
                      <a:pt x="3864" y="9716"/>
                    </a:cubicBezTo>
                    <a:cubicBezTo>
                      <a:pt x="1" y="16415"/>
                      <a:pt x="2053" y="22187"/>
                      <a:pt x="7040" y="25060"/>
                    </a:cubicBezTo>
                    <a:cubicBezTo>
                      <a:pt x="8718" y="26028"/>
                      <a:pt x="10515" y="26542"/>
                      <a:pt x="12308" y="26542"/>
                    </a:cubicBezTo>
                    <a:cubicBezTo>
                      <a:pt x="15836" y="26542"/>
                      <a:pt x="19347" y="24553"/>
                      <a:pt x="21902" y="20117"/>
                    </a:cubicBezTo>
                    <a:cubicBezTo>
                      <a:pt x="25756" y="13427"/>
                      <a:pt x="25988" y="3694"/>
                      <a:pt x="21001" y="821"/>
                    </a:cubicBezTo>
                    <a:cubicBezTo>
                      <a:pt x="20025" y="258"/>
                      <a:pt x="18922" y="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17;p70">
                <a:extLst>
                  <a:ext uri="{FF2B5EF4-FFF2-40B4-BE49-F238E27FC236}">
                    <a16:creationId xmlns:a16="http://schemas.microsoft.com/office/drawing/2014/main" id="{E4D0A7BA-448B-47F8-AEC2-EFB9DF0DA85A}"/>
                  </a:ext>
                </a:extLst>
              </p:cNvPr>
              <p:cNvSpPr/>
              <p:nvPr/>
            </p:nvSpPr>
            <p:spPr>
              <a:xfrm>
                <a:off x="7495336" y="2928169"/>
                <a:ext cx="919613" cy="1034203"/>
              </a:xfrm>
              <a:custGeom>
                <a:avLst/>
                <a:gdLst/>
                <a:ahLst/>
                <a:cxnLst/>
                <a:rect l="l" t="t" r="r" b="b"/>
                <a:pathLst>
                  <a:path w="24846" h="27942" extrusionOk="0">
                    <a:moveTo>
                      <a:pt x="17039" y="1418"/>
                    </a:moveTo>
                    <a:cubicBezTo>
                      <a:pt x="18125" y="1418"/>
                      <a:pt x="19108" y="1655"/>
                      <a:pt x="19939" y="2133"/>
                    </a:cubicBezTo>
                    <a:cubicBezTo>
                      <a:pt x="22027" y="3337"/>
                      <a:pt x="23267" y="6112"/>
                      <a:pt x="23356" y="9760"/>
                    </a:cubicBezTo>
                    <a:cubicBezTo>
                      <a:pt x="23436" y="13311"/>
                      <a:pt x="22401" y="17316"/>
                      <a:pt x="20582" y="20474"/>
                    </a:cubicBezTo>
                    <a:cubicBezTo>
                      <a:pt x="18301" y="24432"/>
                      <a:pt x="15029" y="26543"/>
                      <a:pt x="11554" y="26543"/>
                    </a:cubicBezTo>
                    <a:cubicBezTo>
                      <a:pt x="9944" y="26543"/>
                      <a:pt x="8292" y="26090"/>
                      <a:pt x="6674" y="25158"/>
                    </a:cubicBezTo>
                    <a:cubicBezTo>
                      <a:pt x="1562" y="22205"/>
                      <a:pt x="420" y="16558"/>
                      <a:pt x="3756" y="10768"/>
                    </a:cubicBezTo>
                    <a:cubicBezTo>
                      <a:pt x="5576" y="7619"/>
                      <a:pt x="8520" y="4711"/>
                      <a:pt x="11634" y="3007"/>
                    </a:cubicBezTo>
                    <a:cubicBezTo>
                      <a:pt x="13551" y="1952"/>
                      <a:pt x="15410" y="1418"/>
                      <a:pt x="17039" y="1418"/>
                    </a:cubicBezTo>
                    <a:close/>
                    <a:moveTo>
                      <a:pt x="17028" y="0"/>
                    </a:moveTo>
                    <a:cubicBezTo>
                      <a:pt x="15173" y="0"/>
                      <a:pt x="13108" y="596"/>
                      <a:pt x="10956" y="1776"/>
                    </a:cubicBezTo>
                    <a:cubicBezTo>
                      <a:pt x="7575" y="3632"/>
                      <a:pt x="4506" y="6656"/>
                      <a:pt x="2534" y="10073"/>
                    </a:cubicBezTo>
                    <a:cubicBezTo>
                      <a:pt x="625" y="13391"/>
                      <a:pt x="1" y="16719"/>
                      <a:pt x="741" y="19689"/>
                    </a:cubicBezTo>
                    <a:cubicBezTo>
                      <a:pt x="1419" y="22446"/>
                      <a:pt x="3275" y="24819"/>
                      <a:pt x="5969" y="26371"/>
                    </a:cubicBezTo>
                    <a:cubicBezTo>
                      <a:pt x="7772" y="27410"/>
                      <a:pt x="9706" y="27941"/>
                      <a:pt x="11604" y="27941"/>
                    </a:cubicBezTo>
                    <a:cubicBezTo>
                      <a:pt x="12543" y="27941"/>
                      <a:pt x="13472" y="27812"/>
                      <a:pt x="14372" y="27549"/>
                    </a:cubicBezTo>
                    <a:cubicBezTo>
                      <a:pt x="17316" y="26701"/>
                      <a:pt x="19886" y="24498"/>
                      <a:pt x="21795" y="21170"/>
                    </a:cubicBezTo>
                    <a:cubicBezTo>
                      <a:pt x="23766" y="17754"/>
                      <a:pt x="24846" y="13579"/>
                      <a:pt x="24757" y="9725"/>
                    </a:cubicBezTo>
                    <a:cubicBezTo>
                      <a:pt x="24658" y="5523"/>
                      <a:pt x="23195" y="2392"/>
                      <a:pt x="20644" y="920"/>
                    </a:cubicBezTo>
                    <a:cubicBezTo>
                      <a:pt x="19576" y="306"/>
                      <a:pt x="18355" y="0"/>
                      <a:pt x="17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18;p70">
                <a:extLst>
                  <a:ext uri="{FF2B5EF4-FFF2-40B4-BE49-F238E27FC236}">
                    <a16:creationId xmlns:a16="http://schemas.microsoft.com/office/drawing/2014/main" id="{27AB100E-1496-4327-A77E-BCB13BE77C6A}"/>
                  </a:ext>
                </a:extLst>
              </p:cNvPr>
              <p:cNvSpPr/>
              <p:nvPr/>
            </p:nvSpPr>
            <p:spPr>
              <a:xfrm>
                <a:off x="7682875" y="3371386"/>
                <a:ext cx="450775" cy="428420"/>
              </a:xfrm>
              <a:custGeom>
                <a:avLst/>
                <a:gdLst/>
                <a:ahLst/>
                <a:cxnLst/>
                <a:rect l="l" t="t" r="r" b="b"/>
                <a:pathLst>
                  <a:path w="12179" h="11575" extrusionOk="0">
                    <a:moveTo>
                      <a:pt x="6107" y="0"/>
                    </a:moveTo>
                    <a:cubicBezTo>
                      <a:pt x="5902" y="0"/>
                      <a:pt x="5696" y="11"/>
                      <a:pt x="5487" y="33"/>
                    </a:cubicBezTo>
                    <a:cubicBezTo>
                      <a:pt x="2311" y="364"/>
                      <a:pt x="1" y="3209"/>
                      <a:pt x="331" y="6385"/>
                    </a:cubicBezTo>
                    <a:cubicBezTo>
                      <a:pt x="648" y="9362"/>
                      <a:pt x="3154" y="11575"/>
                      <a:pt x="6073" y="11575"/>
                    </a:cubicBezTo>
                    <a:cubicBezTo>
                      <a:pt x="6278" y="11575"/>
                      <a:pt x="6484" y="11564"/>
                      <a:pt x="6692" y="11542"/>
                    </a:cubicBezTo>
                    <a:cubicBezTo>
                      <a:pt x="9876" y="11211"/>
                      <a:pt x="12178" y="8366"/>
                      <a:pt x="11848" y="5190"/>
                    </a:cubicBezTo>
                    <a:cubicBezTo>
                      <a:pt x="11539" y="2213"/>
                      <a:pt x="9034" y="0"/>
                      <a:pt x="6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19;p70">
                <a:extLst>
                  <a:ext uri="{FF2B5EF4-FFF2-40B4-BE49-F238E27FC236}">
                    <a16:creationId xmlns:a16="http://schemas.microsoft.com/office/drawing/2014/main" id="{C1E71D85-9D0A-4D1F-B8D1-EC510B1EDC64}"/>
                  </a:ext>
                </a:extLst>
              </p:cNvPr>
              <p:cNvSpPr/>
              <p:nvPr/>
            </p:nvSpPr>
            <p:spPr>
              <a:xfrm>
                <a:off x="7960908" y="3129255"/>
                <a:ext cx="113628" cy="94493"/>
              </a:xfrm>
              <a:custGeom>
                <a:avLst/>
                <a:gdLst/>
                <a:ahLst/>
                <a:cxnLst/>
                <a:rect l="l" t="t" r="r" b="b"/>
                <a:pathLst>
                  <a:path w="3070" h="2553" fill="none" extrusionOk="0">
                    <a:moveTo>
                      <a:pt x="437" y="1"/>
                    </a:moveTo>
                    <a:cubicBezTo>
                      <a:pt x="0" y="759"/>
                      <a:pt x="241" y="1714"/>
                      <a:pt x="964" y="2133"/>
                    </a:cubicBezTo>
                    <a:cubicBezTo>
                      <a:pt x="1695" y="2552"/>
                      <a:pt x="2632" y="2276"/>
                      <a:pt x="3069" y="152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20;p70">
                <a:extLst>
                  <a:ext uri="{FF2B5EF4-FFF2-40B4-BE49-F238E27FC236}">
                    <a16:creationId xmlns:a16="http://schemas.microsoft.com/office/drawing/2014/main" id="{B8396321-E9BE-439F-940E-F592118B7075}"/>
                  </a:ext>
                </a:extLst>
              </p:cNvPr>
              <p:cNvSpPr/>
              <p:nvPr/>
            </p:nvSpPr>
            <p:spPr>
              <a:xfrm>
                <a:off x="8142488" y="3234257"/>
                <a:ext cx="113628" cy="94160"/>
              </a:xfrm>
              <a:custGeom>
                <a:avLst/>
                <a:gdLst/>
                <a:ahLst/>
                <a:cxnLst/>
                <a:rect l="l" t="t" r="r" b="b"/>
                <a:pathLst>
                  <a:path w="3070" h="2544" fill="none" extrusionOk="0">
                    <a:moveTo>
                      <a:pt x="3070" y="1517"/>
                    </a:moveTo>
                    <a:cubicBezTo>
                      <a:pt x="2633" y="2267"/>
                      <a:pt x="1696" y="2543"/>
                      <a:pt x="964" y="2124"/>
                    </a:cubicBezTo>
                    <a:cubicBezTo>
                      <a:pt x="242" y="1704"/>
                      <a:pt x="1" y="750"/>
                      <a:pt x="438" y="1"/>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21;p70">
                <a:extLst>
                  <a:ext uri="{FF2B5EF4-FFF2-40B4-BE49-F238E27FC236}">
                    <a16:creationId xmlns:a16="http://schemas.microsoft.com/office/drawing/2014/main" id="{66741ACB-7903-49CF-B48F-251275A741EB}"/>
                  </a:ext>
                </a:extLst>
              </p:cNvPr>
              <p:cNvSpPr/>
              <p:nvPr/>
            </p:nvSpPr>
            <p:spPr>
              <a:xfrm>
                <a:off x="8008764" y="3264977"/>
                <a:ext cx="104375" cy="88534"/>
              </a:xfrm>
              <a:custGeom>
                <a:avLst/>
                <a:gdLst/>
                <a:ahLst/>
                <a:cxnLst/>
                <a:rect l="l" t="t" r="r" b="b"/>
                <a:pathLst>
                  <a:path w="2820" h="2392" fill="none" extrusionOk="0">
                    <a:moveTo>
                      <a:pt x="545" y="0"/>
                    </a:moveTo>
                    <a:cubicBezTo>
                      <a:pt x="545" y="0"/>
                      <a:pt x="1" y="1133"/>
                      <a:pt x="1089" y="1767"/>
                    </a:cubicBezTo>
                    <a:cubicBezTo>
                      <a:pt x="2178" y="2391"/>
                      <a:pt x="2820" y="1312"/>
                      <a:pt x="2820" y="1312"/>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22;p70">
                <a:extLst>
                  <a:ext uri="{FF2B5EF4-FFF2-40B4-BE49-F238E27FC236}">
                    <a16:creationId xmlns:a16="http://schemas.microsoft.com/office/drawing/2014/main" id="{D399748C-3CB4-4DD6-9C7D-5A8610064D02}"/>
                  </a:ext>
                </a:extLst>
              </p:cNvPr>
              <p:cNvSpPr/>
              <p:nvPr/>
            </p:nvSpPr>
            <p:spPr>
              <a:xfrm>
                <a:off x="7893546" y="3207683"/>
                <a:ext cx="86868" cy="62255"/>
              </a:xfrm>
              <a:custGeom>
                <a:avLst/>
                <a:gdLst/>
                <a:ahLst/>
                <a:cxnLst/>
                <a:rect l="l" t="t" r="r" b="b"/>
                <a:pathLst>
                  <a:path w="2347" h="1682" extrusionOk="0">
                    <a:moveTo>
                      <a:pt x="798" y="0"/>
                    </a:moveTo>
                    <a:cubicBezTo>
                      <a:pt x="533" y="0"/>
                      <a:pt x="311" y="94"/>
                      <a:pt x="206" y="281"/>
                    </a:cubicBezTo>
                    <a:cubicBezTo>
                      <a:pt x="0" y="629"/>
                      <a:pt x="277" y="1156"/>
                      <a:pt x="812" y="1468"/>
                    </a:cubicBezTo>
                    <a:cubicBezTo>
                      <a:pt x="1058" y="1611"/>
                      <a:pt x="1317" y="1681"/>
                      <a:pt x="1546" y="1681"/>
                    </a:cubicBezTo>
                    <a:cubicBezTo>
                      <a:pt x="1814" y="1681"/>
                      <a:pt x="2040" y="1585"/>
                      <a:pt x="2150" y="1397"/>
                    </a:cubicBezTo>
                    <a:cubicBezTo>
                      <a:pt x="2347" y="1058"/>
                      <a:pt x="2070" y="522"/>
                      <a:pt x="1535" y="210"/>
                    </a:cubicBezTo>
                    <a:cubicBezTo>
                      <a:pt x="1287" y="70"/>
                      <a:pt x="1027"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23;p70">
                <a:extLst>
                  <a:ext uri="{FF2B5EF4-FFF2-40B4-BE49-F238E27FC236}">
                    <a16:creationId xmlns:a16="http://schemas.microsoft.com/office/drawing/2014/main" id="{B92B6FF1-6DCA-4E2C-BA7E-5956B0444B33}"/>
                  </a:ext>
                </a:extLst>
              </p:cNvPr>
              <p:cNvSpPr/>
              <p:nvPr/>
            </p:nvSpPr>
            <p:spPr>
              <a:xfrm>
                <a:off x="8138194" y="3348661"/>
                <a:ext cx="86905" cy="62144"/>
              </a:xfrm>
              <a:custGeom>
                <a:avLst/>
                <a:gdLst/>
                <a:ahLst/>
                <a:cxnLst/>
                <a:rect l="l" t="t" r="r" b="b"/>
                <a:pathLst>
                  <a:path w="2348" h="1679" extrusionOk="0">
                    <a:moveTo>
                      <a:pt x="798" y="0"/>
                    </a:moveTo>
                    <a:cubicBezTo>
                      <a:pt x="531" y="0"/>
                      <a:pt x="308" y="95"/>
                      <a:pt x="197" y="282"/>
                    </a:cubicBezTo>
                    <a:cubicBezTo>
                      <a:pt x="1" y="621"/>
                      <a:pt x="269" y="1156"/>
                      <a:pt x="813" y="1468"/>
                    </a:cubicBezTo>
                    <a:cubicBezTo>
                      <a:pt x="1060" y="1608"/>
                      <a:pt x="1321" y="1678"/>
                      <a:pt x="1549" y="1678"/>
                    </a:cubicBezTo>
                    <a:cubicBezTo>
                      <a:pt x="1815" y="1678"/>
                      <a:pt x="2036" y="1584"/>
                      <a:pt x="2142" y="1397"/>
                    </a:cubicBezTo>
                    <a:cubicBezTo>
                      <a:pt x="2347" y="1058"/>
                      <a:pt x="2071" y="523"/>
                      <a:pt x="1535" y="210"/>
                    </a:cubicBezTo>
                    <a:cubicBezTo>
                      <a:pt x="1288" y="70"/>
                      <a:pt x="1027"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924;p70">
              <a:extLst>
                <a:ext uri="{FF2B5EF4-FFF2-40B4-BE49-F238E27FC236}">
                  <a16:creationId xmlns:a16="http://schemas.microsoft.com/office/drawing/2014/main" id="{CE14D79A-3A50-4244-9031-2A00E27713CA}"/>
                </a:ext>
              </a:extLst>
            </p:cNvPr>
            <p:cNvGrpSpPr/>
            <p:nvPr/>
          </p:nvGrpSpPr>
          <p:grpSpPr>
            <a:xfrm>
              <a:off x="5087242" y="2857315"/>
              <a:ext cx="1381514" cy="1589270"/>
              <a:chOff x="5174475" y="2230496"/>
              <a:chExt cx="1684979" cy="1938371"/>
            </a:xfrm>
          </p:grpSpPr>
          <p:sp>
            <p:nvSpPr>
              <p:cNvPr id="47" name="Google Shape;1925;p70">
                <a:extLst>
                  <a:ext uri="{FF2B5EF4-FFF2-40B4-BE49-F238E27FC236}">
                    <a16:creationId xmlns:a16="http://schemas.microsoft.com/office/drawing/2014/main" id="{72F7DDDB-7784-4E33-A8DE-822CA06CD3CD}"/>
                  </a:ext>
                </a:extLst>
              </p:cNvPr>
              <p:cNvSpPr/>
              <p:nvPr/>
            </p:nvSpPr>
            <p:spPr>
              <a:xfrm>
                <a:off x="6259143" y="2250630"/>
                <a:ext cx="270117" cy="394627"/>
              </a:xfrm>
              <a:custGeom>
                <a:avLst/>
                <a:gdLst/>
                <a:ahLst/>
                <a:cxnLst/>
                <a:rect l="l" t="t" r="r" b="b"/>
                <a:pathLst>
                  <a:path w="7298" h="10662" extrusionOk="0">
                    <a:moveTo>
                      <a:pt x="6423" y="1"/>
                    </a:moveTo>
                    <a:cubicBezTo>
                      <a:pt x="6423" y="1"/>
                      <a:pt x="3060" y="1286"/>
                      <a:pt x="1526" y="4229"/>
                    </a:cubicBezTo>
                    <a:cubicBezTo>
                      <a:pt x="0" y="7164"/>
                      <a:pt x="875" y="10662"/>
                      <a:pt x="875" y="10662"/>
                    </a:cubicBezTo>
                    <a:cubicBezTo>
                      <a:pt x="875" y="10662"/>
                      <a:pt x="4238" y="9377"/>
                      <a:pt x="5772" y="6433"/>
                    </a:cubicBezTo>
                    <a:cubicBezTo>
                      <a:pt x="7298" y="3489"/>
                      <a:pt x="6423" y="1"/>
                      <a:pt x="6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26;p70">
                <a:extLst>
                  <a:ext uri="{FF2B5EF4-FFF2-40B4-BE49-F238E27FC236}">
                    <a16:creationId xmlns:a16="http://schemas.microsoft.com/office/drawing/2014/main" id="{D40F75ED-98D5-4493-A271-9272B800A56D}"/>
                  </a:ext>
                </a:extLst>
              </p:cNvPr>
              <p:cNvSpPr/>
              <p:nvPr/>
            </p:nvSpPr>
            <p:spPr>
              <a:xfrm>
                <a:off x="5991029" y="2230496"/>
                <a:ext cx="385041" cy="573250"/>
              </a:xfrm>
              <a:custGeom>
                <a:avLst/>
                <a:gdLst/>
                <a:ahLst/>
                <a:cxnLst/>
                <a:rect l="l" t="t" r="r" b="b"/>
                <a:pathLst>
                  <a:path w="10403" h="15488" extrusionOk="0">
                    <a:moveTo>
                      <a:pt x="0" y="1"/>
                    </a:moveTo>
                    <a:lnTo>
                      <a:pt x="0" y="1"/>
                    </a:lnTo>
                    <a:cubicBezTo>
                      <a:pt x="8199" y="7637"/>
                      <a:pt x="3622" y="15488"/>
                      <a:pt x="3622" y="15488"/>
                    </a:cubicBezTo>
                    <a:cubicBezTo>
                      <a:pt x="3622" y="15488"/>
                      <a:pt x="10402" y="13186"/>
                      <a:pt x="8743" y="6495"/>
                    </a:cubicBezTo>
                    <a:cubicBezTo>
                      <a:pt x="7200" y="286"/>
                      <a:pt x="1"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27;p70">
                <a:extLst>
                  <a:ext uri="{FF2B5EF4-FFF2-40B4-BE49-F238E27FC236}">
                    <a16:creationId xmlns:a16="http://schemas.microsoft.com/office/drawing/2014/main" id="{B2D48685-2519-4B25-8601-41E8B35777F5}"/>
                  </a:ext>
                </a:extLst>
              </p:cNvPr>
              <p:cNvSpPr/>
              <p:nvPr/>
            </p:nvSpPr>
            <p:spPr>
              <a:xfrm>
                <a:off x="6182861" y="2506308"/>
                <a:ext cx="620811" cy="365795"/>
              </a:xfrm>
              <a:custGeom>
                <a:avLst/>
                <a:gdLst/>
                <a:ahLst/>
                <a:cxnLst/>
                <a:rect l="l" t="t" r="r" b="b"/>
                <a:pathLst>
                  <a:path w="16773" h="9883" extrusionOk="0">
                    <a:moveTo>
                      <a:pt x="9272" y="0"/>
                    </a:moveTo>
                    <a:cubicBezTo>
                      <a:pt x="8379" y="0"/>
                      <a:pt x="7428" y="160"/>
                      <a:pt x="6433" y="542"/>
                    </a:cubicBezTo>
                    <a:cubicBezTo>
                      <a:pt x="1" y="3013"/>
                      <a:pt x="1999" y="9882"/>
                      <a:pt x="1999" y="9882"/>
                    </a:cubicBezTo>
                    <a:cubicBezTo>
                      <a:pt x="1999" y="9882"/>
                      <a:pt x="4921" y="3559"/>
                      <a:pt x="13012" y="3559"/>
                    </a:cubicBezTo>
                    <a:cubicBezTo>
                      <a:pt x="14160" y="3559"/>
                      <a:pt x="15411" y="3686"/>
                      <a:pt x="16772" y="3977"/>
                    </a:cubicBezTo>
                    <a:cubicBezTo>
                      <a:pt x="16772" y="3977"/>
                      <a:pt x="13737" y="0"/>
                      <a:pt x="92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28;p70">
                <a:extLst>
                  <a:ext uri="{FF2B5EF4-FFF2-40B4-BE49-F238E27FC236}">
                    <a16:creationId xmlns:a16="http://schemas.microsoft.com/office/drawing/2014/main" id="{0BBBAAD1-0A98-4F1A-9B2A-36F7D55E784E}"/>
                  </a:ext>
                </a:extLst>
              </p:cNvPr>
              <p:cNvSpPr/>
              <p:nvPr/>
            </p:nvSpPr>
            <p:spPr>
              <a:xfrm>
                <a:off x="5782357" y="2308109"/>
                <a:ext cx="562997" cy="838370"/>
              </a:xfrm>
              <a:custGeom>
                <a:avLst/>
                <a:gdLst/>
                <a:ahLst/>
                <a:cxnLst/>
                <a:rect l="l" t="t" r="r" b="b"/>
                <a:pathLst>
                  <a:path w="15211" h="22651" extrusionOk="0">
                    <a:moveTo>
                      <a:pt x="0" y="0"/>
                    </a:moveTo>
                    <a:lnTo>
                      <a:pt x="0" y="0"/>
                    </a:lnTo>
                    <a:cubicBezTo>
                      <a:pt x="11990" y="11178"/>
                      <a:pt x="5299" y="22651"/>
                      <a:pt x="5299" y="22651"/>
                    </a:cubicBezTo>
                    <a:cubicBezTo>
                      <a:pt x="5299" y="22651"/>
                      <a:pt x="15211" y="19287"/>
                      <a:pt x="12784" y="9510"/>
                    </a:cubicBezTo>
                    <a:cubicBezTo>
                      <a:pt x="10527" y="429"/>
                      <a:pt x="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29;p70">
                <a:extLst>
                  <a:ext uri="{FF2B5EF4-FFF2-40B4-BE49-F238E27FC236}">
                    <a16:creationId xmlns:a16="http://schemas.microsoft.com/office/drawing/2014/main" id="{37C8B64D-2659-4D98-9C53-7CA94080D4E4}"/>
                  </a:ext>
                </a:extLst>
              </p:cNvPr>
              <p:cNvSpPr/>
              <p:nvPr/>
            </p:nvSpPr>
            <p:spPr>
              <a:xfrm>
                <a:off x="5951723" y="2653726"/>
                <a:ext cx="907732" cy="535016"/>
              </a:xfrm>
              <a:custGeom>
                <a:avLst/>
                <a:gdLst/>
                <a:ahLst/>
                <a:cxnLst/>
                <a:rect l="l" t="t" r="r" b="b"/>
                <a:pathLst>
                  <a:path w="24525" h="14455" extrusionOk="0">
                    <a:moveTo>
                      <a:pt x="13570" y="1"/>
                    </a:moveTo>
                    <a:cubicBezTo>
                      <a:pt x="12262" y="1"/>
                      <a:pt x="10870" y="235"/>
                      <a:pt x="9412" y="796"/>
                    </a:cubicBezTo>
                    <a:cubicBezTo>
                      <a:pt x="1" y="4409"/>
                      <a:pt x="2927" y="14454"/>
                      <a:pt x="2927" y="14454"/>
                    </a:cubicBezTo>
                    <a:cubicBezTo>
                      <a:pt x="2927" y="14454"/>
                      <a:pt x="7197" y="5209"/>
                      <a:pt x="19028" y="5209"/>
                    </a:cubicBezTo>
                    <a:cubicBezTo>
                      <a:pt x="20706" y="5209"/>
                      <a:pt x="22534" y="5395"/>
                      <a:pt x="24525" y="5819"/>
                    </a:cubicBezTo>
                    <a:cubicBezTo>
                      <a:pt x="24525" y="5819"/>
                      <a:pt x="20093" y="1"/>
                      <a:pt x="13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30;p70">
                <a:extLst>
                  <a:ext uri="{FF2B5EF4-FFF2-40B4-BE49-F238E27FC236}">
                    <a16:creationId xmlns:a16="http://schemas.microsoft.com/office/drawing/2014/main" id="{E8DB720C-4920-45D6-B5A0-CC656A178B45}"/>
                  </a:ext>
                </a:extLst>
              </p:cNvPr>
              <p:cNvSpPr/>
              <p:nvPr/>
            </p:nvSpPr>
            <p:spPr>
              <a:xfrm>
                <a:off x="5779692" y="2537916"/>
                <a:ext cx="412800" cy="614519"/>
              </a:xfrm>
              <a:custGeom>
                <a:avLst/>
                <a:gdLst/>
                <a:ahLst/>
                <a:cxnLst/>
                <a:rect l="l" t="t" r="r" b="b"/>
                <a:pathLst>
                  <a:path w="11153" h="16603" extrusionOk="0">
                    <a:moveTo>
                      <a:pt x="1" y="0"/>
                    </a:moveTo>
                    <a:cubicBezTo>
                      <a:pt x="8788" y="8190"/>
                      <a:pt x="3890" y="16602"/>
                      <a:pt x="3890" y="16602"/>
                    </a:cubicBezTo>
                    <a:cubicBezTo>
                      <a:pt x="3890" y="16602"/>
                      <a:pt x="11152" y="14131"/>
                      <a:pt x="9368" y="6967"/>
                    </a:cubicBezTo>
                    <a:cubicBezTo>
                      <a:pt x="7718" y="313"/>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31;p70">
                <a:extLst>
                  <a:ext uri="{FF2B5EF4-FFF2-40B4-BE49-F238E27FC236}">
                    <a16:creationId xmlns:a16="http://schemas.microsoft.com/office/drawing/2014/main" id="{6B8314A6-EE49-4754-B9D4-D45B22AF34E1}"/>
                  </a:ext>
                </a:extLst>
              </p:cNvPr>
              <p:cNvSpPr/>
              <p:nvPr/>
            </p:nvSpPr>
            <p:spPr>
              <a:xfrm>
                <a:off x="6007536" y="2845003"/>
                <a:ext cx="665041" cy="392258"/>
              </a:xfrm>
              <a:custGeom>
                <a:avLst/>
                <a:gdLst/>
                <a:ahLst/>
                <a:cxnLst/>
                <a:rect l="l" t="t" r="r" b="b"/>
                <a:pathLst>
                  <a:path w="17968" h="10598" extrusionOk="0">
                    <a:moveTo>
                      <a:pt x="9931" y="1"/>
                    </a:moveTo>
                    <a:cubicBezTo>
                      <a:pt x="8973" y="1"/>
                      <a:pt x="7954" y="171"/>
                      <a:pt x="6887" y="580"/>
                    </a:cubicBezTo>
                    <a:cubicBezTo>
                      <a:pt x="0" y="3238"/>
                      <a:pt x="2141" y="10598"/>
                      <a:pt x="2141" y="10598"/>
                    </a:cubicBezTo>
                    <a:cubicBezTo>
                      <a:pt x="2141" y="10598"/>
                      <a:pt x="5269" y="3816"/>
                      <a:pt x="13939" y="3816"/>
                    </a:cubicBezTo>
                    <a:cubicBezTo>
                      <a:pt x="15168" y="3816"/>
                      <a:pt x="16509" y="3953"/>
                      <a:pt x="17967" y="4264"/>
                    </a:cubicBezTo>
                    <a:cubicBezTo>
                      <a:pt x="17967" y="4264"/>
                      <a:pt x="14720" y="1"/>
                      <a:pt x="9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32;p70">
                <a:extLst>
                  <a:ext uri="{FF2B5EF4-FFF2-40B4-BE49-F238E27FC236}">
                    <a16:creationId xmlns:a16="http://schemas.microsoft.com/office/drawing/2014/main" id="{6BB20433-85F4-4560-A516-9D6604EBE627}"/>
                  </a:ext>
                </a:extLst>
              </p:cNvPr>
              <p:cNvSpPr/>
              <p:nvPr/>
            </p:nvSpPr>
            <p:spPr>
              <a:xfrm>
                <a:off x="5174475" y="2862769"/>
                <a:ext cx="1327083" cy="1306097"/>
              </a:xfrm>
              <a:custGeom>
                <a:avLst/>
                <a:gdLst/>
                <a:ahLst/>
                <a:cxnLst/>
                <a:rect l="l" t="t" r="r" b="b"/>
                <a:pathLst>
                  <a:path w="35855" h="35288" extrusionOk="0">
                    <a:moveTo>
                      <a:pt x="19791" y="1"/>
                    </a:moveTo>
                    <a:cubicBezTo>
                      <a:pt x="14715" y="1"/>
                      <a:pt x="9812" y="2759"/>
                      <a:pt x="7307" y="7575"/>
                    </a:cubicBezTo>
                    <a:lnTo>
                      <a:pt x="3587" y="14712"/>
                    </a:lnTo>
                    <a:cubicBezTo>
                      <a:pt x="1" y="21608"/>
                      <a:pt x="2677" y="30110"/>
                      <a:pt x="9573" y="33696"/>
                    </a:cubicBezTo>
                    <a:cubicBezTo>
                      <a:pt x="11647" y="34776"/>
                      <a:pt x="13867" y="35288"/>
                      <a:pt x="16055" y="35288"/>
                    </a:cubicBezTo>
                    <a:cubicBezTo>
                      <a:pt x="21134" y="35288"/>
                      <a:pt x="26042" y="32530"/>
                      <a:pt x="28548" y="27710"/>
                    </a:cubicBezTo>
                    <a:lnTo>
                      <a:pt x="32268" y="20573"/>
                    </a:lnTo>
                    <a:cubicBezTo>
                      <a:pt x="35854" y="13677"/>
                      <a:pt x="33178" y="5185"/>
                      <a:pt x="26282" y="1598"/>
                    </a:cubicBezTo>
                    <a:cubicBezTo>
                      <a:pt x="24206" y="514"/>
                      <a:pt x="21982" y="1"/>
                      <a:pt x="19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33;p70">
                <a:extLst>
                  <a:ext uri="{FF2B5EF4-FFF2-40B4-BE49-F238E27FC236}">
                    <a16:creationId xmlns:a16="http://schemas.microsoft.com/office/drawing/2014/main" id="{3A8E4502-8B67-433A-AD13-1A9E658938BD}"/>
                  </a:ext>
                </a:extLst>
              </p:cNvPr>
              <p:cNvSpPr/>
              <p:nvPr/>
            </p:nvSpPr>
            <p:spPr>
              <a:xfrm>
                <a:off x="5855640" y="2937422"/>
                <a:ext cx="67400" cy="213673"/>
              </a:xfrm>
              <a:custGeom>
                <a:avLst/>
                <a:gdLst/>
                <a:ahLst/>
                <a:cxnLst/>
                <a:rect l="l" t="t" r="r" b="b"/>
                <a:pathLst>
                  <a:path w="1821" h="5773" fill="none" extrusionOk="0">
                    <a:moveTo>
                      <a:pt x="1" y="1"/>
                    </a:moveTo>
                    <a:lnTo>
                      <a:pt x="1821" y="5772"/>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34;p70">
                <a:extLst>
                  <a:ext uri="{FF2B5EF4-FFF2-40B4-BE49-F238E27FC236}">
                    <a16:creationId xmlns:a16="http://schemas.microsoft.com/office/drawing/2014/main" id="{8A634CDE-72E9-477F-AA92-0887449A4F9D}"/>
                  </a:ext>
                </a:extLst>
              </p:cNvPr>
              <p:cNvSpPr/>
              <p:nvPr/>
            </p:nvSpPr>
            <p:spPr>
              <a:xfrm>
                <a:off x="5782357" y="3010409"/>
                <a:ext cx="213673" cy="67400"/>
              </a:xfrm>
              <a:custGeom>
                <a:avLst/>
                <a:gdLst/>
                <a:ahLst/>
                <a:cxnLst/>
                <a:rect l="l" t="t" r="r" b="b"/>
                <a:pathLst>
                  <a:path w="5773" h="1821" fill="none" extrusionOk="0">
                    <a:moveTo>
                      <a:pt x="5772" y="0"/>
                    </a:moveTo>
                    <a:lnTo>
                      <a:pt x="0"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35;p70">
                <a:extLst>
                  <a:ext uri="{FF2B5EF4-FFF2-40B4-BE49-F238E27FC236}">
                    <a16:creationId xmlns:a16="http://schemas.microsoft.com/office/drawing/2014/main" id="{9CCC1998-6275-4D2E-B2C9-007B8954198D}"/>
                  </a:ext>
                </a:extLst>
              </p:cNvPr>
              <p:cNvSpPr/>
              <p:nvPr/>
            </p:nvSpPr>
            <p:spPr>
              <a:xfrm>
                <a:off x="5869853" y="3707084"/>
                <a:ext cx="67400" cy="213673"/>
              </a:xfrm>
              <a:custGeom>
                <a:avLst/>
                <a:gdLst/>
                <a:ahLst/>
                <a:cxnLst/>
                <a:rect l="l" t="t" r="r" b="b"/>
                <a:pathLst>
                  <a:path w="1821" h="5773" fill="none" extrusionOk="0">
                    <a:moveTo>
                      <a:pt x="0" y="0"/>
                    </a:moveTo>
                    <a:lnTo>
                      <a:pt x="1820" y="5772"/>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36;p70">
                <a:extLst>
                  <a:ext uri="{FF2B5EF4-FFF2-40B4-BE49-F238E27FC236}">
                    <a16:creationId xmlns:a16="http://schemas.microsoft.com/office/drawing/2014/main" id="{85AB6B2E-6911-4719-A1A6-C91012774375}"/>
                  </a:ext>
                </a:extLst>
              </p:cNvPr>
              <p:cNvSpPr/>
              <p:nvPr/>
            </p:nvSpPr>
            <p:spPr>
              <a:xfrm>
                <a:off x="5796865" y="3780367"/>
                <a:ext cx="213673" cy="67400"/>
              </a:xfrm>
              <a:custGeom>
                <a:avLst/>
                <a:gdLst/>
                <a:ahLst/>
                <a:cxnLst/>
                <a:rect l="l" t="t" r="r" b="b"/>
                <a:pathLst>
                  <a:path w="5773" h="1821" fill="none" extrusionOk="0">
                    <a:moveTo>
                      <a:pt x="5773" y="1"/>
                    </a:moveTo>
                    <a:lnTo>
                      <a:pt x="1" y="1821"/>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37;p70">
                <a:extLst>
                  <a:ext uri="{FF2B5EF4-FFF2-40B4-BE49-F238E27FC236}">
                    <a16:creationId xmlns:a16="http://schemas.microsoft.com/office/drawing/2014/main" id="{8D0ED110-411A-4B3B-A54D-CB22E2987E18}"/>
                  </a:ext>
                </a:extLst>
              </p:cNvPr>
              <p:cNvSpPr/>
              <p:nvPr/>
            </p:nvSpPr>
            <p:spPr>
              <a:xfrm>
                <a:off x="5530418" y="3530426"/>
                <a:ext cx="67400" cy="213673"/>
              </a:xfrm>
              <a:custGeom>
                <a:avLst/>
                <a:gdLst/>
                <a:ahLst/>
                <a:cxnLst/>
                <a:rect l="l" t="t" r="r" b="b"/>
                <a:pathLst>
                  <a:path w="1821" h="5773" fill="none" extrusionOk="0">
                    <a:moveTo>
                      <a:pt x="1" y="1"/>
                    </a:moveTo>
                    <a:lnTo>
                      <a:pt x="1820" y="5773"/>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38;p70">
                <a:extLst>
                  <a:ext uri="{FF2B5EF4-FFF2-40B4-BE49-F238E27FC236}">
                    <a16:creationId xmlns:a16="http://schemas.microsoft.com/office/drawing/2014/main" id="{469BA75C-7A81-4B25-B0ED-79E72D8B8C78}"/>
                  </a:ext>
                </a:extLst>
              </p:cNvPr>
              <p:cNvSpPr/>
              <p:nvPr/>
            </p:nvSpPr>
            <p:spPr>
              <a:xfrm>
                <a:off x="5457134" y="3603413"/>
                <a:ext cx="213636" cy="67400"/>
              </a:xfrm>
              <a:custGeom>
                <a:avLst/>
                <a:gdLst/>
                <a:ahLst/>
                <a:cxnLst/>
                <a:rect l="l" t="t" r="r" b="b"/>
                <a:pathLst>
                  <a:path w="5772" h="1821" fill="none" extrusionOk="0">
                    <a:moveTo>
                      <a:pt x="5772" y="0"/>
                    </a:moveTo>
                    <a:lnTo>
                      <a:pt x="0"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39;p70">
                <a:extLst>
                  <a:ext uri="{FF2B5EF4-FFF2-40B4-BE49-F238E27FC236}">
                    <a16:creationId xmlns:a16="http://schemas.microsoft.com/office/drawing/2014/main" id="{D030C74C-EAD4-4C38-8872-E6A3E0F97CD1}"/>
                  </a:ext>
                </a:extLst>
              </p:cNvPr>
              <p:cNvSpPr/>
              <p:nvPr/>
            </p:nvSpPr>
            <p:spPr>
              <a:xfrm>
                <a:off x="6167353" y="3099534"/>
                <a:ext cx="67400" cy="213673"/>
              </a:xfrm>
              <a:custGeom>
                <a:avLst/>
                <a:gdLst/>
                <a:ahLst/>
                <a:cxnLst/>
                <a:rect l="l" t="t" r="r" b="b"/>
                <a:pathLst>
                  <a:path w="1821" h="5773" fill="none" extrusionOk="0">
                    <a:moveTo>
                      <a:pt x="0" y="1"/>
                    </a:moveTo>
                    <a:lnTo>
                      <a:pt x="1820" y="5773"/>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40;p70">
                <a:extLst>
                  <a:ext uri="{FF2B5EF4-FFF2-40B4-BE49-F238E27FC236}">
                    <a16:creationId xmlns:a16="http://schemas.microsoft.com/office/drawing/2014/main" id="{A2F4DF38-5F80-403A-9432-CEB26923EB0B}"/>
                  </a:ext>
                </a:extLst>
              </p:cNvPr>
              <p:cNvSpPr/>
              <p:nvPr/>
            </p:nvSpPr>
            <p:spPr>
              <a:xfrm>
                <a:off x="6094033" y="3172855"/>
                <a:ext cx="213673" cy="67400"/>
              </a:xfrm>
              <a:custGeom>
                <a:avLst/>
                <a:gdLst/>
                <a:ahLst/>
                <a:cxnLst/>
                <a:rect l="l" t="t" r="r" b="b"/>
                <a:pathLst>
                  <a:path w="5773" h="1821" fill="none" extrusionOk="0">
                    <a:moveTo>
                      <a:pt x="5773" y="0"/>
                    </a:moveTo>
                    <a:lnTo>
                      <a:pt x="1"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41;p70">
                <a:extLst>
                  <a:ext uri="{FF2B5EF4-FFF2-40B4-BE49-F238E27FC236}">
                    <a16:creationId xmlns:a16="http://schemas.microsoft.com/office/drawing/2014/main" id="{91119F38-2428-4B86-AF98-DD52CD211C52}"/>
                  </a:ext>
                </a:extLst>
              </p:cNvPr>
              <p:cNvSpPr/>
              <p:nvPr/>
            </p:nvSpPr>
            <p:spPr>
              <a:xfrm>
                <a:off x="5664807" y="3140173"/>
                <a:ext cx="214969" cy="172700"/>
              </a:xfrm>
              <a:custGeom>
                <a:avLst/>
                <a:gdLst/>
                <a:ahLst/>
                <a:cxnLst/>
                <a:rect l="l" t="t" r="r" b="b"/>
                <a:pathLst>
                  <a:path w="5808" h="4666" fill="none" extrusionOk="0">
                    <a:moveTo>
                      <a:pt x="5050" y="4666"/>
                    </a:moveTo>
                    <a:cubicBezTo>
                      <a:pt x="5808" y="3221"/>
                      <a:pt x="5282" y="1454"/>
                      <a:pt x="3890" y="732"/>
                    </a:cubicBezTo>
                    <a:cubicBezTo>
                      <a:pt x="2498" y="0"/>
                      <a:pt x="750" y="589"/>
                      <a:pt x="0" y="2034"/>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42;p70">
                <a:extLst>
                  <a:ext uri="{FF2B5EF4-FFF2-40B4-BE49-F238E27FC236}">
                    <a16:creationId xmlns:a16="http://schemas.microsoft.com/office/drawing/2014/main" id="{2CB91FEF-EA8C-4BF4-8D2D-EE3B145B0813}"/>
                  </a:ext>
                </a:extLst>
              </p:cNvPr>
              <p:cNvSpPr/>
              <p:nvPr/>
            </p:nvSpPr>
            <p:spPr>
              <a:xfrm>
                <a:off x="6013162" y="3321753"/>
                <a:ext cx="214969" cy="172737"/>
              </a:xfrm>
              <a:custGeom>
                <a:avLst/>
                <a:gdLst/>
                <a:ahLst/>
                <a:cxnLst/>
                <a:rect l="l" t="t" r="r" b="b"/>
                <a:pathLst>
                  <a:path w="5808" h="4667" fill="none" extrusionOk="0">
                    <a:moveTo>
                      <a:pt x="0" y="2035"/>
                    </a:moveTo>
                    <a:cubicBezTo>
                      <a:pt x="749" y="581"/>
                      <a:pt x="2498" y="1"/>
                      <a:pt x="3890" y="723"/>
                    </a:cubicBezTo>
                    <a:cubicBezTo>
                      <a:pt x="5281" y="1455"/>
                      <a:pt x="5808" y="3212"/>
                      <a:pt x="5049" y="466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43;p70">
                <a:extLst>
                  <a:ext uri="{FF2B5EF4-FFF2-40B4-BE49-F238E27FC236}">
                    <a16:creationId xmlns:a16="http://schemas.microsoft.com/office/drawing/2014/main" id="{AE7BB239-598A-469B-AF35-5B4BAF238798}"/>
                  </a:ext>
                </a:extLst>
              </p:cNvPr>
              <p:cNvSpPr/>
              <p:nvPr/>
            </p:nvSpPr>
            <p:spPr>
              <a:xfrm>
                <a:off x="5757929" y="3373940"/>
                <a:ext cx="235437" cy="159376"/>
              </a:xfrm>
              <a:custGeom>
                <a:avLst/>
                <a:gdLst/>
                <a:ahLst/>
                <a:cxnLst/>
                <a:rect l="l" t="t" r="r" b="b"/>
                <a:pathLst>
                  <a:path w="6361" h="4306" extrusionOk="0">
                    <a:moveTo>
                      <a:pt x="1115" y="0"/>
                    </a:moveTo>
                    <a:lnTo>
                      <a:pt x="1115" y="0"/>
                    </a:lnTo>
                    <a:cubicBezTo>
                      <a:pt x="1115" y="0"/>
                      <a:pt x="0" y="2614"/>
                      <a:pt x="2516" y="3925"/>
                    </a:cubicBezTo>
                    <a:cubicBezTo>
                      <a:pt x="3037" y="4197"/>
                      <a:pt x="3508" y="4305"/>
                      <a:pt x="3926" y="4305"/>
                    </a:cubicBezTo>
                    <a:cubicBezTo>
                      <a:pt x="5526" y="4305"/>
                      <a:pt x="6361" y="2730"/>
                      <a:pt x="6361" y="2730"/>
                    </a:cubicBezTo>
                    <a:lnTo>
                      <a:pt x="11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44;p70">
                <a:extLst>
                  <a:ext uri="{FF2B5EF4-FFF2-40B4-BE49-F238E27FC236}">
                    <a16:creationId xmlns:a16="http://schemas.microsoft.com/office/drawing/2014/main" id="{C37236D2-E9CE-4FF3-A436-DDA021D2E316}"/>
                  </a:ext>
                </a:extLst>
              </p:cNvPr>
              <p:cNvSpPr/>
              <p:nvPr/>
            </p:nvSpPr>
            <p:spPr>
              <a:xfrm>
                <a:off x="5555512" y="3292033"/>
                <a:ext cx="163817" cy="114480"/>
              </a:xfrm>
              <a:custGeom>
                <a:avLst/>
                <a:gdLst/>
                <a:ahLst/>
                <a:cxnLst/>
                <a:rect l="l" t="t" r="r" b="b"/>
                <a:pathLst>
                  <a:path w="4426" h="3093" extrusionOk="0">
                    <a:moveTo>
                      <a:pt x="1527" y="0"/>
                    </a:moveTo>
                    <a:cubicBezTo>
                      <a:pt x="991" y="0"/>
                      <a:pt x="546" y="197"/>
                      <a:pt x="348" y="572"/>
                    </a:cubicBezTo>
                    <a:cubicBezTo>
                      <a:pt x="1" y="1241"/>
                      <a:pt x="563" y="2213"/>
                      <a:pt x="1588" y="2748"/>
                    </a:cubicBezTo>
                    <a:cubicBezTo>
                      <a:pt x="2035" y="2979"/>
                      <a:pt x="2497" y="3093"/>
                      <a:pt x="2905" y="3093"/>
                    </a:cubicBezTo>
                    <a:cubicBezTo>
                      <a:pt x="3442" y="3093"/>
                      <a:pt x="3885" y="2897"/>
                      <a:pt x="4077" y="2516"/>
                    </a:cubicBezTo>
                    <a:cubicBezTo>
                      <a:pt x="4425" y="1856"/>
                      <a:pt x="3872" y="884"/>
                      <a:pt x="2837" y="349"/>
                    </a:cubicBezTo>
                    <a:cubicBezTo>
                      <a:pt x="2394" y="114"/>
                      <a:pt x="1935"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45;p70">
                <a:extLst>
                  <a:ext uri="{FF2B5EF4-FFF2-40B4-BE49-F238E27FC236}">
                    <a16:creationId xmlns:a16="http://schemas.microsoft.com/office/drawing/2014/main" id="{35C474C1-AE83-4DD0-BA31-34B00540BA38}"/>
                  </a:ext>
                </a:extLst>
              </p:cNvPr>
              <p:cNvSpPr/>
              <p:nvPr/>
            </p:nvSpPr>
            <p:spPr>
              <a:xfrm>
                <a:off x="6024710" y="3535867"/>
                <a:ext cx="163817" cy="114554"/>
              </a:xfrm>
              <a:custGeom>
                <a:avLst/>
                <a:gdLst/>
                <a:ahLst/>
                <a:cxnLst/>
                <a:rect l="l" t="t" r="r" b="b"/>
                <a:pathLst>
                  <a:path w="4426" h="3095" extrusionOk="0">
                    <a:moveTo>
                      <a:pt x="1521" y="0"/>
                    </a:moveTo>
                    <a:cubicBezTo>
                      <a:pt x="984" y="0"/>
                      <a:pt x="541" y="196"/>
                      <a:pt x="348" y="576"/>
                    </a:cubicBezTo>
                    <a:cubicBezTo>
                      <a:pt x="0" y="1236"/>
                      <a:pt x="553" y="2218"/>
                      <a:pt x="1579" y="2753"/>
                    </a:cubicBezTo>
                    <a:cubicBezTo>
                      <a:pt x="2024" y="2983"/>
                      <a:pt x="2483" y="3094"/>
                      <a:pt x="2890" y="3094"/>
                    </a:cubicBezTo>
                    <a:cubicBezTo>
                      <a:pt x="3431" y="3094"/>
                      <a:pt x="3879" y="2898"/>
                      <a:pt x="4077" y="2521"/>
                    </a:cubicBezTo>
                    <a:cubicBezTo>
                      <a:pt x="4425" y="1852"/>
                      <a:pt x="3863" y="880"/>
                      <a:pt x="2837" y="344"/>
                    </a:cubicBezTo>
                    <a:cubicBezTo>
                      <a:pt x="2390" y="113"/>
                      <a:pt x="1929" y="0"/>
                      <a:pt x="1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946;p70">
              <a:extLst>
                <a:ext uri="{FF2B5EF4-FFF2-40B4-BE49-F238E27FC236}">
                  <a16:creationId xmlns:a16="http://schemas.microsoft.com/office/drawing/2014/main" id="{2A27AF78-99B1-4BA7-8574-D489C3755956}"/>
                </a:ext>
              </a:extLst>
            </p:cNvPr>
            <p:cNvGrpSpPr/>
            <p:nvPr/>
          </p:nvGrpSpPr>
          <p:grpSpPr>
            <a:xfrm rot="-176431">
              <a:off x="7168409" y="3028453"/>
              <a:ext cx="1128641" cy="1390098"/>
              <a:chOff x="6294785" y="993966"/>
              <a:chExt cx="1128622" cy="1390075"/>
            </a:xfrm>
          </p:grpSpPr>
          <p:sp>
            <p:nvSpPr>
              <p:cNvPr id="36" name="Google Shape;1947;p70">
                <a:extLst>
                  <a:ext uri="{FF2B5EF4-FFF2-40B4-BE49-F238E27FC236}">
                    <a16:creationId xmlns:a16="http://schemas.microsoft.com/office/drawing/2014/main" id="{12186285-2A76-452F-98F2-0FB8DD9C3CCC}"/>
                  </a:ext>
                </a:extLst>
              </p:cNvPr>
              <p:cNvSpPr/>
              <p:nvPr/>
            </p:nvSpPr>
            <p:spPr>
              <a:xfrm>
                <a:off x="6314919" y="1180469"/>
                <a:ext cx="1108487" cy="1203572"/>
              </a:xfrm>
              <a:custGeom>
                <a:avLst/>
                <a:gdLst/>
                <a:ahLst/>
                <a:cxnLst/>
                <a:rect l="l" t="t" r="r" b="b"/>
                <a:pathLst>
                  <a:path w="29949" h="32518" extrusionOk="0">
                    <a:moveTo>
                      <a:pt x="8312" y="1"/>
                    </a:moveTo>
                    <a:cubicBezTo>
                      <a:pt x="6958" y="1"/>
                      <a:pt x="5603" y="370"/>
                      <a:pt x="4399" y="1144"/>
                    </a:cubicBezTo>
                    <a:cubicBezTo>
                      <a:pt x="920" y="3383"/>
                      <a:pt x="1" y="8147"/>
                      <a:pt x="2338" y="11778"/>
                    </a:cubicBezTo>
                    <a:cubicBezTo>
                      <a:pt x="2659" y="12277"/>
                      <a:pt x="3400" y="13285"/>
                      <a:pt x="4069" y="14160"/>
                    </a:cubicBezTo>
                    <a:cubicBezTo>
                      <a:pt x="5077" y="15489"/>
                      <a:pt x="5755" y="18540"/>
                      <a:pt x="6023" y="20092"/>
                    </a:cubicBezTo>
                    <a:cubicBezTo>
                      <a:pt x="6433" y="22465"/>
                      <a:pt x="6933" y="24758"/>
                      <a:pt x="8351" y="26961"/>
                    </a:cubicBezTo>
                    <a:cubicBezTo>
                      <a:pt x="10631" y="30502"/>
                      <a:pt x="14249" y="32517"/>
                      <a:pt x="17936" y="32517"/>
                    </a:cubicBezTo>
                    <a:cubicBezTo>
                      <a:pt x="19833" y="32517"/>
                      <a:pt x="21747" y="31984"/>
                      <a:pt x="23508" y="30851"/>
                    </a:cubicBezTo>
                    <a:cubicBezTo>
                      <a:pt x="28691" y="27514"/>
                      <a:pt x="29949" y="21064"/>
                      <a:pt x="26505" y="15703"/>
                    </a:cubicBezTo>
                    <a:cubicBezTo>
                      <a:pt x="25087" y="13499"/>
                      <a:pt x="22982" y="11787"/>
                      <a:pt x="20956" y="10475"/>
                    </a:cubicBezTo>
                    <a:cubicBezTo>
                      <a:pt x="19815" y="9735"/>
                      <a:pt x="17379" y="7264"/>
                      <a:pt x="16273" y="5640"/>
                    </a:cubicBezTo>
                    <a:cubicBezTo>
                      <a:pt x="15684" y="4784"/>
                      <a:pt x="15247" y="4177"/>
                      <a:pt x="14926" y="3677"/>
                    </a:cubicBezTo>
                    <a:cubicBezTo>
                      <a:pt x="13400" y="1307"/>
                      <a:pt x="10858" y="1"/>
                      <a:pt x="83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48;p70">
                <a:extLst>
                  <a:ext uri="{FF2B5EF4-FFF2-40B4-BE49-F238E27FC236}">
                    <a16:creationId xmlns:a16="http://schemas.microsoft.com/office/drawing/2014/main" id="{8E09274E-B780-47A9-AC5D-326AA97A8739}"/>
                  </a:ext>
                </a:extLst>
              </p:cNvPr>
              <p:cNvSpPr/>
              <p:nvPr/>
            </p:nvSpPr>
            <p:spPr>
              <a:xfrm>
                <a:off x="6294785" y="993966"/>
                <a:ext cx="210712" cy="252980"/>
              </a:xfrm>
              <a:custGeom>
                <a:avLst/>
                <a:gdLst/>
                <a:ahLst/>
                <a:cxnLst/>
                <a:rect l="l" t="t" r="r" b="b"/>
                <a:pathLst>
                  <a:path w="5693" h="6835" extrusionOk="0">
                    <a:moveTo>
                      <a:pt x="3168" y="1"/>
                    </a:moveTo>
                    <a:lnTo>
                      <a:pt x="1" y="2035"/>
                    </a:lnTo>
                    <a:lnTo>
                      <a:pt x="4550" y="6834"/>
                    </a:lnTo>
                    <a:lnTo>
                      <a:pt x="5692" y="6103"/>
                    </a:lnTo>
                    <a:lnTo>
                      <a:pt x="3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49;p70">
                <a:extLst>
                  <a:ext uri="{FF2B5EF4-FFF2-40B4-BE49-F238E27FC236}">
                    <a16:creationId xmlns:a16="http://schemas.microsoft.com/office/drawing/2014/main" id="{1D985A30-6A64-4561-9F87-9A1CF52E6216}"/>
                  </a:ext>
                </a:extLst>
              </p:cNvPr>
              <p:cNvSpPr/>
              <p:nvPr/>
            </p:nvSpPr>
            <p:spPr>
              <a:xfrm>
                <a:off x="6672194" y="1842204"/>
                <a:ext cx="184285" cy="164410"/>
              </a:xfrm>
              <a:custGeom>
                <a:avLst/>
                <a:gdLst/>
                <a:ahLst/>
                <a:cxnLst/>
                <a:rect l="l" t="t" r="r" b="b"/>
                <a:pathLst>
                  <a:path w="4979" h="4442" extrusionOk="0">
                    <a:moveTo>
                      <a:pt x="2409" y="0"/>
                    </a:moveTo>
                    <a:cubicBezTo>
                      <a:pt x="2017" y="0"/>
                      <a:pt x="1624" y="107"/>
                      <a:pt x="1276" y="331"/>
                    </a:cubicBezTo>
                    <a:cubicBezTo>
                      <a:pt x="268" y="982"/>
                      <a:pt x="0" y="2347"/>
                      <a:pt x="670" y="3391"/>
                    </a:cubicBezTo>
                    <a:cubicBezTo>
                      <a:pt x="1104" y="4068"/>
                      <a:pt x="1828" y="4441"/>
                      <a:pt x="2559" y="4441"/>
                    </a:cubicBezTo>
                    <a:cubicBezTo>
                      <a:pt x="2953" y="4441"/>
                      <a:pt x="3349" y="4333"/>
                      <a:pt x="3703" y="4104"/>
                    </a:cubicBezTo>
                    <a:cubicBezTo>
                      <a:pt x="4711" y="3462"/>
                      <a:pt x="4978" y="2088"/>
                      <a:pt x="4309" y="1053"/>
                    </a:cubicBezTo>
                    <a:cubicBezTo>
                      <a:pt x="3873" y="373"/>
                      <a:pt x="3142" y="0"/>
                      <a:pt x="2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0;p70">
                <a:extLst>
                  <a:ext uri="{FF2B5EF4-FFF2-40B4-BE49-F238E27FC236}">
                    <a16:creationId xmlns:a16="http://schemas.microsoft.com/office/drawing/2014/main" id="{BC4268F7-CB71-4977-8F2A-C3143E20A108}"/>
                  </a:ext>
                </a:extLst>
              </p:cNvPr>
              <p:cNvSpPr/>
              <p:nvPr/>
            </p:nvSpPr>
            <p:spPr>
              <a:xfrm>
                <a:off x="6698954" y="1892873"/>
                <a:ext cx="71027" cy="60182"/>
              </a:xfrm>
              <a:custGeom>
                <a:avLst/>
                <a:gdLst/>
                <a:ahLst/>
                <a:cxnLst/>
                <a:rect l="l" t="t" r="r" b="b"/>
                <a:pathLst>
                  <a:path w="1919" h="1626" extrusionOk="0">
                    <a:moveTo>
                      <a:pt x="1022" y="0"/>
                    </a:moveTo>
                    <a:cubicBezTo>
                      <a:pt x="855" y="0"/>
                      <a:pt x="682" y="48"/>
                      <a:pt x="526" y="148"/>
                    </a:cubicBezTo>
                    <a:cubicBezTo>
                      <a:pt x="125" y="407"/>
                      <a:pt x="0" y="907"/>
                      <a:pt x="232" y="1281"/>
                    </a:cubicBezTo>
                    <a:cubicBezTo>
                      <a:pt x="380" y="1505"/>
                      <a:pt x="631" y="1626"/>
                      <a:pt x="894" y="1626"/>
                    </a:cubicBezTo>
                    <a:cubicBezTo>
                      <a:pt x="1060" y="1626"/>
                      <a:pt x="1231" y="1578"/>
                      <a:pt x="1383" y="1477"/>
                    </a:cubicBezTo>
                    <a:cubicBezTo>
                      <a:pt x="1784" y="1228"/>
                      <a:pt x="1918" y="719"/>
                      <a:pt x="1677" y="344"/>
                    </a:cubicBezTo>
                    <a:cubicBezTo>
                      <a:pt x="1535" y="120"/>
                      <a:pt x="1286"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1;p70">
                <a:extLst>
                  <a:ext uri="{FF2B5EF4-FFF2-40B4-BE49-F238E27FC236}">
                    <a16:creationId xmlns:a16="http://schemas.microsoft.com/office/drawing/2014/main" id="{1E6D2331-036A-43A9-8790-623168BDCF7B}"/>
                  </a:ext>
                </a:extLst>
              </p:cNvPr>
              <p:cNvSpPr/>
              <p:nvPr/>
            </p:nvSpPr>
            <p:spPr>
              <a:xfrm>
                <a:off x="6789411" y="1913933"/>
                <a:ext cx="25465" cy="21615"/>
              </a:xfrm>
              <a:custGeom>
                <a:avLst/>
                <a:gdLst/>
                <a:ahLst/>
                <a:cxnLst/>
                <a:rect l="l" t="t" r="r" b="b"/>
                <a:pathLst>
                  <a:path w="688" h="584" extrusionOk="0">
                    <a:moveTo>
                      <a:pt x="366" y="0"/>
                    </a:moveTo>
                    <a:cubicBezTo>
                      <a:pt x="306" y="0"/>
                      <a:pt x="244" y="17"/>
                      <a:pt x="188" y="52"/>
                    </a:cubicBezTo>
                    <a:cubicBezTo>
                      <a:pt x="45" y="141"/>
                      <a:pt x="0" y="329"/>
                      <a:pt x="81" y="462"/>
                    </a:cubicBezTo>
                    <a:cubicBezTo>
                      <a:pt x="136" y="540"/>
                      <a:pt x="230" y="583"/>
                      <a:pt x="327" y="583"/>
                    </a:cubicBezTo>
                    <a:cubicBezTo>
                      <a:pt x="386" y="583"/>
                      <a:pt x="446" y="567"/>
                      <a:pt x="500" y="534"/>
                    </a:cubicBezTo>
                    <a:cubicBezTo>
                      <a:pt x="643" y="436"/>
                      <a:pt x="687" y="257"/>
                      <a:pt x="598" y="123"/>
                    </a:cubicBezTo>
                    <a:cubicBezTo>
                      <a:pt x="549" y="42"/>
                      <a:pt x="461" y="0"/>
                      <a:pt x="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2;p70">
                <a:extLst>
                  <a:ext uri="{FF2B5EF4-FFF2-40B4-BE49-F238E27FC236}">
                    <a16:creationId xmlns:a16="http://schemas.microsoft.com/office/drawing/2014/main" id="{B6421975-07B1-48B5-92AA-E714BCA0DB1A}"/>
                  </a:ext>
                </a:extLst>
              </p:cNvPr>
              <p:cNvSpPr/>
              <p:nvPr/>
            </p:nvSpPr>
            <p:spPr>
              <a:xfrm>
                <a:off x="6923134" y="1681055"/>
                <a:ext cx="184285" cy="164298"/>
              </a:xfrm>
              <a:custGeom>
                <a:avLst/>
                <a:gdLst/>
                <a:ahLst/>
                <a:cxnLst/>
                <a:rect l="l" t="t" r="r" b="b"/>
                <a:pathLst>
                  <a:path w="4979" h="4439" extrusionOk="0">
                    <a:moveTo>
                      <a:pt x="2415" y="0"/>
                    </a:moveTo>
                    <a:cubicBezTo>
                      <a:pt x="2023" y="0"/>
                      <a:pt x="1628" y="107"/>
                      <a:pt x="1276" y="331"/>
                    </a:cubicBezTo>
                    <a:cubicBezTo>
                      <a:pt x="277" y="983"/>
                      <a:pt x="0" y="2347"/>
                      <a:pt x="670" y="3391"/>
                    </a:cubicBezTo>
                    <a:cubicBezTo>
                      <a:pt x="1104" y="4069"/>
                      <a:pt x="1832" y="4438"/>
                      <a:pt x="2562" y="4438"/>
                    </a:cubicBezTo>
                    <a:cubicBezTo>
                      <a:pt x="2957" y="4438"/>
                      <a:pt x="3352" y="4330"/>
                      <a:pt x="3703" y="4105"/>
                    </a:cubicBezTo>
                    <a:cubicBezTo>
                      <a:pt x="4711" y="3463"/>
                      <a:pt x="4978" y="2089"/>
                      <a:pt x="4309" y="1045"/>
                    </a:cubicBezTo>
                    <a:cubicBezTo>
                      <a:pt x="3874" y="371"/>
                      <a:pt x="3147" y="0"/>
                      <a:pt x="2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53;p70">
                <a:extLst>
                  <a:ext uri="{FF2B5EF4-FFF2-40B4-BE49-F238E27FC236}">
                    <a16:creationId xmlns:a16="http://schemas.microsoft.com/office/drawing/2014/main" id="{0182C6D6-9F66-49BF-A9B5-2995FC075CFF}"/>
                  </a:ext>
                </a:extLst>
              </p:cNvPr>
              <p:cNvSpPr/>
              <p:nvPr/>
            </p:nvSpPr>
            <p:spPr>
              <a:xfrm>
                <a:off x="6990162" y="1705297"/>
                <a:ext cx="71360" cy="60219"/>
              </a:xfrm>
              <a:custGeom>
                <a:avLst/>
                <a:gdLst/>
                <a:ahLst/>
                <a:cxnLst/>
                <a:rect l="l" t="t" r="r" b="b"/>
                <a:pathLst>
                  <a:path w="1928" h="1627" extrusionOk="0">
                    <a:moveTo>
                      <a:pt x="1031" y="1"/>
                    </a:moveTo>
                    <a:cubicBezTo>
                      <a:pt x="864" y="1"/>
                      <a:pt x="691" y="49"/>
                      <a:pt x="536" y="149"/>
                    </a:cubicBezTo>
                    <a:cubicBezTo>
                      <a:pt x="134" y="399"/>
                      <a:pt x="0" y="907"/>
                      <a:pt x="241" y="1282"/>
                    </a:cubicBezTo>
                    <a:cubicBezTo>
                      <a:pt x="389" y="1506"/>
                      <a:pt x="637" y="1627"/>
                      <a:pt x="899" y="1627"/>
                    </a:cubicBezTo>
                    <a:cubicBezTo>
                      <a:pt x="1065" y="1627"/>
                      <a:pt x="1237" y="1578"/>
                      <a:pt x="1392" y="1478"/>
                    </a:cubicBezTo>
                    <a:cubicBezTo>
                      <a:pt x="1794" y="1220"/>
                      <a:pt x="1927" y="720"/>
                      <a:pt x="1687" y="345"/>
                    </a:cubicBezTo>
                    <a:cubicBezTo>
                      <a:pt x="1544" y="121"/>
                      <a:pt x="1295"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54;p70">
                <a:extLst>
                  <a:ext uri="{FF2B5EF4-FFF2-40B4-BE49-F238E27FC236}">
                    <a16:creationId xmlns:a16="http://schemas.microsoft.com/office/drawing/2014/main" id="{E5003288-168E-4429-9AF6-87935E3A0496}"/>
                  </a:ext>
                </a:extLst>
              </p:cNvPr>
              <p:cNvSpPr/>
              <p:nvPr/>
            </p:nvSpPr>
            <p:spPr>
              <a:xfrm>
                <a:off x="6986868" y="1786983"/>
                <a:ext cx="25465" cy="21689"/>
              </a:xfrm>
              <a:custGeom>
                <a:avLst/>
                <a:gdLst/>
                <a:ahLst/>
                <a:cxnLst/>
                <a:rect l="l" t="t" r="r" b="b"/>
                <a:pathLst>
                  <a:path w="688" h="586" extrusionOk="0">
                    <a:moveTo>
                      <a:pt x="364" y="0"/>
                    </a:moveTo>
                    <a:cubicBezTo>
                      <a:pt x="305" y="0"/>
                      <a:pt x="243" y="18"/>
                      <a:pt x="188" y="56"/>
                    </a:cubicBezTo>
                    <a:cubicBezTo>
                      <a:pt x="45" y="146"/>
                      <a:pt x="0" y="324"/>
                      <a:pt x="81" y="458"/>
                    </a:cubicBezTo>
                    <a:cubicBezTo>
                      <a:pt x="135" y="540"/>
                      <a:pt x="224" y="585"/>
                      <a:pt x="317" y="585"/>
                    </a:cubicBezTo>
                    <a:cubicBezTo>
                      <a:pt x="375" y="585"/>
                      <a:pt x="436" y="567"/>
                      <a:pt x="491" y="529"/>
                    </a:cubicBezTo>
                    <a:cubicBezTo>
                      <a:pt x="634" y="440"/>
                      <a:pt x="687" y="253"/>
                      <a:pt x="598" y="128"/>
                    </a:cubicBezTo>
                    <a:cubicBezTo>
                      <a:pt x="549" y="46"/>
                      <a:pt x="459" y="0"/>
                      <a:pt x="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55;p70">
                <a:extLst>
                  <a:ext uri="{FF2B5EF4-FFF2-40B4-BE49-F238E27FC236}">
                    <a16:creationId xmlns:a16="http://schemas.microsoft.com/office/drawing/2014/main" id="{F3FCF919-50FE-4B92-BB07-525E1CB3E5A5}"/>
                  </a:ext>
                </a:extLst>
              </p:cNvPr>
              <p:cNvSpPr/>
              <p:nvPr/>
            </p:nvSpPr>
            <p:spPr>
              <a:xfrm>
                <a:off x="6888121" y="1894391"/>
                <a:ext cx="151603" cy="127804"/>
              </a:xfrm>
              <a:custGeom>
                <a:avLst/>
                <a:gdLst/>
                <a:ahLst/>
                <a:cxnLst/>
                <a:rect l="l" t="t" r="r" b="b"/>
                <a:pathLst>
                  <a:path w="4096" h="3453" fill="none" extrusionOk="0">
                    <a:moveTo>
                      <a:pt x="1" y="2025"/>
                    </a:moveTo>
                    <a:cubicBezTo>
                      <a:pt x="1" y="2025"/>
                      <a:pt x="1089" y="3453"/>
                      <a:pt x="2588" y="2480"/>
                    </a:cubicBezTo>
                    <a:cubicBezTo>
                      <a:pt x="4096" y="1517"/>
                      <a:pt x="3141" y="0"/>
                      <a:pt x="3141" y="0"/>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56;p70">
                <a:extLst>
                  <a:ext uri="{FF2B5EF4-FFF2-40B4-BE49-F238E27FC236}">
                    <a16:creationId xmlns:a16="http://schemas.microsoft.com/office/drawing/2014/main" id="{C4DCFD41-1F0B-4203-8B04-560A9DC4346C}"/>
                  </a:ext>
                </a:extLst>
              </p:cNvPr>
              <p:cNvSpPr/>
              <p:nvPr/>
            </p:nvSpPr>
            <p:spPr>
              <a:xfrm>
                <a:off x="6734263" y="2022970"/>
                <a:ext cx="122215" cy="90570"/>
              </a:xfrm>
              <a:custGeom>
                <a:avLst/>
                <a:gdLst/>
                <a:ahLst/>
                <a:cxnLst/>
                <a:rect l="l" t="t" r="r" b="b"/>
                <a:pathLst>
                  <a:path w="3302" h="2447" extrusionOk="0">
                    <a:moveTo>
                      <a:pt x="2206" y="1"/>
                    </a:moveTo>
                    <a:cubicBezTo>
                      <a:pt x="1863" y="1"/>
                      <a:pt x="1464" y="121"/>
                      <a:pt x="1089" y="362"/>
                    </a:cubicBezTo>
                    <a:cubicBezTo>
                      <a:pt x="349" y="835"/>
                      <a:pt x="1" y="1611"/>
                      <a:pt x="304" y="2084"/>
                    </a:cubicBezTo>
                    <a:cubicBezTo>
                      <a:pt x="461" y="2326"/>
                      <a:pt x="753" y="2446"/>
                      <a:pt x="1098" y="2446"/>
                    </a:cubicBezTo>
                    <a:cubicBezTo>
                      <a:pt x="1441" y="2446"/>
                      <a:pt x="1836" y="2328"/>
                      <a:pt x="2204" y="2093"/>
                    </a:cubicBezTo>
                    <a:cubicBezTo>
                      <a:pt x="2945" y="1611"/>
                      <a:pt x="3301" y="835"/>
                      <a:pt x="2989" y="362"/>
                    </a:cubicBezTo>
                    <a:cubicBezTo>
                      <a:pt x="2838" y="121"/>
                      <a:pt x="2550" y="1"/>
                      <a:pt x="2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57;p70">
                <a:extLst>
                  <a:ext uri="{FF2B5EF4-FFF2-40B4-BE49-F238E27FC236}">
                    <a16:creationId xmlns:a16="http://schemas.microsoft.com/office/drawing/2014/main" id="{22C5A70E-A154-4B21-9176-AF7A07C5F77E}"/>
                  </a:ext>
                </a:extLst>
              </p:cNvPr>
              <p:cNvSpPr/>
              <p:nvPr/>
            </p:nvSpPr>
            <p:spPr>
              <a:xfrm>
                <a:off x="7071699" y="1805859"/>
                <a:ext cx="122215" cy="90459"/>
              </a:xfrm>
              <a:custGeom>
                <a:avLst/>
                <a:gdLst/>
                <a:ahLst/>
                <a:cxnLst/>
                <a:rect l="l" t="t" r="r" b="b"/>
                <a:pathLst>
                  <a:path w="3302" h="2444" extrusionOk="0">
                    <a:moveTo>
                      <a:pt x="2204" y="0"/>
                    </a:moveTo>
                    <a:cubicBezTo>
                      <a:pt x="1862" y="0"/>
                      <a:pt x="1467" y="118"/>
                      <a:pt x="1098" y="358"/>
                    </a:cubicBezTo>
                    <a:cubicBezTo>
                      <a:pt x="358" y="831"/>
                      <a:pt x="1" y="1607"/>
                      <a:pt x="313" y="2089"/>
                    </a:cubicBezTo>
                    <a:cubicBezTo>
                      <a:pt x="465" y="2325"/>
                      <a:pt x="755" y="2443"/>
                      <a:pt x="1099" y="2443"/>
                    </a:cubicBezTo>
                    <a:cubicBezTo>
                      <a:pt x="1444" y="2443"/>
                      <a:pt x="1843" y="2325"/>
                      <a:pt x="2213" y="2089"/>
                    </a:cubicBezTo>
                    <a:cubicBezTo>
                      <a:pt x="2954" y="1616"/>
                      <a:pt x="3302" y="840"/>
                      <a:pt x="2998" y="358"/>
                    </a:cubicBezTo>
                    <a:cubicBezTo>
                      <a:pt x="2842" y="121"/>
                      <a:pt x="255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958;p70">
              <a:extLst>
                <a:ext uri="{FF2B5EF4-FFF2-40B4-BE49-F238E27FC236}">
                  <a16:creationId xmlns:a16="http://schemas.microsoft.com/office/drawing/2014/main" id="{C672A616-E13F-4A06-B2AC-BC141054DC46}"/>
                </a:ext>
              </a:extLst>
            </p:cNvPr>
            <p:cNvGrpSpPr/>
            <p:nvPr/>
          </p:nvGrpSpPr>
          <p:grpSpPr>
            <a:xfrm>
              <a:off x="5161325" y="1598200"/>
              <a:ext cx="507175" cy="462325"/>
              <a:chOff x="838025" y="1029300"/>
              <a:chExt cx="507175" cy="462325"/>
            </a:xfrm>
          </p:grpSpPr>
          <p:sp>
            <p:nvSpPr>
              <p:cNvPr id="33" name="Google Shape;1959;p70">
                <a:extLst>
                  <a:ext uri="{FF2B5EF4-FFF2-40B4-BE49-F238E27FC236}">
                    <a16:creationId xmlns:a16="http://schemas.microsoft.com/office/drawing/2014/main" id="{9746039D-A6E8-4F99-898A-6809B3E811B7}"/>
                  </a:ext>
                </a:extLst>
              </p:cNvPr>
              <p:cNvSpPr/>
              <p:nvPr/>
            </p:nvSpPr>
            <p:spPr>
              <a:xfrm>
                <a:off x="849175" y="1039550"/>
                <a:ext cx="484875" cy="441775"/>
              </a:xfrm>
              <a:custGeom>
                <a:avLst/>
                <a:gdLst/>
                <a:ahLst/>
                <a:cxnLst/>
                <a:rect l="l" t="t" r="r" b="b"/>
                <a:pathLst>
                  <a:path w="19395" h="17671" extrusionOk="0">
                    <a:moveTo>
                      <a:pt x="9694" y="1"/>
                    </a:moveTo>
                    <a:cubicBezTo>
                      <a:pt x="7434" y="1"/>
                      <a:pt x="5175" y="864"/>
                      <a:pt x="3453" y="2590"/>
                    </a:cubicBezTo>
                    <a:cubicBezTo>
                      <a:pt x="0" y="6042"/>
                      <a:pt x="0" y="11636"/>
                      <a:pt x="3453" y="15088"/>
                    </a:cubicBezTo>
                    <a:cubicBezTo>
                      <a:pt x="5175" y="16810"/>
                      <a:pt x="7434" y="17671"/>
                      <a:pt x="9694" y="17671"/>
                    </a:cubicBezTo>
                    <a:cubicBezTo>
                      <a:pt x="11955" y="17671"/>
                      <a:pt x="14216" y="16810"/>
                      <a:pt x="15942" y="15088"/>
                    </a:cubicBezTo>
                    <a:cubicBezTo>
                      <a:pt x="19395" y="11636"/>
                      <a:pt x="19395" y="6042"/>
                      <a:pt x="15942" y="2590"/>
                    </a:cubicBezTo>
                    <a:cubicBezTo>
                      <a:pt x="14216" y="864"/>
                      <a:pt x="11955" y="1"/>
                      <a:pt x="9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60;p70">
                <a:extLst>
                  <a:ext uri="{FF2B5EF4-FFF2-40B4-BE49-F238E27FC236}">
                    <a16:creationId xmlns:a16="http://schemas.microsoft.com/office/drawing/2014/main" id="{CD8EC4E7-C0A6-40CA-9E36-2701D8D5A101}"/>
                  </a:ext>
                </a:extLst>
              </p:cNvPr>
              <p:cNvSpPr/>
              <p:nvPr/>
            </p:nvSpPr>
            <p:spPr>
              <a:xfrm>
                <a:off x="873925" y="1042725"/>
                <a:ext cx="435375" cy="435600"/>
              </a:xfrm>
              <a:custGeom>
                <a:avLst/>
                <a:gdLst/>
                <a:ahLst/>
                <a:cxnLst/>
                <a:rect l="l" t="t" r="r" b="b"/>
                <a:pathLst>
                  <a:path w="17415" h="17424" extrusionOk="0">
                    <a:moveTo>
                      <a:pt x="8708" y="7713"/>
                    </a:moveTo>
                    <a:cubicBezTo>
                      <a:pt x="8834" y="7713"/>
                      <a:pt x="8964" y="7737"/>
                      <a:pt x="9091" y="7789"/>
                    </a:cubicBezTo>
                    <a:cubicBezTo>
                      <a:pt x="9475" y="7949"/>
                      <a:pt x="9725" y="8342"/>
                      <a:pt x="9707" y="8761"/>
                    </a:cubicBezTo>
                    <a:cubicBezTo>
                      <a:pt x="9671" y="9313"/>
                      <a:pt x="9214" y="9710"/>
                      <a:pt x="8703" y="9710"/>
                    </a:cubicBezTo>
                    <a:cubicBezTo>
                      <a:pt x="8578" y="9710"/>
                      <a:pt x="8450" y="9686"/>
                      <a:pt x="8324" y="9635"/>
                    </a:cubicBezTo>
                    <a:cubicBezTo>
                      <a:pt x="7940" y="9475"/>
                      <a:pt x="7691" y="9073"/>
                      <a:pt x="7708" y="8663"/>
                    </a:cubicBezTo>
                    <a:cubicBezTo>
                      <a:pt x="7744" y="8105"/>
                      <a:pt x="8199" y="7713"/>
                      <a:pt x="8708" y="7713"/>
                    </a:cubicBezTo>
                    <a:close/>
                    <a:moveTo>
                      <a:pt x="10251" y="1"/>
                    </a:moveTo>
                    <a:lnTo>
                      <a:pt x="8770" y="6584"/>
                    </a:lnTo>
                    <a:cubicBezTo>
                      <a:pt x="8725" y="6763"/>
                      <a:pt x="8583" y="6888"/>
                      <a:pt x="8404" y="6923"/>
                    </a:cubicBezTo>
                    <a:lnTo>
                      <a:pt x="8395" y="6923"/>
                    </a:lnTo>
                    <a:cubicBezTo>
                      <a:pt x="8371" y="6927"/>
                      <a:pt x="8346" y="6929"/>
                      <a:pt x="8322" y="6929"/>
                    </a:cubicBezTo>
                    <a:cubicBezTo>
                      <a:pt x="8169" y="6929"/>
                      <a:pt x="8025" y="6858"/>
                      <a:pt x="7940" y="6727"/>
                    </a:cubicBezTo>
                    <a:lnTo>
                      <a:pt x="4336" y="1018"/>
                    </a:lnTo>
                    <a:lnTo>
                      <a:pt x="3640" y="1464"/>
                    </a:lnTo>
                    <a:lnTo>
                      <a:pt x="7245" y="7164"/>
                    </a:lnTo>
                    <a:cubicBezTo>
                      <a:pt x="7343" y="7316"/>
                      <a:pt x="7334" y="7512"/>
                      <a:pt x="7227" y="7664"/>
                    </a:cubicBezTo>
                    <a:lnTo>
                      <a:pt x="7218" y="7664"/>
                    </a:lnTo>
                    <a:cubicBezTo>
                      <a:pt x="7138" y="7787"/>
                      <a:pt x="7005" y="7863"/>
                      <a:pt x="6862" y="7863"/>
                    </a:cubicBezTo>
                    <a:cubicBezTo>
                      <a:pt x="6829" y="7863"/>
                      <a:pt x="6796" y="7859"/>
                      <a:pt x="6763" y="7851"/>
                    </a:cubicBezTo>
                    <a:lnTo>
                      <a:pt x="179" y="6370"/>
                    </a:lnTo>
                    <a:lnTo>
                      <a:pt x="1" y="7164"/>
                    </a:lnTo>
                    <a:lnTo>
                      <a:pt x="6584" y="8654"/>
                    </a:lnTo>
                    <a:cubicBezTo>
                      <a:pt x="6763" y="8690"/>
                      <a:pt x="6888" y="8841"/>
                      <a:pt x="6914" y="9020"/>
                    </a:cubicBezTo>
                    <a:lnTo>
                      <a:pt x="6923" y="9020"/>
                    </a:lnTo>
                    <a:cubicBezTo>
                      <a:pt x="6950" y="9198"/>
                      <a:pt x="6879" y="9386"/>
                      <a:pt x="6727" y="9484"/>
                    </a:cubicBezTo>
                    <a:lnTo>
                      <a:pt x="1018" y="13088"/>
                    </a:lnTo>
                    <a:lnTo>
                      <a:pt x="1455" y="13775"/>
                    </a:lnTo>
                    <a:lnTo>
                      <a:pt x="7164" y="10171"/>
                    </a:lnTo>
                    <a:cubicBezTo>
                      <a:pt x="7232" y="10127"/>
                      <a:pt x="7308" y="10106"/>
                      <a:pt x="7386" y="10106"/>
                    </a:cubicBezTo>
                    <a:cubicBezTo>
                      <a:pt x="7482" y="10106"/>
                      <a:pt x="7580" y="10138"/>
                      <a:pt x="7664" y="10197"/>
                    </a:cubicBezTo>
                    <a:cubicBezTo>
                      <a:pt x="7816" y="10295"/>
                      <a:pt x="7887" y="10483"/>
                      <a:pt x="7851" y="10652"/>
                    </a:cubicBezTo>
                    <a:lnTo>
                      <a:pt x="6361" y="17236"/>
                    </a:lnTo>
                    <a:lnTo>
                      <a:pt x="7164" y="17423"/>
                    </a:lnTo>
                    <a:lnTo>
                      <a:pt x="8645" y="10840"/>
                    </a:lnTo>
                    <a:cubicBezTo>
                      <a:pt x="8690" y="10661"/>
                      <a:pt x="8833" y="10527"/>
                      <a:pt x="9011" y="10501"/>
                    </a:cubicBezTo>
                    <a:lnTo>
                      <a:pt x="9020" y="10501"/>
                    </a:lnTo>
                    <a:cubicBezTo>
                      <a:pt x="9050" y="10495"/>
                      <a:pt x="9080" y="10492"/>
                      <a:pt x="9110" y="10492"/>
                    </a:cubicBezTo>
                    <a:cubicBezTo>
                      <a:pt x="9256" y="10492"/>
                      <a:pt x="9393" y="10564"/>
                      <a:pt x="9475" y="10697"/>
                    </a:cubicBezTo>
                    <a:lnTo>
                      <a:pt x="13079" y="16397"/>
                    </a:lnTo>
                    <a:lnTo>
                      <a:pt x="13775" y="15960"/>
                    </a:lnTo>
                    <a:lnTo>
                      <a:pt x="10171" y="10260"/>
                    </a:lnTo>
                    <a:cubicBezTo>
                      <a:pt x="10073" y="10099"/>
                      <a:pt x="10081" y="9903"/>
                      <a:pt x="10189" y="9760"/>
                    </a:cubicBezTo>
                    <a:cubicBezTo>
                      <a:pt x="10189" y="9760"/>
                      <a:pt x="10189" y="9751"/>
                      <a:pt x="10197" y="9751"/>
                    </a:cubicBezTo>
                    <a:cubicBezTo>
                      <a:pt x="10277" y="9635"/>
                      <a:pt x="10410" y="9561"/>
                      <a:pt x="10553" y="9561"/>
                    </a:cubicBezTo>
                    <a:cubicBezTo>
                      <a:pt x="10586" y="9561"/>
                      <a:pt x="10619" y="9565"/>
                      <a:pt x="10652" y="9573"/>
                    </a:cubicBezTo>
                    <a:lnTo>
                      <a:pt x="17236" y="11054"/>
                    </a:lnTo>
                    <a:lnTo>
                      <a:pt x="17415" y="10251"/>
                    </a:lnTo>
                    <a:lnTo>
                      <a:pt x="10831" y="8770"/>
                    </a:lnTo>
                    <a:cubicBezTo>
                      <a:pt x="10652" y="8725"/>
                      <a:pt x="10528" y="8583"/>
                      <a:pt x="10501" y="8404"/>
                    </a:cubicBezTo>
                    <a:cubicBezTo>
                      <a:pt x="10501" y="8404"/>
                      <a:pt x="10492" y="8404"/>
                      <a:pt x="10492" y="8395"/>
                    </a:cubicBezTo>
                    <a:cubicBezTo>
                      <a:pt x="10465" y="8217"/>
                      <a:pt x="10536" y="8038"/>
                      <a:pt x="10688" y="7940"/>
                    </a:cubicBezTo>
                    <a:lnTo>
                      <a:pt x="16398" y="4336"/>
                    </a:lnTo>
                    <a:lnTo>
                      <a:pt x="15960" y="3640"/>
                    </a:lnTo>
                    <a:lnTo>
                      <a:pt x="10251" y="7245"/>
                    </a:lnTo>
                    <a:cubicBezTo>
                      <a:pt x="10180" y="7290"/>
                      <a:pt x="10099" y="7313"/>
                      <a:pt x="10018" y="7313"/>
                    </a:cubicBezTo>
                    <a:cubicBezTo>
                      <a:pt x="9926" y="7313"/>
                      <a:pt x="9832" y="7284"/>
                      <a:pt x="9751" y="7227"/>
                    </a:cubicBezTo>
                    <a:cubicBezTo>
                      <a:pt x="9600" y="7120"/>
                      <a:pt x="9528" y="6941"/>
                      <a:pt x="9564" y="6763"/>
                    </a:cubicBezTo>
                    <a:lnTo>
                      <a:pt x="11054" y="179"/>
                    </a:lnTo>
                    <a:lnTo>
                      <a:pt x="102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1;p70">
                <a:extLst>
                  <a:ext uri="{FF2B5EF4-FFF2-40B4-BE49-F238E27FC236}">
                    <a16:creationId xmlns:a16="http://schemas.microsoft.com/office/drawing/2014/main" id="{01EF41BA-F683-4226-AF62-C4124CD4B170}"/>
                  </a:ext>
                </a:extLst>
              </p:cNvPr>
              <p:cNvSpPr/>
              <p:nvPr/>
            </p:nvSpPr>
            <p:spPr>
              <a:xfrm>
                <a:off x="838025" y="1029300"/>
                <a:ext cx="507175" cy="462325"/>
              </a:xfrm>
              <a:custGeom>
                <a:avLst/>
                <a:gdLst/>
                <a:ahLst/>
                <a:cxnLst/>
                <a:rect l="l" t="t" r="r" b="b"/>
                <a:pathLst>
                  <a:path w="20287" h="18493" extrusionOk="0">
                    <a:moveTo>
                      <a:pt x="10139" y="820"/>
                    </a:moveTo>
                    <a:cubicBezTo>
                      <a:pt x="10753" y="820"/>
                      <a:pt x="11376" y="887"/>
                      <a:pt x="11999" y="1028"/>
                    </a:cubicBezTo>
                    <a:cubicBezTo>
                      <a:pt x="16531" y="2054"/>
                      <a:pt x="19386" y="6568"/>
                      <a:pt x="18360" y="11100"/>
                    </a:cubicBezTo>
                    <a:cubicBezTo>
                      <a:pt x="17482" y="15013"/>
                      <a:pt x="13990" y="17675"/>
                      <a:pt x="10136" y="17675"/>
                    </a:cubicBezTo>
                    <a:cubicBezTo>
                      <a:pt x="9526" y="17675"/>
                      <a:pt x="8907" y="17609"/>
                      <a:pt x="8288" y="17470"/>
                    </a:cubicBezTo>
                    <a:cubicBezTo>
                      <a:pt x="3756" y="16444"/>
                      <a:pt x="901" y="11921"/>
                      <a:pt x="1927" y="7389"/>
                    </a:cubicBezTo>
                    <a:cubicBezTo>
                      <a:pt x="2804" y="3481"/>
                      <a:pt x="6289" y="820"/>
                      <a:pt x="10139" y="820"/>
                    </a:cubicBezTo>
                    <a:close/>
                    <a:moveTo>
                      <a:pt x="10152" y="0"/>
                    </a:moveTo>
                    <a:cubicBezTo>
                      <a:pt x="5925" y="0"/>
                      <a:pt x="2095" y="2920"/>
                      <a:pt x="1124" y="7211"/>
                    </a:cubicBezTo>
                    <a:cubicBezTo>
                      <a:pt x="0" y="12188"/>
                      <a:pt x="3132" y="17140"/>
                      <a:pt x="8110" y="18264"/>
                    </a:cubicBezTo>
                    <a:cubicBezTo>
                      <a:pt x="8792" y="18418"/>
                      <a:pt x="9475" y="18492"/>
                      <a:pt x="10148" y="18492"/>
                    </a:cubicBezTo>
                    <a:cubicBezTo>
                      <a:pt x="14369" y="18492"/>
                      <a:pt x="18193" y="15572"/>
                      <a:pt x="19163" y="11279"/>
                    </a:cubicBezTo>
                    <a:cubicBezTo>
                      <a:pt x="20287" y="6310"/>
                      <a:pt x="17147" y="1349"/>
                      <a:pt x="12178" y="225"/>
                    </a:cubicBezTo>
                    <a:cubicBezTo>
                      <a:pt x="11499" y="73"/>
                      <a:pt x="10820" y="0"/>
                      <a:pt x="10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962;p70">
              <a:extLst>
                <a:ext uri="{FF2B5EF4-FFF2-40B4-BE49-F238E27FC236}">
                  <a16:creationId xmlns:a16="http://schemas.microsoft.com/office/drawing/2014/main" id="{8BF37A3D-962E-475C-A461-917F57C5A1C2}"/>
                </a:ext>
              </a:extLst>
            </p:cNvPr>
            <p:cNvSpPr/>
            <p:nvPr/>
          </p:nvSpPr>
          <p:spPr>
            <a:xfrm>
              <a:off x="5647375" y="1174850"/>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963;p70">
              <a:extLst>
                <a:ext uri="{FF2B5EF4-FFF2-40B4-BE49-F238E27FC236}">
                  <a16:creationId xmlns:a16="http://schemas.microsoft.com/office/drawing/2014/main" id="{DEDF9FB8-7669-43A8-8F87-B3EA014B92DA}"/>
                </a:ext>
              </a:extLst>
            </p:cNvPr>
            <p:cNvGrpSpPr/>
            <p:nvPr/>
          </p:nvGrpSpPr>
          <p:grpSpPr>
            <a:xfrm>
              <a:off x="6049788" y="1061175"/>
              <a:ext cx="1046025" cy="1717100"/>
              <a:chOff x="1317525" y="725375"/>
              <a:chExt cx="1046025" cy="1717100"/>
            </a:xfrm>
          </p:grpSpPr>
          <p:sp>
            <p:nvSpPr>
              <p:cNvPr id="17" name="Google Shape;1964;p70">
                <a:extLst>
                  <a:ext uri="{FF2B5EF4-FFF2-40B4-BE49-F238E27FC236}">
                    <a16:creationId xmlns:a16="http://schemas.microsoft.com/office/drawing/2014/main" id="{12BDB098-4B57-4CF4-81F2-07E5435C27E2}"/>
                  </a:ext>
                </a:extLst>
              </p:cNvPr>
              <p:cNvSpPr/>
              <p:nvPr/>
            </p:nvSpPr>
            <p:spPr>
              <a:xfrm>
                <a:off x="1435075" y="914050"/>
                <a:ext cx="372475" cy="439150"/>
              </a:xfrm>
              <a:custGeom>
                <a:avLst/>
                <a:gdLst/>
                <a:ahLst/>
                <a:cxnLst/>
                <a:rect l="l" t="t" r="r" b="b"/>
                <a:pathLst>
                  <a:path w="14899" h="17566" fill="none" extrusionOk="0">
                    <a:moveTo>
                      <a:pt x="14898" y="17566"/>
                    </a:moveTo>
                    <a:cubicBezTo>
                      <a:pt x="14898" y="17566"/>
                      <a:pt x="9911" y="10518"/>
                      <a:pt x="0" y="0"/>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65;p70">
                <a:extLst>
                  <a:ext uri="{FF2B5EF4-FFF2-40B4-BE49-F238E27FC236}">
                    <a16:creationId xmlns:a16="http://schemas.microsoft.com/office/drawing/2014/main" id="{5AA998EA-A1D2-4197-9917-14547BDAC146}"/>
                  </a:ext>
                </a:extLst>
              </p:cNvPr>
              <p:cNvSpPr/>
              <p:nvPr/>
            </p:nvSpPr>
            <p:spPr>
              <a:xfrm>
                <a:off x="1851000" y="725375"/>
                <a:ext cx="68950" cy="586800"/>
              </a:xfrm>
              <a:custGeom>
                <a:avLst/>
                <a:gdLst/>
                <a:ahLst/>
                <a:cxnLst/>
                <a:rect l="l" t="t" r="r" b="b"/>
                <a:pathLst>
                  <a:path w="2758" h="23472" fill="none" extrusionOk="0">
                    <a:moveTo>
                      <a:pt x="1598" y="23471"/>
                    </a:moveTo>
                    <a:cubicBezTo>
                      <a:pt x="1598" y="23471"/>
                      <a:pt x="1" y="13845"/>
                      <a:pt x="2757" y="0"/>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66;p70">
                <a:extLst>
                  <a:ext uri="{FF2B5EF4-FFF2-40B4-BE49-F238E27FC236}">
                    <a16:creationId xmlns:a16="http://schemas.microsoft.com/office/drawing/2014/main" id="{4D46033F-832F-47C0-99B7-7737E3CF7D99}"/>
                  </a:ext>
                </a:extLst>
              </p:cNvPr>
              <p:cNvSpPr/>
              <p:nvPr/>
            </p:nvSpPr>
            <p:spPr>
              <a:xfrm>
                <a:off x="1317525" y="968675"/>
                <a:ext cx="428025" cy="402375"/>
              </a:xfrm>
              <a:custGeom>
                <a:avLst/>
                <a:gdLst/>
                <a:ahLst/>
                <a:cxnLst/>
                <a:rect l="l" t="t" r="r" b="b"/>
                <a:pathLst>
                  <a:path w="17121" h="16095" fill="none" extrusionOk="0">
                    <a:moveTo>
                      <a:pt x="17120" y="16094"/>
                    </a:moveTo>
                    <a:cubicBezTo>
                      <a:pt x="17120" y="16094"/>
                      <a:pt x="12847" y="801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67;p70">
                <a:extLst>
                  <a:ext uri="{FF2B5EF4-FFF2-40B4-BE49-F238E27FC236}">
                    <a16:creationId xmlns:a16="http://schemas.microsoft.com/office/drawing/2014/main" id="{D5ED0114-9F3E-474C-A50F-8BD26A153945}"/>
                  </a:ext>
                </a:extLst>
              </p:cNvPr>
              <p:cNvSpPr/>
              <p:nvPr/>
            </p:nvSpPr>
            <p:spPr>
              <a:xfrm>
                <a:off x="1533425" y="845575"/>
                <a:ext cx="307575" cy="486900"/>
              </a:xfrm>
              <a:custGeom>
                <a:avLst/>
                <a:gdLst/>
                <a:ahLst/>
                <a:cxnLst/>
                <a:rect l="l" t="t" r="r" b="b"/>
                <a:pathLst>
                  <a:path w="12303" h="19476" fill="none" extrusionOk="0">
                    <a:moveTo>
                      <a:pt x="12302" y="19475"/>
                    </a:moveTo>
                    <a:cubicBezTo>
                      <a:pt x="12302" y="19475"/>
                      <a:pt x="8341" y="11803"/>
                      <a:pt x="0"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68;p70">
                <a:extLst>
                  <a:ext uri="{FF2B5EF4-FFF2-40B4-BE49-F238E27FC236}">
                    <a16:creationId xmlns:a16="http://schemas.microsoft.com/office/drawing/2014/main" id="{A69767C2-D974-4947-92DB-33AA66610652}"/>
                  </a:ext>
                </a:extLst>
              </p:cNvPr>
              <p:cNvSpPr/>
              <p:nvPr/>
            </p:nvSpPr>
            <p:spPr>
              <a:xfrm>
                <a:off x="1795475" y="768400"/>
                <a:ext cx="36825" cy="574775"/>
              </a:xfrm>
              <a:custGeom>
                <a:avLst/>
                <a:gdLst/>
                <a:ahLst/>
                <a:cxnLst/>
                <a:rect l="l" t="t" r="r" b="b"/>
                <a:pathLst>
                  <a:path w="1473" h="22991" fill="none" extrusionOk="0">
                    <a:moveTo>
                      <a:pt x="1472" y="22990"/>
                    </a:moveTo>
                    <a:cubicBezTo>
                      <a:pt x="1472" y="22990"/>
                      <a:pt x="170" y="14453"/>
                      <a:pt x="0" y="1"/>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69;p70">
                <a:extLst>
                  <a:ext uri="{FF2B5EF4-FFF2-40B4-BE49-F238E27FC236}">
                    <a16:creationId xmlns:a16="http://schemas.microsoft.com/office/drawing/2014/main" id="{180BBEF7-38E1-4EA5-9FDD-D5E9D2516DCC}"/>
                  </a:ext>
                </a:extLst>
              </p:cNvPr>
              <p:cNvSpPr/>
              <p:nvPr/>
            </p:nvSpPr>
            <p:spPr>
              <a:xfrm>
                <a:off x="1701575" y="777550"/>
                <a:ext cx="116900" cy="564050"/>
              </a:xfrm>
              <a:custGeom>
                <a:avLst/>
                <a:gdLst/>
                <a:ahLst/>
                <a:cxnLst/>
                <a:rect l="l" t="t" r="r" b="b"/>
                <a:pathLst>
                  <a:path w="4676" h="22562" fill="none" extrusionOk="0">
                    <a:moveTo>
                      <a:pt x="4675" y="22562"/>
                    </a:moveTo>
                    <a:cubicBezTo>
                      <a:pt x="4675" y="22562"/>
                      <a:pt x="2195" y="1429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70;p70">
                <a:extLst>
                  <a:ext uri="{FF2B5EF4-FFF2-40B4-BE49-F238E27FC236}">
                    <a16:creationId xmlns:a16="http://schemas.microsoft.com/office/drawing/2014/main" id="{05BBFEF8-910B-4D66-8C82-4F5F017F08BB}"/>
                  </a:ext>
                </a:extLst>
              </p:cNvPr>
              <p:cNvSpPr/>
              <p:nvPr/>
            </p:nvSpPr>
            <p:spPr>
              <a:xfrm>
                <a:off x="1542125" y="1206350"/>
                <a:ext cx="821425" cy="1236125"/>
              </a:xfrm>
              <a:custGeom>
                <a:avLst/>
                <a:gdLst/>
                <a:ahLst/>
                <a:cxnLst/>
                <a:rect l="l" t="t" r="r" b="b"/>
                <a:pathLst>
                  <a:path w="32857" h="49445" extrusionOk="0">
                    <a:moveTo>
                      <a:pt x="13563" y="1"/>
                    </a:moveTo>
                    <a:cubicBezTo>
                      <a:pt x="12129" y="1"/>
                      <a:pt x="10672" y="277"/>
                      <a:pt x="9233" y="851"/>
                    </a:cubicBezTo>
                    <a:cubicBezTo>
                      <a:pt x="9225" y="851"/>
                      <a:pt x="9216" y="851"/>
                      <a:pt x="9207" y="860"/>
                    </a:cubicBezTo>
                    <a:cubicBezTo>
                      <a:pt x="9207" y="860"/>
                      <a:pt x="9198" y="860"/>
                      <a:pt x="9189" y="869"/>
                    </a:cubicBezTo>
                    <a:cubicBezTo>
                      <a:pt x="2462" y="3617"/>
                      <a:pt x="0" y="11369"/>
                      <a:pt x="3274" y="19460"/>
                    </a:cubicBezTo>
                    <a:cubicBezTo>
                      <a:pt x="6387" y="27179"/>
                      <a:pt x="23573" y="49444"/>
                      <a:pt x="28365" y="49444"/>
                    </a:cubicBezTo>
                    <a:cubicBezTo>
                      <a:pt x="28530" y="49444"/>
                      <a:pt x="28681" y="49418"/>
                      <a:pt x="28815" y="49364"/>
                    </a:cubicBezTo>
                    <a:cubicBezTo>
                      <a:pt x="32856" y="47731"/>
                      <a:pt x="29627" y="18104"/>
                      <a:pt x="26398" y="10120"/>
                    </a:cubicBezTo>
                    <a:cubicBezTo>
                      <a:pt x="23829" y="3755"/>
                      <a:pt x="18853" y="1"/>
                      <a:pt x="13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71;p70">
                <a:extLst>
                  <a:ext uri="{FF2B5EF4-FFF2-40B4-BE49-F238E27FC236}">
                    <a16:creationId xmlns:a16="http://schemas.microsoft.com/office/drawing/2014/main" id="{49A59020-557E-47FA-8D7C-1FABE902F17D}"/>
                  </a:ext>
                </a:extLst>
              </p:cNvPr>
              <p:cNvSpPr/>
              <p:nvPr/>
            </p:nvSpPr>
            <p:spPr>
              <a:xfrm>
                <a:off x="1967200" y="1467250"/>
                <a:ext cx="170650" cy="154150"/>
              </a:xfrm>
              <a:custGeom>
                <a:avLst/>
                <a:gdLst/>
                <a:ahLst/>
                <a:cxnLst/>
                <a:rect l="l" t="t" r="r" b="b"/>
                <a:pathLst>
                  <a:path w="6826" h="6166" extrusionOk="0">
                    <a:moveTo>
                      <a:pt x="3337" y="1"/>
                    </a:moveTo>
                    <a:cubicBezTo>
                      <a:pt x="2976" y="1"/>
                      <a:pt x="2610" y="68"/>
                      <a:pt x="2258" y="210"/>
                    </a:cubicBezTo>
                    <a:cubicBezTo>
                      <a:pt x="723" y="826"/>
                      <a:pt x="1" y="2610"/>
                      <a:pt x="643" y="4198"/>
                    </a:cubicBezTo>
                    <a:cubicBezTo>
                      <a:pt x="1137" y="5419"/>
                      <a:pt x="2290" y="6165"/>
                      <a:pt x="3494" y="6165"/>
                    </a:cubicBezTo>
                    <a:cubicBezTo>
                      <a:pt x="3856" y="6165"/>
                      <a:pt x="4222" y="6098"/>
                      <a:pt x="4577" y="5956"/>
                    </a:cubicBezTo>
                    <a:cubicBezTo>
                      <a:pt x="6103" y="5340"/>
                      <a:pt x="6825" y="3547"/>
                      <a:pt x="6183" y="1968"/>
                    </a:cubicBezTo>
                    <a:cubicBezTo>
                      <a:pt x="5696" y="747"/>
                      <a:pt x="4539" y="1"/>
                      <a:pt x="3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72;p70">
                <a:extLst>
                  <a:ext uri="{FF2B5EF4-FFF2-40B4-BE49-F238E27FC236}">
                    <a16:creationId xmlns:a16="http://schemas.microsoft.com/office/drawing/2014/main" id="{AA1D49F2-5B3B-4E59-AFA4-35AC0DEB737C}"/>
                  </a:ext>
                </a:extLst>
              </p:cNvPr>
              <p:cNvSpPr/>
              <p:nvPr/>
            </p:nvSpPr>
            <p:spPr>
              <a:xfrm>
                <a:off x="2020275" y="1563075"/>
                <a:ext cx="23900" cy="19900"/>
              </a:xfrm>
              <a:custGeom>
                <a:avLst/>
                <a:gdLst/>
                <a:ahLst/>
                <a:cxnLst/>
                <a:rect l="l" t="t" r="r" b="b"/>
                <a:pathLst>
                  <a:path w="956" h="796" extrusionOk="0">
                    <a:moveTo>
                      <a:pt x="503" y="1"/>
                    </a:moveTo>
                    <a:cubicBezTo>
                      <a:pt x="446" y="1"/>
                      <a:pt x="387" y="12"/>
                      <a:pt x="331" y="35"/>
                    </a:cubicBezTo>
                    <a:cubicBezTo>
                      <a:pt x="117" y="124"/>
                      <a:pt x="1" y="356"/>
                      <a:pt x="81" y="561"/>
                    </a:cubicBezTo>
                    <a:cubicBezTo>
                      <a:pt x="142" y="709"/>
                      <a:pt x="298" y="796"/>
                      <a:pt x="462" y="796"/>
                    </a:cubicBezTo>
                    <a:cubicBezTo>
                      <a:pt x="517" y="796"/>
                      <a:pt x="572" y="786"/>
                      <a:pt x="625" y="767"/>
                    </a:cubicBezTo>
                    <a:cubicBezTo>
                      <a:pt x="839" y="677"/>
                      <a:pt x="955" y="436"/>
                      <a:pt x="875" y="240"/>
                    </a:cubicBezTo>
                    <a:cubicBezTo>
                      <a:pt x="816" y="89"/>
                      <a:pt x="664"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73;p70">
                <a:extLst>
                  <a:ext uri="{FF2B5EF4-FFF2-40B4-BE49-F238E27FC236}">
                    <a16:creationId xmlns:a16="http://schemas.microsoft.com/office/drawing/2014/main" id="{D980D81B-9500-4A36-8652-CCA8DC4FAB3F}"/>
                  </a:ext>
                </a:extLst>
              </p:cNvPr>
              <p:cNvSpPr/>
              <p:nvPr/>
            </p:nvSpPr>
            <p:spPr>
              <a:xfrm>
                <a:off x="1709175" y="1571275"/>
                <a:ext cx="170625" cy="154275"/>
              </a:xfrm>
              <a:custGeom>
                <a:avLst/>
                <a:gdLst/>
                <a:ahLst/>
                <a:cxnLst/>
                <a:rect l="l" t="t" r="r" b="b"/>
                <a:pathLst>
                  <a:path w="6825" h="6171" extrusionOk="0">
                    <a:moveTo>
                      <a:pt x="3346" y="1"/>
                    </a:moveTo>
                    <a:cubicBezTo>
                      <a:pt x="2982" y="1"/>
                      <a:pt x="2613" y="70"/>
                      <a:pt x="2257" y="216"/>
                    </a:cubicBezTo>
                    <a:cubicBezTo>
                      <a:pt x="723" y="831"/>
                      <a:pt x="0" y="2615"/>
                      <a:pt x="642" y="4203"/>
                    </a:cubicBezTo>
                    <a:cubicBezTo>
                      <a:pt x="1136" y="5424"/>
                      <a:pt x="2289" y="6170"/>
                      <a:pt x="3493" y="6170"/>
                    </a:cubicBezTo>
                    <a:cubicBezTo>
                      <a:pt x="3855" y="6170"/>
                      <a:pt x="4222" y="6103"/>
                      <a:pt x="4576" y="5961"/>
                    </a:cubicBezTo>
                    <a:cubicBezTo>
                      <a:pt x="6111" y="5345"/>
                      <a:pt x="6825" y="3552"/>
                      <a:pt x="6191" y="1964"/>
                    </a:cubicBezTo>
                    <a:cubicBezTo>
                      <a:pt x="5699" y="746"/>
                      <a:pt x="4545" y="1"/>
                      <a:pt x="3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74;p70">
                <a:extLst>
                  <a:ext uri="{FF2B5EF4-FFF2-40B4-BE49-F238E27FC236}">
                    <a16:creationId xmlns:a16="http://schemas.microsoft.com/office/drawing/2014/main" id="{1A219C7A-7E2B-4049-84B1-B3F38CF8F3C2}"/>
                  </a:ext>
                </a:extLst>
              </p:cNvPr>
              <p:cNvSpPr/>
              <p:nvPr/>
            </p:nvSpPr>
            <p:spPr>
              <a:xfrm>
                <a:off x="1734150" y="1613750"/>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75;p70">
                <a:extLst>
                  <a:ext uri="{FF2B5EF4-FFF2-40B4-BE49-F238E27FC236}">
                    <a16:creationId xmlns:a16="http://schemas.microsoft.com/office/drawing/2014/main" id="{1400563D-D902-47DA-B521-ABE6338C5427}"/>
                  </a:ext>
                </a:extLst>
              </p:cNvPr>
              <p:cNvSpPr/>
              <p:nvPr/>
            </p:nvSpPr>
            <p:spPr>
              <a:xfrm>
                <a:off x="1817100" y="1645150"/>
                <a:ext cx="23900" cy="19825"/>
              </a:xfrm>
              <a:custGeom>
                <a:avLst/>
                <a:gdLst/>
                <a:ahLst/>
                <a:cxnLst/>
                <a:rect l="l" t="t" r="r" b="b"/>
                <a:pathLst>
                  <a:path w="956" h="793" extrusionOk="0">
                    <a:moveTo>
                      <a:pt x="507" y="0"/>
                    </a:moveTo>
                    <a:cubicBezTo>
                      <a:pt x="449" y="0"/>
                      <a:pt x="389" y="12"/>
                      <a:pt x="331" y="35"/>
                    </a:cubicBezTo>
                    <a:cubicBezTo>
                      <a:pt x="117" y="115"/>
                      <a:pt x="1" y="356"/>
                      <a:pt x="90" y="552"/>
                    </a:cubicBezTo>
                    <a:cubicBezTo>
                      <a:pt x="149" y="704"/>
                      <a:pt x="296" y="792"/>
                      <a:pt x="455" y="792"/>
                    </a:cubicBezTo>
                    <a:cubicBezTo>
                      <a:pt x="511" y="792"/>
                      <a:pt x="569" y="781"/>
                      <a:pt x="625" y="758"/>
                    </a:cubicBezTo>
                    <a:cubicBezTo>
                      <a:pt x="848" y="668"/>
                      <a:pt x="955" y="436"/>
                      <a:pt x="875" y="240"/>
                    </a:cubicBezTo>
                    <a:cubicBezTo>
                      <a:pt x="816" y="89"/>
                      <a:pt x="669" y="0"/>
                      <a:pt x="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76;p70">
                <a:extLst>
                  <a:ext uri="{FF2B5EF4-FFF2-40B4-BE49-F238E27FC236}">
                    <a16:creationId xmlns:a16="http://schemas.microsoft.com/office/drawing/2014/main" id="{F83AD9F7-8410-4179-B534-F7B97870D5DF}"/>
                  </a:ext>
                </a:extLst>
              </p:cNvPr>
              <p:cNvSpPr/>
              <p:nvPr/>
            </p:nvSpPr>
            <p:spPr>
              <a:xfrm>
                <a:off x="1900300" y="1662525"/>
                <a:ext cx="138300" cy="105500"/>
              </a:xfrm>
              <a:custGeom>
                <a:avLst/>
                <a:gdLst/>
                <a:ahLst/>
                <a:cxnLst/>
                <a:rect l="l" t="t" r="r" b="b"/>
                <a:pathLst>
                  <a:path w="5532" h="4220" fill="none" extrusionOk="0">
                    <a:moveTo>
                      <a:pt x="4782" y="0"/>
                    </a:moveTo>
                    <a:cubicBezTo>
                      <a:pt x="4782" y="0"/>
                      <a:pt x="5531" y="2364"/>
                      <a:pt x="3239" y="3292"/>
                    </a:cubicBezTo>
                    <a:cubicBezTo>
                      <a:pt x="946" y="4220"/>
                      <a:pt x="0" y="1936"/>
                      <a:pt x="0" y="193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77;p70">
                <a:extLst>
                  <a:ext uri="{FF2B5EF4-FFF2-40B4-BE49-F238E27FC236}">
                    <a16:creationId xmlns:a16="http://schemas.microsoft.com/office/drawing/2014/main" id="{53FBF1F8-62D2-429B-A30A-D19AF0BD37B5}"/>
                  </a:ext>
                </a:extLst>
              </p:cNvPr>
              <p:cNvSpPr/>
              <p:nvPr/>
            </p:nvSpPr>
            <p:spPr>
              <a:xfrm>
                <a:off x="1739500" y="1746500"/>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78;p70">
                <a:extLst>
                  <a:ext uri="{FF2B5EF4-FFF2-40B4-BE49-F238E27FC236}">
                    <a16:creationId xmlns:a16="http://schemas.microsoft.com/office/drawing/2014/main" id="{042ECCF2-E5C8-4429-9559-25B4DA0B2CB5}"/>
                  </a:ext>
                </a:extLst>
              </p:cNvPr>
              <p:cNvSpPr/>
              <p:nvPr/>
            </p:nvSpPr>
            <p:spPr>
              <a:xfrm>
                <a:off x="2033338" y="1491625"/>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79;p70">
                <a:extLst>
                  <a:ext uri="{FF2B5EF4-FFF2-40B4-BE49-F238E27FC236}">
                    <a16:creationId xmlns:a16="http://schemas.microsoft.com/office/drawing/2014/main" id="{48F55CC2-B7E8-4D69-8C03-EA4001EFBB97}"/>
                  </a:ext>
                </a:extLst>
              </p:cNvPr>
              <p:cNvSpPr/>
              <p:nvPr/>
            </p:nvSpPr>
            <p:spPr>
              <a:xfrm>
                <a:off x="2085200" y="1609488"/>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980;p70">
              <a:extLst>
                <a:ext uri="{FF2B5EF4-FFF2-40B4-BE49-F238E27FC236}">
                  <a16:creationId xmlns:a16="http://schemas.microsoft.com/office/drawing/2014/main" id="{FC6B206B-95E3-4413-B3EF-B1D055EF8274}"/>
                </a:ext>
              </a:extLst>
            </p:cNvPr>
            <p:cNvSpPr/>
            <p:nvPr/>
          </p:nvSpPr>
          <p:spPr>
            <a:xfrm rot="3639228">
              <a:off x="5238963" y="2607789"/>
              <a:ext cx="224857" cy="140879"/>
            </a:xfrm>
            <a:custGeom>
              <a:avLst/>
              <a:gdLst/>
              <a:ahLst/>
              <a:cxnLst/>
              <a:rect l="l" t="t" r="r" b="b"/>
              <a:pathLst>
                <a:path w="8994" h="5635" extrusionOk="0">
                  <a:moveTo>
                    <a:pt x="5236" y="1"/>
                  </a:moveTo>
                  <a:cubicBezTo>
                    <a:pt x="4654" y="1"/>
                    <a:pt x="4058" y="89"/>
                    <a:pt x="3489" y="317"/>
                  </a:cubicBezTo>
                  <a:cubicBezTo>
                    <a:pt x="1009" y="1325"/>
                    <a:pt x="1" y="4635"/>
                    <a:pt x="1" y="4635"/>
                  </a:cubicBezTo>
                  <a:cubicBezTo>
                    <a:pt x="1" y="4635"/>
                    <a:pt x="1793" y="5634"/>
                    <a:pt x="3750" y="5634"/>
                  </a:cubicBezTo>
                  <a:cubicBezTo>
                    <a:pt x="4335" y="5634"/>
                    <a:pt x="4934" y="5545"/>
                    <a:pt x="5505" y="5313"/>
                  </a:cubicBezTo>
                  <a:cubicBezTo>
                    <a:pt x="7994" y="4314"/>
                    <a:pt x="8993" y="1004"/>
                    <a:pt x="8993" y="1004"/>
                  </a:cubicBezTo>
                  <a:cubicBezTo>
                    <a:pt x="8993" y="1004"/>
                    <a:pt x="7199" y="1"/>
                    <a:pt x="5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roup 88">
            <a:extLst>
              <a:ext uri="{FF2B5EF4-FFF2-40B4-BE49-F238E27FC236}">
                <a16:creationId xmlns:a16="http://schemas.microsoft.com/office/drawing/2014/main" id="{92EA1AA9-E322-4D97-BCE9-48D435E796A0}"/>
              </a:ext>
            </a:extLst>
          </p:cNvPr>
          <p:cNvGrpSpPr/>
          <p:nvPr/>
        </p:nvGrpSpPr>
        <p:grpSpPr>
          <a:xfrm>
            <a:off x="398050" y="368162"/>
            <a:ext cx="824560" cy="1008366"/>
            <a:chOff x="6214315" y="754560"/>
            <a:chExt cx="1594563" cy="2172015"/>
          </a:xfrm>
        </p:grpSpPr>
        <p:grpSp>
          <p:nvGrpSpPr>
            <p:cNvPr id="90" name="Google Shape;1058;p52">
              <a:extLst>
                <a:ext uri="{FF2B5EF4-FFF2-40B4-BE49-F238E27FC236}">
                  <a16:creationId xmlns:a16="http://schemas.microsoft.com/office/drawing/2014/main" id="{222DE86A-6D28-41BF-89D5-2FE8C978995F}"/>
                </a:ext>
              </a:extLst>
            </p:cNvPr>
            <p:cNvGrpSpPr/>
            <p:nvPr/>
          </p:nvGrpSpPr>
          <p:grpSpPr>
            <a:xfrm>
              <a:off x="7113942" y="1911694"/>
              <a:ext cx="694936" cy="635399"/>
              <a:chOff x="1686435" y="1325138"/>
              <a:chExt cx="494933" cy="454376"/>
            </a:xfrm>
          </p:grpSpPr>
          <p:sp>
            <p:nvSpPr>
              <p:cNvPr id="124" name="Google Shape;1059;p52">
                <a:extLst>
                  <a:ext uri="{FF2B5EF4-FFF2-40B4-BE49-F238E27FC236}">
                    <a16:creationId xmlns:a16="http://schemas.microsoft.com/office/drawing/2014/main" id="{C4AED76C-D4DE-4270-A019-874A861DD191}"/>
                  </a:ext>
                </a:extLst>
              </p:cNvPr>
              <p:cNvSpPr/>
              <p:nvPr/>
            </p:nvSpPr>
            <p:spPr>
              <a:xfrm>
                <a:off x="1709631" y="1325138"/>
                <a:ext cx="448372" cy="240763"/>
              </a:xfrm>
              <a:custGeom>
                <a:avLst/>
                <a:gdLst/>
                <a:ahLst/>
                <a:cxnLst/>
                <a:rect l="l" t="t" r="r" b="b"/>
                <a:pathLst>
                  <a:path w="18595" h="9985" extrusionOk="0">
                    <a:moveTo>
                      <a:pt x="7962" y="1"/>
                    </a:moveTo>
                    <a:cubicBezTo>
                      <a:pt x="7559" y="1"/>
                      <a:pt x="7162" y="163"/>
                      <a:pt x="6868" y="466"/>
                    </a:cubicBezTo>
                    <a:cubicBezTo>
                      <a:pt x="6577" y="768"/>
                      <a:pt x="6180" y="933"/>
                      <a:pt x="5770" y="933"/>
                    </a:cubicBezTo>
                    <a:cubicBezTo>
                      <a:pt x="5717" y="933"/>
                      <a:pt x="5665" y="930"/>
                      <a:pt x="5612" y="925"/>
                    </a:cubicBezTo>
                    <a:cubicBezTo>
                      <a:pt x="5560" y="919"/>
                      <a:pt x="5508" y="917"/>
                      <a:pt x="5456" y="917"/>
                    </a:cubicBezTo>
                    <a:cubicBezTo>
                      <a:pt x="4861" y="917"/>
                      <a:pt x="4313" y="1263"/>
                      <a:pt x="4064" y="1817"/>
                    </a:cubicBezTo>
                    <a:cubicBezTo>
                      <a:pt x="3872" y="2244"/>
                      <a:pt x="3496" y="2563"/>
                      <a:pt x="3044" y="2674"/>
                    </a:cubicBezTo>
                    <a:cubicBezTo>
                      <a:pt x="2403" y="2833"/>
                      <a:pt x="1941" y="3388"/>
                      <a:pt x="1897" y="4044"/>
                    </a:cubicBezTo>
                    <a:cubicBezTo>
                      <a:pt x="1865" y="4510"/>
                      <a:pt x="1616" y="4937"/>
                      <a:pt x="1231" y="5198"/>
                    </a:cubicBezTo>
                    <a:cubicBezTo>
                      <a:pt x="686" y="5564"/>
                      <a:pt x="437" y="6246"/>
                      <a:pt x="619" y="6880"/>
                    </a:cubicBezTo>
                    <a:cubicBezTo>
                      <a:pt x="746" y="7330"/>
                      <a:pt x="660" y="7817"/>
                      <a:pt x="386" y="8193"/>
                    </a:cubicBezTo>
                    <a:cubicBezTo>
                      <a:pt x="1" y="8729"/>
                      <a:pt x="1" y="9449"/>
                      <a:pt x="386" y="9984"/>
                    </a:cubicBezTo>
                    <a:lnTo>
                      <a:pt x="18209" y="9984"/>
                    </a:lnTo>
                    <a:cubicBezTo>
                      <a:pt x="18595" y="9449"/>
                      <a:pt x="18595" y="8729"/>
                      <a:pt x="18209" y="8193"/>
                    </a:cubicBezTo>
                    <a:cubicBezTo>
                      <a:pt x="17932" y="7817"/>
                      <a:pt x="17846" y="7330"/>
                      <a:pt x="17976" y="6880"/>
                    </a:cubicBezTo>
                    <a:cubicBezTo>
                      <a:pt x="18161" y="6246"/>
                      <a:pt x="17913" y="5571"/>
                      <a:pt x="17365" y="5198"/>
                    </a:cubicBezTo>
                    <a:cubicBezTo>
                      <a:pt x="16973" y="4937"/>
                      <a:pt x="16731" y="4510"/>
                      <a:pt x="16699" y="4044"/>
                    </a:cubicBezTo>
                    <a:cubicBezTo>
                      <a:pt x="16654" y="3388"/>
                      <a:pt x="16189" y="2833"/>
                      <a:pt x="15548" y="2674"/>
                    </a:cubicBezTo>
                    <a:cubicBezTo>
                      <a:pt x="15093" y="2563"/>
                      <a:pt x="14713" y="2244"/>
                      <a:pt x="14529" y="1817"/>
                    </a:cubicBezTo>
                    <a:cubicBezTo>
                      <a:pt x="14283" y="1265"/>
                      <a:pt x="13737" y="916"/>
                      <a:pt x="13140" y="916"/>
                    </a:cubicBezTo>
                    <a:cubicBezTo>
                      <a:pt x="13086" y="916"/>
                      <a:pt x="13031" y="919"/>
                      <a:pt x="12977" y="925"/>
                    </a:cubicBezTo>
                    <a:cubicBezTo>
                      <a:pt x="12924" y="930"/>
                      <a:pt x="12871" y="933"/>
                      <a:pt x="12819" y="933"/>
                    </a:cubicBezTo>
                    <a:cubicBezTo>
                      <a:pt x="12409" y="933"/>
                      <a:pt x="12013" y="768"/>
                      <a:pt x="11724" y="466"/>
                    </a:cubicBezTo>
                    <a:cubicBezTo>
                      <a:pt x="11430" y="163"/>
                      <a:pt x="11032" y="2"/>
                      <a:pt x="10628" y="2"/>
                    </a:cubicBezTo>
                    <a:cubicBezTo>
                      <a:pt x="10402" y="2"/>
                      <a:pt x="10175" y="53"/>
                      <a:pt x="9962" y="157"/>
                    </a:cubicBezTo>
                    <a:cubicBezTo>
                      <a:pt x="9752" y="260"/>
                      <a:pt x="9524" y="312"/>
                      <a:pt x="9296" y="312"/>
                    </a:cubicBezTo>
                    <a:cubicBezTo>
                      <a:pt x="9067" y="312"/>
                      <a:pt x="8839" y="260"/>
                      <a:pt x="8627" y="157"/>
                    </a:cubicBezTo>
                    <a:cubicBezTo>
                      <a:pt x="8414" y="52"/>
                      <a:pt x="8187" y="1"/>
                      <a:pt x="79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60;p52">
                <a:extLst>
                  <a:ext uri="{FF2B5EF4-FFF2-40B4-BE49-F238E27FC236}">
                    <a16:creationId xmlns:a16="http://schemas.microsoft.com/office/drawing/2014/main" id="{3A54249B-C1A3-4713-9B14-C876F03A1F5C}"/>
                  </a:ext>
                </a:extLst>
              </p:cNvPr>
              <p:cNvSpPr/>
              <p:nvPr/>
            </p:nvSpPr>
            <p:spPr>
              <a:xfrm>
                <a:off x="1709703" y="1325138"/>
                <a:ext cx="206813" cy="240763"/>
              </a:xfrm>
              <a:custGeom>
                <a:avLst/>
                <a:gdLst/>
                <a:ahLst/>
                <a:cxnLst/>
                <a:rect l="l" t="t" r="r" b="b"/>
                <a:pathLst>
                  <a:path w="8577" h="9985" extrusionOk="0">
                    <a:moveTo>
                      <a:pt x="7961" y="0"/>
                    </a:moveTo>
                    <a:cubicBezTo>
                      <a:pt x="7558" y="0"/>
                      <a:pt x="7160" y="161"/>
                      <a:pt x="6868" y="466"/>
                    </a:cubicBezTo>
                    <a:cubicBezTo>
                      <a:pt x="6580" y="768"/>
                      <a:pt x="6184" y="933"/>
                      <a:pt x="5771" y="933"/>
                    </a:cubicBezTo>
                    <a:cubicBezTo>
                      <a:pt x="5718" y="933"/>
                      <a:pt x="5665" y="930"/>
                      <a:pt x="5612" y="925"/>
                    </a:cubicBezTo>
                    <a:cubicBezTo>
                      <a:pt x="5560" y="919"/>
                      <a:pt x="5508" y="917"/>
                      <a:pt x="5456" y="917"/>
                    </a:cubicBezTo>
                    <a:cubicBezTo>
                      <a:pt x="4861" y="917"/>
                      <a:pt x="4313" y="1263"/>
                      <a:pt x="4064" y="1817"/>
                    </a:cubicBezTo>
                    <a:cubicBezTo>
                      <a:pt x="3873" y="2244"/>
                      <a:pt x="3500" y="2563"/>
                      <a:pt x="3044" y="2674"/>
                    </a:cubicBezTo>
                    <a:cubicBezTo>
                      <a:pt x="2404" y="2833"/>
                      <a:pt x="1941" y="3388"/>
                      <a:pt x="1897" y="4044"/>
                    </a:cubicBezTo>
                    <a:cubicBezTo>
                      <a:pt x="1865" y="4510"/>
                      <a:pt x="1620" y="4937"/>
                      <a:pt x="1231" y="5198"/>
                    </a:cubicBezTo>
                    <a:cubicBezTo>
                      <a:pt x="686" y="5564"/>
                      <a:pt x="441" y="6246"/>
                      <a:pt x="619" y="6880"/>
                    </a:cubicBezTo>
                    <a:cubicBezTo>
                      <a:pt x="746" y="7330"/>
                      <a:pt x="664" y="7817"/>
                      <a:pt x="386" y="8193"/>
                    </a:cubicBezTo>
                    <a:cubicBezTo>
                      <a:pt x="1" y="8729"/>
                      <a:pt x="1" y="9449"/>
                      <a:pt x="386" y="9984"/>
                    </a:cubicBezTo>
                    <a:lnTo>
                      <a:pt x="1620" y="9984"/>
                    </a:lnTo>
                    <a:cubicBezTo>
                      <a:pt x="1228" y="9449"/>
                      <a:pt x="1228" y="8729"/>
                      <a:pt x="1620" y="8193"/>
                    </a:cubicBezTo>
                    <a:cubicBezTo>
                      <a:pt x="1894" y="7817"/>
                      <a:pt x="1983" y="7330"/>
                      <a:pt x="1849" y="6880"/>
                    </a:cubicBezTo>
                    <a:cubicBezTo>
                      <a:pt x="1667" y="6246"/>
                      <a:pt x="1913" y="5571"/>
                      <a:pt x="2458" y="5198"/>
                    </a:cubicBezTo>
                    <a:cubicBezTo>
                      <a:pt x="2850" y="4937"/>
                      <a:pt x="3092" y="4510"/>
                      <a:pt x="3124" y="4044"/>
                    </a:cubicBezTo>
                    <a:cubicBezTo>
                      <a:pt x="3168" y="3388"/>
                      <a:pt x="3634" y="2833"/>
                      <a:pt x="4271" y="2674"/>
                    </a:cubicBezTo>
                    <a:cubicBezTo>
                      <a:pt x="4727" y="2563"/>
                      <a:pt x="5103" y="2244"/>
                      <a:pt x="5297" y="1817"/>
                    </a:cubicBezTo>
                    <a:cubicBezTo>
                      <a:pt x="5540" y="1265"/>
                      <a:pt x="6085" y="916"/>
                      <a:pt x="6682" y="916"/>
                    </a:cubicBezTo>
                    <a:cubicBezTo>
                      <a:pt x="6736" y="916"/>
                      <a:pt x="6791" y="919"/>
                      <a:pt x="6846" y="925"/>
                    </a:cubicBezTo>
                    <a:cubicBezTo>
                      <a:pt x="6898" y="930"/>
                      <a:pt x="6951" y="933"/>
                      <a:pt x="7003" y="933"/>
                    </a:cubicBezTo>
                    <a:cubicBezTo>
                      <a:pt x="7414" y="933"/>
                      <a:pt x="7810" y="768"/>
                      <a:pt x="8098" y="466"/>
                    </a:cubicBezTo>
                    <a:cubicBezTo>
                      <a:pt x="8238" y="322"/>
                      <a:pt x="8401" y="211"/>
                      <a:pt x="8576" y="131"/>
                    </a:cubicBezTo>
                    <a:cubicBezTo>
                      <a:pt x="8379" y="43"/>
                      <a:pt x="8169" y="0"/>
                      <a:pt x="79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61;p52">
                <a:extLst>
                  <a:ext uri="{FF2B5EF4-FFF2-40B4-BE49-F238E27FC236}">
                    <a16:creationId xmlns:a16="http://schemas.microsoft.com/office/drawing/2014/main" id="{C2A399B5-7BE0-4A31-B94D-5A675A1CCF80}"/>
                  </a:ext>
                </a:extLst>
              </p:cNvPr>
              <p:cNvSpPr/>
              <p:nvPr/>
            </p:nvSpPr>
            <p:spPr>
              <a:xfrm>
                <a:off x="1695043" y="1556039"/>
                <a:ext cx="477572" cy="194877"/>
              </a:xfrm>
              <a:custGeom>
                <a:avLst/>
                <a:gdLst/>
                <a:ahLst/>
                <a:cxnLst/>
                <a:rect l="l" t="t" r="r" b="b"/>
                <a:pathLst>
                  <a:path w="19806" h="8082" extrusionOk="0">
                    <a:moveTo>
                      <a:pt x="9904" y="0"/>
                    </a:moveTo>
                    <a:lnTo>
                      <a:pt x="0" y="1240"/>
                    </a:lnTo>
                    <a:cubicBezTo>
                      <a:pt x="1195" y="5223"/>
                      <a:pt x="5003" y="6903"/>
                      <a:pt x="5003" y="6903"/>
                    </a:cubicBezTo>
                    <a:lnTo>
                      <a:pt x="9904" y="8082"/>
                    </a:lnTo>
                    <a:lnTo>
                      <a:pt x="14802" y="6903"/>
                    </a:lnTo>
                    <a:cubicBezTo>
                      <a:pt x="14802" y="6903"/>
                      <a:pt x="18610" y="5223"/>
                      <a:pt x="19805" y="1240"/>
                    </a:cubicBezTo>
                    <a:lnTo>
                      <a:pt x="99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62;p52">
                <a:extLst>
                  <a:ext uri="{FF2B5EF4-FFF2-40B4-BE49-F238E27FC236}">
                    <a16:creationId xmlns:a16="http://schemas.microsoft.com/office/drawing/2014/main" id="{2F4A68EA-AEEE-4467-87B2-882AA38CFD79}"/>
                  </a:ext>
                </a:extLst>
              </p:cNvPr>
              <p:cNvSpPr/>
              <p:nvPr/>
            </p:nvSpPr>
            <p:spPr>
              <a:xfrm>
                <a:off x="1695043" y="1556039"/>
                <a:ext cx="253663" cy="194877"/>
              </a:xfrm>
              <a:custGeom>
                <a:avLst/>
                <a:gdLst/>
                <a:ahLst/>
                <a:cxnLst/>
                <a:rect l="l" t="t" r="r" b="b"/>
                <a:pathLst>
                  <a:path w="10520" h="8082" extrusionOk="0">
                    <a:moveTo>
                      <a:pt x="9901" y="0"/>
                    </a:moveTo>
                    <a:lnTo>
                      <a:pt x="0" y="1240"/>
                    </a:lnTo>
                    <a:cubicBezTo>
                      <a:pt x="1195" y="5223"/>
                      <a:pt x="5003" y="6903"/>
                      <a:pt x="5003" y="6903"/>
                    </a:cubicBezTo>
                    <a:lnTo>
                      <a:pt x="9901" y="8082"/>
                    </a:lnTo>
                    <a:lnTo>
                      <a:pt x="10519" y="7935"/>
                    </a:lnTo>
                    <a:lnTo>
                      <a:pt x="6240" y="6903"/>
                    </a:lnTo>
                    <a:cubicBezTo>
                      <a:pt x="6240" y="6903"/>
                      <a:pt x="2432" y="5223"/>
                      <a:pt x="1237" y="1240"/>
                    </a:cubicBezTo>
                    <a:lnTo>
                      <a:pt x="10519" y="77"/>
                    </a:lnTo>
                    <a:lnTo>
                      <a:pt x="9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63;p52">
                <a:extLst>
                  <a:ext uri="{FF2B5EF4-FFF2-40B4-BE49-F238E27FC236}">
                    <a16:creationId xmlns:a16="http://schemas.microsoft.com/office/drawing/2014/main" id="{4FE20D94-249C-4ED7-9714-EC500B2238DF}"/>
                  </a:ext>
                </a:extLst>
              </p:cNvPr>
              <p:cNvSpPr/>
              <p:nvPr/>
            </p:nvSpPr>
            <p:spPr>
              <a:xfrm>
                <a:off x="1838174" y="1641397"/>
                <a:ext cx="14781" cy="30768"/>
              </a:xfrm>
              <a:custGeom>
                <a:avLst/>
                <a:gdLst/>
                <a:ahLst/>
                <a:cxnLst/>
                <a:rect l="l" t="t" r="r" b="b"/>
                <a:pathLst>
                  <a:path w="613" h="1276" extrusionOk="0">
                    <a:moveTo>
                      <a:pt x="307" y="1"/>
                    </a:moveTo>
                    <a:cubicBezTo>
                      <a:pt x="138" y="1"/>
                      <a:pt x="1" y="138"/>
                      <a:pt x="1" y="307"/>
                    </a:cubicBezTo>
                    <a:lnTo>
                      <a:pt x="1" y="969"/>
                    </a:lnTo>
                    <a:cubicBezTo>
                      <a:pt x="1" y="1138"/>
                      <a:pt x="135" y="1275"/>
                      <a:pt x="307" y="1275"/>
                    </a:cubicBezTo>
                    <a:cubicBezTo>
                      <a:pt x="479" y="1275"/>
                      <a:pt x="613" y="1138"/>
                      <a:pt x="613" y="969"/>
                    </a:cubicBezTo>
                    <a:lnTo>
                      <a:pt x="613" y="307"/>
                    </a:lnTo>
                    <a:cubicBezTo>
                      <a:pt x="613" y="141"/>
                      <a:pt x="472" y="1"/>
                      <a:pt x="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64;p52">
                <a:extLst>
                  <a:ext uri="{FF2B5EF4-FFF2-40B4-BE49-F238E27FC236}">
                    <a16:creationId xmlns:a16="http://schemas.microsoft.com/office/drawing/2014/main" id="{1142C5DA-896C-4FF0-A326-D43F634DC84D}"/>
                  </a:ext>
                </a:extLst>
              </p:cNvPr>
              <p:cNvSpPr/>
              <p:nvPr/>
            </p:nvSpPr>
            <p:spPr>
              <a:xfrm>
                <a:off x="2014750" y="1641397"/>
                <a:ext cx="14853" cy="30768"/>
              </a:xfrm>
              <a:custGeom>
                <a:avLst/>
                <a:gdLst/>
                <a:ahLst/>
                <a:cxnLst/>
                <a:rect l="l" t="t" r="r" b="b"/>
                <a:pathLst>
                  <a:path w="616" h="1276" extrusionOk="0">
                    <a:moveTo>
                      <a:pt x="307" y="1"/>
                    </a:moveTo>
                    <a:cubicBezTo>
                      <a:pt x="141" y="1"/>
                      <a:pt x="1" y="138"/>
                      <a:pt x="1" y="307"/>
                    </a:cubicBezTo>
                    <a:lnTo>
                      <a:pt x="1" y="969"/>
                    </a:lnTo>
                    <a:cubicBezTo>
                      <a:pt x="1" y="1138"/>
                      <a:pt x="138" y="1275"/>
                      <a:pt x="307" y="1275"/>
                    </a:cubicBezTo>
                    <a:cubicBezTo>
                      <a:pt x="476" y="1275"/>
                      <a:pt x="616" y="1138"/>
                      <a:pt x="616" y="969"/>
                    </a:cubicBezTo>
                    <a:lnTo>
                      <a:pt x="616" y="307"/>
                    </a:lnTo>
                    <a:cubicBezTo>
                      <a:pt x="616" y="141"/>
                      <a:pt x="476" y="1"/>
                      <a:pt x="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65;p52">
                <a:extLst>
                  <a:ext uri="{FF2B5EF4-FFF2-40B4-BE49-F238E27FC236}">
                    <a16:creationId xmlns:a16="http://schemas.microsoft.com/office/drawing/2014/main" id="{46CEF57B-5E2F-4D6A-978D-9A5A7858309D}"/>
                  </a:ext>
                </a:extLst>
              </p:cNvPr>
              <p:cNvSpPr/>
              <p:nvPr/>
            </p:nvSpPr>
            <p:spPr>
              <a:xfrm>
                <a:off x="1903736" y="1656082"/>
                <a:ext cx="60185" cy="24522"/>
              </a:xfrm>
              <a:custGeom>
                <a:avLst/>
                <a:gdLst/>
                <a:ahLst/>
                <a:cxnLst/>
                <a:rect l="l" t="t" r="r" b="b"/>
                <a:pathLst>
                  <a:path w="2496" h="1017" extrusionOk="0">
                    <a:moveTo>
                      <a:pt x="343" y="1"/>
                    </a:moveTo>
                    <a:cubicBezTo>
                      <a:pt x="271" y="1"/>
                      <a:pt x="199" y="26"/>
                      <a:pt x="140" y="77"/>
                    </a:cubicBezTo>
                    <a:cubicBezTo>
                      <a:pt x="13" y="188"/>
                      <a:pt x="0" y="383"/>
                      <a:pt x="112" y="510"/>
                    </a:cubicBezTo>
                    <a:cubicBezTo>
                      <a:pt x="392" y="835"/>
                      <a:pt x="806" y="1017"/>
                      <a:pt x="1246" y="1017"/>
                    </a:cubicBezTo>
                    <a:cubicBezTo>
                      <a:pt x="1689" y="1017"/>
                      <a:pt x="2103" y="835"/>
                      <a:pt x="2384" y="510"/>
                    </a:cubicBezTo>
                    <a:cubicBezTo>
                      <a:pt x="2495" y="386"/>
                      <a:pt x="2482" y="188"/>
                      <a:pt x="2355" y="77"/>
                    </a:cubicBezTo>
                    <a:cubicBezTo>
                      <a:pt x="2297" y="26"/>
                      <a:pt x="2225" y="1"/>
                      <a:pt x="2153" y="1"/>
                    </a:cubicBezTo>
                    <a:cubicBezTo>
                      <a:pt x="2067" y="1"/>
                      <a:pt x="1982" y="36"/>
                      <a:pt x="1922" y="105"/>
                    </a:cubicBezTo>
                    <a:cubicBezTo>
                      <a:pt x="1759" y="293"/>
                      <a:pt x="1511" y="402"/>
                      <a:pt x="1249" y="402"/>
                    </a:cubicBezTo>
                    <a:cubicBezTo>
                      <a:pt x="985" y="402"/>
                      <a:pt x="739" y="293"/>
                      <a:pt x="574" y="105"/>
                    </a:cubicBezTo>
                    <a:cubicBezTo>
                      <a:pt x="513" y="36"/>
                      <a:pt x="428" y="1"/>
                      <a:pt x="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6;p52">
                <a:extLst>
                  <a:ext uri="{FF2B5EF4-FFF2-40B4-BE49-F238E27FC236}">
                    <a16:creationId xmlns:a16="http://schemas.microsoft.com/office/drawing/2014/main" id="{304B061E-7F88-421A-942F-58376D2BA802}"/>
                  </a:ext>
                </a:extLst>
              </p:cNvPr>
              <p:cNvSpPr/>
              <p:nvPr/>
            </p:nvSpPr>
            <p:spPr>
              <a:xfrm>
                <a:off x="1686435" y="1526067"/>
                <a:ext cx="494933" cy="59799"/>
              </a:xfrm>
              <a:custGeom>
                <a:avLst/>
                <a:gdLst/>
                <a:ahLst/>
                <a:cxnLst/>
                <a:rect l="l" t="t" r="r" b="b"/>
                <a:pathLst>
                  <a:path w="20526" h="2480" extrusionOk="0">
                    <a:moveTo>
                      <a:pt x="1045" y="1"/>
                    </a:moveTo>
                    <a:cubicBezTo>
                      <a:pt x="456" y="1"/>
                      <a:pt x="0" y="520"/>
                      <a:pt x="70" y="1109"/>
                    </a:cubicBezTo>
                    <a:cubicBezTo>
                      <a:pt x="131" y="1591"/>
                      <a:pt x="230" y="2050"/>
                      <a:pt x="357" y="2480"/>
                    </a:cubicBezTo>
                    <a:lnTo>
                      <a:pt x="20162" y="2480"/>
                    </a:lnTo>
                    <a:cubicBezTo>
                      <a:pt x="20290" y="2050"/>
                      <a:pt x="20388" y="1594"/>
                      <a:pt x="20449" y="1109"/>
                    </a:cubicBezTo>
                    <a:cubicBezTo>
                      <a:pt x="20525" y="523"/>
                      <a:pt x="20067" y="1"/>
                      <a:pt x="19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7;p52">
                <a:extLst>
                  <a:ext uri="{FF2B5EF4-FFF2-40B4-BE49-F238E27FC236}">
                    <a16:creationId xmlns:a16="http://schemas.microsoft.com/office/drawing/2014/main" id="{AC31E564-68E2-456B-A693-F1672AF743E5}"/>
                  </a:ext>
                </a:extLst>
              </p:cNvPr>
              <p:cNvSpPr/>
              <p:nvPr/>
            </p:nvSpPr>
            <p:spPr>
              <a:xfrm>
                <a:off x="1859538" y="1382911"/>
                <a:ext cx="47526" cy="44512"/>
              </a:xfrm>
              <a:custGeom>
                <a:avLst/>
                <a:gdLst/>
                <a:ahLst/>
                <a:cxnLst/>
                <a:rect l="l" t="t" r="r" b="b"/>
                <a:pathLst>
                  <a:path w="1971" h="1846" extrusionOk="0">
                    <a:moveTo>
                      <a:pt x="675" y="0"/>
                    </a:moveTo>
                    <a:cubicBezTo>
                      <a:pt x="517" y="0"/>
                      <a:pt x="359" y="60"/>
                      <a:pt x="240" y="179"/>
                    </a:cubicBezTo>
                    <a:cubicBezTo>
                      <a:pt x="1" y="421"/>
                      <a:pt x="1" y="810"/>
                      <a:pt x="240" y="1049"/>
                    </a:cubicBezTo>
                    <a:lnTo>
                      <a:pt x="858" y="1667"/>
                    </a:lnTo>
                    <a:cubicBezTo>
                      <a:pt x="979" y="1789"/>
                      <a:pt x="1132" y="1846"/>
                      <a:pt x="1291" y="1846"/>
                    </a:cubicBezTo>
                    <a:cubicBezTo>
                      <a:pt x="1448" y="1846"/>
                      <a:pt x="1607" y="1789"/>
                      <a:pt x="1731" y="1667"/>
                    </a:cubicBezTo>
                    <a:cubicBezTo>
                      <a:pt x="1970" y="1425"/>
                      <a:pt x="1970" y="1033"/>
                      <a:pt x="1731" y="794"/>
                    </a:cubicBezTo>
                    <a:lnTo>
                      <a:pt x="1113" y="179"/>
                    </a:lnTo>
                    <a:cubicBezTo>
                      <a:pt x="992" y="60"/>
                      <a:pt x="833" y="0"/>
                      <a:pt x="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8;p52">
                <a:extLst>
                  <a:ext uri="{FF2B5EF4-FFF2-40B4-BE49-F238E27FC236}">
                    <a16:creationId xmlns:a16="http://schemas.microsoft.com/office/drawing/2014/main" id="{9A6A9200-DD3E-491C-98DD-3A493EEA313B}"/>
                  </a:ext>
                </a:extLst>
              </p:cNvPr>
              <p:cNvSpPr/>
              <p:nvPr/>
            </p:nvSpPr>
            <p:spPr>
              <a:xfrm>
                <a:off x="1960666" y="1382911"/>
                <a:ext cx="47502" cy="44512"/>
              </a:xfrm>
              <a:custGeom>
                <a:avLst/>
                <a:gdLst/>
                <a:ahLst/>
                <a:cxnLst/>
                <a:rect l="l" t="t" r="r" b="b"/>
                <a:pathLst>
                  <a:path w="1970" h="1846" extrusionOk="0">
                    <a:moveTo>
                      <a:pt x="1297" y="0"/>
                    </a:moveTo>
                    <a:cubicBezTo>
                      <a:pt x="1139" y="0"/>
                      <a:pt x="980" y="60"/>
                      <a:pt x="858" y="179"/>
                    </a:cubicBezTo>
                    <a:lnTo>
                      <a:pt x="239" y="794"/>
                    </a:lnTo>
                    <a:cubicBezTo>
                      <a:pt x="0" y="1033"/>
                      <a:pt x="0" y="1425"/>
                      <a:pt x="239" y="1667"/>
                    </a:cubicBezTo>
                    <a:cubicBezTo>
                      <a:pt x="364" y="1789"/>
                      <a:pt x="520" y="1846"/>
                      <a:pt x="679" y="1846"/>
                    </a:cubicBezTo>
                    <a:cubicBezTo>
                      <a:pt x="838" y="1846"/>
                      <a:pt x="995" y="1789"/>
                      <a:pt x="1113" y="1667"/>
                    </a:cubicBezTo>
                    <a:lnTo>
                      <a:pt x="1731" y="1049"/>
                    </a:lnTo>
                    <a:cubicBezTo>
                      <a:pt x="1970" y="810"/>
                      <a:pt x="1970" y="421"/>
                      <a:pt x="1731" y="179"/>
                    </a:cubicBezTo>
                    <a:cubicBezTo>
                      <a:pt x="1611" y="60"/>
                      <a:pt x="1454" y="0"/>
                      <a:pt x="12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9;p52">
                <a:extLst>
                  <a:ext uri="{FF2B5EF4-FFF2-40B4-BE49-F238E27FC236}">
                    <a16:creationId xmlns:a16="http://schemas.microsoft.com/office/drawing/2014/main" id="{B8D9D45E-81FA-4D82-A2EE-E6E0E9A87471}"/>
                  </a:ext>
                </a:extLst>
              </p:cNvPr>
              <p:cNvSpPr/>
              <p:nvPr/>
            </p:nvSpPr>
            <p:spPr>
              <a:xfrm>
                <a:off x="1800221" y="1451415"/>
                <a:ext cx="47429" cy="44632"/>
              </a:xfrm>
              <a:custGeom>
                <a:avLst/>
                <a:gdLst/>
                <a:ahLst/>
                <a:cxnLst/>
                <a:rect l="l" t="t" r="r" b="b"/>
                <a:pathLst>
                  <a:path w="1967" h="1851" extrusionOk="0">
                    <a:moveTo>
                      <a:pt x="672" y="0"/>
                    </a:moveTo>
                    <a:cubicBezTo>
                      <a:pt x="515" y="0"/>
                      <a:pt x="359" y="60"/>
                      <a:pt x="240" y="181"/>
                    </a:cubicBezTo>
                    <a:cubicBezTo>
                      <a:pt x="1" y="423"/>
                      <a:pt x="1" y="815"/>
                      <a:pt x="240" y="1054"/>
                    </a:cubicBezTo>
                    <a:lnTo>
                      <a:pt x="858" y="1672"/>
                    </a:lnTo>
                    <a:cubicBezTo>
                      <a:pt x="976" y="1790"/>
                      <a:pt x="1132" y="1851"/>
                      <a:pt x="1291" y="1851"/>
                    </a:cubicBezTo>
                    <a:cubicBezTo>
                      <a:pt x="1447" y="1851"/>
                      <a:pt x="1607" y="1790"/>
                      <a:pt x="1728" y="1672"/>
                    </a:cubicBezTo>
                    <a:cubicBezTo>
                      <a:pt x="1967" y="1427"/>
                      <a:pt x="1967" y="1038"/>
                      <a:pt x="1728" y="799"/>
                    </a:cubicBezTo>
                    <a:lnTo>
                      <a:pt x="1113" y="181"/>
                    </a:lnTo>
                    <a:cubicBezTo>
                      <a:pt x="990" y="61"/>
                      <a:pt x="831" y="0"/>
                      <a:pt x="6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70;p52">
                <a:extLst>
                  <a:ext uri="{FF2B5EF4-FFF2-40B4-BE49-F238E27FC236}">
                    <a16:creationId xmlns:a16="http://schemas.microsoft.com/office/drawing/2014/main" id="{903F8D3F-A557-4795-BCEE-224BB2135071}"/>
                  </a:ext>
                </a:extLst>
              </p:cNvPr>
              <p:cNvSpPr/>
              <p:nvPr/>
            </p:nvSpPr>
            <p:spPr>
              <a:xfrm>
                <a:off x="2020055" y="1451439"/>
                <a:ext cx="47526" cy="44608"/>
              </a:xfrm>
              <a:custGeom>
                <a:avLst/>
                <a:gdLst/>
                <a:ahLst/>
                <a:cxnLst/>
                <a:rect l="l" t="t" r="r" b="b"/>
                <a:pathLst>
                  <a:path w="1971" h="1850" extrusionOk="0">
                    <a:moveTo>
                      <a:pt x="1296" y="1"/>
                    </a:moveTo>
                    <a:cubicBezTo>
                      <a:pt x="1138" y="1"/>
                      <a:pt x="979" y="60"/>
                      <a:pt x="858" y="180"/>
                    </a:cubicBezTo>
                    <a:lnTo>
                      <a:pt x="240" y="798"/>
                    </a:lnTo>
                    <a:cubicBezTo>
                      <a:pt x="1" y="1037"/>
                      <a:pt x="1" y="1426"/>
                      <a:pt x="240" y="1671"/>
                    </a:cubicBezTo>
                    <a:cubicBezTo>
                      <a:pt x="364" y="1789"/>
                      <a:pt x="520" y="1850"/>
                      <a:pt x="679" y="1850"/>
                    </a:cubicBezTo>
                    <a:cubicBezTo>
                      <a:pt x="839" y="1850"/>
                      <a:pt x="992" y="1789"/>
                      <a:pt x="1113" y="1671"/>
                    </a:cubicBezTo>
                    <a:lnTo>
                      <a:pt x="1731" y="1053"/>
                    </a:lnTo>
                    <a:cubicBezTo>
                      <a:pt x="1970" y="814"/>
                      <a:pt x="1970" y="422"/>
                      <a:pt x="1731" y="180"/>
                    </a:cubicBezTo>
                    <a:cubicBezTo>
                      <a:pt x="1612" y="60"/>
                      <a:pt x="1454" y="1"/>
                      <a:pt x="12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71;p52">
                <a:extLst>
                  <a:ext uri="{FF2B5EF4-FFF2-40B4-BE49-F238E27FC236}">
                    <a16:creationId xmlns:a16="http://schemas.microsoft.com/office/drawing/2014/main" id="{EA105819-BADC-485E-A857-D1583979DC2C}"/>
                  </a:ext>
                </a:extLst>
              </p:cNvPr>
              <p:cNvSpPr/>
              <p:nvPr/>
            </p:nvSpPr>
            <p:spPr>
              <a:xfrm>
                <a:off x="1910102" y="1451439"/>
                <a:ext cx="47429" cy="44608"/>
              </a:xfrm>
              <a:custGeom>
                <a:avLst/>
                <a:gdLst/>
                <a:ahLst/>
                <a:cxnLst/>
                <a:rect l="l" t="t" r="r" b="b"/>
                <a:pathLst>
                  <a:path w="1967" h="1850" extrusionOk="0">
                    <a:moveTo>
                      <a:pt x="1294" y="1"/>
                    </a:moveTo>
                    <a:cubicBezTo>
                      <a:pt x="1137" y="1"/>
                      <a:pt x="979" y="60"/>
                      <a:pt x="858" y="180"/>
                    </a:cubicBezTo>
                    <a:lnTo>
                      <a:pt x="240" y="798"/>
                    </a:lnTo>
                    <a:cubicBezTo>
                      <a:pt x="1" y="1037"/>
                      <a:pt x="1" y="1426"/>
                      <a:pt x="240" y="1671"/>
                    </a:cubicBezTo>
                    <a:cubicBezTo>
                      <a:pt x="364" y="1789"/>
                      <a:pt x="523" y="1850"/>
                      <a:pt x="676" y="1850"/>
                    </a:cubicBezTo>
                    <a:cubicBezTo>
                      <a:pt x="835" y="1850"/>
                      <a:pt x="992" y="1789"/>
                      <a:pt x="1113" y="1671"/>
                    </a:cubicBezTo>
                    <a:lnTo>
                      <a:pt x="1728" y="1053"/>
                    </a:lnTo>
                    <a:cubicBezTo>
                      <a:pt x="1967" y="814"/>
                      <a:pt x="1967" y="422"/>
                      <a:pt x="1728" y="180"/>
                    </a:cubicBezTo>
                    <a:cubicBezTo>
                      <a:pt x="1608" y="60"/>
                      <a:pt x="1451" y="1"/>
                      <a:pt x="1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72;p52">
                <a:extLst>
                  <a:ext uri="{FF2B5EF4-FFF2-40B4-BE49-F238E27FC236}">
                    <a16:creationId xmlns:a16="http://schemas.microsoft.com/office/drawing/2014/main" id="{50245BAA-C8A8-4097-A416-B7C86C22E343}"/>
                  </a:ext>
                </a:extLst>
              </p:cNvPr>
              <p:cNvSpPr/>
              <p:nvPr/>
            </p:nvSpPr>
            <p:spPr>
              <a:xfrm>
                <a:off x="1815750" y="1722464"/>
                <a:ext cx="236303" cy="57050"/>
              </a:xfrm>
              <a:custGeom>
                <a:avLst/>
                <a:gdLst/>
                <a:ahLst/>
                <a:cxnLst/>
                <a:rect l="l" t="t" r="r" b="b"/>
                <a:pathLst>
                  <a:path w="9800" h="2366" extrusionOk="0">
                    <a:moveTo>
                      <a:pt x="0" y="1"/>
                    </a:moveTo>
                    <a:lnTo>
                      <a:pt x="0" y="1466"/>
                    </a:lnTo>
                    <a:cubicBezTo>
                      <a:pt x="0" y="1960"/>
                      <a:pt x="405" y="2365"/>
                      <a:pt x="899" y="2365"/>
                    </a:cubicBezTo>
                    <a:lnTo>
                      <a:pt x="8904" y="2365"/>
                    </a:lnTo>
                    <a:cubicBezTo>
                      <a:pt x="9398" y="2365"/>
                      <a:pt x="9799" y="1960"/>
                      <a:pt x="9799" y="1466"/>
                    </a:cubicBezTo>
                    <a:lnTo>
                      <a:pt x="97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73;p52">
                <a:extLst>
                  <a:ext uri="{FF2B5EF4-FFF2-40B4-BE49-F238E27FC236}">
                    <a16:creationId xmlns:a16="http://schemas.microsoft.com/office/drawing/2014/main" id="{54C1ECB9-9516-40F0-A351-7413D1BE2CE4}"/>
                  </a:ext>
                </a:extLst>
              </p:cNvPr>
              <p:cNvSpPr/>
              <p:nvPr/>
            </p:nvSpPr>
            <p:spPr>
              <a:xfrm>
                <a:off x="1815750" y="1722464"/>
                <a:ext cx="51360" cy="57050"/>
              </a:xfrm>
              <a:custGeom>
                <a:avLst/>
                <a:gdLst/>
                <a:ahLst/>
                <a:cxnLst/>
                <a:rect l="l" t="t" r="r" b="b"/>
                <a:pathLst>
                  <a:path w="2130" h="2366" extrusionOk="0">
                    <a:moveTo>
                      <a:pt x="0" y="1"/>
                    </a:moveTo>
                    <a:lnTo>
                      <a:pt x="0" y="1466"/>
                    </a:lnTo>
                    <a:cubicBezTo>
                      <a:pt x="0" y="1960"/>
                      <a:pt x="405" y="2365"/>
                      <a:pt x="899" y="2365"/>
                    </a:cubicBezTo>
                    <a:lnTo>
                      <a:pt x="2129" y="2365"/>
                    </a:lnTo>
                    <a:cubicBezTo>
                      <a:pt x="1632" y="2365"/>
                      <a:pt x="1234" y="1960"/>
                      <a:pt x="1234" y="1466"/>
                    </a:cubicBezTo>
                    <a:lnTo>
                      <a:pt x="1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095;p52">
              <a:extLst>
                <a:ext uri="{FF2B5EF4-FFF2-40B4-BE49-F238E27FC236}">
                  <a16:creationId xmlns:a16="http://schemas.microsoft.com/office/drawing/2014/main" id="{80FDF7BF-8C3D-4794-8A60-2E58360C2852}"/>
                </a:ext>
              </a:extLst>
            </p:cNvPr>
            <p:cNvGrpSpPr/>
            <p:nvPr/>
          </p:nvGrpSpPr>
          <p:grpSpPr>
            <a:xfrm>
              <a:off x="6464601" y="2231611"/>
              <a:ext cx="360352" cy="694964"/>
              <a:chOff x="3659850" y="3926780"/>
              <a:chExt cx="260126" cy="491871"/>
            </a:xfrm>
          </p:grpSpPr>
          <p:sp>
            <p:nvSpPr>
              <p:cNvPr id="111" name="Google Shape;1096;p52">
                <a:extLst>
                  <a:ext uri="{FF2B5EF4-FFF2-40B4-BE49-F238E27FC236}">
                    <a16:creationId xmlns:a16="http://schemas.microsoft.com/office/drawing/2014/main" id="{66728CEA-7A8A-4F12-BB08-5FFB2A709A29}"/>
                  </a:ext>
                </a:extLst>
              </p:cNvPr>
              <p:cNvSpPr/>
              <p:nvPr/>
            </p:nvSpPr>
            <p:spPr>
              <a:xfrm>
                <a:off x="3663081" y="3957668"/>
                <a:ext cx="253977" cy="232396"/>
              </a:xfrm>
              <a:custGeom>
                <a:avLst/>
                <a:gdLst/>
                <a:ahLst/>
                <a:cxnLst/>
                <a:rect l="l" t="t" r="r" b="b"/>
                <a:pathLst>
                  <a:path w="10533" h="9638" extrusionOk="0">
                    <a:moveTo>
                      <a:pt x="5268" y="1"/>
                    </a:moveTo>
                    <a:lnTo>
                      <a:pt x="2550" y="1282"/>
                    </a:lnTo>
                    <a:cubicBezTo>
                      <a:pt x="2550" y="4927"/>
                      <a:pt x="527" y="4698"/>
                      <a:pt x="1" y="8446"/>
                    </a:cubicBezTo>
                    <a:lnTo>
                      <a:pt x="5265" y="9637"/>
                    </a:lnTo>
                    <a:lnTo>
                      <a:pt x="10533" y="8446"/>
                    </a:lnTo>
                    <a:cubicBezTo>
                      <a:pt x="10007" y="4698"/>
                      <a:pt x="7987" y="4931"/>
                      <a:pt x="7990" y="1282"/>
                    </a:cubicBezTo>
                    <a:lnTo>
                      <a:pt x="52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97;p52">
                <a:extLst>
                  <a:ext uri="{FF2B5EF4-FFF2-40B4-BE49-F238E27FC236}">
                    <a16:creationId xmlns:a16="http://schemas.microsoft.com/office/drawing/2014/main" id="{D6958990-FC2C-40C5-A573-D2AA6B075CB8}"/>
                  </a:ext>
                </a:extLst>
              </p:cNvPr>
              <p:cNvSpPr/>
              <p:nvPr/>
            </p:nvSpPr>
            <p:spPr>
              <a:xfrm>
                <a:off x="3662936" y="3957596"/>
                <a:ext cx="142023" cy="232396"/>
              </a:xfrm>
              <a:custGeom>
                <a:avLst/>
                <a:gdLst/>
                <a:ahLst/>
                <a:cxnLst/>
                <a:rect l="l" t="t" r="r" b="b"/>
                <a:pathLst>
                  <a:path w="5890" h="9638" extrusionOk="0">
                    <a:moveTo>
                      <a:pt x="5271" y="1"/>
                    </a:moveTo>
                    <a:lnTo>
                      <a:pt x="2550" y="1279"/>
                    </a:lnTo>
                    <a:cubicBezTo>
                      <a:pt x="2550" y="4927"/>
                      <a:pt x="526" y="4698"/>
                      <a:pt x="0" y="8445"/>
                    </a:cubicBezTo>
                    <a:lnTo>
                      <a:pt x="5268" y="9637"/>
                    </a:lnTo>
                    <a:lnTo>
                      <a:pt x="5886" y="9497"/>
                    </a:lnTo>
                    <a:lnTo>
                      <a:pt x="1237" y="8449"/>
                    </a:lnTo>
                    <a:cubicBezTo>
                      <a:pt x="1763" y="4701"/>
                      <a:pt x="3786" y="4930"/>
                      <a:pt x="3786" y="1285"/>
                    </a:cubicBezTo>
                    <a:lnTo>
                      <a:pt x="5889" y="291"/>
                    </a:lnTo>
                    <a:lnTo>
                      <a:pt x="52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98;p52">
                <a:extLst>
                  <a:ext uri="{FF2B5EF4-FFF2-40B4-BE49-F238E27FC236}">
                    <a16:creationId xmlns:a16="http://schemas.microsoft.com/office/drawing/2014/main" id="{5A5A6847-36F9-4876-B690-D59C2513A27D}"/>
                  </a:ext>
                </a:extLst>
              </p:cNvPr>
              <p:cNvSpPr/>
              <p:nvPr/>
            </p:nvSpPr>
            <p:spPr>
              <a:xfrm>
                <a:off x="3659850" y="4293001"/>
                <a:ext cx="260126" cy="125650"/>
              </a:xfrm>
              <a:custGeom>
                <a:avLst/>
                <a:gdLst/>
                <a:ahLst/>
                <a:cxnLst/>
                <a:rect l="l" t="t" r="r" b="b"/>
                <a:pathLst>
                  <a:path w="10788" h="5211" extrusionOk="0">
                    <a:moveTo>
                      <a:pt x="5396" y="0"/>
                    </a:moveTo>
                    <a:lnTo>
                      <a:pt x="1" y="972"/>
                    </a:lnTo>
                    <a:lnTo>
                      <a:pt x="1" y="3308"/>
                    </a:lnTo>
                    <a:cubicBezTo>
                      <a:pt x="1" y="3812"/>
                      <a:pt x="202" y="4296"/>
                      <a:pt x="559" y="4653"/>
                    </a:cubicBezTo>
                    <a:cubicBezTo>
                      <a:pt x="740" y="4831"/>
                      <a:pt x="944" y="4975"/>
                      <a:pt x="1177" y="5067"/>
                    </a:cubicBezTo>
                    <a:cubicBezTo>
                      <a:pt x="1409" y="5160"/>
                      <a:pt x="1655" y="5211"/>
                      <a:pt x="1907" y="5211"/>
                    </a:cubicBezTo>
                    <a:lnTo>
                      <a:pt x="8885" y="5211"/>
                    </a:lnTo>
                    <a:cubicBezTo>
                      <a:pt x="9392" y="5211"/>
                      <a:pt x="9873" y="5013"/>
                      <a:pt x="10230" y="4653"/>
                    </a:cubicBezTo>
                    <a:cubicBezTo>
                      <a:pt x="10412" y="4474"/>
                      <a:pt x="10549" y="4264"/>
                      <a:pt x="10644" y="4035"/>
                    </a:cubicBezTo>
                    <a:cubicBezTo>
                      <a:pt x="10737" y="3805"/>
                      <a:pt x="10788" y="3557"/>
                      <a:pt x="10788" y="3308"/>
                    </a:cubicBezTo>
                    <a:lnTo>
                      <a:pt x="10788" y="972"/>
                    </a:lnTo>
                    <a:lnTo>
                      <a:pt x="53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99;p52">
                <a:extLst>
                  <a:ext uri="{FF2B5EF4-FFF2-40B4-BE49-F238E27FC236}">
                    <a16:creationId xmlns:a16="http://schemas.microsoft.com/office/drawing/2014/main" id="{3B76604E-2BDB-4E32-8110-F449BBCDDA78}"/>
                  </a:ext>
                </a:extLst>
              </p:cNvPr>
              <p:cNvSpPr/>
              <p:nvPr/>
            </p:nvSpPr>
            <p:spPr>
              <a:xfrm>
                <a:off x="3659850" y="4292928"/>
                <a:ext cx="145037" cy="125650"/>
              </a:xfrm>
              <a:custGeom>
                <a:avLst/>
                <a:gdLst/>
                <a:ahLst/>
                <a:cxnLst/>
                <a:rect l="l" t="t" r="r" b="b"/>
                <a:pathLst>
                  <a:path w="6015" h="5211" extrusionOk="0">
                    <a:moveTo>
                      <a:pt x="5396" y="0"/>
                    </a:moveTo>
                    <a:lnTo>
                      <a:pt x="1" y="972"/>
                    </a:lnTo>
                    <a:lnTo>
                      <a:pt x="1" y="3305"/>
                    </a:lnTo>
                    <a:cubicBezTo>
                      <a:pt x="1" y="3811"/>
                      <a:pt x="202" y="4293"/>
                      <a:pt x="559" y="4653"/>
                    </a:cubicBezTo>
                    <a:cubicBezTo>
                      <a:pt x="740" y="4831"/>
                      <a:pt x="951" y="4971"/>
                      <a:pt x="1177" y="5067"/>
                    </a:cubicBezTo>
                    <a:cubicBezTo>
                      <a:pt x="1403" y="5163"/>
                      <a:pt x="1652" y="5210"/>
                      <a:pt x="1907" y="5210"/>
                    </a:cubicBezTo>
                    <a:lnTo>
                      <a:pt x="3137" y="5210"/>
                    </a:lnTo>
                    <a:cubicBezTo>
                      <a:pt x="2885" y="5210"/>
                      <a:pt x="2639" y="5159"/>
                      <a:pt x="2407" y="5067"/>
                    </a:cubicBezTo>
                    <a:cubicBezTo>
                      <a:pt x="2184" y="4971"/>
                      <a:pt x="1973" y="4831"/>
                      <a:pt x="1795" y="4653"/>
                    </a:cubicBezTo>
                    <a:cubicBezTo>
                      <a:pt x="1435" y="4293"/>
                      <a:pt x="1237" y="3811"/>
                      <a:pt x="1237" y="3305"/>
                    </a:cubicBezTo>
                    <a:lnTo>
                      <a:pt x="1237" y="972"/>
                    </a:lnTo>
                    <a:lnTo>
                      <a:pt x="6014" y="112"/>
                    </a:lnTo>
                    <a:lnTo>
                      <a:pt x="53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00;p52">
                <a:extLst>
                  <a:ext uri="{FF2B5EF4-FFF2-40B4-BE49-F238E27FC236}">
                    <a16:creationId xmlns:a16="http://schemas.microsoft.com/office/drawing/2014/main" id="{73128DAD-5C8E-4580-BBAB-1CD7F9A1425F}"/>
                  </a:ext>
                </a:extLst>
              </p:cNvPr>
              <p:cNvSpPr/>
              <p:nvPr/>
            </p:nvSpPr>
            <p:spPr>
              <a:xfrm>
                <a:off x="3698962" y="4046572"/>
                <a:ext cx="181977" cy="332896"/>
              </a:xfrm>
              <a:custGeom>
                <a:avLst/>
                <a:gdLst/>
                <a:ahLst/>
                <a:cxnLst/>
                <a:rect l="l" t="t" r="r" b="b"/>
                <a:pathLst>
                  <a:path w="7547" h="13806" extrusionOk="0">
                    <a:moveTo>
                      <a:pt x="2783" y="1"/>
                    </a:moveTo>
                    <a:cubicBezTo>
                      <a:pt x="2528" y="1"/>
                      <a:pt x="2305" y="154"/>
                      <a:pt x="2212" y="393"/>
                    </a:cubicBezTo>
                    <a:cubicBezTo>
                      <a:pt x="1935" y="1116"/>
                      <a:pt x="1575" y="1661"/>
                      <a:pt x="1234" y="2171"/>
                    </a:cubicBezTo>
                    <a:cubicBezTo>
                      <a:pt x="575" y="3172"/>
                      <a:pt x="1" y="4035"/>
                      <a:pt x="1" y="6731"/>
                    </a:cubicBezTo>
                    <a:lnTo>
                      <a:pt x="1" y="13515"/>
                    </a:lnTo>
                    <a:cubicBezTo>
                      <a:pt x="1" y="13586"/>
                      <a:pt x="23" y="13659"/>
                      <a:pt x="74" y="13710"/>
                    </a:cubicBezTo>
                    <a:cubicBezTo>
                      <a:pt x="128" y="13770"/>
                      <a:pt x="205" y="13805"/>
                      <a:pt x="285" y="13805"/>
                    </a:cubicBezTo>
                    <a:lnTo>
                      <a:pt x="7254" y="13805"/>
                    </a:lnTo>
                    <a:cubicBezTo>
                      <a:pt x="7327" y="13805"/>
                      <a:pt x="7397" y="13783"/>
                      <a:pt x="7451" y="13735"/>
                    </a:cubicBezTo>
                    <a:cubicBezTo>
                      <a:pt x="7509" y="13678"/>
                      <a:pt x="7547" y="13601"/>
                      <a:pt x="7547" y="13522"/>
                    </a:cubicBezTo>
                    <a:lnTo>
                      <a:pt x="7547" y="6731"/>
                    </a:lnTo>
                    <a:cubicBezTo>
                      <a:pt x="7547" y="4035"/>
                      <a:pt x="6977" y="3172"/>
                      <a:pt x="6311" y="2171"/>
                    </a:cubicBezTo>
                    <a:cubicBezTo>
                      <a:pt x="5973" y="1661"/>
                      <a:pt x="5613" y="1116"/>
                      <a:pt x="5335" y="393"/>
                    </a:cubicBezTo>
                    <a:cubicBezTo>
                      <a:pt x="5243" y="160"/>
                      <a:pt x="5017" y="1"/>
                      <a:pt x="47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01;p52">
                <a:extLst>
                  <a:ext uri="{FF2B5EF4-FFF2-40B4-BE49-F238E27FC236}">
                    <a16:creationId xmlns:a16="http://schemas.microsoft.com/office/drawing/2014/main" id="{3A3FA6E0-C3C0-454C-9C58-528EB040B585}"/>
                  </a:ext>
                </a:extLst>
              </p:cNvPr>
              <p:cNvSpPr/>
              <p:nvPr/>
            </p:nvSpPr>
            <p:spPr>
              <a:xfrm>
                <a:off x="3699057" y="4046571"/>
                <a:ext cx="96763" cy="332897"/>
              </a:xfrm>
              <a:custGeom>
                <a:avLst/>
                <a:gdLst/>
                <a:ahLst/>
                <a:cxnLst/>
                <a:rect l="l" t="t" r="r" b="b"/>
                <a:pathLst>
                  <a:path w="4013" h="13806" extrusionOk="0">
                    <a:moveTo>
                      <a:pt x="2782" y="1"/>
                    </a:moveTo>
                    <a:cubicBezTo>
                      <a:pt x="2527" y="1"/>
                      <a:pt x="2304" y="154"/>
                      <a:pt x="2212" y="393"/>
                    </a:cubicBezTo>
                    <a:cubicBezTo>
                      <a:pt x="1938" y="1116"/>
                      <a:pt x="1574" y="1661"/>
                      <a:pt x="1237" y="2171"/>
                    </a:cubicBezTo>
                    <a:cubicBezTo>
                      <a:pt x="574" y="3172"/>
                      <a:pt x="0" y="4035"/>
                      <a:pt x="0" y="6731"/>
                    </a:cubicBezTo>
                    <a:lnTo>
                      <a:pt x="0" y="13515"/>
                    </a:lnTo>
                    <a:cubicBezTo>
                      <a:pt x="0" y="13586"/>
                      <a:pt x="26" y="13659"/>
                      <a:pt x="73" y="13710"/>
                    </a:cubicBezTo>
                    <a:cubicBezTo>
                      <a:pt x="128" y="13770"/>
                      <a:pt x="204" y="13805"/>
                      <a:pt x="284" y="13805"/>
                    </a:cubicBezTo>
                    <a:lnTo>
                      <a:pt x="1514" y="13805"/>
                    </a:lnTo>
                    <a:cubicBezTo>
                      <a:pt x="1434" y="13805"/>
                      <a:pt x="1361" y="13774"/>
                      <a:pt x="1303" y="13710"/>
                    </a:cubicBezTo>
                    <a:cubicBezTo>
                      <a:pt x="1256" y="13659"/>
                      <a:pt x="1230" y="13586"/>
                      <a:pt x="1230" y="13515"/>
                    </a:cubicBezTo>
                    <a:lnTo>
                      <a:pt x="1230" y="6731"/>
                    </a:lnTo>
                    <a:cubicBezTo>
                      <a:pt x="1230" y="4035"/>
                      <a:pt x="1807" y="3172"/>
                      <a:pt x="2467" y="2171"/>
                    </a:cubicBezTo>
                    <a:cubicBezTo>
                      <a:pt x="2804" y="1661"/>
                      <a:pt x="3164" y="1116"/>
                      <a:pt x="3442" y="393"/>
                    </a:cubicBezTo>
                    <a:cubicBezTo>
                      <a:pt x="3534" y="160"/>
                      <a:pt x="3760" y="1"/>
                      <a:pt x="4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02;p52">
                <a:extLst>
                  <a:ext uri="{FF2B5EF4-FFF2-40B4-BE49-F238E27FC236}">
                    <a16:creationId xmlns:a16="http://schemas.microsoft.com/office/drawing/2014/main" id="{8FC5F99C-1B03-41D0-A8F0-4E7E81D1145B}"/>
                  </a:ext>
                </a:extLst>
              </p:cNvPr>
              <p:cNvSpPr/>
              <p:nvPr/>
            </p:nvSpPr>
            <p:spPr>
              <a:xfrm>
                <a:off x="3660019" y="4161443"/>
                <a:ext cx="259957" cy="155019"/>
              </a:xfrm>
              <a:custGeom>
                <a:avLst/>
                <a:gdLst/>
                <a:ahLst/>
                <a:cxnLst/>
                <a:rect l="l" t="t" r="r" b="b"/>
                <a:pathLst>
                  <a:path w="10781" h="6429" extrusionOk="0">
                    <a:moveTo>
                      <a:pt x="121" y="1"/>
                    </a:moveTo>
                    <a:cubicBezTo>
                      <a:pt x="42" y="559"/>
                      <a:pt x="0" y="1205"/>
                      <a:pt x="0" y="1970"/>
                    </a:cubicBezTo>
                    <a:lnTo>
                      <a:pt x="0" y="6428"/>
                    </a:lnTo>
                    <a:lnTo>
                      <a:pt x="10781" y="6428"/>
                    </a:lnTo>
                    <a:lnTo>
                      <a:pt x="10781" y="1970"/>
                    </a:lnTo>
                    <a:cubicBezTo>
                      <a:pt x="10781" y="1205"/>
                      <a:pt x="10739" y="559"/>
                      <a:pt x="106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03;p52">
                <a:extLst>
                  <a:ext uri="{FF2B5EF4-FFF2-40B4-BE49-F238E27FC236}">
                    <a16:creationId xmlns:a16="http://schemas.microsoft.com/office/drawing/2014/main" id="{BE6344EC-33D1-4D3F-8015-4D557EAC726B}"/>
                  </a:ext>
                </a:extLst>
              </p:cNvPr>
              <p:cNvSpPr/>
              <p:nvPr/>
            </p:nvSpPr>
            <p:spPr>
              <a:xfrm>
                <a:off x="3660091" y="4161298"/>
                <a:ext cx="32672" cy="155092"/>
              </a:xfrm>
              <a:custGeom>
                <a:avLst/>
                <a:gdLst/>
                <a:ahLst/>
                <a:cxnLst/>
                <a:rect l="l" t="t" r="r" b="b"/>
                <a:pathLst>
                  <a:path w="1355" h="6432" extrusionOk="0">
                    <a:moveTo>
                      <a:pt x="125" y="1"/>
                    </a:moveTo>
                    <a:cubicBezTo>
                      <a:pt x="45" y="565"/>
                      <a:pt x="1" y="1208"/>
                      <a:pt x="1" y="1973"/>
                    </a:cubicBezTo>
                    <a:lnTo>
                      <a:pt x="1" y="6431"/>
                    </a:lnTo>
                    <a:lnTo>
                      <a:pt x="1231" y="6431"/>
                    </a:lnTo>
                    <a:lnTo>
                      <a:pt x="1231" y="1973"/>
                    </a:lnTo>
                    <a:cubicBezTo>
                      <a:pt x="1227" y="1211"/>
                      <a:pt x="1275" y="565"/>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04;p52">
                <a:extLst>
                  <a:ext uri="{FF2B5EF4-FFF2-40B4-BE49-F238E27FC236}">
                    <a16:creationId xmlns:a16="http://schemas.microsoft.com/office/drawing/2014/main" id="{178C3C55-BDF3-410F-AA45-94E350E27AA1}"/>
                  </a:ext>
                </a:extLst>
              </p:cNvPr>
              <p:cNvSpPr/>
              <p:nvPr/>
            </p:nvSpPr>
            <p:spPr>
              <a:xfrm>
                <a:off x="3719649" y="4224160"/>
                <a:ext cx="14757" cy="26210"/>
              </a:xfrm>
              <a:custGeom>
                <a:avLst/>
                <a:gdLst/>
                <a:ahLst/>
                <a:cxnLst/>
                <a:rect l="l" t="t" r="r" b="b"/>
                <a:pathLst>
                  <a:path w="612" h="1087" extrusionOk="0">
                    <a:moveTo>
                      <a:pt x="306" y="0"/>
                    </a:moveTo>
                    <a:cubicBezTo>
                      <a:pt x="140" y="0"/>
                      <a:pt x="0" y="134"/>
                      <a:pt x="0" y="306"/>
                    </a:cubicBezTo>
                    <a:lnTo>
                      <a:pt x="0" y="781"/>
                    </a:lnTo>
                    <a:cubicBezTo>
                      <a:pt x="0" y="947"/>
                      <a:pt x="134" y="1087"/>
                      <a:pt x="306" y="1087"/>
                    </a:cubicBezTo>
                    <a:cubicBezTo>
                      <a:pt x="478" y="1087"/>
                      <a:pt x="612" y="953"/>
                      <a:pt x="612" y="781"/>
                    </a:cubicBezTo>
                    <a:lnTo>
                      <a:pt x="612" y="306"/>
                    </a:lnTo>
                    <a:cubicBezTo>
                      <a:pt x="612" y="140"/>
                      <a:pt x="478" y="0"/>
                      <a:pt x="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05;p52">
                <a:extLst>
                  <a:ext uri="{FF2B5EF4-FFF2-40B4-BE49-F238E27FC236}">
                    <a16:creationId xmlns:a16="http://schemas.microsoft.com/office/drawing/2014/main" id="{55741F9E-6306-4F96-999D-15EB0B875B83}"/>
                  </a:ext>
                </a:extLst>
              </p:cNvPr>
              <p:cNvSpPr/>
              <p:nvPr/>
            </p:nvSpPr>
            <p:spPr>
              <a:xfrm>
                <a:off x="3845661" y="4224160"/>
                <a:ext cx="14781" cy="26210"/>
              </a:xfrm>
              <a:custGeom>
                <a:avLst/>
                <a:gdLst/>
                <a:ahLst/>
                <a:cxnLst/>
                <a:rect l="l" t="t" r="r" b="b"/>
                <a:pathLst>
                  <a:path w="613" h="1087" extrusionOk="0">
                    <a:moveTo>
                      <a:pt x="306" y="0"/>
                    </a:moveTo>
                    <a:cubicBezTo>
                      <a:pt x="140" y="0"/>
                      <a:pt x="0" y="134"/>
                      <a:pt x="0" y="306"/>
                    </a:cubicBezTo>
                    <a:lnTo>
                      <a:pt x="0" y="781"/>
                    </a:lnTo>
                    <a:cubicBezTo>
                      <a:pt x="0" y="947"/>
                      <a:pt x="134" y="1087"/>
                      <a:pt x="306" y="1087"/>
                    </a:cubicBezTo>
                    <a:cubicBezTo>
                      <a:pt x="478" y="1087"/>
                      <a:pt x="612" y="953"/>
                      <a:pt x="612" y="781"/>
                    </a:cubicBezTo>
                    <a:lnTo>
                      <a:pt x="612" y="306"/>
                    </a:lnTo>
                    <a:cubicBezTo>
                      <a:pt x="612" y="140"/>
                      <a:pt x="478" y="0"/>
                      <a:pt x="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06;p52">
                <a:extLst>
                  <a:ext uri="{FF2B5EF4-FFF2-40B4-BE49-F238E27FC236}">
                    <a16:creationId xmlns:a16="http://schemas.microsoft.com/office/drawing/2014/main" id="{C49EBFE6-126D-4CC0-8A1D-E40B92A56F40}"/>
                  </a:ext>
                </a:extLst>
              </p:cNvPr>
              <p:cNvSpPr/>
              <p:nvPr/>
            </p:nvSpPr>
            <p:spPr>
              <a:xfrm>
                <a:off x="3766210" y="4234769"/>
                <a:ext cx="47646" cy="21749"/>
              </a:xfrm>
              <a:custGeom>
                <a:avLst/>
                <a:gdLst/>
                <a:ahLst/>
                <a:cxnLst/>
                <a:rect l="l" t="t" r="r" b="b"/>
                <a:pathLst>
                  <a:path w="1976" h="902" extrusionOk="0">
                    <a:moveTo>
                      <a:pt x="343" y="0"/>
                    </a:moveTo>
                    <a:cubicBezTo>
                      <a:pt x="271" y="0"/>
                      <a:pt x="199" y="26"/>
                      <a:pt x="140" y="76"/>
                    </a:cubicBezTo>
                    <a:cubicBezTo>
                      <a:pt x="13" y="188"/>
                      <a:pt x="0" y="386"/>
                      <a:pt x="112" y="513"/>
                    </a:cubicBezTo>
                    <a:cubicBezTo>
                      <a:pt x="328" y="758"/>
                      <a:pt x="650" y="902"/>
                      <a:pt x="988" y="902"/>
                    </a:cubicBezTo>
                    <a:cubicBezTo>
                      <a:pt x="1326" y="902"/>
                      <a:pt x="1651" y="758"/>
                      <a:pt x="1864" y="513"/>
                    </a:cubicBezTo>
                    <a:cubicBezTo>
                      <a:pt x="1976" y="386"/>
                      <a:pt x="1963" y="188"/>
                      <a:pt x="1836" y="76"/>
                    </a:cubicBezTo>
                    <a:cubicBezTo>
                      <a:pt x="1778" y="26"/>
                      <a:pt x="1705" y="0"/>
                      <a:pt x="1634" y="0"/>
                    </a:cubicBezTo>
                    <a:cubicBezTo>
                      <a:pt x="1548" y="0"/>
                      <a:pt x="1463" y="36"/>
                      <a:pt x="1402" y="105"/>
                    </a:cubicBezTo>
                    <a:cubicBezTo>
                      <a:pt x="1304" y="220"/>
                      <a:pt x="1151" y="284"/>
                      <a:pt x="988" y="284"/>
                    </a:cubicBezTo>
                    <a:cubicBezTo>
                      <a:pt x="826" y="284"/>
                      <a:pt x="673" y="220"/>
                      <a:pt x="574" y="105"/>
                    </a:cubicBezTo>
                    <a:cubicBezTo>
                      <a:pt x="513" y="36"/>
                      <a:pt x="428" y="0"/>
                      <a:pt x="3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07;p52">
                <a:extLst>
                  <a:ext uri="{FF2B5EF4-FFF2-40B4-BE49-F238E27FC236}">
                    <a16:creationId xmlns:a16="http://schemas.microsoft.com/office/drawing/2014/main" id="{1530C535-53B9-4EAE-B007-DB1B25A3CA48}"/>
                  </a:ext>
                </a:extLst>
              </p:cNvPr>
              <p:cNvSpPr/>
              <p:nvPr/>
            </p:nvSpPr>
            <p:spPr>
              <a:xfrm>
                <a:off x="3704651" y="3926780"/>
                <a:ext cx="170909" cy="61656"/>
              </a:xfrm>
              <a:custGeom>
                <a:avLst/>
                <a:gdLst/>
                <a:ahLst/>
                <a:cxnLst/>
                <a:rect l="l" t="t" r="r" b="b"/>
                <a:pathLst>
                  <a:path w="7088" h="2557" extrusionOk="0">
                    <a:moveTo>
                      <a:pt x="826" y="1"/>
                    </a:moveTo>
                    <a:cubicBezTo>
                      <a:pt x="367" y="1"/>
                      <a:pt x="1" y="371"/>
                      <a:pt x="1" y="826"/>
                    </a:cubicBezTo>
                    <a:lnTo>
                      <a:pt x="1" y="1734"/>
                    </a:lnTo>
                    <a:cubicBezTo>
                      <a:pt x="1" y="2190"/>
                      <a:pt x="370" y="2557"/>
                      <a:pt x="826" y="2557"/>
                    </a:cubicBezTo>
                    <a:lnTo>
                      <a:pt x="6263" y="2557"/>
                    </a:lnTo>
                    <a:cubicBezTo>
                      <a:pt x="6721" y="2557"/>
                      <a:pt x="7088" y="2187"/>
                      <a:pt x="7088" y="1734"/>
                    </a:cubicBezTo>
                    <a:lnTo>
                      <a:pt x="7088" y="826"/>
                    </a:lnTo>
                    <a:cubicBezTo>
                      <a:pt x="7088" y="371"/>
                      <a:pt x="6715" y="1"/>
                      <a:pt x="6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08;p52">
                <a:extLst>
                  <a:ext uri="{FF2B5EF4-FFF2-40B4-BE49-F238E27FC236}">
                    <a16:creationId xmlns:a16="http://schemas.microsoft.com/office/drawing/2014/main" id="{9A9D47D7-869E-4F5D-B70F-0FDD8D02C3D5}"/>
                  </a:ext>
                </a:extLst>
              </p:cNvPr>
              <p:cNvSpPr/>
              <p:nvPr/>
            </p:nvSpPr>
            <p:spPr>
              <a:xfrm>
                <a:off x="3704578" y="3926780"/>
                <a:ext cx="49575" cy="61656"/>
              </a:xfrm>
              <a:custGeom>
                <a:avLst/>
                <a:gdLst/>
                <a:ahLst/>
                <a:cxnLst/>
                <a:rect l="l" t="t" r="r" b="b"/>
                <a:pathLst>
                  <a:path w="2056" h="2557" extrusionOk="0">
                    <a:moveTo>
                      <a:pt x="823" y="1"/>
                    </a:moveTo>
                    <a:cubicBezTo>
                      <a:pt x="364" y="1"/>
                      <a:pt x="1" y="371"/>
                      <a:pt x="1" y="826"/>
                    </a:cubicBezTo>
                    <a:lnTo>
                      <a:pt x="1" y="1734"/>
                    </a:lnTo>
                    <a:cubicBezTo>
                      <a:pt x="1" y="2190"/>
                      <a:pt x="370" y="2557"/>
                      <a:pt x="823" y="2557"/>
                    </a:cubicBezTo>
                    <a:lnTo>
                      <a:pt x="2033" y="2557"/>
                    </a:lnTo>
                    <a:cubicBezTo>
                      <a:pt x="1588" y="2550"/>
                      <a:pt x="1231" y="2182"/>
                      <a:pt x="1231" y="1734"/>
                    </a:cubicBezTo>
                    <a:lnTo>
                      <a:pt x="1231" y="826"/>
                    </a:lnTo>
                    <a:cubicBezTo>
                      <a:pt x="1231" y="367"/>
                      <a:pt x="1600" y="1"/>
                      <a:pt x="2056" y="1"/>
                    </a:cubicBezTo>
                    <a:close/>
                    <a:moveTo>
                      <a:pt x="2033" y="2557"/>
                    </a:moveTo>
                    <a:cubicBezTo>
                      <a:pt x="2037" y="2557"/>
                      <a:pt x="2041" y="2557"/>
                      <a:pt x="2044" y="2557"/>
                    </a:cubicBezTo>
                    <a:cubicBezTo>
                      <a:pt x="2048" y="2557"/>
                      <a:pt x="2052" y="2557"/>
                      <a:pt x="2056" y="25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1120;p52">
              <a:extLst>
                <a:ext uri="{FF2B5EF4-FFF2-40B4-BE49-F238E27FC236}">
                  <a16:creationId xmlns:a16="http://schemas.microsoft.com/office/drawing/2014/main" id="{9FA806CD-5225-4453-9944-B3E63D9B4749}"/>
                </a:ext>
              </a:extLst>
            </p:cNvPr>
            <p:cNvGrpSpPr/>
            <p:nvPr/>
          </p:nvGrpSpPr>
          <p:grpSpPr>
            <a:xfrm>
              <a:off x="6853488" y="754560"/>
              <a:ext cx="694946" cy="604839"/>
              <a:chOff x="1910560" y="3301808"/>
              <a:chExt cx="490955" cy="429299"/>
            </a:xfrm>
          </p:grpSpPr>
          <p:sp>
            <p:nvSpPr>
              <p:cNvPr id="104" name="Google Shape;1121;p52">
                <a:extLst>
                  <a:ext uri="{FF2B5EF4-FFF2-40B4-BE49-F238E27FC236}">
                    <a16:creationId xmlns:a16="http://schemas.microsoft.com/office/drawing/2014/main" id="{08861121-32E0-4147-9460-4F8101110E72}"/>
                  </a:ext>
                </a:extLst>
              </p:cNvPr>
              <p:cNvSpPr/>
              <p:nvPr/>
            </p:nvSpPr>
            <p:spPr>
              <a:xfrm>
                <a:off x="1910560" y="3408434"/>
                <a:ext cx="490955" cy="322673"/>
              </a:xfrm>
              <a:custGeom>
                <a:avLst/>
                <a:gdLst/>
                <a:ahLst/>
                <a:cxnLst/>
                <a:rect l="l" t="t" r="r" b="b"/>
                <a:pathLst>
                  <a:path w="20361" h="13382" extrusionOk="0">
                    <a:moveTo>
                      <a:pt x="1" y="1"/>
                    </a:moveTo>
                    <a:lnTo>
                      <a:pt x="1" y="3634"/>
                    </a:lnTo>
                    <a:cubicBezTo>
                      <a:pt x="1" y="7330"/>
                      <a:pt x="5539" y="7623"/>
                      <a:pt x="7709" y="9440"/>
                    </a:cubicBezTo>
                    <a:cubicBezTo>
                      <a:pt x="8652" y="10230"/>
                      <a:pt x="9315" y="11291"/>
                      <a:pt x="10249" y="12088"/>
                    </a:cubicBezTo>
                    <a:cubicBezTo>
                      <a:pt x="11286" y="12974"/>
                      <a:pt x="12626" y="13381"/>
                      <a:pt x="13986" y="13381"/>
                    </a:cubicBezTo>
                    <a:cubicBezTo>
                      <a:pt x="16575" y="13381"/>
                      <a:pt x="19242" y="11906"/>
                      <a:pt x="20054" y="9443"/>
                    </a:cubicBezTo>
                    <a:cubicBezTo>
                      <a:pt x="20265" y="8812"/>
                      <a:pt x="20360" y="8194"/>
                      <a:pt x="20357" y="7595"/>
                    </a:cubicBezTo>
                    <a:lnTo>
                      <a:pt x="20357" y="396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2;p52">
                <a:extLst>
                  <a:ext uri="{FF2B5EF4-FFF2-40B4-BE49-F238E27FC236}">
                    <a16:creationId xmlns:a16="http://schemas.microsoft.com/office/drawing/2014/main" id="{881344C7-685B-43CE-A90D-242122854993}"/>
                  </a:ext>
                </a:extLst>
              </p:cNvPr>
              <p:cNvSpPr/>
              <p:nvPr/>
            </p:nvSpPr>
            <p:spPr>
              <a:xfrm>
                <a:off x="1910560" y="3301808"/>
                <a:ext cx="490955" cy="341698"/>
              </a:xfrm>
              <a:custGeom>
                <a:avLst/>
                <a:gdLst/>
                <a:ahLst/>
                <a:cxnLst/>
                <a:rect l="l" t="t" r="r" b="b"/>
                <a:pathLst>
                  <a:path w="20361" h="14171" extrusionOk="0">
                    <a:moveTo>
                      <a:pt x="8222" y="0"/>
                    </a:moveTo>
                    <a:cubicBezTo>
                      <a:pt x="6670" y="0"/>
                      <a:pt x="5114" y="181"/>
                      <a:pt x="3643" y="669"/>
                    </a:cubicBezTo>
                    <a:cubicBezTo>
                      <a:pt x="1900" y="1246"/>
                      <a:pt x="1" y="2352"/>
                      <a:pt x="1" y="4423"/>
                    </a:cubicBezTo>
                    <a:cubicBezTo>
                      <a:pt x="1" y="8119"/>
                      <a:pt x="5539" y="8413"/>
                      <a:pt x="7709" y="10229"/>
                    </a:cubicBezTo>
                    <a:cubicBezTo>
                      <a:pt x="8652" y="11019"/>
                      <a:pt x="9315" y="12080"/>
                      <a:pt x="10249" y="12877"/>
                    </a:cubicBezTo>
                    <a:cubicBezTo>
                      <a:pt x="11286" y="13763"/>
                      <a:pt x="12626" y="14170"/>
                      <a:pt x="13986" y="14170"/>
                    </a:cubicBezTo>
                    <a:cubicBezTo>
                      <a:pt x="16575" y="14170"/>
                      <a:pt x="19242" y="12695"/>
                      <a:pt x="20054" y="10232"/>
                    </a:cubicBezTo>
                    <a:cubicBezTo>
                      <a:pt x="20265" y="9601"/>
                      <a:pt x="20360" y="8983"/>
                      <a:pt x="20357" y="8384"/>
                    </a:cubicBezTo>
                    <a:cubicBezTo>
                      <a:pt x="20344" y="4522"/>
                      <a:pt x="16256" y="1548"/>
                      <a:pt x="12747" y="554"/>
                    </a:cubicBezTo>
                    <a:cubicBezTo>
                      <a:pt x="11890" y="306"/>
                      <a:pt x="11011" y="156"/>
                      <a:pt x="10121" y="83"/>
                    </a:cubicBezTo>
                    <a:cubicBezTo>
                      <a:pt x="9493" y="31"/>
                      <a:pt x="8858" y="0"/>
                      <a:pt x="8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23;p52">
                <a:extLst>
                  <a:ext uri="{FF2B5EF4-FFF2-40B4-BE49-F238E27FC236}">
                    <a16:creationId xmlns:a16="http://schemas.microsoft.com/office/drawing/2014/main" id="{776C6843-59C9-43FC-890B-EAE40FA3C219}"/>
                  </a:ext>
                </a:extLst>
              </p:cNvPr>
              <p:cNvSpPr/>
              <p:nvPr/>
            </p:nvSpPr>
            <p:spPr>
              <a:xfrm>
                <a:off x="1950442" y="3341522"/>
                <a:ext cx="411335" cy="262272"/>
              </a:xfrm>
              <a:custGeom>
                <a:avLst/>
                <a:gdLst/>
                <a:ahLst/>
                <a:cxnLst/>
                <a:rect l="l" t="t" r="r" b="b"/>
                <a:pathLst>
                  <a:path w="17059" h="10877" extrusionOk="0">
                    <a:moveTo>
                      <a:pt x="6559" y="0"/>
                    </a:moveTo>
                    <a:cubicBezTo>
                      <a:pt x="5016" y="0"/>
                      <a:pt x="3688" y="195"/>
                      <a:pt x="2508" y="587"/>
                    </a:cubicBezTo>
                    <a:cubicBezTo>
                      <a:pt x="1693" y="857"/>
                      <a:pt x="1036" y="1202"/>
                      <a:pt x="606" y="1578"/>
                    </a:cubicBezTo>
                    <a:cubicBezTo>
                      <a:pt x="67" y="2049"/>
                      <a:pt x="1" y="2467"/>
                      <a:pt x="1" y="2779"/>
                    </a:cubicBezTo>
                    <a:cubicBezTo>
                      <a:pt x="1" y="3917"/>
                      <a:pt x="1074" y="4525"/>
                      <a:pt x="3652" y="5539"/>
                    </a:cubicBezTo>
                    <a:cubicBezTo>
                      <a:pt x="4895" y="6029"/>
                      <a:pt x="6179" y="6533"/>
                      <a:pt x="7116" y="7320"/>
                    </a:cubicBezTo>
                    <a:cubicBezTo>
                      <a:pt x="7700" y="7804"/>
                      <a:pt x="8155" y="8333"/>
                      <a:pt x="8595" y="8850"/>
                    </a:cubicBezTo>
                    <a:cubicBezTo>
                      <a:pt x="8958" y="9270"/>
                      <a:pt x="9306" y="9669"/>
                      <a:pt x="9669" y="9981"/>
                    </a:cubicBezTo>
                    <a:cubicBezTo>
                      <a:pt x="10344" y="10558"/>
                      <a:pt x="11294" y="10876"/>
                      <a:pt x="12336" y="10876"/>
                    </a:cubicBezTo>
                    <a:cubicBezTo>
                      <a:pt x="14111" y="10876"/>
                      <a:pt x="16233" y="9914"/>
                      <a:pt x="16839" y="8072"/>
                    </a:cubicBezTo>
                    <a:cubicBezTo>
                      <a:pt x="16985" y="7626"/>
                      <a:pt x="17059" y="7180"/>
                      <a:pt x="17056" y="6746"/>
                    </a:cubicBezTo>
                    <a:cubicBezTo>
                      <a:pt x="17052" y="5112"/>
                      <a:pt x="15985" y="3786"/>
                      <a:pt x="15093" y="2961"/>
                    </a:cubicBezTo>
                    <a:cubicBezTo>
                      <a:pt x="13898" y="1858"/>
                      <a:pt x="12276" y="956"/>
                      <a:pt x="10647" y="494"/>
                    </a:cubicBezTo>
                    <a:cubicBezTo>
                      <a:pt x="9924" y="287"/>
                      <a:pt x="9146" y="150"/>
                      <a:pt x="8337" y="86"/>
                    </a:cubicBezTo>
                    <a:cubicBezTo>
                      <a:pt x="7715" y="26"/>
                      <a:pt x="7116" y="0"/>
                      <a:pt x="65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24;p52">
                <a:extLst>
                  <a:ext uri="{FF2B5EF4-FFF2-40B4-BE49-F238E27FC236}">
                    <a16:creationId xmlns:a16="http://schemas.microsoft.com/office/drawing/2014/main" id="{BF8D2A85-FF87-4FB1-95BF-0FB185424D2C}"/>
                  </a:ext>
                </a:extLst>
              </p:cNvPr>
              <p:cNvSpPr/>
              <p:nvPr/>
            </p:nvSpPr>
            <p:spPr>
              <a:xfrm>
                <a:off x="2013521" y="3396377"/>
                <a:ext cx="14853" cy="25535"/>
              </a:xfrm>
              <a:custGeom>
                <a:avLst/>
                <a:gdLst/>
                <a:ahLst/>
                <a:cxnLst/>
                <a:rect l="l" t="t" r="r" b="b"/>
                <a:pathLst>
                  <a:path w="616" h="1059" extrusionOk="0">
                    <a:moveTo>
                      <a:pt x="307" y="1"/>
                    </a:moveTo>
                    <a:cubicBezTo>
                      <a:pt x="141" y="1"/>
                      <a:pt x="1" y="138"/>
                      <a:pt x="1" y="310"/>
                    </a:cubicBezTo>
                    <a:lnTo>
                      <a:pt x="1" y="749"/>
                    </a:lnTo>
                    <a:cubicBezTo>
                      <a:pt x="1" y="918"/>
                      <a:pt x="138" y="1059"/>
                      <a:pt x="307" y="1059"/>
                    </a:cubicBezTo>
                    <a:cubicBezTo>
                      <a:pt x="479" y="1059"/>
                      <a:pt x="616" y="921"/>
                      <a:pt x="616" y="749"/>
                    </a:cubicBezTo>
                    <a:lnTo>
                      <a:pt x="616" y="310"/>
                    </a:lnTo>
                    <a:cubicBezTo>
                      <a:pt x="616" y="141"/>
                      <a:pt x="479" y="1"/>
                      <a:pt x="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25;p52">
                <a:extLst>
                  <a:ext uri="{FF2B5EF4-FFF2-40B4-BE49-F238E27FC236}">
                    <a16:creationId xmlns:a16="http://schemas.microsoft.com/office/drawing/2014/main" id="{76490DE3-FFE7-4C80-83A1-798A96F3CBA8}"/>
                  </a:ext>
                </a:extLst>
              </p:cNvPr>
              <p:cNvSpPr/>
              <p:nvPr/>
            </p:nvSpPr>
            <p:spPr>
              <a:xfrm>
                <a:off x="2131624" y="3396377"/>
                <a:ext cx="14853" cy="25535"/>
              </a:xfrm>
              <a:custGeom>
                <a:avLst/>
                <a:gdLst/>
                <a:ahLst/>
                <a:cxnLst/>
                <a:rect l="l" t="t" r="r" b="b"/>
                <a:pathLst>
                  <a:path w="616" h="1059" extrusionOk="0">
                    <a:moveTo>
                      <a:pt x="310" y="1"/>
                    </a:moveTo>
                    <a:cubicBezTo>
                      <a:pt x="141" y="1"/>
                      <a:pt x="1" y="138"/>
                      <a:pt x="1" y="310"/>
                    </a:cubicBezTo>
                    <a:lnTo>
                      <a:pt x="1" y="749"/>
                    </a:lnTo>
                    <a:cubicBezTo>
                      <a:pt x="1" y="918"/>
                      <a:pt x="138" y="1059"/>
                      <a:pt x="310" y="1059"/>
                    </a:cubicBezTo>
                    <a:cubicBezTo>
                      <a:pt x="479" y="1059"/>
                      <a:pt x="616" y="921"/>
                      <a:pt x="616" y="749"/>
                    </a:cubicBezTo>
                    <a:lnTo>
                      <a:pt x="616" y="310"/>
                    </a:lnTo>
                    <a:cubicBezTo>
                      <a:pt x="616" y="141"/>
                      <a:pt x="479" y="1"/>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26;p52">
                <a:extLst>
                  <a:ext uri="{FF2B5EF4-FFF2-40B4-BE49-F238E27FC236}">
                    <a16:creationId xmlns:a16="http://schemas.microsoft.com/office/drawing/2014/main" id="{27A7B24B-47A1-4A01-AAC6-AF00418603CE}"/>
                  </a:ext>
                </a:extLst>
              </p:cNvPr>
              <p:cNvSpPr/>
              <p:nvPr/>
            </p:nvSpPr>
            <p:spPr>
              <a:xfrm>
                <a:off x="2057164" y="3406143"/>
                <a:ext cx="45741" cy="21388"/>
              </a:xfrm>
              <a:custGeom>
                <a:avLst/>
                <a:gdLst/>
                <a:ahLst/>
                <a:cxnLst/>
                <a:rect l="l" t="t" r="r" b="b"/>
                <a:pathLst>
                  <a:path w="1897" h="887" extrusionOk="0">
                    <a:moveTo>
                      <a:pt x="340" y="1"/>
                    </a:moveTo>
                    <a:cubicBezTo>
                      <a:pt x="268" y="1"/>
                      <a:pt x="196" y="26"/>
                      <a:pt x="138" y="77"/>
                    </a:cubicBezTo>
                    <a:cubicBezTo>
                      <a:pt x="10" y="188"/>
                      <a:pt x="1" y="386"/>
                      <a:pt x="112" y="513"/>
                    </a:cubicBezTo>
                    <a:cubicBezTo>
                      <a:pt x="319" y="752"/>
                      <a:pt x="625" y="886"/>
                      <a:pt x="947" y="886"/>
                    </a:cubicBezTo>
                    <a:cubicBezTo>
                      <a:pt x="1275" y="886"/>
                      <a:pt x="1575" y="752"/>
                      <a:pt x="1785" y="513"/>
                    </a:cubicBezTo>
                    <a:cubicBezTo>
                      <a:pt x="1897" y="386"/>
                      <a:pt x="1884" y="188"/>
                      <a:pt x="1757" y="77"/>
                    </a:cubicBezTo>
                    <a:cubicBezTo>
                      <a:pt x="1698" y="26"/>
                      <a:pt x="1626" y="1"/>
                      <a:pt x="1554" y="1"/>
                    </a:cubicBezTo>
                    <a:cubicBezTo>
                      <a:pt x="1469" y="1"/>
                      <a:pt x="1384" y="36"/>
                      <a:pt x="1323" y="105"/>
                    </a:cubicBezTo>
                    <a:cubicBezTo>
                      <a:pt x="1231" y="211"/>
                      <a:pt x="1094" y="268"/>
                      <a:pt x="947" y="268"/>
                    </a:cubicBezTo>
                    <a:cubicBezTo>
                      <a:pt x="801" y="268"/>
                      <a:pt x="664" y="211"/>
                      <a:pt x="574" y="105"/>
                    </a:cubicBezTo>
                    <a:cubicBezTo>
                      <a:pt x="512" y="36"/>
                      <a:pt x="426" y="1"/>
                      <a:pt x="3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27;p52">
                <a:extLst>
                  <a:ext uri="{FF2B5EF4-FFF2-40B4-BE49-F238E27FC236}">
                    <a16:creationId xmlns:a16="http://schemas.microsoft.com/office/drawing/2014/main" id="{54D554C7-7E28-4C7B-972C-DFD0B9CD3311}"/>
                  </a:ext>
                </a:extLst>
              </p:cNvPr>
              <p:cNvSpPr/>
              <p:nvPr/>
            </p:nvSpPr>
            <p:spPr>
              <a:xfrm>
                <a:off x="2205311" y="3446314"/>
                <a:ext cx="94376" cy="94400"/>
              </a:xfrm>
              <a:custGeom>
                <a:avLst/>
                <a:gdLst/>
                <a:ahLst/>
                <a:cxnLst/>
                <a:rect l="l" t="t" r="r" b="b"/>
                <a:pathLst>
                  <a:path w="3914" h="3915" extrusionOk="0">
                    <a:moveTo>
                      <a:pt x="1957" y="1"/>
                    </a:moveTo>
                    <a:cubicBezTo>
                      <a:pt x="877" y="1"/>
                      <a:pt x="1" y="877"/>
                      <a:pt x="1" y="1957"/>
                    </a:cubicBezTo>
                    <a:cubicBezTo>
                      <a:pt x="1" y="3038"/>
                      <a:pt x="877" y="3914"/>
                      <a:pt x="1957" y="3914"/>
                    </a:cubicBezTo>
                    <a:cubicBezTo>
                      <a:pt x="3038" y="3914"/>
                      <a:pt x="3914" y="3038"/>
                      <a:pt x="3914" y="1957"/>
                    </a:cubicBezTo>
                    <a:cubicBezTo>
                      <a:pt x="3914" y="874"/>
                      <a:pt x="3038" y="1"/>
                      <a:pt x="19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1138;p52">
              <a:extLst>
                <a:ext uri="{FF2B5EF4-FFF2-40B4-BE49-F238E27FC236}">
                  <a16:creationId xmlns:a16="http://schemas.microsoft.com/office/drawing/2014/main" id="{375A8DBF-D09A-4573-A135-CA6863ABC520}"/>
                </a:ext>
              </a:extLst>
            </p:cNvPr>
            <p:cNvGrpSpPr/>
            <p:nvPr/>
          </p:nvGrpSpPr>
          <p:grpSpPr>
            <a:xfrm>
              <a:off x="6214315" y="1257799"/>
              <a:ext cx="694922" cy="553377"/>
              <a:chOff x="5512341" y="4029041"/>
              <a:chExt cx="496018" cy="389537"/>
            </a:xfrm>
          </p:grpSpPr>
          <p:sp>
            <p:nvSpPr>
              <p:cNvPr id="94" name="Google Shape;1139;p52">
                <a:extLst>
                  <a:ext uri="{FF2B5EF4-FFF2-40B4-BE49-F238E27FC236}">
                    <a16:creationId xmlns:a16="http://schemas.microsoft.com/office/drawing/2014/main" id="{C316DE73-91E3-4E17-A399-9B2CC6D56FD9}"/>
                  </a:ext>
                </a:extLst>
              </p:cNvPr>
              <p:cNvSpPr/>
              <p:nvPr/>
            </p:nvSpPr>
            <p:spPr>
              <a:xfrm>
                <a:off x="5512510" y="4029041"/>
                <a:ext cx="129412" cy="126832"/>
              </a:xfrm>
              <a:custGeom>
                <a:avLst/>
                <a:gdLst/>
                <a:ahLst/>
                <a:cxnLst/>
                <a:rect l="l" t="t" r="r" b="b"/>
                <a:pathLst>
                  <a:path w="5367" h="5260" extrusionOk="0">
                    <a:moveTo>
                      <a:pt x="2516" y="1"/>
                    </a:moveTo>
                    <a:cubicBezTo>
                      <a:pt x="2244" y="1"/>
                      <a:pt x="1972" y="96"/>
                      <a:pt x="1756" y="285"/>
                    </a:cubicBezTo>
                    <a:cubicBezTo>
                      <a:pt x="1460" y="543"/>
                      <a:pt x="1329" y="910"/>
                      <a:pt x="1364" y="1263"/>
                    </a:cubicBezTo>
                    <a:cubicBezTo>
                      <a:pt x="1329" y="1260"/>
                      <a:pt x="1293" y="1258"/>
                      <a:pt x="1258" y="1258"/>
                    </a:cubicBezTo>
                    <a:cubicBezTo>
                      <a:pt x="938" y="1258"/>
                      <a:pt x="618" y="1388"/>
                      <a:pt x="386" y="1655"/>
                    </a:cubicBezTo>
                    <a:cubicBezTo>
                      <a:pt x="0" y="2092"/>
                      <a:pt x="7" y="2758"/>
                      <a:pt x="395" y="3188"/>
                    </a:cubicBezTo>
                    <a:cubicBezTo>
                      <a:pt x="626" y="3444"/>
                      <a:pt x="941" y="3573"/>
                      <a:pt x="1256" y="3573"/>
                    </a:cubicBezTo>
                    <a:cubicBezTo>
                      <a:pt x="1407" y="3573"/>
                      <a:pt x="1557" y="3543"/>
                      <a:pt x="1699" y="3484"/>
                    </a:cubicBezTo>
                    <a:cubicBezTo>
                      <a:pt x="1761" y="3459"/>
                      <a:pt x="1826" y="3446"/>
                      <a:pt x="1891" y="3446"/>
                    </a:cubicBezTo>
                    <a:cubicBezTo>
                      <a:pt x="2011" y="3446"/>
                      <a:pt x="2129" y="3491"/>
                      <a:pt x="2218" y="3580"/>
                    </a:cubicBezTo>
                    <a:lnTo>
                      <a:pt x="3898" y="5259"/>
                    </a:lnTo>
                    <a:lnTo>
                      <a:pt x="5367" y="3790"/>
                    </a:lnTo>
                    <a:lnTo>
                      <a:pt x="3678" y="2117"/>
                    </a:lnTo>
                    <a:cubicBezTo>
                      <a:pt x="3544" y="1980"/>
                      <a:pt x="3506" y="1779"/>
                      <a:pt x="3582" y="1598"/>
                    </a:cubicBezTo>
                    <a:cubicBezTo>
                      <a:pt x="3764" y="1161"/>
                      <a:pt x="3662" y="639"/>
                      <a:pt x="3289" y="298"/>
                    </a:cubicBezTo>
                    <a:cubicBezTo>
                      <a:pt x="3072" y="100"/>
                      <a:pt x="2794" y="1"/>
                      <a:pt x="2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40;p52">
                <a:extLst>
                  <a:ext uri="{FF2B5EF4-FFF2-40B4-BE49-F238E27FC236}">
                    <a16:creationId xmlns:a16="http://schemas.microsoft.com/office/drawing/2014/main" id="{50D188AE-C3E2-406D-9ABF-9FED78C5DB7F}"/>
                  </a:ext>
                </a:extLst>
              </p:cNvPr>
              <p:cNvSpPr/>
              <p:nvPr/>
            </p:nvSpPr>
            <p:spPr>
              <a:xfrm>
                <a:off x="5512341" y="4060412"/>
                <a:ext cx="113763" cy="95534"/>
              </a:xfrm>
              <a:custGeom>
                <a:avLst/>
                <a:gdLst/>
                <a:ahLst/>
                <a:cxnLst/>
                <a:rect l="l" t="t" r="r" b="b"/>
                <a:pathLst>
                  <a:path w="4718" h="3962" extrusionOk="0">
                    <a:moveTo>
                      <a:pt x="960" y="0"/>
                    </a:moveTo>
                    <a:cubicBezTo>
                      <a:pt x="747" y="55"/>
                      <a:pt x="543" y="176"/>
                      <a:pt x="383" y="357"/>
                    </a:cubicBezTo>
                    <a:cubicBezTo>
                      <a:pt x="1" y="797"/>
                      <a:pt x="4" y="1460"/>
                      <a:pt x="396" y="1890"/>
                    </a:cubicBezTo>
                    <a:cubicBezTo>
                      <a:pt x="624" y="2147"/>
                      <a:pt x="939" y="2275"/>
                      <a:pt x="1254" y="2275"/>
                    </a:cubicBezTo>
                    <a:cubicBezTo>
                      <a:pt x="1405" y="2275"/>
                      <a:pt x="1557" y="2245"/>
                      <a:pt x="1699" y="2187"/>
                    </a:cubicBezTo>
                    <a:cubicBezTo>
                      <a:pt x="1762" y="2161"/>
                      <a:pt x="1827" y="2148"/>
                      <a:pt x="1891" y="2148"/>
                    </a:cubicBezTo>
                    <a:cubicBezTo>
                      <a:pt x="2011" y="2148"/>
                      <a:pt x="2128" y="2193"/>
                      <a:pt x="2216" y="2282"/>
                    </a:cubicBezTo>
                    <a:lnTo>
                      <a:pt x="3898" y="3961"/>
                    </a:lnTo>
                    <a:lnTo>
                      <a:pt x="4717" y="3143"/>
                    </a:lnTo>
                    <a:lnTo>
                      <a:pt x="3038" y="1460"/>
                    </a:lnTo>
                    <a:cubicBezTo>
                      <a:pt x="2947" y="1374"/>
                      <a:pt x="2827" y="1329"/>
                      <a:pt x="2705" y="1329"/>
                    </a:cubicBezTo>
                    <a:cubicBezTo>
                      <a:pt x="2642" y="1329"/>
                      <a:pt x="2579" y="1341"/>
                      <a:pt x="2518" y="1364"/>
                    </a:cubicBezTo>
                    <a:cubicBezTo>
                      <a:pt x="2378" y="1423"/>
                      <a:pt x="2228" y="1452"/>
                      <a:pt x="2078" y="1452"/>
                    </a:cubicBezTo>
                    <a:cubicBezTo>
                      <a:pt x="1763" y="1452"/>
                      <a:pt x="1448" y="1324"/>
                      <a:pt x="1215" y="1071"/>
                    </a:cubicBezTo>
                    <a:cubicBezTo>
                      <a:pt x="950" y="775"/>
                      <a:pt x="861" y="367"/>
                      <a:pt x="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41;p52">
                <a:extLst>
                  <a:ext uri="{FF2B5EF4-FFF2-40B4-BE49-F238E27FC236}">
                    <a16:creationId xmlns:a16="http://schemas.microsoft.com/office/drawing/2014/main" id="{224B64A6-E8C2-4B82-8146-A6318BE2FA47}"/>
                  </a:ext>
                </a:extLst>
              </p:cNvPr>
              <p:cNvSpPr/>
              <p:nvPr/>
            </p:nvSpPr>
            <p:spPr>
              <a:xfrm>
                <a:off x="5563073" y="4119728"/>
                <a:ext cx="413023" cy="248069"/>
              </a:xfrm>
              <a:custGeom>
                <a:avLst/>
                <a:gdLst/>
                <a:ahLst/>
                <a:cxnLst/>
                <a:rect l="l" t="t" r="r" b="b"/>
                <a:pathLst>
                  <a:path w="17129" h="10288" extrusionOk="0">
                    <a:moveTo>
                      <a:pt x="6481" y="1"/>
                    </a:moveTo>
                    <a:cubicBezTo>
                      <a:pt x="6474" y="1"/>
                      <a:pt x="6467" y="1"/>
                      <a:pt x="6459" y="1"/>
                    </a:cubicBezTo>
                    <a:cubicBezTo>
                      <a:pt x="2881" y="16"/>
                      <a:pt x="0" y="2910"/>
                      <a:pt x="0" y="6489"/>
                    </a:cubicBezTo>
                    <a:cubicBezTo>
                      <a:pt x="0" y="7907"/>
                      <a:pt x="453" y="9220"/>
                      <a:pt x="1227" y="10287"/>
                    </a:cubicBezTo>
                    <a:lnTo>
                      <a:pt x="16822" y="10287"/>
                    </a:lnTo>
                    <a:cubicBezTo>
                      <a:pt x="17020" y="9745"/>
                      <a:pt x="17128" y="9156"/>
                      <a:pt x="17128" y="8541"/>
                    </a:cubicBezTo>
                    <a:cubicBezTo>
                      <a:pt x="17128" y="6336"/>
                      <a:pt x="15710" y="4455"/>
                      <a:pt x="13735" y="3761"/>
                    </a:cubicBezTo>
                    <a:cubicBezTo>
                      <a:pt x="12804" y="3436"/>
                      <a:pt x="11966" y="2881"/>
                      <a:pt x="11306" y="2145"/>
                    </a:cubicBezTo>
                    <a:cubicBezTo>
                      <a:pt x="10116" y="828"/>
                      <a:pt x="8394" y="1"/>
                      <a:pt x="6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42;p52">
                <a:extLst>
                  <a:ext uri="{FF2B5EF4-FFF2-40B4-BE49-F238E27FC236}">
                    <a16:creationId xmlns:a16="http://schemas.microsoft.com/office/drawing/2014/main" id="{89587001-C7BC-4617-8753-EEB4F4E62EF3}"/>
                  </a:ext>
                </a:extLst>
              </p:cNvPr>
              <p:cNvSpPr/>
              <p:nvPr/>
            </p:nvSpPr>
            <p:spPr>
              <a:xfrm>
                <a:off x="5563073" y="4163372"/>
                <a:ext cx="69179" cy="204498"/>
              </a:xfrm>
              <a:custGeom>
                <a:avLst/>
                <a:gdLst/>
                <a:ahLst/>
                <a:cxnLst/>
                <a:rect l="l" t="t" r="r" b="b"/>
                <a:pathLst>
                  <a:path w="2869" h="8481" extrusionOk="0">
                    <a:moveTo>
                      <a:pt x="1992" y="1"/>
                    </a:moveTo>
                    <a:cubicBezTo>
                      <a:pt x="765" y="1180"/>
                      <a:pt x="0" y="2840"/>
                      <a:pt x="0" y="4685"/>
                    </a:cubicBezTo>
                    <a:cubicBezTo>
                      <a:pt x="0" y="6103"/>
                      <a:pt x="453" y="7413"/>
                      <a:pt x="1227" y="8480"/>
                    </a:cubicBezTo>
                    <a:lnTo>
                      <a:pt x="2868" y="8480"/>
                    </a:lnTo>
                    <a:cubicBezTo>
                      <a:pt x="2097" y="7413"/>
                      <a:pt x="1641" y="6103"/>
                      <a:pt x="1641" y="4685"/>
                    </a:cubicBezTo>
                    <a:cubicBezTo>
                      <a:pt x="1641" y="3257"/>
                      <a:pt x="2097" y="1944"/>
                      <a:pt x="2868" y="877"/>
                    </a:cubicBezTo>
                    <a:lnTo>
                      <a:pt x="19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43;p52">
                <a:extLst>
                  <a:ext uri="{FF2B5EF4-FFF2-40B4-BE49-F238E27FC236}">
                    <a16:creationId xmlns:a16="http://schemas.microsoft.com/office/drawing/2014/main" id="{5B2451E6-2210-4CD8-8582-6C226EE5CFED}"/>
                  </a:ext>
                </a:extLst>
              </p:cNvPr>
              <p:cNvSpPr/>
              <p:nvPr/>
            </p:nvSpPr>
            <p:spPr>
              <a:xfrm>
                <a:off x="5738564" y="4250490"/>
                <a:ext cx="195167" cy="98234"/>
              </a:xfrm>
              <a:custGeom>
                <a:avLst/>
                <a:gdLst/>
                <a:ahLst/>
                <a:cxnLst/>
                <a:rect l="l" t="t" r="r" b="b"/>
                <a:pathLst>
                  <a:path w="8094" h="4074" extrusionOk="0">
                    <a:moveTo>
                      <a:pt x="867" y="0"/>
                    </a:moveTo>
                    <a:cubicBezTo>
                      <a:pt x="654" y="0"/>
                      <a:pt x="445" y="86"/>
                      <a:pt x="290" y="250"/>
                    </a:cubicBezTo>
                    <a:cubicBezTo>
                      <a:pt x="39" y="517"/>
                      <a:pt x="0" y="919"/>
                      <a:pt x="198" y="1231"/>
                    </a:cubicBezTo>
                    <a:lnTo>
                      <a:pt x="1457" y="3191"/>
                    </a:lnTo>
                    <a:lnTo>
                      <a:pt x="4118" y="4074"/>
                    </a:lnTo>
                    <a:lnTo>
                      <a:pt x="7693" y="3191"/>
                    </a:lnTo>
                    <a:cubicBezTo>
                      <a:pt x="8094" y="1052"/>
                      <a:pt x="7427" y="84"/>
                      <a:pt x="6347" y="84"/>
                    </a:cubicBezTo>
                    <a:cubicBezTo>
                      <a:pt x="5837" y="84"/>
                      <a:pt x="5234" y="299"/>
                      <a:pt x="4608" y="709"/>
                    </a:cubicBezTo>
                    <a:cubicBezTo>
                      <a:pt x="4264" y="933"/>
                      <a:pt x="3868" y="1049"/>
                      <a:pt x="3473" y="1049"/>
                    </a:cubicBezTo>
                    <a:cubicBezTo>
                      <a:pt x="3133" y="1049"/>
                      <a:pt x="2792" y="964"/>
                      <a:pt x="2483" y="788"/>
                    </a:cubicBezTo>
                    <a:lnTo>
                      <a:pt x="1259" y="103"/>
                    </a:lnTo>
                    <a:cubicBezTo>
                      <a:pt x="1136" y="34"/>
                      <a:pt x="1001"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44;p52">
                <a:extLst>
                  <a:ext uri="{FF2B5EF4-FFF2-40B4-BE49-F238E27FC236}">
                    <a16:creationId xmlns:a16="http://schemas.microsoft.com/office/drawing/2014/main" id="{965F484E-3F3B-459F-BBEE-CDCDFA19B204}"/>
                  </a:ext>
                </a:extLst>
              </p:cNvPr>
              <p:cNvSpPr/>
              <p:nvPr/>
            </p:nvSpPr>
            <p:spPr>
              <a:xfrm>
                <a:off x="5738564" y="4250490"/>
                <a:ext cx="116270" cy="98234"/>
              </a:xfrm>
              <a:custGeom>
                <a:avLst/>
                <a:gdLst/>
                <a:ahLst/>
                <a:cxnLst/>
                <a:rect l="l" t="t" r="r" b="b"/>
                <a:pathLst>
                  <a:path w="4822" h="4074" extrusionOk="0">
                    <a:moveTo>
                      <a:pt x="867" y="0"/>
                    </a:moveTo>
                    <a:cubicBezTo>
                      <a:pt x="654" y="0"/>
                      <a:pt x="445" y="86"/>
                      <a:pt x="290" y="250"/>
                    </a:cubicBezTo>
                    <a:cubicBezTo>
                      <a:pt x="39" y="517"/>
                      <a:pt x="0" y="919"/>
                      <a:pt x="198" y="1231"/>
                    </a:cubicBezTo>
                    <a:lnTo>
                      <a:pt x="1457" y="3191"/>
                    </a:lnTo>
                    <a:lnTo>
                      <a:pt x="4118" y="4074"/>
                    </a:lnTo>
                    <a:lnTo>
                      <a:pt x="4822" y="3898"/>
                    </a:lnTo>
                    <a:lnTo>
                      <a:pt x="2687" y="3191"/>
                    </a:lnTo>
                    <a:lnTo>
                      <a:pt x="1428" y="1231"/>
                    </a:lnTo>
                    <a:cubicBezTo>
                      <a:pt x="1230" y="922"/>
                      <a:pt x="1269" y="517"/>
                      <a:pt x="1520" y="250"/>
                    </a:cubicBezTo>
                    <a:lnTo>
                      <a:pt x="1259" y="103"/>
                    </a:lnTo>
                    <a:cubicBezTo>
                      <a:pt x="1136" y="34"/>
                      <a:pt x="1001"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45;p52">
                <a:extLst>
                  <a:ext uri="{FF2B5EF4-FFF2-40B4-BE49-F238E27FC236}">
                    <a16:creationId xmlns:a16="http://schemas.microsoft.com/office/drawing/2014/main" id="{1D60CCB2-AB1E-4212-BA52-093C590E7FF8}"/>
                  </a:ext>
                </a:extLst>
              </p:cNvPr>
              <p:cNvSpPr/>
              <p:nvPr/>
            </p:nvSpPr>
            <p:spPr>
              <a:xfrm>
                <a:off x="5586800" y="4101837"/>
                <a:ext cx="157937" cy="150896"/>
              </a:xfrm>
              <a:custGeom>
                <a:avLst/>
                <a:gdLst/>
                <a:ahLst/>
                <a:cxnLst/>
                <a:rect l="l" t="t" r="r" b="b"/>
                <a:pathLst>
                  <a:path w="6550" h="6258" extrusionOk="0">
                    <a:moveTo>
                      <a:pt x="2066" y="0"/>
                    </a:moveTo>
                    <a:cubicBezTo>
                      <a:pt x="1920" y="0"/>
                      <a:pt x="1777" y="59"/>
                      <a:pt x="1671" y="166"/>
                    </a:cubicBezTo>
                    <a:lnTo>
                      <a:pt x="198" y="1635"/>
                    </a:lnTo>
                    <a:cubicBezTo>
                      <a:pt x="55" y="1778"/>
                      <a:pt x="1" y="1989"/>
                      <a:pt x="55" y="2189"/>
                    </a:cubicBezTo>
                    <a:cubicBezTo>
                      <a:pt x="237" y="2827"/>
                      <a:pt x="753" y="4277"/>
                      <a:pt x="2005" y="5523"/>
                    </a:cubicBezTo>
                    <a:cubicBezTo>
                      <a:pt x="2495" y="6012"/>
                      <a:pt x="3137" y="6257"/>
                      <a:pt x="3780" y="6257"/>
                    </a:cubicBezTo>
                    <a:cubicBezTo>
                      <a:pt x="4433" y="6257"/>
                      <a:pt x="5086" y="6005"/>
                      <a:pt x="5581" y="5500"/>
                    </a:cubicBezTo>
                    <a:cubicBezTo>
                      <a:pt x="6549" y="4506"/>
                      <a:pt x="6505" y="2903"/>
                      <a:pt x="5514" y="1925"/>
                    </a:cubicBezTo>
                    <a:cubicBezTo>
                      <a:pt x="4274" y="708"/>
                      <a:pt x="2850" y="201"/>
                      <a:pt x="2219" y="22"/>
                    </a:cubicBezTo>
                    <a:cubicBezTo>
                      <a:pt x="2168" y="8"/>
                      <a:pt x="2117" y="0"/>
                      <a:pt x="2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46;p52">
                <a:extLst>
                  <a:ext uri="{FF2B5EF4-FFF2-40B4-BE49-F238E27FC236}">
                    <a16:creationId xmlns:a16="http://schemas.microsoft.com/office/drawing/2014/main" id="{7D02CCFA-CD65-432C-A507-A0E9EA514CAE}"/>
                  </a:ext>
                </a:extLst>
              </p:cNvPr>
              <p:cNvSpPr/>
              <p:nvPr/>
            </p:nvSpPr>
            <p:spPr>
              <a:xfrm>
                <a:off x="5586728" y="4118571"/>
                <a:ext cx="143855" cy="134258"/>
              </a:xfrm>
              <a:custGeom>
                <a:avLst/>
                <a:gdLst/>
                <a:ahLst/>
                <a:cxnLst/>
                <a:rect l="l" t="t" r="r" b="b"/>
                <a:pathLst>
                  <a:path w="5966" h="5568" extrusionOk="0">
                    <a:moveTo>
                      <a:pt x="1141" y="1"/>
                    </a:moveTo>
                    <a:lnTo>
                      <a:pt x="198" y="944"/>
                    </a:lnTo>
                    <a:cubicBezTo>
                      <a:pt x="55" y="1087"/>
                      <a:pt x="1" y="1301"/>
                      <a:pt x="55" y="1498"/>
                    </a:cubicBezTo>
                    <a:cubicBezTo>
                      <a:pt x="233" y="2136"/>
                      <a:pt x="753" y="3586"/>
                      <a:pt x="2002" y="4832"/>
                    </a:cubicBezTo>
                    <a:cubicBezTo>
                      <a:pt x="2492" y="5322"/>
                      <a:pt x="3136" y="5567"/>
                      <a:pt x="3779" y="5567"/>
                    </a:cubicBezTo>
                    <a:cubicBezTo>
                      <a:pt x="4433" y="5567"/>
                      <a:pt x="5086" y="5315"/>
                      <a:pt x="5580" y="4809"/>
                    </a:cubicBezTo>
                    <a:cubicBezTo>
                      <a:pt x="5737" y="4650"/>
                      <a:pt x="5864" y="4478"/>
                      <a:pt x="5966" y="4296"/>
                    </a:cubicBezTo>
                    <a:lnTo>
                      <a:pt x="5966" y="4296"/>
                    </a:lnTo>
                    <a:cubicBezTo>
                      <a:pt x="5582" y="4514"/>
                      <a:pt x="5153" y="4623"/>
                      <a:pt x="4725" y="4623"/>
                    </a:cubicBezTo>
                    <a:cubicBezTo>
                      <a:pt x="4081" y="4623"/>
                      <a:pt x="3438" y="4378"/>
                      <a:pt x="2948" y="3888"/>
                    </a:cubicBezTo>
                    <a:cubicBezTo>
                      <a:pt x="1699" y="2642"/>
                      <a:pt x="1180" y="1189"/>
                      <a:pt x="998" y="555"/>
                    </a:cubicBezTo>
                    <a:cubicBezTo>
                      <a:pt x="944" y="361"/>
                      <a:pt x="998" y="147"/>
                      <a:pt x="1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47;p52">
                <a:extLst>
                  <a:ext uri="{FF2B5EF4-FFF2-40B4-BE49-F238E27FC236}">
                    <a16:creationId xmlns:a16="http://schemas.microsoft.com/office/drawing/2014/main" id="{2E6CACAD-B728-4EE5-BF7A-BFBE09561A1C}"/>
                  </a:ext>
                </a:extLst>
              </p:cNvPr>
              <p:cNvSpPr/>
              <p:nvPr/>
            </p:nvSpPr>
            <p:spPr>
              <a:xfrm>
                <a:off x="5546846" y="4327433"/>
                <a:ext cx="461513" cy="91145"/>
              </a:xfrm>
              <a:custGeom>
                <a:avLst/>
                <a:gdLst/>
                <a:ahLst/>
                <a:cxnLst/>
                <a:rect l="l" t="t" r="r" b="b"/>
                <a:pathLst>
                  <a:path w="19140" h="3780" extrusionOk="0">
                    <a:moveTo>
                      <a:pt x="826" y="0"/>
                    </a:moveTo>
                    <a:cubicBezTo>
                      <a:pt x="354" y="0"/>
                      <a:pt x="1" y="424"/>
                      <a:pt x="87" y="886"/>
                    </a:cubicBezTo>
                    <a:cubicBezTo>
                      <a:pt x="182" y="1377"/>
                      <a:pt x="374" y="2001"/>
                      <a:pt x="778" y="2581"/>
                    </a:cubicBezTo>
                    <a:cubicBezTo>
                      <a:pt x="1298" y="3336"/>
                      <a:pt x="2168" y="3779"/>
                      <a:pt x="3082" y="3779"/>
                    </a:cubicBezTo>
                    <a:lnTo>
                      <a:pt x="16058" y="3779"/>
                    </a:lnTo>
                    <a:cubicBezTo>
                      <a:pt x="16976" y="3779"/>
                      <a:pt x="17843" y="3336"/>
                      <a:pt x="18362" y="2581"/>
                    </a:cubicBezTo>
                    <a:cubicBezTo>
                      <a:pt x="18760" y="2001"/>
                      <a:pt x="18955" y="1377"/>
                      <a:pt x="19054" y="886"/>
                    </a:cubicBezTo>
                    <a:cubicBezTo>
                      <a:pt x="19140" y="424"/>
                      <a:pt x="18786" y="0"/>
                      <a:pt x="183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48;p52">
                <a:extLst>
                  <a:ext uri="{FF2B5EF4-FFF2-40B4-BE49-F238E27FC236}">
                    <a16:creationId xmlns:a16="http://schemas.microsoft.com/office/drawing/2014/main" id="{2DE86B2B-FC11-4895-96E6-67673654273A}"/>
                  </a:ext>
                </a:extLst>
              </p:cNvPr>
              <p:cNvSpPr/>
              <p:nvPr/>
            </p:nvSpPr>
            <p:spPr>
              <a:xfrm>
                <a:off x="5546846" y="4327433"/>
                <a:ext cx="113907" cy="91145"/>
              </a:xfrm>
              <a:custGeom>
                <a:avLst/>
                <a:gdLst/>
                <a:ahLst/>
                <a:cxnLst/>
                <a:rect l="l" t="t" r="r" b="b"/>
                <a:pathLst>
                  <a:path w="4724" h="3780" extrusionOk="0">
                    <a:moveTo>
                      <a:pt x="826" y="0"/>
                    </a:moveTo>
                    <a:cubicBezTo>
                      <a:pt x="354" y="0"/>
                      <a:pt x="1" y="424"/>
                      <a:pt x="87" y="886"/>
                    </a:cubicBezTo>
                    <a:cubicBezTo>
                      <a:pt x="182" y="1377"/>
                      <a:pt x="374" y="2001"/>
                      <a:pt x="778" y="2581"/>
                    </a:cubicBezTo>
                    <a:cubicBezTo>
                      <a:pt x="1298" y="3336"/>
                      <a:pt x="2168" y="3779"/>
                      <a:pt x="3082" y="3779"/>
                    </a:cubicBezTo>
                    <a:lnTo>
                      <a:pt x="4723" y="3779"/>
                    </a:lnTo>
                    <a:cubicBezTo>
                      <a:pt x="3809" y="3779"/>
                      <a:pt x="2939" y="3333"/>
                      <a:pt x="2419" y="2581"/>
                    </a:cubicBezTo>
                    <a:cubicBezTo>
                      <a:pt x="2015" y="2001"/>
                      <a:pt x="1823" y="1377"/>
                      <a:pt x="1728" y="886"/>
                    </a:cubicBezTo>
                    <a:cubicBezTo>
                      <a:pt x="1642" y="424"/>
                      <a:pt x="1996" y="0"/>
                      <a:pt x="2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6526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5">
                                            <p:txEl>
                                              <p:pRg st="0" end="0"/>
                                            </p:txEl>
                                          </p:spTgt>
                                        </p:tgtEl>
                                        <p:attrNameLst>
                                          <p:attrName>style.visibility</p:attrName>
                                        </p:attrNameLst>
                                      </p:cBhvr>
                                      <p:to>
                                        <p:strVal val="visible"/>
                                      </p:to>
                                    </p:set>
                                    <p:anim calcmode="lin" valueType="num">
                                      <p:cBhvr additive="base">
                                        <p:cTn id="7" dur="500" fill="hold"/>
                                        <p:tgtEl>
                                          <p:spTgt spid="7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5">
                                            <p:txEl>
                                              <p:pRg st="1" end="1"/>
                                            </p:txEl>
                                          </p:spTgt>
                                        </p:tgtEl>
                                        <p:attrNameLst>
                                          <p:attrName>style.visibility</p:attrName>
                                        </p:attrNameLst>
                                      </p:cBhvr>
                                      <p:to>
                                        <p:strVal val="visible"/>
                                      </p:to>
                                    </p:set>
                                    <p:anim calcmode="lin" valueType="num">
                                      <p:cBhvr additive="base">
                                        <p:cTn id="13" dur="500" fill="hold"/>
                                        <p:tgtEl>
                                          <p:spTgt spid="74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4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50"/>
          <p:cNvSpPr txBox="1">
            <a:spLocks noGrp="1"/>
          </p:cNvSpPr>
          <p:nvPr>
            <p:ph type="title"/>
          </p:nvPr>
        </p:nvSpPr>
        <p:spPr>
          <a:xfrm>
            <a:off x="1183494" y="1096597"/>
            <a:ext cx="6886014" cy="2529300"/>
          </a:xfrm>
          <a:prstGeom prst="rect">
            <a:avLst/>
          </a:prstGeom>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en-US" sz="3200" b="1" dirty="0">
                <a:solidFill>
                  <a:schemeClr val="bg2">
                    <a:lumMod val="10000"/>
                  </a:schemeClr>
                </a:solidFill>
              </a:rPr>
              <a:t>HOẠT ĐỘNG</a:t>
            </a:r>
            <a:br>
              <a:rPr lang="en-US" sz="3200" b="1" dirty="0">
                <a:solidFill>
                  <a:schemeClr val="bg2">
                    <a:lumMod val="10000"/>
                  </a:schemeClr>
                </a:solidFill>
              </a:rPr>
            </a:br>
            <a:r>
              <a:rPr lang="en-US" sz="3200" b="1" dirty="0">
                <a:solidFill>
                  <a:schemeClr val="bg2">
                    <a:lumMod val="10000"/>
                  </a:schemeClr>
                </a:solidFill>
              </a:rPr>
              <a:t>LUYỆN TẬP – VẬN DỤNG</a:t>
            </a:r>
            <a:endParaRPr sz="3200" b="1" dirty="0">
              <a:solidFill>
                <a:schemeClr val="bg2">
                  <a:lumMod val="10000"/>
                </a:schemeClr>
              </a:solidFill>
            </a:endParaRPr>
          </a:p>
        </p:txBody>
      </p:sp>
      <p:grpSp>
        <p:nvGrpSpPr>
          <p:cNvPr id="935" name="Google Shape;935;p50"/>
          <p:cNvGrpSpPr/>
          <p:nvPr/>
        </p:nvGrpSpPr>
        <p:grpSpPr>
          <a:xfrm>
            <a:off x="7009916" y="788229"/>
            <a:ext cx="1977043" cy="3700017"/>
            <a:chOff x="6751822" y="775847"/>
            <a:chExt cx="1977043" cy="3700017"/>
          </a:xfrm>
        </p:grpSpPr>
        <p:grpSp>
          <p:nvGrpSpPr>
            <p:cNvPr id="936" name="Google Shape;936;p50"/>
            <p:cNvGrpSpPr/>
            <p:nvPr/>
          </p:nvGrpSpPr>
          <p:grpSpPr>
            <a:xfrm rot="2889455">
              <a:off x="7217318" y="2654911"/>
              <a:ext cx="1046050" cy="1717141"/>
              <a:chOff x="1317525" y="725375"/>
              <a:chExt cx="1046025" cy="1717100"/>
            </a:xfrm>
          </p:grpSpPr>
          <p:sp>
            <p:nvSpPr>
              <p:cNvPr id="937" name="Google Shape;937;p50"/>
              <p:cNvSpPr/>
              <p:nvPr/>
            </p:nvSpPr>
            <p:spPr>
              <a:xfrm>
                <a:off x="1435075" y="914050"/>
                <a:ext cx="372475" cy="439150"/>
              </a:xfrm>
              <a:custGeom>
                <a:avLst/>
                <a:gdLst/>
                <a:ahLst/>
                <a:cxnLst/>
                <a:rect l="l" t="t" r="r" b="b"/>
                <a:pathLst>
                  <a:path w="14899" h="17566" fill="none" extrusionOk="0">
                    <a:moveTo>
                      <a:pt x="14898" y="17566"/>
                    </a:moveTo>
                    <a:cubicBezTo>
                      <a:pt x="14898" y="17566"/>
                      <a:pt x="9911" y="10518"/>
                      <a:pt x="0" y="0"/>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0"/>
              <p:cNvSpPr/>
              <p:nvPr/>
            </p:nvSpPr>
            <p:spPr>
              <a:xfrm>
                <a:off x="1851000" y="725375"/>
                <a:ext cx="68950" cy="586800"/>
              </a:xfrm>
              <a:custGeom>
                <a:avLst/>
                <a:gdLst/>
                <a:ahLst/>
                <a:cxnLst/>
                <a:rect l="l" t="t" r="r" b="b"/>
                <a:pathLst>
                  <a:path w="2758" h="23472" fill="none" extrusionOk="0">
                    <a:moveTo>
                      <a:pt x="1598" y="23471"/>
                    </a:moveTo>
                    <a:cubicBezTo>
                      <a:pt x="1598" y="23471"/>
                      <a:pt x="1" y="13845"/>
                      <a:pt x="2757" y="0"/>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0"/>
              <p:cNvSpPr/>
              <p:nvPr/>
            </p:nvSpPr>
            <p:spPr>
              <a:xfrm>
                <a:off x="1317525" y="968675"/>
                <a:ext cx="428025" cy="402375"/>
              </a:xfrm>
              <a:custGeom>
                <a:avLst/>
                <a:gdLst/>
                <a:ahLst/>
                <a:cxnLst/>
                <a:rect l="l" t="t" r="r" b="b"/>
                <a:pathLst>
                  <a:path w="17121" h="16095" fill="none" extrusionOk="0">
                    <a:moveTo>
                      <a:pt x="17120" y="16094"/>
                    </a:moveTo>
                    <a:cubicBezTo>
                      <a:pt x="17120" y="16094"/>
                      <a:pt x="12847" y="801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0"/>
              <p:cNvSpPr/>
              <p:nvPr/>
            </p:nvSpPr>
            <p:spPr>
              <a:xfrm>
                <a:off x="1533425" y="845575"/>
                <a:ext cx="307575" cy="486900"/>
              </a:xfrm>
              <a:custGeom>
                <a:avLst/>
                <a:gdLst/>
                <a:ahLst/>
                <a:cxnLst/>
                <a:rect l="l" t="t" r="r" b="b"/>
                <a:pathLst>
                  <a:path w="12303" h="19476" fill="none" extrusionOk="0">
                    <a:moveTo>
                      <a:pt x="12302" y="19475"/>
                    </a:moveTo>
                    <a:cubicBezTo>
                      <a:pt x="12302" y="19475"/>
                      <a:pt x="8341" y="11803"/>
                      <a:pt x="0"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0"/>
              <p:cNvSpPr/>
              <p:nvPr/>
            </p:nvSpPr>
            <p:spPr>
              <a:xfrm>
                <a:off x="1795475" y="768400"/>
                <a:ext cx="36825" cy="574775"/>
              </a:xfrm>
              <a:custGeom>
                <a:avLst/>
                <a:gdLst/>
                <a:ahLst/>
                <a:cxnLst/>
                <a:rect l="l" t="t" r="r" b="b"/>
                <a:pathLst>
                  <a:path w="1473" h="22991" fill="none" extrusionOk="0">
                    <a:moveTo>
                      <a:pt x="1472" y="22990"/>
                    </a:moveTo>
                    <a:cubicBezTo>
                      <a:pt x="1472" y="22990"/>
                      <a:pt x="170" y="14453"/>
                      <a:pt x="0" y="1"/>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0"/>
              <p:cNvSpPr/>
              <p:nvPr/>
            </p:nvSpPr>
            <p:spPr>
              <a:xfrm>
                <a:off x="1701575" y="777550"/>
                <a:ext cx="116900" cy="564050"/>
              </a:xfrm>
              <a:custGeom>
                <a:avLst/>
                <a:gdLst/>
                <a:ahLst/>
                <a:cxnLst/>
                <a:rect l="l" t="t" r="r" b="b"/>
                <a:pathLst>
                  <a:path w="4676" h="22562" fill="none" extrusionOk="0">
                    <a:moveTo>
                      <a:pt x="4675" y="22562"/>
                    </a:moveTo>
                    <a:cubicBezTo>
                      <a:pt x="4675" y="22562"/>
                      <a:pt x="2195" y="1429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0"/>
              <p:cNvSpPr/>
              <p:nvPr/>
            </p:nvSpPr>
            <p:spPr>
              <a:xfrm>
                <a:off x="1542125" y="1206350"/>
                <a:ext cx="821425" cy="1236125"/>
              </a:xfrm>
              <a:custGeom>
                <a:avLst/>
                <a:gdLst/>
                <a:ahLst/>
                <a:cxnLst/>
                <a:rect l="l" t="t" r="r" b="b"/>
                <a:pathLst>
                  <a:path w="32857" h="49445" extrusionOk="0">
                    <a:moveTo>
                      <a:pt x="13563" y="1"/>
                    </a:moveTo>
                    <a:cubicBezTo>
                      <a:pt x="12129" y="1"/>
                      <a:pt x="10672" y="277"/>
                      <a:pt x="9233" y="851"/>
                    </a:cubicBezTo>
                    <a:cubicBezTo>
                      <a:pt x="9225" y="851"/>
                      <a:pt x="9216" y="851"/>
                      <a:pt x="9207" y="860"/>
                    </a:cubicBezTo>
                    <a:cubicBezTo>
                      <a:pt x="9207" y="860"/>
                      <a:pt x="9198" y="860"/>
                      <a:pt x="9189" y="869"/>
                    </a:cubicBezTo>
                    <a:cubicBezTo>
                      <a:pt x="2462" y="3617"/>
                      <a:pt x="0" y="11369"/>
                      <a:pt x="3274" y="19460"/>
                    </a:cubicBezTo>
                    <a:cubicBezTo>
                      <a:pt x="6387" y="27179"/>
                      <a:pt x="23573" y="49444"/>
                      <a:pt x="28365" y="49444"/>
                    </a:cubicBezTo>
                    <a:cubicBezTo>
                      <a:pt x="28530" y="49444"/>
                      <a:pt x="28681" y="49418"/>
                      <a:pt x="28815" y="49364"/>
                    </a:cubicBezTo>
                    <a:cubicBezTo>
                      <a:pt x="32856" y="47731"/>
                      <a:pt x="29627" y="18104"/>
                      <a:pt x="26398" y="10120"/>
                    </a:cubicBezTo>
                    <a:cubicBezTo>
                      <a:pt x="23829" y="3755"/>
                      <a:pt x="18853" y="1"/>
                      <a:pt x="13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0"/>
              <p:cNvSpPr/>
              <p:nvPr/>
            </p:nvSpPr>
            <p:spPr>
              <a:xfrm>
                <a:off x="1967200" y="1467250"/>
                <a:ext cx="170650" cy="154150"/>
              </a:xfrm>
              <a:custGeom>
                <a:avLst/>
                <a:gdLst/>
                <a:ahLst/>
                <a:cxnLst/>
                <a:rect l="l" t="t" r="r" b="b"/>
                <a:pathLst>
                  <a:path w="6826" h="6166" extrusionOk="0">
                    <a:moveTo>
                      <a:pt x="3337" y="1"/>
                    </a:moveTo>
                    <a:cubicBezTo>
                      <a:pt x="2976" y="1"/>
                      <a:pt x="2610" y="68"/>
                      <a:pt x="2258" y="210"/>
                    </a:cubicBezTo>
                    <a:cubicBezTo>
                      <a:pt x="723" y="826"/>
                      <a:pt x="1" y="2610"/>
                      <a:pt x="643" y="4198"/>
                    </a:cubicBezTo>
                    <a:cubicBezTo>
                      <a:pt x="1137" y="5419"/>
                      <a:pt x="2290" y="6165"/>
                      <a:pt x="3494" y="6165"/>
                    </a:cubicBezTo>
                    <a:cubicBezTo>
                      <a:pt x="3856" y="6165"/>
                      <a:pt x="4222" y="6098"/>
                      <a:pt x="4577" y="5956"/>
                    </a:cubicBezTo>
                    <a:cubicBezTo>
                      <a:pt x="6103" y="5340"/>
                      <a:pt x="6825" y="3547"/>
                      <a:pt x="6183" y="1968"/>
                    </a:cubicBezTo>
                    <a:cubicBezTo>
                      <a:pt x="5696" y="747"/>
                      <a:pt x="4539" y="1"/>
                      <a:pt x="3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0"/>
              <p:cNvSpPr/>
              <p:nvPr/>
            </p:nvSpPr>
            <p:spPr>
              <a:xfrm>
                <a:off x="2020275" y="1563075"/>
                <a:ext cx="23900" cy="19900"/>
              </a:xfrm>
              <a:custGeom>
                <a:avLst/>
                <a:gdLst/>
                <a:ahLst/>
                <a:cxnLst/>
                <a:rect l="l" t="t" r="r" b="b"/>
                <a:pathLst>
                  <a:path w="956" h="796" extrusionOk="0">
                    <a:moveTo>
                      <a:pt x="503" y="1"/>
                    </a:moveTo>
                    <a:cubicBezTo>
                      <a:pt x="446" y="1"/>
                      <a:pt x="387" y="12"/>
                      <a:pt x="331" y="35"/>
                    </a:cubicBezTo>
                    <a:cubicBezTo>
                      <a:pt x="117" y="124"/>
                      <a:pt x="1" y="356"/>
                      <a:pt x="81" y="561"/>
                    </a:cubicBezTo>
                    <a:cubicBezTo>
                      <a:pt x="142" y="709"/>
                      <a:pt x="298" y="796"/>
                      <a:pt x="462" y="796"/>
                    </a:cubicBezTo>
                    <a:cubicBezTo>
                      <a:pt x="517" y="796"/>
                      <a:pt x="572" y="786"/>
                      <a:pt x="625" y="767"/>
                    </a:cubicBezTo>
                    <a:cubicBezTo>
                      <a:pt x="839" y="677"/>
                      <a:pt x="955" y="436"/>
                      <a:pt x="875" y="240"/>
                    </a:cubicBezTo>
                    <a:cubicBezTo>
                      <a:pt x="816" y="89"/>
                      <a:pt x="664"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0"/>
              <p:cNvSpPr/>
              <p:nvPr/>
            </p:nvSpPr>
            <p:spPr>
              <a:xfrm>
                <a:off x="1709175" y="1571275"/>
                <a:ext cx="170625" cy="154275"/>
              </a:xfrm>
              <a:custGeom>
                <a:avLst/>
                <a:gdLst/>
                <a:ahLst/>
                <a:cxnLst/>
                <a:rect l="l" t="t" r="r" b="b"/>
                <a:pathLst>
                  <a:path w="6825" h="6171" extrusionOk="0">
                    <a:moveTo>
                      <a:pt x="3346" y="1"/>
                    </a:moveTo>
                    <a:cubicBezTo>
                      <a:pt x="2982" y="1"/>
                      <a:pt x="2613" y="70"/>
                      <a:pt x="2257" y="216"/>
                    </a:cubicBezTo>
                    <a:cubicBezTo>
                      <a:pt x="723" y="831"/>
                      <a:pt x="0" y="2615"/>
                      <a:pt x="642" y="4203"/>
                    </a:cubicBezTo>
                    <a:cubicBezTo>
                      <a:pt x="1136" y="5424"/>
                      <a:pt x="2289" y="6170"/>
                      <a:pt x="3493" y="6170"/>
                    </a:cubicBezTo>
                    <a:cubicBezTo>
                      <a:pt x="3855" y="6170"/>
                      <a:pt x="4222" y="6103"/>
                      <a:pt x="4576" y="5961"/>
                    </a:cubicBezTo>
                    <a:cubicBezTo>
                      <a:pt x="6111" y="5345"/>
                      <a:pt x="6825" y="3552"/>
                      <a:pt x="6191" y="1964"/>
                    </a:cubicBezTo>
                    <a:cubicBezTo>
                      <a:pt x="5699" y="746"/>
                      <a:pt x="4545" y="1"/>
                      <a:pt x="3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0"/>
              <p:cNvSpPr/>
              <p:nvPr/>
            </p:nvSpPr>
            <p:spPr>
              <a:xfrm>
                <a:off x="1734150" y="1613750"/>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0"/>
              <p:cNvSpPr/>
              <p:nvPr/>
            </p:nvSpPr>
            <p:spPr>
              <a:xfrm>
                <a:off x="1817100" y="1645150"/>
                <a:ext cx="23900" cy="19825"/>
              </a:xfrm>
              <a:custGeom>
                <a:avLst/>
                <a:gdLst/>
                <a:ahLst/>
                <a:cxnLst/>
                <a:rect l="l" t="t" r="r" b="b"/>
                <a:pathLst>
                  <a:path w="956" h="793" extrusionOk="0">
                    <a:moveTo>
                      <a:pt x="507" y="0"/>
                    </a:moveTo>
                    <a:cubicBezTo>
                      <a:pt x="449" y="0"/>
                      <a:pt x="389" y="12"/>
                      <a:pt x="331" y="35"/>
                    </a:cubicBezTo>
                    <a:cubicBezTo>
                      <a:pt x="117" y="115"/>
                      <a:pt x="1" y="356"/>
                      <a:pt x="90" y="552"/>
                    </a:cubicBezTo>
                    <a:cubicBezTo>
                      <a:pt x="149" y="704"/>
                      <a:pt x="296" y="792"/>
                      <a:pt x="455" y="792"/>
                    </a:cubicBezTo>
                    <a:cubicBezTo>
                      <a:pt x="511" y="792"/>
                      <a:pt x="569" y="781"/>
                      <a:pt x="625" y="758"/>
                    </a:cubicBezTo>
                    <a:cubicBezTo>
                      <a:pt x="848" y="668"/>
                      <a:pt x="955" y="436"/>
                      <a:pt x="875" y="240"/>
                    </a:cubicBezTo>
                    <a:cubicBezTo>
                      <a:pt x="816" y="89"/>
                      <a:pt x="669" y="0"/>
                      <a:pt x="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0"/>
              <p:cNvSpPr/>
              <p:nvPr/>
            </p:nvSpPr>
            <p:spPr>
              <a:xfrm>
                <a:off x="1900300" y="1662525"/>
                <a:ext cx="138300" cy="105500"/>
              </a:xfrm>
              <a:custGeom>
                <a:avLst/>
                <a:gdLst/>
                <a:ahLst/>
                <a:cxnLst/>
                <a:rect l="l" t="t" r="r" b="b"/>
                <a:pathLst>
                  <a:path w="5532" h="4220" fill="none" extrusionOk="0">
                    <a:moveTo>
                      <a:pt x="4782" y="0"/>
                    </a:moveTo>
                    <a:cubicBezTo>
                      <a:pt x="4782" y="0"/>
                      <a:pt x="5531" y="2364"/>
                      <a:pt x="3239" y="3292"/>
                    </a:cubicBezTo>
                    <a:cubicBezTo>
                      <a:pt x="946" y="4220"/>
                      <a:pt x="0" y="1936"/>
                      <a:pt x="0" y="193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0"/>
              <p:cNvSpPr/>
              <p:nvPr/>
            </p:nvSpPr>
            <p:spPr>
              <a:xfrm>
                <a:off x="1739500" y="1746500"/>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0"/>
              <p:cNvSpPr/>
              <p:nvPr/>
            </p:nvSpPr>
            <p:spPr>
              <a:xfrm>
                <a:off x="2033338" y="1491625"/>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0"/>
              <p:cNvSpPr/>
              <p:nvPr/>
            </p:nvSpPr>
            <p:spPr>
              <a:xfrm>
                <a:off x="2085200" y="1609488"/>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3" name="Google Shape;953;p50"/>
            <p:cNvGrpSpPr/>
            <p:nvPr/>
          </p:nvGrpSpPr>
          <p:grpSpPr>
            <a:xfrm rot="-1662166">
              <a:off x="7220865" y="864382"/>
              <a:ext cx="567418" cy="756475"/>
              <a:chOff x="7718450" y="2670325"/>
              <a:chExt cx="567400" cy="756450"/>
            </a:xfrm>
          </p:grpSpPr>
          <p:sp>
            <p:nvSpPr>
              <p:cNvPr id="954" name="Google Shape;954;p50"/>
              <p:cNvSpPr/>
              <p:nvPr/>
            </p:nvSpPr>
            <p:spPr>
              <a:xfrm>
                <a:off x="8020650" y="2670325"/>
                <a:ext cx="107075" cy="176900"/>
              </a:xfrm>
              <a:custGeom>
                <a:avLst/>
                <a:gdLst/>
                <a:ahLst/>
                <a:cxnLst/>
                <a:rect l="l" t="t" r="r" b="b"/>
                <a:pathLst>
                  <a:path w="4283" h="7076" extrusionOk="0">
                    <a:moveTo>
                      <a:pt x="1821" y="1"/>
                    </a:moveTo>
                    <a:cubicBezTo>
                      <a:pt x="1821" y="1"/>
                      <a:pt x="1" y="1767"/>
                      <a:pt x="179" y="3721"/>
                    </a:cubicBezTo>
                    <a:cubicBezTo>
                      <a:pt x="358" y="5666"/>
                      <a:pt x="2463" y="7075"/>
                      <a:pt x="2463" y="7075"/>
                    </a:cubicBezTo>
                    <a:cubicBezTo>
                      <a:pt x="2463" y="7075"/>
                      <a:pt x="4283" y="5309"/>
                      <a:pt x="4104" y="3355"/>
                    </a:cubicBezTo>
                    <a:cubicBezTo>
                      <a:pt x="3926" y="1410"/>
                      <a:pt x="1821"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0"/>
              <p:cNvSpPr/>
              <p:nvPr/>
            </p:nvSpPr>
            <p:spPr>
              <a:xfrm>
                <a:off x="8079525" y="2710725"/>
                <a:ext cx="206325" cy="147325"/>
              </a:xfrm>
              <a:custGeom>
                <a:avLst/>
                <a:gdLst/>
                <a:ahLst/>
                <a:cxnLst/>
                <a:rect l="l" t="t" r="r" b="b"/>
                <a:pathLst>
                  <a:path w="8253" h="5893" extrusionOk="0">
                    <a:moveTo>
                      <a:pt x="5414" y="1"/>
                    </a:moveTo>
                    <a:cubicBezTo>
                      <a:pt x="4537" y="1"/>
                      <a:pt x="3585" y="158"/>
                      <a:pt x="2757" y="651"/>
                    </a:cubicBezTo>
                    <a:cubicBezTo>
                      <a:pt x="474" y="2016"/>
                      <a:pt x="1" y="5414"/>
                      <a:pt x="1" y="5414"/>
                    </a:cubicBezTo>
                    <a:cubicBezTo>
                      <a:pt x="1" y="5414"/>
                      <a:pt x="1299" y="5893"/>
                      <a:pt x="2829" y="5893"/>
                    </a:cubicBezTo>
                    <a:cubicBezTo>
                      <a:pt x="3709" y="5893"/>
                      <a:pt x="4666" y="5734"/>
                      <a:pt x="5496" y="5236"/>
                    </a:cubicBezTo>
                    <a:cubicBezTo>
                      <a:pt x="7771" y="3871"/>
                      <a:pt x="8253" y="481"/>
                      <a:pt x="8253" y="481"/>
                    </a:cubicBezTo>
                    <a:cubicBezTo>
                      <a:pt x="8253" y="481"/>
                      <a:pt x="6949" y="1"/>
                      <a:pt x="54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50"/>
              <p:cNvSpPr/>
              <p:nvPr/>
            </p:nvSpPr>
            <p:spPr>
              <a:xfrm>
                <a:off x="7718450" y="2815600"/>
                <a:ext cx="550000" cy="611175"/>
              </a:xfrm>
              <a:custGeom>
                <a:avLst/>
                <a:gdLst/>
                <a:ahLst/>
                <a:cxnLst/>
                <a:rect l="l" t="t" r="r" b="b"/>
                <a:pathLst>
                  <a:path w="22000" h="24447" extrusionOk="0">
                    <a:moveTo>
                      <a:pt x="15422" y="0"/>
                    </a:moveTo>
                    <a:cubicBezTo>
                      <a:pt x="15244" y="0"/>
                      <a:pt x="15063" y="39"/>
                      <a:pt x="14890" y="122"/>
                    </a:cubicBezTo>
                    <a:lnTo>
                      <a:pt x="12517" y="1246"/>
                    </a:lnTo>
                    <a:cubicBezTo>
                      <a:pt x="12309" y="1232"/>
                      <a:pt x="12101" y="1224"/>
                      <a:pt x="11893" y="1224"/>
                    </a:cubicBezTo>
                    <a:cubicBezTo>
                      <a:pt x="7790" y="1224"/>
                      <a:pt x="3718" y="4044"/>
                      <a:pt x="1901" y="8552"/>
                    </a:cubicBezTo>
                    <a:cubicBezTo>
                      <a:pt x="1" y="13272"/>
                      <a:pt x="1178" y="18375"/>
                      <a:pt x="4470" y="21149"/>
                    </a:cubicBezTo>
                    <a:lnTo>
                      <a:pt x="5434" y="23665"/>
                    </a:lnTo>
                    <a:cubicBezTo>
                      <a:pt x="5617" y="24149"/>
                      <a:pt x="6080" y="24447"/>
                      <a:pt x="6567" y="24447"/>
                    </a:cubicBezTo>
                    <a:cubicBezTo>
                      <a:pt x="6743" y="24447"/>
                      <a:pt x="6922" y="24408"/>
                      <a:pt x="7093" y="24325"/>
                    </a:cubicBezTo>
                    <a:lnTo>
                      <a:pt x="9519" y="23174"/>
                    </a:lnTo>
                    <a:cubicBezTo>
                      <a:pt x="9716" y="23187"/>
                      <a:pt x="9912" y="23193"/>
                      <a:pt x="10108" y="23193"/>
                    </a:cubicBezTo>
                    <a:cubicBezTo>
                      <a:pt x="14214" y="23193"/>
                      <a:pt x="18286" y="20372"/>
                      <a:pt x="20100" y="15868"/>
                    </a:cubicBezTo>
                    <a:cubicBezTo>
                      <a:pt x="22000" y="11131"/>
                      <a:pt x="20813" y="6010"/>
                      <a:pt x="17495" y="3245"/>
                    </a:cubicBezTo>
                    <a:lnTo>
                      <a:pt x="16558" y="782"/>
                    </a:lnTo>
                    <a:cubicBezTo>
                      <a:pt x="16375" y="298"/>
                      <a:pt x="15912" y="0"/>
                      <a:pt x="15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0"/>
              <p:cNvSpPr/>
              <p:nvPr/>
            </p:nvSpPr>
            <p:spPr>
              <a:xfrm>
                <a:off x="8065025" y="2912150"/>
                <a:ext cx="21450" cy="18850"/>
              </a:xfrm>
              <a:custGeom>
                <a:avLst/>
                <a:gdLst/>
                <a:ahLst/>
                <a:cxnLst/>
                <a:rect l="l" t="t" r="r" b="b"/>
                <a:pathLst>
                  <a:path w="858" h="754" extrusionOk="0">
                    <a:moveTo>
                      <a:pt x="430" y="0"/>
                    </a:moveTo>
                    <a:cubicBezTo>
                      <a:pt x="280" y="0"/>
                      <a:pt x="134" y="88"/>
                      <a:pt x="72" y="239"/>
                    </a:cubicBezTo>
                    <a:cubicBezTo>
                      <a:pt x="1" y="426"/>
                      <a:pt x="90" y="649"/>
                      <a:pt x="286" y="730"/>
                    </a:cubicBezTo>
                    <a:cubicBezTo>
                      <a:pt x="332" y="746"/>
                      <a:pt x="378" y="754"/>
                      <a:pt x="424" y="754"/>
                    </a:cubicBezTo>
                    <a:cubicBezTo>
                      <a:pt x="575" y="754"/>
                      <a:pt x="715" y="666"/>
                      <a:pt x="777" y="515"/>
                    </a:cubicBezTo>
                    <a:cubicBezTo>
                      <a:pt x="857" y="328"/>
                      <a:pt x="759" y="105"/>
                      <a:pt x="563" y="25"/>
                    </a:cubicBezTo>
                    <a:cubicBezTo>
                      <a:pt x="520" y="8"/>
                      <a:pt x="474" y="0"/>
                      <a:pt x="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0"/>
              <p:cNvSpPr/>
              <p:nvPr/>
            </p:nvSpPr>
            <p:spPr>
              <a:xfrm>
                <a:off x="8112775" y="2966925"/>
                <a:ext cx="21200" cy="18850"/>
              </a:xfrm>
              <a:custGeom>
                <a:avLst/>
                <a:gdLst/>
                <a:ahLst/>
                <a:cxnLst/>
                <a:rect l="l" t="t" r="r" b="b"/>
                <a:pathLst>
                  <a:path w="848" h="754" extrusionOk="0">
                    <a:moveTo>
                      <a:pt x="420" y="0"/>
                    </a:moveTo>
                    <a:cubicBezTo>
                      <a:pt x="271" y="0"/>
                      <a:pt x="133" y="91"/>
                      <a:pt x="71" y="234"/>
                    </a:cubicBezTo>
                    <a:cubicBezTo>
                      <a:pt x="0" y="430"/>
                      <a:pt x="89" y="653"/>
                      <a:pt x="286" y="724"/>
                    </a:cubicBezTo>
                    <a:cubicBezTo>
                      <a:pt x="332" y="744"/>
                      <a:pt x="381" y="754"/>
                      <a:pt x="429" y="754"/>
                    </a:cubicBezTo>
                    <a:cubicBezTo>
                      <a:pt x="575" y="754"/>
                      <a:pt x="716" y="667"/>
                      <a:pt x="776" y="519"/>
                    </a:cubicBezTo>
                    <a:cubicBezTo>
                      <a:pt x="848" y="323"/>
                      <a:pt x="758" y="109"/>
                      <a:pt x="562" y="28"/>
                    </a:cubicBezTo>
                    <a:cubicBezTo>
                      <a:pt x="515" y="9"/>
                      <a:pt x="467"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0"/>
              <p:cNvSpPr/>
              <p:nvPr/>
            </p:nvSpPr>
            <p:spPr>
              <a:xfrm>
                <a:off x="7996575" y="2967600"/>
                <a:ext cx="21425" cy="18950"/>
              </a:xfrm>
              <a:custGeom>
                <a:avLst/>
                <a:gdLst/>
                <a:ahLst/>
                <a:cxnLst/>
                <a:rect l="l" t="t" r="r" b="b"/>
                <a:pathLst>
                  <a:path w="857" h="758" extrusionOk="0">
                    <a:moveTo>
                      <a:pt x="425" y="0"/>
                    </a:moveTo>
                    <a:cubicBezTo>
                      <a:pt x="277" y="0"/>
                      <a:pt x="133" y="93"/>
                      <a:pt x="72" y="242"/>
                    </a:cubicBezTo>
                    <a:cubicBezTo>
                      <a:pt x="0" y="430"/>
                      <a:pt x="89" y="653"/>
                      <a:pt x="286" y="733"/>
                    </a:cubicBezTo>
                    <a:cubicBezTo>
                      <a:pt x="331" y="749"/>
                      <a:pt x="377" y="757"/>
                      <a:pt x="423" y="757"/>
                    </a:cubicBezTo>
                    <a:cubicBezTo>
                      <a:pt x="574" y="757"/>
                      <a:pt x="715" y="670"/>
                      <a:pt x="776" y="519"/>
                    </a:cubicBezTo>
                    <a:cubicBezTo>
                      <a:pt x="857" y="323"/>
                      <a:pt x="758" y="108"/>
                      <a:pt x="562" y="28"/>
                    </a:cubicBezTo>
                    <a:cubicBezTo>
                      <a:pt x="518" y="9"/>
                      <a:pt x="471" y="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0"/>
              <p:cNvSpPr/>
              <p:nvPr/>
            </p:nvSpPr>
            <p:spPr>
              <a:xfrm>
                <a:off x="7904000" y="3146200"/>
                <a:ext cx="21450" cy="18850"/>
              </a:xfrm>
              <a:custGeom>
                <a:avLst/>
                <a:gdLst/>
                <a:ahLst/>
                <a:cxnLst/>
                <a:rect l="l" t="t" r="r" b="b"/>
                <a:pathLst>
                  <a:path w="858" h="754" extrusionOk="0">
                    <a:moveTo>
                      <a:pt x="420" y="0"/>
                    </a:moveTo>
                    <a:cubicBezTo>
                      <a:pt x="274" y="0"/>
                      <a:pt x="133" y="87"/>
                      <a:pt x="72" y="235"/>
                    </a:cubicBezTo>
                    <a:cubicBezTo>
                      <a:pt x="1" y="431"/>
                      <a:pt x="90" y="645"/>
                      <a:pt x="286" y="726"/>
                    </a:cubicBezTo>
                    <a:cubicBezTo>
                      <a:pt x="333" y="745"/>
                      <a:pt x="381" y="754"/>
                      <a:pt x="428" y="754"/>
                    </a:cubicBezTo>
                    <a:cubicBezTo>
                      <a:pt x="578" y="754"/>
                      <a:pt x="716" y="663"/>
                      <a:pt x="777" y="521"/>
                    </a:cubicBezTo>
                    <a:cubicBezTo>
                      <a:pt x="857" y="324"/>
                      <a:pt x="759" y="101"/>
                      <a:pt x="563" y="30"/>
                    </a:cubicBezTo>
                    <a:cubicBezTo>
                      <a:pt x="516" y="10"/>
                      <a:pt x="468"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0"/>
              <p:cNvSpPr/>
              <p:nvPr/>
            </p:nvSpPr>
            <p:spPr>
              <a:xfrm>
                <a:off x="7932775" y="3260950"/>
                <a:ext cx="21450" cy="18875"/>
              </a:xfrm>
              <a:custGeom>
                <a:avLst/>
                <a:gdLst/>
                <a:ahLst/>
                <a:cxnLst/>
                <a:rect l="l" t="t" r="r" b="b"/>
                <a:pathLst>
                  <a:path w="858" h="755" extrusionOk="0">
                    <a:moveTo>
                      <a:pt x="434" y="1"/>
                    </a:moveTo>
                    <a:cubicBezTo>
                      <a:pt x="280" y="1"/>
                      <a:pt x="136" y="88"/>
                      <a:pt x="81" y="239"/>
                    </a:cubicBezTo>
                    <a:cubicBezTo>
                      <a:pt x="1" y="427"/>
                      <a:pt x="90" y="650"/>
                      <a:pt x="286" y="730"/>
                    </a:cubicBezTo>
                    <a:cubicBezTo>
                      <a:pt x="332" y="747"/>
                      <a:pt x="378" y="754"/>
                      <a:pt x="423" y="754"/>
                    </a:cubicBezTo>
                    <a:cubicBezTo>
                      <a:pt x="574" y="754"/>
                      <a:pt x="715" y="667"/>
                      <a:pt x="777" y="516"/>
                    </a:cubicBezTo>
                    <a:cubicBezTo>
                      <a:pt x="857" y="329"/>
                      <a:pt x="759" y="106"/>
                      <a:pt x="572" y="25"/>
                    </a:cubicBezTo>
                    <a:cubicBezTo>
                      <a:pt x="526" y="9"/>
                      <a:pt x="480" y="1"/>
                      <a:pt x="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0"/>
              <p:cNvSpPr/>
              <p:nvPr/>
            </p:nvSpPr>
            <p:spPr>
              <a:xfrm>
                <a:off x="7834200" y="3256175"/>
                <a:ext cx="21450" cy="18825"/>
              </a:xfrm>
              <a:custGeom>
                <a:avLst/>
                <a:gdLst/>
                <a:ahLst/>
                <a:cxnLst/>
                <a:rect l="l" t="t" r="r" b="b"/>
                <a:pathLst>
                  <a:path w="858" h="753" extrusionOk="0">
                    <a:moveTo>
                      <a:pt x="430" y="1"/>
                    </a:moveTo>
                    <a:cubicBezTo>
                      <a:pt x="281" y="1"/>
                      <a:pt x="142" y="92"/>
                      <a:pt x="81" y="234"/>
                    </a:cubicBezTo>
                    <a:cubicBezTo>
                      <a:pt x="1" y="430"/>
                      <a:pt x="99" y="653"/>
                      <a:pt x="295" y="725"/>
                    </a:cubicBezTo>
                    <a:cubicBezTo>
                      <a:pt x="340" y="744"/>
                      <a:pt x="387" y="753"/>
                      <a:pt x="433" y="753"/>
                    </a:cubicBezTo>
                    <a:cubicBezTo>
                      <a:pt x="581" y="753"/>
                      <a:pt x="725" y="662"/>
                      <a:pt x="786" y="520"/>
                    </a:cubicBezTo>
                    <a:cubicBezTo>
                      <a:pt x="857" y="323"/>
                      <a:pt x="768" y="109"/>
                      <a:pt x="572" y="29"/>
                    </a:cubicBezTo>
                    <a:cubicBezTo>
                      <a:pt x="525" y="10"/>
                      <a:pt x="477" y="1"/>
                      <a:pt x="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0"/>
              <p:cNvSpPr/>
              <p:nvPr/>
            </p:nvSpPr>
            <p:spPr>
              <a:xfrm>
                <a:off x="7805000" y="3157825"/>
                <a:ext cx="21425" cy="18950"/>
              </a:xfrm>
              <a:custGeom>
                <a:avLst/>
                <a:gdLst/>
                <a:ahLst/>
                <a:cxnLst/>
                <a:rect l="l" t="t" r="r" b="b"/>
                <a:pathLst>
                  <a:path w="857" h="758" extrusionOk="0">
                    <a:moveTo>
                      <a:pt x="429" y="1"/>
                    </a:moveTo>
                    <a:cubicBezTo>
                      <a:pt x="277" y="1"/>
                      <a:pt x="135" y="93"/>
                      <a:pt x="80" y="243"/>
                    </a:cubicBezTo>
                    <a:cubicBezTo>
                      <a:pt x="0" y="430"/>
                      <a:pt x="98" y="653"/>
                      <a:pt x="285" y="734"/>
                    </a:cubicBezTo>
                    <a:cubicBezTo>
                      <a:pt x="331" y="750"/>
                      <a:pt x="377" y="758"/>
                      <a:pt x="423" y="758"/>
                    </a:cubicBezTo>
                    <a:cubicBezTo>
                      <a:pt x="574" y="758"/>
                      <a:pt x="714" y="670"/>
                      <a:pt x="776" y="519"/>
                    </a:cubicBezTo>
                    <a:cubicBezTo>
                      <a:pt x="856" y="323"/>
                      <a:pt x="758" y="109"/>
                      <a:pt x="571" y="29"/>
                    </a:cubicBezTo>
                    <a:cubicBezTo>
                      <a:pt x="524" y="10"/>
                      <a:pt x="476" y="1"/>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0"/>
              <p:cNvSpPr/>
              <p:nvPr/>
            </p:nvSpPr>
            <p:spPr>
              <a:xfrm>
                <a:off x="7943050" y="2917375"/>
                <a:ext cx="21425" cy="18850"/>
              </a:xfrm>
              <a:custGeom>
                <a:avLst/>
                <a:gdLst/>
                <a:ahLst/>
                <a:cxnLst/>
                <a:rect l="l" t="t" r="r" b="b"/>
                <a:pathLst>
                  <a:path w="857" h="754" extrusionOk="0">
                    <a:moveTo>
                      <a:pt x="423" y="1"/>
                    </a:moveTo>
                    <a:cubicBezTo>
                      <a:pt x="273" y="1"/>
                      <a:pt x="134" y="88"/>
                      <a:pt x="80" y="235"/>
                    </a:cubicBezTo>
                    <a:cubicBezTo>
                      <a:pt x="0" y="431"/>
                      <a:pt x="89" y="645"/>
                      <a:pt x="286" y="726"/>
                    </a:cubicBezTo>
                    <a:cubicBezTo>
                      <a:pt x="333" y="745"/>
                      <a:pt x="381" y="754"/>
                      <a:pt x="428" y="754"/>
                    </a:cubicBezTo>
                    <a:cubicBezTo>
                      <a:pt x="577" y="754"/>
                      <a:pt x="715" y="663"/>
                      <a:pt x="776" y="521"/>
                    </a:cubicBezTo>
                    <a:cubicBezTo>
                      <a:pt x="857" y="324"/>
                      <a:pt x="758" y="101"/>
                      <a:pt x="571" y="30"/>
                    </a:cubicBezTo>
                    <a:cubicBezTo>
                      <a:pt x="522" y="10"/>
                      <a:pt x="472"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0"/>
              <p:cNvSpPr/>
              <p:nvPr/>
            </p:nvSpPr>
            <p:spPr>
              <a:xfrm>
                <a:off x="8037825" y="3248925"/>
                <a:ext cx="21450" cy="18950"/>
              </a:xfrm>
              <a:custGeom>
                <a:avLst/>
                <a:gdLst/>
                <a:ahLst/>
                <a:cxnLst/>
                <a:rect l="l" t="t" r="r" b="b"/>
                <a:pathLst>
                  <a:path w="858" h="758" extrusionOk="0">
                    <a:moveTo>
                      <a:pt x="434" y="0"/>
                    </a:moveTo>
                    <a:cubicBezTo>
                      <a:pt x="283" y="0"/>
                      <a:pt x="143" y="88"/>
                      <a:pt x="81" y="239"/>
                    </a:cubicBezTo>
                    <a:cubicBezTo>
                      <a:pt x="1" y="435"/>
                      <a:pt x="99" y="649"/>
                      <a:pt x="286" y="729"/>
                    </a:cubicBezTo>
                    <a:cubicBezTo>
                      <a:pt x="333" y="748"/>
                      <a:pt x="381" y="757"/>
                      <a:pt x="428" y="757"/>
                    </a:cubicBezTo>
                    <a:cubicBezTo>
                      <a:pt x="580" y="757"/>
                      <a:pt x="722" y="665"/>
                      <a:pt x="777" y="515"/>
                    </a:cubicBezTo>
                    <a:cubicBezTo>
                      <a:pt x="857" y="328"/>
                      <a:pt x="768" y="105"/>
                      <a:pt x="572" y="25"/>
                    </a:cubicBezTo>
                    <a:cubicBezTo>
                      <a:pt x="526" y="8"/>
                      <a:pt x="480" y="0"/>
                      <a:pt x="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0"/>
              <p:cNvSpPr/>
              <p:nvPr/>
            </p:nvSpPr>
            <p:spPr>
              <a:xfrm>
                <a:off x="7880150" y="2982900"/>
                <a:ext cx="108200" cy="97700"/>
              </a:xfrm>
              <a:custGeom>
                <a:avLst/>
                <a:gdLst/>
                <a:ahLst/>
                <a:cxnLst/>
                <a:rect l="l" t="t" r="r" b="b"/>
                <a:pathLst>
                  <a:path w="4328" h="3908" extrusionOk="0">
                    <a:moveTo>
                      <a:pt x="2221" y="1"/>
                    </a:moveTo>
                    <a:cubicBezTo>
                      <a:pt x="1455" y="1"/>
                      <a:pt x="720" y="474"/>
                      <a:pt x="411" y="1245"/>
                    </a:cubicBezTo>
                    <a:cubicBezTo>
                      <a:pt x="0" y="2253"/>
                      <a:pt x="464" y="3386"/>
                      <a:pt x="1428" y="3779"/>
                    </a:cubicBezTo>
                    <a:cubicBezTo>
                      <a:pt x="1650" y="3866"/>
                      <a:pt x="1880" y="3908"/>
                      <a:pt x="2107" y="3908"/>
                    </a:cubicBezTo>
                    <a:cubicBezTo>
                      <a:pt x="2873" y="3908"/>
                      <a:pt x="3607" y="3434"/>
                      <a:pt x="3917" y="2663"/>
                    </a:cubicBezTo>
                    <a:cubicBezTo>
                      <a:pt x="4327" y="1655"/>
                      <a:pt x="3863" y="522"/>
                      <a:pt x="2900" y="130"/>
                    </a:cubicBezTo>
                    <a:cubicBezTo>
                      <a:pt x="2678" y="42"/>
                      <a:pt x="2448" y="1"/>
                      <a:pt x="2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0"/>
              <p:cNvSpPr/>
              <p:nvPr/>
            </p:nvSpPr>
            <p:spPr>
              <a:xfrm>
                <a:off x="7903800" y="2998975"/>
                <a:ext cx="42175" cy="35225"/>
              </a:xfrm>
              <a:custGeom>
                <a:avLst/>
                <a:gdLst/>
                <a:ahLst/>
                <a:cxnLst/>
                <a:rect l="l" t="t" r="r" b="b"/>
                <a:pathLst>
                  <a:path w="1687" h="1409" extrusionOk="0">
                    <a:moveTo>
                      <a:pt x="801" y="1"/>
                    </a:moveTo>
                    <a:cubicBezTo>
                      <a:pt x="514" y="1"/>
                      <a:pt x="249" y="158"/>
                      <a:pt x="143" y="424"/>
                    </a:cubicBezTo>
                    <a:cubicBezTo>
                      <a:pt x="0" y="780"/>
                      <a:pt x="196" y="1191"/>
                      <a:pt x="580" y="1351"/>
                    </a:cubicBezTo>
                    <a:cubicBezTo>
                      <a:pt x="680" y="1390"/>
                      <a:pt x="782" y="1408"/>
                      <a:pt x="882" y="1408"/>
                    </a:cubicBezTo>
                    <a:cubicBezTo>
                      <a:pt x="1172" y="1408"/>
                      <a:pt x="1437" y="1251"/>
                      <a:pt x="1543" y="986"/>
                    </a:cubicBezTo>
                    <a:cubicBezTo>
                      <a:pt x="1686" y="629"/>
                      <a:pt x="1490" y="218"/>
                      <a:pt x="1097" y="58"/>
                    </a:cubicBezTo>
                    <a:cubicBezTo>
                      <a:pt x="1000" y="19"/>
                      <a:pt x="899"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0"/>
              <p:cNvSpPr/>
              <p:nvPr/>
            </p:nvSpPr>
            <p:spPr>
              <a:xfrm>
                <a:off x="7939700" y="3043600"/>
                <a:ext cx="14975" cy="12625"/>
              </a:xfrm>
              <a:custGeom>
                <a:avLst/>
                <a:gdLst/>
                <a:ahLst/>
                <a:cxnLst/>
                <a:rect l="l" t="t" r="r" b="b"/>
                <a:pathLst>
                  <a:path w="599" h="505" extrusionOk="0">
                    <a:moveTo>
                      <a:pt x="285" y="1"/>
                    </a:moveTo>
                    <a:cubicBezTo>
                      <a:pt x="183" y="1"/>
                      <a:pt x="87" y="54"/>
                      <a:pt x="54" y="146"/>
                    </a:cubicBezTo>
                    <a:cubicBezTo>
                      <a:pt x="0" y="280"/>
                      <a:pt x="72" y="423"/>
                      <a:pt x="206" y="485"/>
                    </a:cubicBezTo>
                    <a:cubicBezTo>
                      <a:pt x="240" y="498"/>
                      <a:pt x="276" y="504"/>
                      <a:pt x="310" y="504"/>
                    </a:cubicBezTo>
                    <a:cubicBezTo>
                      <a:pt x="417" y="504"/>
                      <a:pt x="513" y="446"/>
                      <a:pt x="553" y="351"/>
                    </a:cubicBezTo>
                    <a:cubicBezTo>
                      <a:pt x="598" y="226"/>
                      <a:pt x="527" y="75"/>
                      <a:pt x="393" y="21"/>
                    </a:cubicBezTo>
                    <a:cubicBezTo>
                      <a:pt x="358" y="7"/>
                      <a:pt x="321"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0"/>
              <p:cNvSpPr/>
              <p:nvPr/>
            </p:nvSpPr>
            <p:spPr>
              <a:xfrm>
                <a:off x="8043625" y="3048575"/>
                <a:ext cx="108200" cy="97725"/>
              </a:xfrm>
              <a:custGeom>
                <a:avLst/>
                <a:gdLst/>
                <a:ahLst/>
                <a:cxnLst/>
                <a:rect l="l" t="t" r="r" b="b"/>
                <a:pathLst>
                  <a:path w="4328" h="3909" extrusionOk="0">
                    <a:moveTo>
                      <a:pt x="2212" y="1"/>
                    </a:moveTo>
                    <a:cubicBezTo>
                      <a:pt x="1449" y="1"/>
                      <a:pt x="719" y="475"/>
                      <a:pt x="411" y="1250"/>
                    </a:cubicBezTo>
                    <a:cubicBezTo>
                      <a:pt x="1" y="2258"/>
                      <a:pt x="464" y="3391"/>
                      <a:pt x="1437" y="3774"/>
                    </a:cubicBezTo>
                    <a:cubicBezTo>
                      <a:pt x="1660" y="3865"/>
                      <a:pt x="1891" y="3908"/>
                      <a:pt x="2120" y="3908"/>
                    </a:cubicBezTo>
                    <a:cubicBezTo>
                      <a:pt x="2878" y="3908"/>
                      <a:pt x="3608" y="3434"/>
                      <a:pt x="3917" y="2659"/>
                    </a:cubicBezTo>
                    <a:cubicBezTo>
                      <a:pt x="4327" y="1660"/>
                      <a:pt x="3863" y="527"/>
                      <a:pt x="2900" y="135"/>
                    </a:cubicBezTo>
                    <a:cubicBezTo>
                      <a:pt x="2675" y="44"/>
                      <a:pt x="2442" y="1"/>
                      <a:pt x="22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0"/>
              <p:cNvSpPr/>
              <p:nvPr/>
            </p:nvSpPr>
            <p:spPr>
              <a:xfrm>
                <a:off x="8094025" y="3075475"/>
                <a:ext cx="41950" cy="35125"/>
              </a:xfrm>
              <a:custGeom>
                <a:avLst/>
                <a:gdLst/>
                <a:ahLst/>
                <a:cxnLst/>
                <a:rect l="l" t="t" r="r" b="b"/>
                <a:pathLst>
                  <a:path w="1678" h="1405" extrusionOk="0">
                    <a:moveTo>
                      <a:pt x="801" y="1"/>
                    </a:moveTo>
                    <a:cubicBezTo>
                      <a:pt x="515" y="1"/>
                      <a:pt x="250" y="158"/>
                      <a:pt x="143" y="423"/>
                    </a:cubicBezTo>
                    <a:cubicBezTo>
                      <a:pt x="1" y="780"/>
                      <a:pt x="197" y="1191"/>
                      <a:pt x="581" y="1342"/>
                    </a:cubicBezTo>
                    <a:cubicBezTo>
                      <a:pt x="682" y="1385"/>
                      <a:pt x="786" y="1405"/>
                      <a:pt x="887" y="1405"/>
                    </a:cubicBezTo>
                    <a:cubicBezTo>
                      <a:pt x="1170" y="1405"/>
                      <a:pt x="1430" y="1248"/>
                      <a:pt x="1535" y="985"/>
                    </a:cubicBezTo>
                    <a:cubicBezTo>
                      <a:pt x="1678" y="629"/>
                      <a:pt x="1482" y="209"/>
                      <a:pt x="1098" y="58"/>
                    </a:cubicBezTo>
                    <a:cubicBezTo>
                      <a:pt x="1000" y="19"/>
                      <a:pt x="900"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0"/>
              <p:cNvSpPr/>
              <p:nvPr/>
            </p:nvSpPr>
            <p:spPr>
              <a:xfrm>
                <a:off x="8068375" y="3095350"/>
                <a:ext cx="14975" cy="12625"/>
              </a:xfrm>
              <a:custGeom>
                <a:avLst/>
                <a:gdLst/>
                <a:ahLst/>
                <a:cxnLst/>
                <a:rect l="l" t="t" r="r" b="b"/>
                <a:pathLst>
                  <a:path w="599" h="505" extrusionOk="0">
                    <a:moveTo>
                      <a:pt x="285" y="0"/>
                    </a:moveTo>
                    <a:cubicBezTo>
                      <a:pt x="183" y="0"/>
                      <a:pt x="87" y="54"/>
                      <a:pt x="54" y="146"/>
                    </a:cubicBezTo>
                    <a:cubicBezTo>
                      <a:pt x="1" y="280"/>
                      <a:pt x="72" y="422"/>
                      <a:pt x="206" y="485"/>
                    </a:cubicBezTo>
                    <a:cubicBezTo>
                      <a:pt x="241" y="498"/>
                      <a:pt x="276" y="504"/>
                      <a:pt x="311" y="504"/>
                    </a:cubicBezTo>
                    <a:cubicBezTo>
                      <a:pt x="417" y="504"/>
                      <a:pt x="513" y="445"/>
                      <a:pt x="554" y="351"/>
                    </a:cubicBezTo>
                    <a:cubicBezTo>
                      <a:pt x="598" y="226"/>
                      <a:pt x="527" y="74"/>
                      <a:pt x="393" y="21"/>
                    </a:cubicBezTo>
                    <a:cubicBezTo>
                      <a:pt x="358" y="7"/>
                      <a:pt x="322" y="0"/>
                      <a:pt x="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0"/>
              <p:cNvSpPr/>
              <p:nvPr/>
            </p:nvSpPr>
            <p:spPr>
              <a:xfrm>
                <a:off x="7943275" y="3106575"/>
                <a:ext cx="87675" cy="55500"/>
              </a:xfrm>
              <a:custGeom>
                <a:avLst/>
                <a:gdLst/>
                <a:ahLst/>
                <a:cxnLst/>
                <a:rect l="l" t="t" r="r" b="b"/>
                <a:pathLst>
                  <a:path w="3507" h="2220" extrusionOk="0">
                    <a:moveTo>
                      <a:pt x="473" y="0"/>
                    </a:moveTo>
                    <a:cubicBezTo>
                      <a:pt x="473" y="0"/>
                      <a:pt x="0" y="1499"/>
                      <a:pt x="1454" y="2079"/>
                    </a:cubicBezTo>
                    <a:cubicBezTo>
                      <a:pt x="1700" y="2178"/>
                      <a:pt x="1922" y="2220"/>
                      <a:pt x="2120" y="2220"/>
                    </a:cubicBezTo>
                    <a:cubicBezTo>
                      <a:pt x="3094" y="2220"/>
                      <a:pt x="3506" y="1222"/>
                      <a:pt x="3506" y="1222"/>
                    </a:cubicBezTo>
                    <a:lnTo>
                      <a:pt x="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0"/>
              <p:cNvSpPr/>
              <p:nvPr/>
            </p:nvSpPr>
            <p:spPr>
              <a:xfrm>
                <a:off x="7838675" y="3071050"/>
                <a:ext cx="74050" cy="49250"/>
              </a:xfrm>
              <a:custGeom>
                <a:avLst/>
                <a:gdLst/>
                <a:ahLst/>
                <a:cxnLst/>
                <a:rect l="l" t="t" r="r" b="b"/>
                <a:pathLst>
                  <a:path w="2962" h="1970" extrusionOk="0">
                    <a:moveTo>
                      <a:pt x="1076" y="1"/>
                    </a:moveTo>
                    <a:cubicBezTo>
                      <a:pt x="650" y="1"/>
                      <a:pt x="303" y="167"/>
                      <a:pt x="187" y="467"/>
                    </a:cubicBezTo>
                    <a:cubicBezTo>
                      <a:pt x="0" y="931"/>
                      <a:pt x="428" y="1537"/>
                      <a:pt x="1142" y="1823"/>
                    </a:cubicBezTo>
                    <a:cubicBezTo>
                      <a:pt x="1392" y="1922"/>
                      <a:pt x="1644" y="1970"/>
                      <a:pt x="1874" y="1970"/>
                    </a:cubicBezTo>
                    <a:cubicBezTo>
                      <a:pt x="2301" y="1970"/>
                      <a:pt x="2653" y="1806"/>
                      <a:pt x="2775" y="1510"/>
                    </a:cubicBezTo>
                    <a:cubicBezTo>
                      <a:pt x="2962" y="1046"/>
                      <a:pt x="2534" y="440"/>
                      <a:pt x="1820" y="154"/>
                    </a:cubicBezTo>
                    <a:cubicBezTo>
                      <a:pt x="1565" y="50"/>
                      <a:pt x="1308"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0"/>
              <p:cNvSpPr/>
              <p:nvPr/>
            </p:nvSpPr>
            <p:spPr>
              <a:xfrm>
                <a:off x="8058800" y="3159550"/>
                <a:ext cx="74050" cy="49300"/>
              </a:xfrm>
              <a:custGeom>
                <a:avLst/>
                <a:gdLst/>
                <a:ahLst/>
                <a:cxnLst/>
                <a:rect l="l" t="t" r="r" b="b"/>
                <a:pathLst>
                  <a:path w="2962" h="1972" extrusionOk="0">
                    <a:moveTo>
                      <a:pt x="1085" y="0"/>
                    </a:moveTo>
                    <a:cubicBezTo>
                      <a:pt x="655" y="0"/>
                      <a:pt x="304" y="166"/>
                      <a:pt x="188" y="468"/>
                    </a:cubicBezTo>
                    <a:cubicBezTo>
                      <a:pt x="0" y="923"/>
                      <a:pt x="428" y="1530"/>
                      <a:pt x="1142" y="1824"/>
                    </a:cubicBezTo>
                    <a:cubicBezTo>
                      <a:pt x="1392" y="1924"/>
                      <a:pt x="1644" y="1972"/>
                      <a:pt x="1874" y="1972"/>
                    </a:cubicBezTo>
                    <a:cubicBezTo>
                      <a:pt x="2301" y="1972"/>
                      <a:pt x="2653" y="1808"/>
                      <a:pt x="2775" y="1512"/>
                    </a:cubicBezTo>
                    <a:cubicBezTo>
                      <a:pt x="2962" y="1048"/>
                      <a:pt x="2534" y="441"/>
                      <a:pt x="1820" y="147"/>
                    </a:cubicBezTo>
                    <a:cubicBezTo>
                      <a:pt x="1568" y="48"/>
                      <a:pt x="1315" y="0"/>
                      <a:pt x="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50"/>
            <p:cNvGrpSpPr/>
            <p:nvPr/>
          </p:nvGrpSpPr>
          <p:grpSpPr>
            <a:xfrm>
              <a:off x="7448163" y="1967163"/>
              <a:ext cx="324075" cy="326175"/>
              <a:chOff x="7200288" y="2923475"/>
              <a:chExt cx="324075" cy="326175"/>
            </a:xfrm>
          </p:grpSpPr>
          <p:sp>
            <p:nvSpPr>
              <p:cNvPr id="976" name="Google Shape;976;p50"/>
              <p:cNvSpPr/>
              <p:nvPr/>
            </p:nvSpPr>
            <p:spPr>
              <a:xfrm>
                <a:off x="7295088" y="2999725"/>
                <a:ext cx="229275" cy="249925"/>
              </a:xfrm>
              <a:custGeom>
                <a:avLst/>
                <a:gdLst/>
                <a:ahLst/>
                <a:cxnLst/>
                <a:rect l="l" t="t" r="r" b="b"/>
                <a:pathLst>
                  <a:path w="9171" h="9997" extrusionOk="0">
                    <a:moveTo>
                      <a:pt x="4024" y="0"/>
                    </a:moveTo>
                    <a:lnTo>
                      <a:pt x="0" y="2899"/>
                    </a:lnTo>
                    <a:lnTo>
                      <a:pt x="4693" y="9412"/>
                    </a:lnTo>
                    <a:cubicBezTo>
                      <a:pt x="4969" y="9792"/>
                      <a:pt x="5404" y="9996"/>
                      <a:pt x="5843" y="9996"/>
                    </a:cubicBezTo>
                    <a:cubicBezTo>
                      <a:pt x="6126" y="9996"/>
                      <a:pt x="6411" y="9911"/>
                      <a:pt x="6655" y="9733"/>
                    </a:cubicBezTo>
                    <a:lnTo>
                      <a:pt x="8395" y="8475"/>
                    </a:lnTo>
                    <a:cubicBezTo>
                      <a:pt x="9028" y="8020"/>
                      <a:pt x="9171" y="7137"/>
                      <a:pt x="8716" y="6512"/>
                    </a:cubicBezTo>
                    <a:lnTo>
                      <a:pt x="40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0"/>
              <p:cNvSpPr/>
              <p:nvPr/>
            </p:nvSpPr>
            <p:spPr>
              <a:xfrm>
                <a:off x="7253538" y="2923475"/>
                <a:ext cx="249650" cy="167675"/>
              </a:xfrm>
              <a:custGeom>
                <a:avLst/>
                <a:gdLst/>
                <a:ahLst/>
                <a:cxnLst/>
                <a:rect l="l" t="t" r="r" b="b"/>
                <a:pathLst>
                  <a:path w="9986" h="6707" extrusionOk="0">
                    <a:moveTo>
                      <a:pt x="5225" y="0"/>
                    </a:moveTo>
                    <a:cubicBezTo>
                      <a:pt x="3487" y="0"/>
                      <a:pt x="2017" y="731"/>
                      <a:pt x="1323" y="1230"/>
                    </a:cubicBezTo>
                    <a:cubicBezTo>
                      <a:pt x="1" y="2183"/>
                      <a:pt x="3330" y="6706"/>
                      <a:pt x="4848" y="6706"/>
                    </a:cubicBezTo>
                    <a:cubicBezTo>
                      <a:pt x="4978" y="6706"/>
                      <a:pt x="5095" y="6673"/>
                      <a:pt x="5195" y="6601"/>
                    </a:cubicBezTo>
                    <a:cubicBezTo>
                      <a:pt x="5784" y="6172"/>
                      <a:pt x="7122" y="5459"/>
                      <a:pt x="8371" y="4817"/>
                    </a:cubicBezTo>
                    <a:cubicBezTo>
                      <a:pt x="9870" y="4049"/>
                      <a:pt x="9985" y="1953"/>
                      <a:pt x="8576" y="1025"/>
                    </a:cubicBezTo>
                    <a:cubicBezTo>
                      <a:pt x="7436" y="270"/>
                      <a:pt x="6281" y="0"/>
                      <a:pt x="52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0"/>
              <p:cNvSpPr/>
              <p:nvPr/>
            </p:nvSpPr>
            <p:spPr>
              <a:xfrm>
                <a:off x="7200288" y="2951425"/>
                <a:ext cx="211225" cy="214525"/>
              </a:xfrm>
              <a:custGeom>
                <a:avLst/>
                <a:gdLst/>
                <a:ahLst/>
                <a:cxnLst/>
                <a:rect l="l" t="t" r="r" b="b"/>
                <a:pathLst>
                  <a:path w="8449" h="8581" extrusionOk="0">
                    <a:moveTo>
                      <a:pt x="3840" y="1"/>
                    </a:moveTo>
                    <a:cubicBezTo>
                      <a:pt x="3688" y="1"/>
                      <a:pt x="3549" y="42"/>
                      <a:pt x="3426" y="130"/>
                    </a:cubicBezTo>
                    <a:cubicBezTo>
                      <a:pt x="2311" y="942"/>
                      <a:pt x="1" y="3458"/>
                      <a:pt x="937" y="6946"/>
                    </a:cubicBezTo>
                    <a:cubicBezTo>
                      <a:pt x="1214" y="7980"/>
                      <a:pt x="2129" y="8581"/>
                      <a:pt x="3068" y="8581"/>
                    </a:cubicBezTo>
                    <a:cubicBezTo>
                      <a:pt x="3611" y="8581"/>
                      <a:pt x="4163" y="8380"/>
                      <a:pt x="4604" y="7945"/>
                    </a:cubicBezTo>
                    <a:cubicBezTo>
                      <a:pt x="5603" y="6973"/>
                      <a:pt x="6709" y="5929"/>
                      <a:pt x="7298" y="5501"/>
                    </a:cubicBezTo>
                    <a:cubicBezTo>
                      <a:pt x="8449" y="4668"/>
                      <a:pt x="5458" y="1"/>
                      <a:pt x="38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50"/>
            <p:cNvGrpSpPr/>
            <p:nvPr/>
          </p:nvGrpSpPr>
          <p:grpSpPr>
            <a:xfrm>
              <a:off x="7931600" y="1505300"/>
              <a:ext cx="330325" cy="387725"/>
              <a:chOff x="8024050" y="2162900"/>
              <a:chExt cx="330325" cy="387725"/>
            </a:xfrm>
          </p:grpSpPr>
          <p:sp>
            <p:nvSpPr>
              <p:cNvPr id="980" name="Google Shape;980;p50"/>
              <p:cNvSpPr/>
              <p:nvPr/>
            </p:nvSpPr>
            <p:spPr>
              <a:xfrm>
                <a:off x="8024050" y="2162900"/>
                <a:ext cx="330325" cy="387725"/>
              </a:xfrm>
              <a:custGeom>
                <a:avLst/>
                <a:gdLst/>
                <a:ahLst/>
                <a:cxnLst/>
                <a:rect l="l" t="t" r="r" b="b"/>
                <a:pathLst>
                  <a:path w="13213" h="15509" extrusionOk="0">
                    <a:moveTo>
                      <a:pt x="7637" y="1"/>
                    </a:moveTo>
                    <a:lnTo>
                      <a:pt x="0" y="14569"/>
                    </a:lnTo>
                    <a:cubicBezTo>
                      <a:pt x="1219" y="15206"/>
                      <a:pt x="2524" y="15508"/>
                      <a:pt x="3810" y="15508"/>
                    </a:cubicBezTo>
                    <a:cubicBezTo>
                      <a:pt x="6771" y="15508"/>
                      <a:pt x="9633" y="13906"/>
                      <a:pt x="11107" y="11107"/>
                    </a:cubicBezTo>
                    <a:cubicBezTo>
                      <a:pt x="13213" y="7084"/>
                      <a:pt x="11660" y="2115"/>
                      <a:pt x="7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0"/>
              <p:cNvSpPr/>
              <p:nvPr/>
            </p:nvSpPr>
            <p:spPr>
              <a:xfrm>
                <a:off x="8024050" y="2172275"/>
                <a:ext cx="307125" cy="360325"/>
              </a:xfrm>
              <a:custGeom>
                <a:avLst/>
                <a:gdLst/>
                <a:ahLst/>
                <a:cxnLst/>
                <a:rect l="l" t="t" r="r" b="b"/>
                <a:pathLst>
                  <a:path w="12285" h="14413" extrusionOk="0">
                    <a:moveTo>
                      <a:pt x="7102" y="1"/>
                    </a:moveTo>
                    <a:lnTo>
                      <a:pt x="0" y="13534"/>
                    </a:lnTo>
                    <a:cubicBezTo>
                      <a:pt x="1135" y="14130"/>
                      <a:pt x="2351" y="14412"/>
                      <a:pt x="3550" y="14412"/>
                    </a:cubicBezTo>
                    <a:cubicBezTo>
                      <a:pt x="6299" y="14412"/>
                      <a:pt x="8955" y="12925"/>
                      <a:pt x="10322" y="10322"/>
                    </a:cubicBezTo>
                    <a:cubicBezTo>
                      <a:pt x="12285" y="6584"/>
                      <a:pt x="10840" y="1963"/>
                      <a:pt x="7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0"/>
              <p:cNvSpPr/>
              <p:nvPr/>
            </p:nvSpPr>
            <p:spPr>
              <a:xfrm>
                <a:off x="8127750" y="2372225"/>
                <a:ext cx="24575" cy="52425"/>
              </a:xfrm>
              <a:custGeom>
                <a:avLst/>
                <a:gdLst/>
                <a:ahLst/>
                <a:cxnLst/>
                <a:rect l="l" t="t" r="r" b="b"/>
                <a:pathLst>
                  <a:path w="983" h="2097" extrusionOk="0">
                    <a:moveTo>
                      <a:pt x="199" y="0"/>
                    </a:moveTo>
                    <a:cubicBezTo>
                      <a:pt x="189" y="0"/>
                      <a:pt x="180" y="2"/>
                      <a:pt x="170" y="5"/>
                    </a:cubicBezTo>
                    <a:cubicBezTo>
                      <a:pt x="1" y="58"/>
                      <a:pt x="10" y="567"/>
                      <a:pt x="188" y="1138"/>
                    </a:cubicBezTo>
                    <a:cubicBezTo>
                      <a:pt x="356" y="1685"/>
                      <a:pt x="620" y="2097"/>
                      <a:pt x="792" y="2097"/>
                    </a:cubicBezTo>
                    <a:cubicBezTo>
                      <a:pt x="802" y="2097"/>
                      <a:pt x="812" y="2095"/>
                      <a:pt x="821" y="2092"/>
                    </a:cubicBezTo>
                    <a:cubicBezTo>
                      <a:pt x="982" y="2039"/>
                      <a:pt x="973" y="1530"/>
                      <a:pt x="795" y="950"/>
                    </a:cubicBezTo>
                    <a:cubicBezTo>
                      <a:pt x="627" y="404"/>
                      <a:pt x="363"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0"/>
              <p:cNvSpPr/>
              <p:nvPr/>
            </p:nvSpPr>
            <p:spPr>
              <a:xfrm>
                <a:off x="8147600" y="2320400"/>
                <a:ext cx="54900" cy="22200"/>
              </a:xfrm>
              <a:custGeom>
                <a:avLst/>
                <a:gdLst/>
                <a:ahLst/>
                <a:cxnLst/>
                <a:rect l="l" t="t" r="r" b="b"/>
                <a:pathLst>
                  <a:path w="2196" h="888" extrusionOk="0">
                    <a:moveTo>
                      <a:pt x="1805" y="1"/>
                    </a:moveTo>
                    <a:cubicBezTo>
                      <a:pt x="1595" y="1"/>
                      <a:pt x="1309" y="48"/>
                      <a:pt x="1009" y="142"/>
                    </a:cubicBezTo>
                    <a:cubicBezTo>
                      <a:pt x="429" y="320"/>
                      <a:pt x="1" y="597"/>
                      <a:pt x="54" y="766"/>
                    </a:cubicBezTo>
                    <a:cubicBezTo>
                      <a:pt x="80" y="848"/>
                      <a:pt x="211" y="888"/>
                      <a:pt x="404" y="888"/>
                    </a:cubicBezTo>
                    <a:cubicBezTo>
                      <a:pt x="613" y="888"/>
                      <a:pt x="895" y="841"/>
                      <a:pt x="1196" y="748"/>
                    </a:cubicBezTo>
                    <a:cubicBezTo>
                      <a:pt x="1776" y="570"/>
                      <a:pt x="2195" y="285"/>
                      <a:pt x="2142" y="115"/>
                    </a:cubicBezTo>
                    <a:cubicBezTo>
                      <a:pt x="2121" y="39"/>
                      <a:pt x="1993" y="1"/>
                      <a:pt x="18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4" name="Google Shape;984;p50"/>
            <p:cNvSpPr/>
            <p:nvPr/>
          </p:nvSpPr>
          <p:spPr>
            <a:xfrm>
              <a:off x="7988604" y="2332062"/>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50"/>
          <p:cNvGrpSpPr/>
          <p:nvPr/>
        </p:nvGrpSpPr>
        <p:grpSpPr>
          <a:xfrm>
            <a:off x="383045" y="494945"/>
            <a:ext cx="1558070" cy="3674233"/>
            <a:chOff x="756613" y="722417"/>
            <a:chExt cx="1558070" cy="3674233"/>
          </a:xfrm>
        </p:grpSpPr>
        <p:grpSp>
          <p:nvGrpSpPr>
            <p:cNvPr id="986" name="Google Shape;986;p50"/>
            <p:cNvGrpSpPr/>
            <p:nvPr/>
          </p:nvGrpSpPr>
          <p:grpSpPr>
            <a:xfrm>
              <a:off x="838025" y="2197100"/>
              <a:ext cx="507175" cy="462325"/>
              <a:chOff x="838025" y="1029300"/>
              <a:chExt cx="507175" cy="462325"/>
            </a:xfrm>
          </p:grpSpPr>
          <p:sp>
            <p:nvSpPr>
              <p:cNvPr id="987" name="Google Shape;987;p50"/>
              <p:cNvSpPr/>
              <p:nvPr/>
            </p:nvSpPr>
            <p:spPr>
              <a:xfrm>
                <a:off x="849175" y="1039550"/>
                <a:ext cx="484875" cy="441775"/>
              </a:xfrm>
              <a:custGeom>
                <a:avLst/>
                <a:gdLst/>
                <a:ahLst/>
                <a:cxnLst/>
                <a:rect l="l" t="t" r="r" b="b"/>
                <a:pathLst>
                  <a:path w="19395" h="17671" extrusionOk="0">
                    <a:moveTo>
                      <a:pt x="9694" y="1"/>
                    </a:moveTo>
                    <a:cubicBezTo>
                      <a:pt x="7434" y="1"/>
                      <a:pt x="5175" y="864"/>
                      <a:pt x="3453" y="2590"/>
                    </a:cubicBezTo>
                    <a:cubicBezTo>
                      <a:pt x="0" y="6042"/>
                      <a:pt x="0" y="11636"/>
                      <a:pt x="3453" y="15088"/>
                    </a:cubicBezTo>
                    <a:cubicBezTo>
                      <a:pt x="5175" y="16810"/>
                      <a:pt x="7434" y="17671"/>
                      <a:pt x="9694" y="17671"/>
                    </a:cubicBezTo>
                    <a:cubicBezTo>
                      <a:pt x="11955" y="17671"/>
                      <a:pt x="14216" y="16810"/>
                      <a:pt x="15942" y="15088"/>
                    </a:cubicBezTo>
                    <a:cubicBezTo>
                      <a:pt x="19395" y="11636"/>
                      <a:pt x="19395" y="6042"/>
                      <a:pt x="15942" y="2590"/>
                    </a:cubicBezTo>
                    <a:cubicBezTo>
                      <a:pt x="14216" y="864"/>
                      <a:pt x="11955" y="1"/>
                      <a:pt x="9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0"/>
              <p:cNvSpPr/>
              <p:nvPr/>
            </p:nvSpPr>
            <p:spPr>
              <a:xfrm>
                <a:off x="873925" y="1042725"/>
                <a:ext cx="435375" cy="435600"/>
              </a:xfrm>
              <a:custGeom>
                <a:avLst/>
                <a:gdLst/>
                <a:ahLst/>
                <a:cxnLst/>
                <a:rect l="l" t="t" r="r" b="b"/>
                <a:pathLst>
                  <a:path w="17415" h="17424" extrusionOk="0">
                    <a:moveTo>
                      <a:pt x="8708" y="7713"/>
                    </a:moveTo>
                    <a:cubicBezTo>
                      <a:pt x="8834" y="7713"/>
                      <a:pt x="8964" y="7737"/>
                      <a:pt x="9091" y="7789"/>
                    </a:cubicBezTo>
                    <a:cubicBezTo>
                      <a:pt x="9475" y="7949"/>
                      <a:pt x="9725" y="8342"/>
                      <a:pt x="9707" y="8761"/>
                    </a:cubicBezTo>
                    <a:cubicBezTo>
                      <a:pt x="9671" y="9313"/>
                      <a:pt x="9214" y="9710"/>
                      <a:pt x="8703" y="9710"/>
                    </a:cubicBezTo>
                    <a:cubicBezTo>
                      <a:pt x="8578" y="9710"/>
                      <a:pt x="8450" y="9686"/>
                      <a:pt x="8324" y="9635"/>
                    </a:cubicBezTo>
                    <a:cubicBezTo>
                      <a:pt x="7940" y="9475"/>
                      <a:pt x="7691" y="9073"/>
                      <a:pt x="7708" y="8663"/>
                    </a:cubicBezTo>
                    <a:cubicBezTo>
                      <a:pt x="7744" y="8105"/>
                      <a:pt x="8199" y="7713"/>
                      <a:pt x="8708" y="7713"/>
                    </a:cubicBezTo>
                    <a:close/>
                    <a:moveTo>
                      <a:pt x="10251" y="1"/>
                    </a:moveTo>
                    <a:lnTo>
                      <a:pt x="8770" y="6584"/>
                    </a:lnTo>
                    <a:cubicBezTo>
                      <a:pt x="8725" y="6763"/>
                      <a:pt x="8583" y="6888"/>
                      <a:pt x="8404" y="6923"/>
                    </a:cubicBezTo>
                    <a:lnTo>
                      <a:pt x="8395" y="6923"/>
                    </a:lnTo>
                    <a:cubicBezTo>
                      <a:pt x="8371" y="6927"/>
                      <a:pt x="8346" y="6929"/>
                      <a:pt x="8322" y="6929"/>
                    </a:cubicBezTo>
                    <a:cubicBezTo>
                      <a:pt x="8169" y="6929"/>
                      <a:pt x="8025" y="6858"/>
                      <a:pt x="7940" y="6727"/>
                    </a:cubicBezTo>
                    <a:lnTo>
                      <a:pt x="4336" y="1018"/>
                    </a:lnTo>
                    <a:lnTo>
                      <a:pt x="3640" y="1464"/>
                    </a:lnTo>
                    <a:lnTo>
                      <a:pt x="7245" y="7164"/>
                    </a:lnTo>
                    <a:cubicBezTo>
                      <a:pt x="7343" y="7316"/>
                      <a:pt x="7334" y="7512"/>
                      <a:pt x="7227" y="7664"/>
                    </a:cubicBezTo>
                    <a:lnTo>
                      <a:pt x="7218" y="7664"/>
                    </a:lnTo>
                    <a:cubicBezTo>
                      <a:pt x="7138" y="7787"/>
                      <a:pt x="7005" y="7863"/>
                      <a:pt x="6862" y="7863"/>
                    </a:cubicBezTo>
                    <a:cubicBezTo>
                      <a:pt x="6829" y="7863"/>
                      <a:pt x="6796" y="7859"/>
                      <a:pt x="6763" y="7851"/>
                    </a:cubicBezTo>
                    <a:lnTo>
                      <a:pt x="179" y="6370"/>
                    </a:lnTo>
                    <a:lnTo>
                      <a:pt x="1" y="7164"/>
                    </a:lnTo>
                    <a:lnTo>
                      <a:pt x="6584" y="8654"/>
                    </a:lnTo>
                    <a:cubicBezTo>
                      <a:pt x="6763" y="8690"/>
                      <a:pt x="6888" y="8841"/>
                      <a:pt x="6914" y="9020"/>
                    </a:cubicBezTo>
                    <a:lnTo>
                      <a:pt x="6923" y="9020"/>
                    </a:lnTo>
                    <a:cubicBezTo>
                      <a:pt x="6950" y="9198"/>
                      <a:pt x="6879" y="9386"/>
                      <a:pt x="6727" y="9484"/>
                    </a:cubicBezTo>
                    <a:lnTo>
                      <a:pt x="1018" y="13088"/>
                    </a:lnTo>
                    <a:lnTo>
                      <a:pt x="1455" y="13775"/>
                    </a:lnTo>
                    <a:lnTo>
                      <a:pt x="7164" y="10171"/>
                    </a:lnTo>
                    <a:cubicBezTo>
                      <a:pt x="7232" y="10127"/>
                      <a:pt x="7308" y="10106"/>
                      <a:pt x="7386" y="10106"/>
                    </a:cubicBezTo>
                    <a:cubicBezTo>
                      <a:pt x="7482" y="10106"/>
                      <a:pt x="7580" y="10138"/>
                      <a:pt x="7664" y="10197"/>
                    </a:cubicBezTo>
                    <a:cubicBezTo>
                      <a:pt x="7816" y="10295"/>
                      <a:pt x="7887" y="10483"/>
                      <a:pt x="7851" y="10652"/>
                    </a:cubicBezTo>
                    <a:lnTo>
                      <a:pt x="6361" y="17236"/>
                    </a:lnTo>
                    <a:lnTo>
                      <a:pt x="7164" y="17423"/>
                    </a:lnTo>
                    <a:lnTo>
                      <a:pt x="8645" y="10840"/>
                    </a:lnTo>
                    <a:cubicBezTo>
                      <a:pt x="8690" y="10661"/>
                      <a:pt x="8833" y="10527"/>
                      <a:pt x="9011" y="10501"/>
                    </a:cubicBezTo>
                    <a:lnTo>
                      <a:pt x="9020" y="10501"/>
                    </a:lnTo>
                    <a:cubicBezTo>
                      <a:pt x="9050" y="10495"/>
                      <a:pt x="9080" y="10492"/>
                      <a:pt x="9110" y="10492"/>
                    </a:cubicBezTo>
                    <a:cubicBezTo>
                      <a:pt x="9256" y="10492"/>
                      <a:pt x="9393" y="10564"/>
                      <a:pt x="9475" y="10697"/>
                    </a:cubicBezTo>
                    <a:lnTo>
                      <a:pt x="13079" y="16397"/>
                    </a:lnTo>
                    <a:lnTo>
                      <a:pt x="13775" y="15960"/>
                    </a:lnTo>
                    <a:lnTo>
                      <a:pt x="10171" y="10260"/>
                    </a:lnTo>
                    <a:cubicBezTo>
                      <a:pt x="10073" y="10099"/>
                      <a:pt x="10081" y="9903"/>
                      <a:pt x="10189" y="9760"/>
                    </a:cubicBezTo>
                    <a:cubicBezTo>
                      <a:pt x="10189" y="9760"/>
                      <a:pt x="10189" y="9751"/>
                      <a:pt x="10197" y="9751"/>
                    </a:cubicBezTo>
                    <a:cubicBezTo>
                      <a:pt x="10277" y="9635"/>
                      <a:pt x="10410" y="9561"/>
                      <a:pt x="10553" y="9561"/>
                    </a:cubicBezTo>
                    <a:cubicBezTo>
                      <a:pt x="10586" y="9561"/>
                      <a:pt x="10619" y="9565"/>
                      <a:pt x="10652" y="9573"/>
                    </a:cubicBezTo>
                    <a:lnTo>
                      <a:pt x="17236" y="11054"/>
                    </a:lnTo>
                    <a:lnTo>
                      <a:pt x="17415" y="10251"/>
                    </a:lnTo>
                    <a:lnTo>
                      <a:pt x="10831" y="8770"/>
                    </a:lnTo>
                    <a:cubicBezTo>
                      <a:pt x="10652" y="8725"/>
                      <a:pt x="10528" y="8583"/>
                      <a:pt x="10501" y="8404"/>
                    </a:cubicBezTo>
                    <a:cubicBezTo>
                      <a:pt x="10501" y="8404"/>
                      <a:pt x="10492" y="8404"/>
                      <a:pt x="10492" y="8395"/>
                    </a:cubicBezTo>
                    <a:cubicBezTo>
                      <a:pt x="10465" y="8217"/>
                      <a:pt x="10536" y="8038"/>
                      <a:pt x="10688" y="7940"/>
                    </a:cubicBezTo>
                    <a:lnTo>
                      <a:pt x="16398" y="4336"/>
                    </a:lnTo>
                    <a:lnTo>
                      <a:pt x="15960" y="3640"/>
                    </a:lnTo>
                    <a:lnTo>
                      <a:pt x="10251" y="7245"/>
                    </a:lnTo>
                    <a:cubicBezTo>
                      <a:pt x="10180" y="7290"/>
                      <a:pt x="10099" y="7313"/>
                      <a:pt x="10018" y="7313"/>
                    </a:cubicBezTo>
                    <a:cubicBezTo>
                      <a:pt x="9926" y="7313"/>
                      <a:pt x="9832" y="7284"/>
                      <a:pt x="9751" y="7227"/>
                    </a:cubicBezTo>
                    <a:cubicBezTo>
                      <a:pt x="9600" y="7120"/>
                      <a:pt x="9528" y="6941"/>
                      <a:pt x="9564" y="6763"/>
                    </a:cubicBezTo>
                    <a:lnTo>
                      <a:pt x="11054" y="179"/>
                    </a:lnTo>
                    <a:lnTo>
                      <a:pt x="102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0"/>
              <p:cNvSpPr/>
              <p:nvPr/>
            </p:nvSpPr>
            <p:spPr>
              <a:xfrm>
                <a:off x="838025" y="1029300"/>
                <a:ext cx="507175" cy="462325"/>
              </a:xfrm>
              <a:custGeom>
                <a:avLst/>
                <a:gdLst/>
                <a:ahLst/>
                <a:cxnLst/>
                <a:rect l="l" t="t" r="r" b="b"/>
                <a:pathLst>
                  <a:path w="20287" h="18493" extrusionOk="0">
                    <a:moveTo>
                      <a:pt x="10139" y="820"/>
                    </a:moveTo>
                    <a:cubicBezTo>
                      <a:pt x="10753" y="820"/>
                      <a:pt x="11376" y="887"/>
                      <a:pt x="11999" y="1028"/>
                    </a:cubicBezTo>
                    <a:cubicBezTo>
                      <a:pt x="16531" y="2054"/>
                      <a:pt x="19386" y="6568"/>
                      <a:pt x="18360" y="11100"/>
                    </a:cubicBezTo>
                    <a:cubicBezTo>
                      <a:pt x="17482" y="15013"/>
                      <a:pt x="13990" y="17675"/>
                      <a:pt x="10136" y="17675"/>
                    </a:cubicBezTo>
                    <a:cubicBezTo>
                      <a:pt x="9526" y="17675"/>
                      <a:pt x="8907" y="17609"/>
                      <a:pt x="8288" y="17470"/>
                    </a:cubicBezTo>
                    <a:cubicBezTo>
                      <a:pt x="3756" y="16444"/>
                      <a:pt x="901" y="11921"/>
                      <a:pt x="1927" y="7389"/>
                    </a:cubicBezTo>
                    <a:cubicBezTo>
                      <a:pt x="2804" y="3481"/>
                      <a:pt x="6289" y="820"/>
                      <a:pt x="10139" y="820"/>
                    </a:cubicBezTo>
                    <a:close/>
                    <a:moveTo>
                      <a:pt x="10152" y="0"/>
                    </a:moveTo>
                    <a:cubicBezTo>
                      <a:pt x="5925" y="0"/>
                      <a:pt x="2095" y="2920"/>
                      <a:pt x="1124" y="7211"/>
                    </a:cubicBezTo>
                    <a:cubicBezTo>
                      <a:pt x="0" y="12188"/>
                      <a:pt x="3132" y="17140"/>
                      <a:pt x="8110" y="18264"/>
                    </a:cubicBezTo>
                    <a:cubicBezTo>
                      <a:pt x="8792" y="18418"/>
                      <a:pt x="9475" y="18492"/>
                      <a:pt x="10148" y="18492"/>
                    </a:cubicBezTo>
                    <a:cubicBezTo>
                      <a:pt x="14369" y="18492"/>
                      <a:pt x="18193" y="15572"/>
                      <a:pt x="19163" y="11279"/>
                    </a:cubicBezTo>
                    <a:cubicBezTo>
                      <a:pt x="20287" y="6310"/>
                      <a:pt x="17147" y="1349"/>
                      <a:pt x="12178" y="225"/>
                    </a:cubicBezTo>
                    <a:cubicBezTo>
                      <a:pt x="11499" y="73"/>
                      <a:pt x="10820" y="0"/>
                      <a:pt x="10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50"/>
            <p:cNvGrpSpPr/>
            <p:nvPr/>
          </p:nvGrpSpPr>
          <p:grpSpPr>
            <a:xfrm>
              <a:off x="756613" y="3960750"/>
              <a:ext cx="670000" cy="435900"/>
              <a:chOff x="6546550" y="4012400"/>
              <a:chExt cx="670000" cy="435900"/>
            </a:xfrm>
          </p:grpSpPr>
          <p:sp>
            <p:nvSpPr>
              <p:cNvPr id="991" name="Google Shape;991;p50"/>
              <p:cNvSpPr/>
              <p:nvPr/>
            </p:nvSpPr>
            <p:spPr>
              <a:xfrm>
                <a:off x="6546550" y="4015950"/>
                <a:ext cx="670000" cy="432350"/>
              </a:xfrm>
              <a:custGeom>
                <a:avLst/>
                <a:gdLst/>
                <a:ahLst/>
                <a:cxnLst/>
                <a:rect l="l" t="t" r="r" b="b"/>
                <a:pathLst>
                  <a:path w="26800" h="17294" extrusionOk="0">
                    <a:moveTo>
                      <a:pt x="24400" y="1"/>
                    </a:moveTo>
                    <a:lnTo>
                      <a:pt x="1" y="8681"/>
                    </a:lnTo>
                    <a:cubicBezTo>
                      <a:pt x="1883" y="13982"/>
                      <a:pt x="6870" y="17294"/>
                      <a:pt x="12197" y="17294"/>
                    </a:cubicBezTo>
                    <a:cubicBezTo>
                      <a:pt x="13638" y="17294"/>
                      <a:pt x="15104" y="17052"/>
                      <a:pt x="16540" y="16540"/>
                    </a:cubicBezTo>
                    <a:cubicBezTo>
                      <a:pt x="23276" y="14150"/>
                      <a:pt x="26800" y="6745"/>
                      <a:pt x="24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0"/>
              <p:cNvSpPr/>
              <p:nvPr/>
            </p:nvSpPr>
            <p:spPr>
              <a:xfrm>
                <a:off x="6563950" y="4012400"/>
                <a:ext cx="622950" cy="401800"/>
              </a:xfrm>
              <a:custGeom>
                <a:avLst/>
                <a:gdLst/>
                <a:ahLst/>
                <a:cxnLst/>
                <a:rect l="l" t="t" r="r" b="b"/>
                <a:pathLst>
                  <a:path w="24918" h="16072" extrusionOk="0">
                    <a:moveTo>
                      <a:pt x="22687" y="0"/>
                    </a:moveTo>
                    <a:lnTo>
                      <a:pt x="1" y="8065"/>
                    </a:lnTo>
                    <a:cubicBezTo>
                      <a:pt x="1756" y="12994"/>
                      <a:pt x="6390" y="16071"/>
                      <a:pt x="11338" y="16071"/>
                    </a:cubicBezTo>
                    <a:cubicBezTo>
                      <a:pt x="12676" y="16071"/>
                      <a:pt x="14038" y="15846"/>
                      <a:pt x="15372" y="15371"/>
                    </a:cubicBezTo>
                    <a:cubicBezTo>
                      <a:pt x="21643" y="13150"/>
                      <a:pt x="24917" y="6263"/>
                      <a:pt x="22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0"/>
              <p:cNvSpPr/>
              <p:nvPr/>
            </p:nvSpPr>
            <p:spPr>
              <a:xfrm>
                <a:off x="6793450" y="4168825"/>
                <a:ext cx="49525" cy="78575"/>
              </a:xfrm>
              <a:custGeom>
                <a:avLst/>
                <a:gdLst/>
                <a:ahLst/>
                <a:cxnLst/>
                <a:rect l="l" t="t" r="r" b="b"/>
                <a:pathLst>
                  <a:path w="1981" h="3143" extrusionOk="0">
                    <a:moveTo>
                      <a:pt x="1663" y="0"/>
                    </a:moveTo>
                    <a:cubicBezTo>
                      <a:pt x="1393" y="0"/>
                      <a:pt x="912" y="568"/>
                      <a:pt x="536" y="1353"/>
                    </a:cubicBezTo>
                    <a:cubicBezTo>
                      <a:pt x="125" y="2218"/>
                      <a:pt x="0" y="3012"/>
                      <a:pt x="250" y="3128"/>
                    </a:cubicBezTo>
                    <a:cubicBezTo>
                      <a:pt x="271" y="3138"/>
                      <a:pt x="294" y="3143"/>
                      <a:pt x="318" y="3143"/>
                    </a:cubicBezTo>
                    <a:cubicBezTo>
                      <a:pt x="588" y="3143"/>
                      <a:pt x="1069" y="2575"/>
                      <a:pt x="1446" y="1790"/>
                    </a:cubicBezTo>
                    <a:cubicBezTo>
                      <a:pt x="1856" y="934"/>
                      <a:pt x="1981" y="131"/>
                      <a:pt x="1731" y="15"/>
                    </a:cubicBezTo>
                    <a:cubicBezTo>
                      <a:pt x="1710" y="5"/>
                      <a:pt x="1687" y="0"/>
                      <a:pt x="1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0"/>
              <p:cNvSpPr/>
              <p:nvPr/>
            </p:nvSpPr>
            <p:spPr>
              <a:xfrm>
                <a:off x="6888225" y="4146575"/>
                <a:ext cx="83900" cy="43450"/>
              </a:xfrm>
              <a:custGeom>
                <a:avLst/>
                <a:gdLst/>
                <a:ahLst/>
                <a:cxnLst/>
                <a:rect l="l" t="t" r="r" b="b"/>
                <a:pathLst>
                  <a:path w="3356" h="1738" extrusionOk="0">
                    <a:moveTo>
                      <a:pt x="467" y="0"/>
                    </a:moveTo>
                    <a:cubicBezTo>
                      <a:pt x="288" y="0"/>
                      <a:pt x="166" y="42"/>
                      <a:pt x="126" y="129"/>
                    </a:cubicBezTo>
                    <a:cubicBezTo>
                      <a:pt x="1" y="378"/>
                      <a:pt x="607" y="914"/>
                      <a:pt x="1464" y="1324"/>
                    </a:cubicBezTo>
                    <a:cubicBezTo>
                      <a:pt x="2022" y="1592"/>
                      <a:pt x="2555" y="1738"/>
                      <a:pt x="2892" y="1738"/>
                    </a:cubicBezTo>
                    <a:cubicBezTo>
                      <a:pt x="3071" y="1738"/>
                      <a:pt x="3196" y="1696"/>
                      <a:pt x="3239" y="1609"/>
                    </a:cubicBezTo>
                    <a:cubicBezTo>
                      <a:pt x="3355" y="1360"/>
                      <a:pt x="2757" y="824"/>
                      <a:pt x="1892" y="414"/>
                    </a:cubicBezTo>
                    <a:cubicBezTo>
                      <a:pt x="1333" y="146"/>
                      <a:pt x="801" y="0"/>
                      <a:pt x="4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50"/>
            <p:cNvGrpSpPr/>
            <p:nvPr/>
          </p:nvGrpSpPr>
          <p:grpSpPr>
            <a:xfrm rot="-2888789">
              <a:off x="1059862" y="931242"/>
              <a:ext cx="1033015" cy="1057026"/>
              <a:chOff x="7335750" y="3500700"/>
              <a:chExt cx="802675" cy="821375"/>
            </a:xfrm>
          </p:grpSpPr>
          <p:sp>
            <p:nvSpPr>
              <p:cNvPr id="996" name="Google Shape;996;p50"/>
              <p:cNvSpPr/>
              <p:nvPr/>
            </p:nvSpPr>
            <p:spPr>
              <a:xfrm>
                <a:off x="7776450" y="3765875"/>
                <a:ext cx="361975" cy="329825"/>
              </a:xfrm>
              <a:custGeom>
                <a:avLst/>
                <a:gdLst/>
                <a:ahLst/>
                <a:cxnLst/>
                <a:rect l="l" t="t" r="r" b="b"/>
                <a:pathLst>
                  <a:path w="14479" h="13193" extrusionOk="0">
                    <a:moveTo>
                      <a:pt x="7240" y="1"/>
                    </a:moveTo>
                    <a:cubicBezTo>
                      <a:pt x="5551" y="1"/>
                      <a:pt x="3863" y="645"/>
                      <a:pt x="2578" y="1934"/>
                    </a:cubicBezTo>
                    <a:cubicBezTo>
                      <a:pt x="0" y="4513"/>
                      <a:pt x="0" y="8688"/>
                      <a:pt x="2578" y="11266"/>
                    </a:cubicBezTo>
                    <a:cubicBezTo>
                      <a:pt x="3863" y="12550"/>
                      <a:pt x="5551" y="13193"/>
                      <a:pt x="7240" y="13193"/>
                    </a:cubicBezTo>
                    <a:cubicBezTo>
                      <a:pt x="8928" y="13193"/>
                      <a:pt x="10616" y="12550"/>
                      <a:pt x="11901" y="11266"/>
                    </a:cubicBezTo>
                    <a:cubicBezTo>
                      <a:pt x="14479" y="8688"/>
                      <a:pt x="14479" y="4513"/>
                      <a:pt x="11901" y="1934"/>
                    </a:cubicBezTo>
                    <a:cubicBezTo>
                      <a:pt x="10616" y="645"/>
                      <a:pt x="8928" y="1"/>
                      <a:pt x="7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0"/>
              <p:cNvSpPr/>
              <p:nvPr/>
            </p:nvSpPr>
            <p:spPr>
              <a:xfrm>
                <a:off x="7722700" y="3927075"/>
                <a:ext cx="168850" cy="167300"/>
              </a:xfrm>
              <a:custGeom>
                <a:avLst/>
                <a:gdLst/>
                <a:ahLst/>
                <a:cxnLst/>
                <a:rect l="l" t="t" r="r" b="b"/>
                <a:pathLst>
                  <a:path w="6754" h="6692" extrusionOk="0">
                    <a:moveTo>
                      <a:pt x="3369" y="0"/>
                    </a:moveTo>
                    <a:cubicBezTo>
                      <a:pt x="3352" y="0"/>
                      <a:pt x="3335" y="0"/>
                      <a:pt x="3319" y="1"/>
                    </a:cubicBezTo>
                    <a:cubicBezTo>
                      <a:pt x="1472" y="27"/>
                      <a:pt x="0" y="1553"/>
                      <a:pt x="36" y="3399"/>
                    </a:cubicBezTo>
                    <a:cubicBezTo>
                      <a:pt x="62" y="5230"/>
                      <a:pt x="1552" y="6692"/>
                      <a:pt x="3376" y="6692"/>
                    </a:cubicBezTo>
                    <a:cubicBezTo>
                      <a:pt x="3393" y="6692"/>
                      <a:pt x="3409" y="6691"/>
                      <a:pt x="3426" y="6691"/>
                    </a:cubicBezTo>
                    <a:cubicBezTo>
                      <a:pt x="5272" y="6656"/>
                      <a:pt x="6753" y="5139"/>
                      <a:pt x="6718" y="3292"/>
                    </a:cubicBezTo>
                    <a:cubicBezTo>
                      <a:pt x="6691" y="1462"/>
                      <a:pt x="5201" y="0"/>
                      <a:pt x="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0"/>
              <p:cNvSpPr/>
              <p:nvPr/>
            </p:nvSpPr>
            <p:spPr>
              <a:xfrm>
                <a:off x="7335750" y="3536125"/>
                <a:ext cx="361975" cy="329800"/>
              </a:xfrm>
              <a:custGeom>
                <a:avLst/>
                <a:gdLst/>
                <a:ahLst/>
                <a:cxnLst/>
                <a:rect l="l" t="t" r="r" b="b"/>
                <a:pathLst>
                  <a:path w="14479" h="13192" extrusionOk="0">
                    <a:moveTo>
                      <a:pt x="7243" y="0"/>
                    </a:moveTo>
                    <a:cubicBezTo>
                      <a:pt x="5556" y="0"/>
                      <a:pt x="3867" y="642"/>
                      <a:pt x="2578" y="1927"/>
                    </a:cubicBezTo>
                    <a:cubicBezTo>
                      <a:pt x="0" y="4505"/>
                      <a:pt x="0" y="8680"/>
                      <a:pt x="2578" y="11258"/>
                    </a:cubicBezTo>
                    <a:cubicBezTo>
                      <a:pt x="3867" y="12547"/>
                      <a:pt x="5556" y="13192"/>
                      <a:pt x="7243" y="13192"/>
                    </a:cubicBezTo>
                    <a:cubicBezTo>
                      <a:pt x="8930" y="13192"/>
                      <a:pt x="10616" y="12547"/>
                      <a:pt x="11901" y="11258"/>
                    </a:cubicBezTo>
                    <a:cubicBezTo>
                      <a:pt x="14479" y="8680"/>
                      <a:pt x="14479" y="4505"/>
                      <a:pt x="11901" y="1927"/>
                    </a:cubicBezTo>
                    <a:cubicBezTo>
                      <a:pt x="10616" y="642"/>
                      <a:pt x="8930"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0"/>
              <p:cNvSpPr/>
              <p:nvPr/>
            </p:nvSpPr>
            <p:spPr>
              <a:xfrm>
                <a:off x="7569250" y="3629425"/>
                <a:ext cx="347950" cy="329700"/>
              </a:xfrm>
              <a:custGeom>
                <a:avLst/>
                <a:gdLst/>
                <a:ahLst/>
                <a:cxnLst/>
                <a:rect l="l" t="t" r="r" b="b"/>
                <a:pathLst>
                  <a:path w="13918" h="13188" extrusionOk="0">
                    <a:moveTo>
                      <a:pt x="6945" y="1"/>
                    </a:moveTo>
                    <a:cubicBezTo>
                      <a:pt x="3628" y="1"/>
                      <a:pt x="776" y="2492"/>
                      <a:pt x="402" y="5867"/>
                    </a:cubicBezTo>
                    <a:cubicBezTo>
                      <a:pt x="0" y="9489"/>
                      <a:pt x="2605" y="12745"/>
                      <a:pt x="6227" y="13147"/>
                    </a:cubicBezTo>
                    <a:cubicBezTo>
                      <a:pt x="6475" y="13174"/>
                      <a:pt x="6721" y="13187"/>
                      <a:pt x="6964" y="13187"/>
                    </a:cubicBezTo>
                    <a:cubicBezTo>
                      <a:pt x="10282" y="13187"/>
                      <a:pt x="13142" y="10696"/>
                      <a:pt x="13516" y="7321"/>
                    </a:cubicBezTo>
                    <a:cubicBezTo>
                      <a:pt x="13917" y="3699"/>
                      <a:pt x="11303" y="443"/>
                      <a:pt x="7681" y="42"/>
                    </a:cubicBezTo>
                    <a:cubicBezTo>
                      <a:pt x="7434" y="14"/>
                      <a:pt x="7188" y="1"/>
                      <a:pt x="69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0"/>
              <p:cNvSpPr/>
              <p:nvPr/>
            </p:nvSpPr>
            <p:spPr>
              <a:xfrm>
                <a:off x="7441900" y="3786350"/>
                <a:ext cx="190925" cy="167300"/>
              </a:xfrm>
              <a:custGeom>
                <a:avLst/>
                <a:gdLst/>
                <a:ahLst/>
                <a:cxnLst/>
                <a:rect l="l" t="t" r="r" b="b"/>
                <a:pathLst>
                  <a:path w="7637" h="6692" extrusionOk="0">
                    <a:moveTo>
                      <a:pt x="3810" y="0"/>
                    </a:moveTo>
                    <a:cubicBezTo>
                      <a:pt x="3298" y="0"/>
                      <a:pt x="2779" y="118"/>
                      <a:pt x="2293" y="366"/>
                    </a:cubicBezTo>
                    <a:cubicBezTo>
                      <a:pt x="652" y="1214"/>
                      <a:pt x="1" y="3230"/>
                      <a:pt x="839" y="4871"/>
                    </a:cubicBezTo>
                    <a:cubicBezTo>
                      <a:pt x="1429" y="6027"/>
                      <a:pt x="2603" y="6691"/>
                      <a:pt x="3822" y="6691"/>
                    </a:cubicBezTo>
                    <a:cubicBezTo>
                      <a:pt x="4335" y="6691"/>
                      <a:pt x="4856" y="6574"/>
                      <a:pt x="5344" y="6325"/>
                    </a:cubicBezTo>
                    <a:cubicBezTo>
                      <a:pt x="6986" y="5478"/>
                      <a:pt x="7637" y="3462"/>
                      <a:pt x="6789" y="1820"/>
                    </a:cubicBezTo>
                    <a:cubicBezTo>
                      <a:pt x="6199" y="665"/>
                      <a:pt x="5026" y="0"/>
                      <a:pt x="3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0"/>
              <p:cNvSpPr/>
              <p:nvPr/>
            </p:nvSpPr>
            <p:spPr>
              <a:xfrm>
                <a:off x="7641950" y="3500700"/>
                <a:ext cx="190500" cy="167275"/>
              </a:xfrm>
              <a:custGeom>
                <a:avLst/>
                <a:gdLst/>
                <a:ahLst/>
                <a:cxnLst/>
                <a:rect l="l" t="t" r="r" b="b"/>
                <a:pathLst>
                  <a:path w="7620" h="6691" extrusionOk="0">
                    <a:moveTo>
                      <a:pt x="3806" y="0"/>
                    </a:moveTo>
                    <a:cubicBezTo>
                      <a:pt x="2719" y="0"/>
                      <a:pt x="1653" y="532"/>
                      <a:pt x="1009" y="1515"/>
                    </a:cubicBezTo>
                    <a:cubicBezTo>
                      <a:pt x="1" y="3058"/>
                      <a:pt x="429" y="5128"/>
                      <a:pt x="1972" y="6145"/>
                    </a:cubicBezTo>
                    <a:cubicBezTo>
                      <a:pt x="2537" y="6514"/>
                      <a:pt x="3173" y="6691"/>
                      <a:pt x="3803" y="6691"/>
                    </a:cubicBezTo>
                    <a:cubicBezTo>
                      <a:pt x="4893" y="6691"/>
                      <a:pt x="5963" y="6160"/>
                      <a:pt x="6602" y="5182"/>
                    </a:cubicBezTo>
                    <a:cubicBezTo>
                      <a:pt x="7619" y="3638"/>
                      <a:pt x="7182" y="1560"/>
                      <a:pt x="5639" y="552"/>
                    </a:cubicBezTo>
                    <a:cubicBezTo>
                      <a:pt x="5073" y="179"/>
                      <a:pt x="4436" y="0"/>
                      <a:pt x="3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0"/>
              <p:cNvSpPr/>
              <p:nvPr/>
            </p:nvSpPr>
            <p:spPr>
              <a:xfrm>
                <a:off x="7378550" y="3660300"/>
                <a:ext cx="578350" cy="661775"/>
              </a:xfrm>
              <a:custGeom>
                <a:avLst/>
                <a:gdLst/>
                <a:ahLst/>
                <a:cxnLst/>
                <a:rect l="l" t="t" r="r" b="b"/>
                <a:pathLst>
                  <a:path w="23134" h="26471" extrusionOk="0">
                    <a:moveTo>
                      <a:pt x="8774" y="1"/>
                    </a:moveTo>
                    <a:cubicBezTo>
                      <a:pt x="8667" y="1"/>
                      <a:pt x="8558" y="7"/>
                      <a:pt x="8449" y="20"/>
                    </a:cubicBezTo>
                    <a:cubicBezTo>
                      <a:pt x="6924" y="198"/>
                      <a:pt x="5826" y="1581"/>
                      <a:pt x="6005" y="3107"/>
                    </a:cubicBezTo>
                    <a:lnTo>
                      <a:pt x="6228" y="8700"/>
                    </a:lnTo>
                    <a:cubicBezTo>
                      <a:pt x="6246" y="9110"/>
                      <a:pt x="6157" y="9512"/>
                      <a:pt x="5960" y="9878"/>
                    </a:cubicBezTo>
                    <a:lnTo>
                      <a:pt x="1" y="21305"/>
                    </a:lnTo>
                    <a:lnTo>
                      <a:pt x="9921" y="26471"/>
                    </a:lnTo>
                    <a:lnTo>
                      <a:pt x="15943" y="14918"/>
                    </a:lnTo>
                    <a:cubicBezTo>
                      <a:pt x="16130" y="14570"/>
                      <a:pt x="16398" y="14267"/>
                      <a:pt x="16737" y="14044"/>
                    </a:cubicBezTo>
                    <a:lnTo>
                      <a:pt x="21269" y="11073"/>
                    </a:lnTo>
                    <a:cubicBezTo>
                      <a:pt x="22625" y="10341"/>
                      <a:pt x="23133" y="8655"/>
                      <a:pt x="22402" y="7299"/>
                    </a:cubicBezTo>
                    <a:cubicBezTo>
                      <a:pt x="21903" y="6364"/>
                      <a:pt x="20942" y="5836"/>
                      <a:pt x="19951" y="5836"/>
                    </a:cubicBezTo>
                    <a:cubicBezTo>
                      <a:pt x="19506" y="5836"/>
                      <a:pt x="19055" y="5942"/>
                      <a:pt x="18637" y="6166"/>
                    </a:cubicBezTo>
                    <a:lnTo>
                      <a:pt x="12357" y="9539"/>
                    </a:lnTo>
                    <a:lnTo>
                      <a:pt x="11536" y="2464"/>
                    </a:lnTo>
                    <a:cubicBezTo>
                      <a:pt x="11370" y="1048"/>
                      <a:pt x="10167" y="1"/>
                      <a:pt x="8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0"/>
              <p:cNvSpPr/>
              <p:nvPr/>
            </p:nvSpPr>
            <p:spPr>
              <a:xfrm>
                <a:off x="7704400" y="3553400"/>
                <a:ext cx="385875" cy="379575"/>
              </a:xfrm>
              <a:custGeom>
                <a:avLst/>
                <a:gdLst/>
                <a:ahLst/>
                <a:cxnLst/>
                <a:rect l="l" t="t" r="r" b="b"/>
                <a:pathLst>
                  <a:path w="15435" h="15183" extrusionOk="0">
                    <a:moveTo>
                      <a:pt x="7723" y="1"/>
                    </a:moveTo>
                    <a:cubicBezTo>
                      <a:pt x="7641" y="1"/>
                      <a:pt x="7559" y="2"/>
                      <a:pt x="7476" y="5"/>
                    </a:cubicBezTo>
                    <a:cubicBezTo>
                      <a:pt x="3292" y="139"/>
                      <a:pt x="1" y="3645"/>
                      <a:pt x="134" y="7829"/>
                    </a:cubicBezTo>
                    <a:cubicBezTo>
                      <a:pt x="266" y="11944"/>
                      <a:pt x="3637" y="15183"/>
                      <a:pt x="7727" y="15183"/>
                    </a:cubicBezTo>
                    <a:cubicBezTo>
                      <a:pt x="7804" y="15183"/>
                      <a:pt x="7881" y="15182"/>
                      <a:pt x="7958" y="15179"/>
                    </a:cubicBezTo>
                    <a:cubicBezTo>
                      <a:pt x="12142" y="15046"/>
                      <a:pt x="15434" y="11540"/>
                      <a:pt x="15300" y="7356"/>
                    </a:cubicBezTo>
                    <a:cubicBezTo>
                      <a:pt x="15169" y="3245"/>
                      <a:pt x="11806" y="1"/>
                      <a:pt x="7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0"/>
              <p:cNvSpPr/>
              <p:nvPr/>
            </p:nvSpPr>
            <p:spPr>
              <a:xfrm>
                <a:off x="7470900" y="3537150"/>
                <a:ext cx="286825" cy="262700"/>
              </a:xfrm>
              <a:custGeom>
                <a:avLst/>
                <a:gdLst/>
                <a:ahLst/>
                <a:cxnLst/>
                <a:rect l="l" t="t" r="r" b="b"/>
                <a:pathLst>
                  <a:path w="11473" h="10508" extrusionOk="0">
                    <a:moveTo>
                      <a:pt x="5741" y="0"/>
                    </a:moveTo>
                    <a:cubicBezTo>
                      <a:pt x="5387" y="0"/>
                      <a:pt x="5027" y="36"/>
                      <a:pt x="4666" y="111"/>
                    </a:cubicBezTo>
                    <a:cubicBezTo>
                      <a:pt x="1829" y="699"/>
                      <a:pt x="0" y="3483"/>
                      <a:pt x="598" y="6329"/>
                    </a:cubicBezTo>
                    <a:cubicBezTo>
                      <a:pt x="1112" y="8806"/>
                      <a:pt x="3299" y="10507"/>
                      <a:pt x="5734" y="10507"/>
                    </a:cubicBezTo>
                    <a:cubicBezTo>
                      <a:pt x="6088" y="10507"/>
                      <a:pt x="6447" y="10471"/>
                      <a:pt x="6807" y="10397"/>
                    </a:cubicBezTo>
                    <a:cubicBezTo>
                      <a:pt x="9644" y="9808"/>
                      <a:pt x="11473" y="7024"/>
                      <a:pt x="10884" y="4188"/>
                    </a:cubicBezTo>
                    <a:cubicBezTo>
                      <a:pt x="10362" y="1703"/>
                      <a:pt x="8181" y="0"/>
                      <a:pt x="5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0"/>
              <p:cNvSpPr/>
              <p:nvPr/>
            </p:nvSpPr>
            <p:spPr>
              <a:xfrm>
                <a:off x="7679875" y="3941075"/>
                <a:ext cx="80750" cy="71950"/>
              </a:xfrm>
              <a:custGeom>
                <a:avLst/>
                <a:gdLst/>
                <a:ahLst/>
                <a:cxnLst/>
                <a:rect l="l" t="t" r="r" b="b"/>
                <a:pathLst>
                  <a:path w="3230" h="2878" extrusionOk="0">
                    <a:moveTo>
                      <a:pt x="1654" y="0"/>
                    </a:moveTo>
                    <a:cubicBezTo>
                      <a:pt x="1138" y="0"/>
                      <a:pt x="634" y="289"/>
                      <a:pt x="375" y="788"/>
                    </a:cubicBezTo>
                    <a:cubicBezTo>
                      <a:pt x="0" y="1501"/>
                      <a:pt x="259" y="2367"/>
                      <a:pt x="946" y="2723"/>
                    </a:cubicBezTo>
                    <a:cubicBezTo>
                      <a:pt x="1147" y="2828"/>
                      <a:pt x="1361" y="2877"/>
                      <a:pt x="1573" y="2877"/>
                    </a:cubicBezTo>
                    <a:cubicBezTo>
                      <a:pt x="2087" y="2877"/>
                      <a:pt x="2590" y="2586"/>
                      <a:pt x="2855" y="2081"/>
                    </a:cubicBezTo>
                    <a:cubicBezTo>
                      <a:pt x="3230" y="1376"/>
                      <a:pt x="2971" y="511"/>
                      <a:pt x="2284" y="154"/>
                    </a:cubicBezTo>
                    <a:cubicBezTo>
                      <a:pt x="2083" y="50"/>
                      <a:pt x="1868" y="0"/>
                      <a:pt x="1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0"/>
              <p:cNvSpPr/>
              <p:nvPr/>
            </p:nvSpPr>
            <p:spPr>
              <a:xfrm>
                <a:off x="7717775" y="3961950"/>
                <a:ext cx="31025" cy="26175"/>
              </a:xfrm>
              <a:custGeom>
                <a:avLst/>
                <a:gdLst/>
                <a:ahLst/>
                <a:cxnLst/>
                <a:rect l="l" t="t" r="r" b="b"/>
                <a:pathLst>
                  <a:path w="1241" h="1047" extrusionOk="0">
                    <a:moveTo>
                      <a:pt x="586" y="0"/>
                    </a:moveTo>
                    <a:cubicBezTo>
                      <a:pt x="396" y="0"/>
                      <a:pt x="216" y="96"/>
                      <a:pt x="126" y="265"/>
                    </a:cubicBezTo>
                    <a:cubicBezTo>
                      <a:pt x="1" y="515"/>
                      <a:pt x="108" y="836"/>
                      <a:pt x="384" y="978"/>
                    </a:cubicBezTo>
                    <a:cubicBezTo>
                      <a:pt x="471" y="1025"/>
                      <a:pt x="564" y="1047"/>
                      <a:pt x="655" y="1047"/>
                    </a:cubicBezTo>
                    <a:cubicBezTo>
                      <a:pt x="845" y="1047"/>
                      <a:pt x="1026" y="951"/>
                      <a:pt x="1116" y="782"/>
                    </a:cubicBezTo>
                    <a:cubicBezTo>
                      <a:pt x="1241" y="532"/>
                      <a:pt x="1134" y="211"/>
                      <a:pt x="857" y="69"/>
                    </a:cubicBezTo>
                    <a:cubicBezTo>
                      <a:pt x="771" y="22"/>
                      <a:pt x="677"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0"/>
              <p:cNvSpPr/>
              <p:nvPr/>
            </p:nvSpPr>
            <p:spPr>
              <a:xfrm>
                <a:off x="7698150" y="3973825"/>
                <a:ext cx="11400" cy="9350"/>
              </a:xfrm>
              <a:custGeom>
                <a:avLst/>
                <a:gdLst/>
                <a:ahLst/>
                <a:cxnLst/>
                <a:rect l="l" t="t" r="r" b="b"/>
                <a:pathLst>
                  <a:path w="456" h="374" extrusionOk="0">
                    <a:moveTo>
                      <a:pt x="216" y="1"/>
                    </a:moveTo>
                    <a:cubicBezTo>
                      <a:pt x="147" y="1"/>
                      <a:pt x="82" y="32"/>
                      <a:pt x="45" y="93"/>
                    </a:cubicBezTo>
                    <a:cubicBezTo>
                      <a:pt x="1" y="182"/>
                      <a:pt x="45" y="298"/>
                      <a:pt x="144" y="352"/>
                    </a:cubicBezTo>
                    <a:cubicBezTo>
                      <a:pt x="175" y="366"/>
                      <a:pt x="208" y="373"/>
                      <a:pt x="240" y="373"/>
                    </a:cubicBezTo>
                    <a:cubicBezTo>
                      <a:pt x="308" y="373"/>
                      <a:pt x="372" y="341"/>
                      <a:pt x="402" y="280"/>
                    </a:cubicBezTo>
                    <a:cubicBezTo>
                      <a:pt x="456" y="191"/>
                      <a:pt x="411" y="75"/>
                      <a:pt x="313" y="22"/>
                    </a:cubicBezTo>
                    <a:cubicBezTo>
                      <a:pt x="282" y="8"/>
                      <a:pt x="249" y="1"/>
                      <a:pt x="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0"/>
              <p:cNvSpPr/>
              <p:nvPr/>
            </p:nvSpPr>
            <p:spPr>
              <a:xfrm>
                <a:off x="7564350" y="3880625"/>
                <a:ext cx="80750" cy="72175"/>
              </a:xfrm>
              <a:custGeom>
                <a:avLst/>
                <a:gdLst/>
                <a:ahLst/>
                <a:cxnLst/>
                <a:rect l="l" t="t" r="r" b="b"/>
                <a:pathLst>
                  <a:path w="3230" h="2887" extrusionOk="0">
                    <a:moveTo>
                      <a:pt x="1655" y="1"/>
                    </a:moveTo>
                    <a:cubicBezTo>
                      <a:pt x="1139" y="1"/>
                      <a:pt x="634" y="292"/>
                      <a:pt x="375" y="797"/>
                    </a:cubicBezTo>
                    <a:cubicBezTo>
                      <a:pt x="0" y="1511"/>
                      <a:pt x="259" y="2376"/>
                      <a:pt x="946" y="2733"/>
                    </a:cubicBezTo>
                    <a:cubicBezTo>
                      <a:pt x="1146" y="2837"/>
                      <a:pt x="1361" y="2886"/>
                      <a:pt x="1573" y="2886"/>
                    </a:cubicBezTo>
                    <a:cubicBezTo>
                      <a:pt x="2087" y="2886"/>
                      <a:pt x="2590" y="2596"/>
                      <a:pt x="2855" y="2090"/>
                    </a:cubicBezTo>
                    <a:cubicBezTo>
                      <a:pt x="3230" y="1377"/>
                      <a:pt x="2971" y="511"/>
                      <a:pt x="2284" y="155"/>
                    </a:cubicBezTo>
                    <a:cubicBezTo>
                      <a:pt x="2083" y="50"/>
                      <a:pt x="1868" y="1"/>
                      <a:pt x="1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0"/>
              <p:cNvSpPr/>
              <p:nvPr/>
            </p:nvSpPr>
            <p:spPr>
              <a:xfrm>
                <a:off x="7583300" y="3891925"/>
                <a:ext cx="31250" cy="26075"/>
              </a:xfrm>
              <a:custGeom>
                <a:avLst/>
                <a:gdLst/>
                <a:ahLst/>
                <a:cxnLst/>
                <a:rect l="l" t="t" r="r" b="b"/>
                <a:pathLst>
                  <a:path w="1250" h="1043" extrusionOk="0">
                    <a:moveTo>
                      <a:pt x="589" y="0"/>
                    </a:moveTo>
                    <a:cubicBezTo>
                      <a:pt x="397" y="0"/>
                      <a:pt x="219" y="96"/>
                      <a:pt x="134" y="265"/>
                    </a:cubicBezTo>
                    <a:cubicBezTo>
                      <a:pt x="1" y="514"/>
                      <a:pt x="116" y="836"/>
                      <a:pt x="384" y="978"/>
                    </a:cubicBezTo>
                    <a:cubicBezTo>
                      <a:pt x="473" y="1021"/>
                      <a:pt x="566" y="1042"/>
                      <a:pt x="657" y="1042"/>
                    </a:cubicBezTo>
                    <a:cubicBezTo>
                      <a:pt x="848" y="1042"/>
                      <a:pt x="1025" y="949"/>
                      <a:pt x="1116" y="773"/>
                    </a:cubicBezTo>
                    <a:cubicBezTo>
                      <a:pt x="1249" y="523"/>
                      <a:pt x="1133" y="211"/>
                      <a:pt x="866" y="68"/>
                    </a:cubicBezTo>
                    <a:cubicBezTo>
                      <a:pt x="776" y="22"/>
                      <a:pt x="681"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0"/>
              <p:cNvSpPr/>
              <p:nvPr/>
            </p:nvSpPr>
            <p:spPr>
              <a:xfrm>
                <a:off x="7607375" y="3926400"/>
                <a:ext cx="11200" cy="9350"/>
              </a:xfrm>
              <a:custGeom>
                <a:avLst/>
                <a:gdLst/>
                <a:ahLst/>
                <a:cxnLst/>
                <a:rect l="l" t="t" r="r" b="b"/>
                <a:pathLst>
                  <a:path w="448" h="374" extrusionOk="0">
                    <a:moveTo>
                      <a:pt x="202" y="0"/>
                    </a:moveTo>
                    <a:cubicBezTo>
                      <a:pt x="136" y="0"/>
                      <a:pt x="75" y="34"/>
                      <a:pt x="46" y="99"/>
                    </a:cubicBezTo>
                    <a:cubicBezTo>
                      <a:pt x="1" y="188"/>
                      <a:pt x="37" y="295"/>
                      <a:pt x="135" y="349"/>
                    </a:cubicBezTo>
                    <a:cubicBezTo>
                      <a:pt x="166" y="366"/>
                      <a:pt x="200" y="374"/>
                      <a:pt x="232" y="374"/>
                    </a:cubicBezTo>
                    <a:cubicBezTo>
                      <a:pt x="301" y="374"/>
                      <a:pt x="366" y="338"/>
                      <a:pt x="402" y="277"/>
                    </a:cubicBezTo>
                    <a:cubicBezTo>
                      <a:pt x="447" y="188"/>
                      <a:pt x="402" y="72"/>
                      <a:pt x="304" y="28"/>
                    </a:cubicBezTo>
                    <a:cubicBezTo>
                      <a:pt x="271" y="9"/>
                      <a:pt x="236" y="0"/>
                      <a:pt x="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0"/>
              <p:cNvSpPr/>
              <p:nvPr/>
            </p:nvSpPr>
            <p:spPr>
              <a:xfrm>
                <a:off x="7601375" y="3973250"/>
                <a:ext cx="66700" cy="43275"/>
              </a:xfrm>
              <a:custGeom>
                <a:avLst/>
                <a:gdLst/>
                <a:ahLst/>
                <a:cxnLst/>
                <a:rect l="l" t="t" r="r" b="b"/>
                <a:pathLst>
                  <a:path w="2668" h="1731" extrusionOk="0">
                    <a:moveTo>
                      <a:pt x="526" y="0"/>
                    </a:moveTo>
                    <a:cubicBezTo>
                      <a:pt x="526" y="0"/>
                      <a:pt x="0" y="1035"/>
                      <a:pt x="1026" y="1570"/>
                    </a:cubicBezTo>
                    <a:cubicBezTo>
                      <a:pt x="1246" y="1685"/>
                      <a:pt x="1447" y="1730"/>
                      <a:pt x="1627" y="1730"/>
                    </a:cubicBezTo>
                    <a:cubicBezTo>
                      <a:pt x="2287" y="1730"/>
                      <a:pt x="2668" y="1124"/>
                      <a:pt x="2668" y="1124"/>
                    </a:cubicBezTo>
                    <a:lnTo>
                      <a:pt x="5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0"/>
              <p:cNvSpPr/>
              <p:nvPr/>
            </p:nvSpPr>
            <p:spPr>
              <a:xfrm>
                <a:off x="7685225" y="4021825"/>
                <a:ext cx="54450" cy="38025"/>
              </a:xfrm>
              <a:custGeom>
                <a:avLst/>
                <a:gdLst/>
                <a:ahLst/>
                <a:cxnLst/>
                <a:rect l="l" t="t" r="r" b="b"/>
                <a:pathLst>
                  <a:path w="2178" h="1521" extrusionOk="0">
                    <a:moveTo>
                      <a:pt x="754" y="0"/>
                    </a:moveTo>
                    <a:cubicBezTo>
                      <a:pt x="490" y="0"/>
                      <a:pt x="271" y="96"/>
                      <a:pt x="170" y="278"/>
                    </a:cubicBezTo>
                    <a:cubicBezTo>
                      <a:pt x="0" y="609"/>
                      <a:pt x="277" y="1090"/>
                      <a:pt x="785" y="1349"/>
                    </a:cubicBezTo>
                    <a:cubicBezTo>
                      <a:pt x="1001" y="1465"/>
                      <a:pt x="1227" y="1520"/>
                      <a:pt x="1428" y="1520"/>
                    </a:cubicBezTo>
                    <a:cubicBezTo>
                      <a:pt x="1692" y="1520"/>
                      <a:pt x="1911" y="1424"/>
                      <a:pt x="2008" y="1242"/>
                    </a:cubicBezTo>
                    <a:cubicBezTo>
                      <a:pt x="2177" y="912"/>
                      <a:pt x="1910" y="430"/>
                      <a:pt x="1401" y="171"/>
                    </a:cubicBezTo>
                    <a:cubicBezTo>
                      <a:pt x="1181" y="56"/>
                      <a:pt x="955" y="0"/>
                      <a:pt x="7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0"/>
              <p:cNvSpPr/>
              <p:nvPr/>
            </p:nvSpPr>
            <p:spPr>
              <a:xfrm>
                <a:off x="7529775" y="3940625"/>
                <a:ext cx="54450" cy="38025"/>
              </a:xfrm>
              <a:custGeom>
                <a:avLst/>
                <a:gdLst/>
                <a:ahLst/>
                <a:cxnLst/>
                <a:rect l="l" t="t" r="r" b="b"/>
                <a:pathLst>
                  <a:path w="2178" h="1521" extrusionOk="0">
                    <a:moveTo>
                      <a:pt x="750" y="1"/>
                    </a:moveTo>
                    <a:cubicBezTo>
                      <a:pt x="486" y="1"/>
                      <a:pt x="266" y="97"/>
                      <a:pt x="170" y="279"/>
                    </a:cubicBezTo>
                    <a:cubicBezTo>
                      <a:pt x="0" y="609"/>
                      <a:pt x="268" y="1082"/>
                      <a:pt x="777" y="1350"/>
                    </a:cubicBezTo>
                    <a:cubicBezTo>
                      <a:pt x="995" y="1465"/>
                      <a:pt x="1220" y="1520"/>
                      <a:pt x="1419" y="1520"/>
                    </a:cubicBezTo>
                    <a:cubicBezTo>
                      <a:pt x="1683" y="1520"/>
                      <a:pt x="1902" y="1422"/>
                      <a:pt x="1999" y="1234"/>
                    </a:cubicBezTo>
                    <a:cubicBezTo>
                      <a:pt x="2177" y="913"/>
                      <a:pt x="1901" y="431"/>
                      <a:pt x="1392" y="172"/>
                    </a:cubicBezTo>
                    <a:cubicBezTo>
                      <a:pt x="1176" y="57"/>
                      <a:pt x="950"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50"/>
            <p:cNvSpPr/>
            <p:nvPr/>
          </p:nvSpPr>
          <p:spPr>
            <a:xfrm>
              <a:off x="1345193" y="2879011"/>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0"/>
            <p:cNvSpPr/>
            <p:nvPr/>
          </p:nvSpPr>
          <p:spPr>
            <a:xfrm>
              <a:off x="959212" y="3556559"/>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1677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A58A-E17B-495E-B030-6B3736E4573B}"/>
              </a:ext>
            </a:extLst>
          </p:cNvPr>
          <p:cNvSpPr>
            <a:spLocks noGrp="1"/>
          </p:cNvSpPr>
          <p:nvPr>
            <p:ph type="title"/>
          </p:nvPr>
        </p:nvSpPr>
        <p:spPr>
          <a:xfrm>
            <a:off x="2906167" y="367649"/>
            <a:ext cx="3331666" cy="596855"/>
          </a:xfrm>
        </p:spPr>
        <p:txBody>
          <a:bodyPr/>
          <a:lstStyle/>
          <a:p>
            <a:r>
              <a:rPr lang="en-US" sz="3200" b="1" dirty="0" err="1">
                <a:solidFill>
                  <a:srgbClr val="C00000"/>
                </a:solidFill>
              </a:rPr>
              <a:t>Câu</a:t>
            </a:r>
            <a:r>
              <a:rPr lang="en-US" sz="3200" b="1" dirty="0">
                <a:solidFill>
                  <a:srgbClr val="C00000"/>
                </a:solidFill>
              </a:rPr>
              <a:t> </a:t>
            </a:r>
            <a:r>
              <a:rPr lang="en-US" sz="3200" b="1" dirty="0" err="1">
                <a:solidFill>
                  <a:srgbClr val="C00000"/>
                </a:solidFill>
              </a:rPr>
              <a:t>hỏi</a:t>
            </a:r>
            <a:endParaRPr lang="en-US" sz="3200" b="1" dirty="0">
              <a:solidFill>
                <a:srgbClr val="C00000"/>
              </a:solidFill>
            </a:endParaRPr>
          </a:p>
        </p:txBody>
      </p:sp>
      <p:sp>
        <p:nvSpPr>
          <p:cNvPr id="4" name="Rectangle 3">
            <a:extLst>
              <a:ext uri="{FF2B5EF4-FFF2-40B4-BE49-F238E27FC236}">
                <a16:creationId xmlns:a16="http://schemas.microsoft.com/office/drawing/2014/main" id="{F59BF61D-A27B-4905-A421-EB4C342BAB16}"/>
              </a:ext>
            </a:extLst>
          </p:cNvPr>
          <p:cNvSpPr/>
          <p:nvPr/>
        </p:nvSpPr>
        <p:spPr>
          <a:xfrm>
            <a:off x="460331" y="964504"/>
            <a:ext cx="8223337" cy="1420325"/>
          </a:xfrm>
          <a:prstGeom prst="rect">
            <a:avLst/>
          </a:prstGeom>
        </p:spPr>
        <p:txBody>
          <a:bodyPr wrap="square">
            <a:spAutoFit/>
          </a:bodyPr>
          <a:lstStyle/>
          <a:p>
            <a:pPr algn="just">
              <a:lnSpc>
                <a:spcPct val="150000"/>
              </a:lnSpc>
            </a:pPr>
            <a:r>
              <a:rPr lang="vi-VN" sz="2000" dirty="0"/>
              <a:t>Kể tên các thức ăn mà em đã ăn ngày hôm qua. Hãy cho biết nhóm chất dinh dưỡng nào có nhiều trong mỗi thức ăn đó và vai trò của chúng đối với cơ thể theo gợi ý dưới đây. </a:t>
            </a:r>
            <a:endParaRPr lang="en-US" sz="2000" dirty="0"/>
          </a:p>
        </p:txBody>
      </p:sp>
      <p:graphicFrame>
        <p:nvGraphicFramePr>
          <p:cNvPr id="5" name="Table 4">
            <a:extLst>
              <a:ext uri="{FF2B5EF4-FFF2-40B4-BE49-F238E27FC236}">
                <a16:creationId xmlns:a16="http://schemas.microsoft.com/office/drawing/2014/main" id="{5978CEA4-AADF-4684-83C9-A76BB59E78EA}"/>
              </a:ext>
            </a:extLst>
          </p:cNvPr>
          <p:cNvGraphicFramePr>
            <a:graphicFrameLocks noGrp="1"/>
          </p:cNvGraphicFramePr>
          <p:nvPr>
            <p:extLst>
              <p:ext uri="{D42A27DB-BD31-4B8C-83A1-F6EECF244321}">
                <p14:modId xmlns:p14="http://schemas.microsoft.com/office/powerpoint/2010/main" val="1423910996"/>
              </p:ext>
            </p:extLst>
          </p:nvPr>
        </p:nvGraphicFramePr>
        <p:xfrm>
          <a:off x="460331" y="2367933"/>
          <a:ext cx="8223336" cy="2407919"/>
        </p:xfrm>
        <a:graphic>
          <a:graphicData uri="http://schemas.openxmlformats.org/drawingml/2006/table">
            <a:tbl>
              <a:tblPr firstRow="1" bandRow="1">
                <a:tableStyleId>{62AE43E3-85BA-4125-8B21-D0A0AEFC5865}</a:tableStyleId>
              </a:tblPr>
              <a:tblGrid>
                <a:gridCol w="1756887">
                  <a:extLst>
                    <a:ext uri="{9D8B030D-6E8A-4147-A177-3AD203B41FA5}">
                      <a16:colId xmlns:a16="http://schemas.microsoft.com/office/drawing/2014/main" val="1964699096"/>
                    </a:ext>
                  </a:extLst>
                </a:gridCol>
                <a:gridCol w="3099249">
                  <a:extLst>
                    <a:ext uri="{9D8B030D-6E8A-4147-A177-3AD203B41FA5}">
                      <a16:colId xmlns:a16="http://schemas.microsoft.com/office/drawing/2014/main" val="2186889997"/>
                    </a:ext>
                  </a:extLst>
                </a:gridCol>
                <a:gridCol w="3367200">
                  <a:extLst>
                    <a:ext uri="{9D8B030D-6E8A-4147-A177-3AD203B41FA5}">
                      <a16:colId xmlns:a16="http://schemas.microsoft.com/office/drawing/2014/main" val="4245507679"/>
                    </a:ext>
                  </a:extLst>
                </a:gridCol>
              </a:tblGrid>
              <a:tr h="1566373">
                <a:tc>
                  <a:txBody>
                    <a:bodyPr/>
                    <a:lstStyle/>
                    <a:p>
                      <a:pPr algn="ctr">
                        <a:lnSpc>
                          <a:spcPct val="150000"/>
                        </a:lnSpc>
                      </a:pPr>
                      <a:r>
                        <a:rPr lang="en-US" sz="2000" b="1" dirty="0" err="1"/>
                        <a:t>Tên</a:t>
                      </a:r>
                      <a:r>
                        <a:rPr lang="en-US" sz="2000" b="1" dirty="0"/>
                        <a:t> </a:t>
                      </a:r>
                      <a:r>
                        <a:rPr lang="en-US" sz="2000" b="1" dirty="0" err="1"/>
                        <a:t>thức</a:t>
                      </a:r>
                      <a:r>
                        <a:rPr lang="en-US" sz="2000" b="1" dirty="0"/>
                        <a:t> </a:t>
                      </a:r>
                      <a:r>
                        <a:rPr lang="en-US" sz="2000" b="1" dirty="0" err="1"/>
                        <a:t>ăn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pPr>
                      <a:r>
                        <a:rPr lang="en-US" sz="2000" b="1" dirty="0" err="1"/>
                        <a:t>Nhóm</a:t>
                      </a:r>
                      <a:r>
                        <a:rPr lang="en-US" sz="2000" b="1" dirty="0"/>
                        <a:t> </a:t>
                      </a:r>
                      <a:r>
                        <a:rPr lang="en-US" sz="2000" b="1" dirty="0" err="1"/>
                        <a:t>chất</a:t>
                      </a:r>
                      <a:r>
                        <a:rPr lang="en-US" sz="2000" b="1" dirty="0"/>
                        <a:t> </a:t>
                      </a:r>
                      <a:r>
                        <a:rPr lang="en-US" sz="2000" b="1" dirty="0" err="1"/>
                        <a:t>dinh</a:t>
                      </a:r>
                      <a:r>
                        <a:rPr lang="en-US" sz="2000" b="1" dirty="0"/>
                        <a:t> d</a:t>
                      </a:r>
                      <a:r>
                        <a:rPr lang="vi-VN" sz="2000" b="1" dirty="0"/>
                        <a:t>ư</a:t>
                      </a:r>
                      <a:r>
                        <a:rPr lang="en-US" sz="2000" b="1" dirty="0" err="1"/>
                        <a:t>ỡng</a:t>
                      </a:r>
                      <a:r>
                        <a:rPr lang="en-US" sz="2000" b="1" dirty="0"/>
                        <a:t> </a:t>
                      </a:r>
                      <a:r>
                        <a:rPr lang="en-US" sz="2000" b="1" dirty="0" err="1"/>
                        <a:t>có</a:t>
                      </a:r>
                      <a:r>
                        <a:rPr lang="en-US" sz="2000" b="1" dirty="0"/>
                        <a:t> </a:t>
                      </a:r>
                      <a:r>
                        <a:rPr lang="en-US" sz="2000" b="1" dirty="0" err="1"/>
                        <a:t>nhiều</a:t>
                      </a:r>
                      <a:r>
                        <a:rPr lang="en-US" sz="2000" b="1" dirty="0"/>
                        <a:t> </a:t>
                      </a:r>
                      <a:r>
                        <a:rPr lang="en-US" sz="2000" b="1" dirty="0" err="1"/>
                        <a:t>trong</a:t>
                      </a:r>
                      <a:r>
                        <a:rPr lang="en-US" sz="2000" b="1" dirty="0"/>
                        <a:t> </a:t>
                      </a:r>
                      <a:r>
                        <a:rPr lang="en-US" sz="2000" b="1" dirty="0" err="1"/>
                        <a:t>thức</a:t>
                      </a:r>
                      <a:r>
                        <a:rPr lang="en-US" sz="2000" b="1" dirty="0"/>
                        <a:t> </a:t>
                      </a:r>
                      <a:r>
                        <a:rPr lang="en-US" sz="2000" b="1" dirty="0" err="1"/>
                        <a:t>ăn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pPr>
                      <a:r>
                        <a:rPr lang="en-US" sz="2000" b="1" dirty="0" err="1"/>
                        <a:t>Vai</a:t>
                      </a:r>
                      <a:r>
                        <a:rPr lang="en-US" sz="2000" b="1" dirty="0"/>
                        <a:t> </a:t>
                      </a:r>
                      <a:r>
                        <a:rPr lang="en-US" sz="2000" b="1" dirty="0" err="1"/>
                        <a:t>trò</a:t>
                      </a:r>
                      <a:r>
                        <a:rPr lang="en-US" sz="2000" b="1" dirty="0"/>
                        <a:t> </a:t>
                      </a:r>
                      <a:r>
                        <a:rPr lang="en-US" sz="2000" b="1" dirty="0" err="1"/>
                        <a:t>của</a:t>
                      </a:r>
                      <a:r>
                        <a:rPr lang="en-US" sz="2000" b="1" dirty="0"/>
                        <a:t> </a:t>
                      </a:r>
                      <a:r>
                        <a:rPr lang="en-US" sz="2000" b="1" dirty="0" err="1"/>
                        <a:t>các</a:t>
                      </a:r>
                      <a:r>
                        <a:rPr lang="en-US" sz="2000" b="1" dirty="0"/>
                        <a:t> </a:t>
                      </a:r>
                      <a:r>
                        <a:rPr lang="en-US" sz="2000" b="1" dirty="0" err="1"/>
                        <a:t>chất</a:t>
                      </a:r>
                      <a:r>
                        <a:rPr lang="en-US" sz="2000" b="1" dirty="0"/>
                        <a:t> </a:t>
                      </a:r>
                      <a:r>
                        <a:rPr lang="en-US" sz="2000" b="1" dirty="0" err="1"/>
                        <a:t>dinh</a:t>
                      </a:r>
                      <a:r>
                        <a:rPr lang="en-US" sz="2000" b="1" dirty="0"/>
                        <a:t> d</a:t>
                      </a:r>
                      <a:r>
                        <a:rPr lang="vi-VN" sz="2000" b="1" dirty="0"/>
                        <a:t>ư</a:t>
                      </a:r>
                      <a:r>
                        <a:rPr lang="en-US" sz="2000" b="1" dirty="0" err="1"/>
                        <a:t>ỡng</a:t>
                      </a:r>
                      <a:r>
                        <a:rPr lang="en-US" sz="2000" b="1" dirty="0"/>
                        <a:t> </a:t>
                      </a:r>
                      <a:r>
                        <a:rPr lang="en-US" sz="2000" b="1" dirty="0" err="1"/>
                        <a:t>có</a:t>
                      </a:r>
                      <a:r>
                        <a:rPr lang="en-US" sz="2000" b="1" dirty="0"/>
                        <a:t> </a:t>
                      </a:r>
                      <a:r>
                        <a:rPr lang="en-US" sz="2000" b="1" dirty="0" err="1"/>
                        <a:t>trong</a:t>
                      </a:r>
                      <a:r>
                        <a:rPr lang="en-US" sz="2000" b="1" dirty="0"/>
                        <a:t> </a:t>
                      </a:r>
                      <a:r>
                        <a:rPr lang="en-US" sz="2000" b="1" dirty="0" err="1"/>
                        <a:t>thức</a:t>
                      </a:r>
                      <a:r>
                        <a:rPr lang="en-US" sz="2000" b="1" dirty="0"/>
                        <a:t> </a:t>
                      </a:r>
                      <a:r>
                        <a:rPr lang="en-US" sz="2000" b="1" dirty="0" err="1"/>
                        <a:t>ăn</a:t>
                      </a:r>
                      <a:r>
                        <a:rPr lang="en-US" sz="2000" b="1" dirty="0"/>
                        <a:t> </a:t>
                      </a:r>
                      <a:r>
                        <a:rPr lang="en-US" sz="2000" b="1" dirty="0" err="1"/>
                        <a:t>đối</a:t>
                      </a:r>
                      <a:r>
                        <a:rPr lang="en-US" sz="2000" b="1" dirty="0"/>
                        <a:t> </a:t>
                      </a:r>
                      <a:r>
                        <a:rPr lang="en-US" sz="2000" b="1" dirty="0" err="1"/>
                        <a:t>với</a:t>
                      </a:r>
                      <a:r>
                        <a:rPr lang="en-US" sz="2000" b="1" dirty="0"/>
                        <a:t> c</a:t>
                      </a:r>
                      <a:r>
                        <a:rPr lang="vi-VN" sz="2000" b="1" dirty="0"/>
                        <a:t>ơ</a:t>
                      </a:r>
                      <a:r>
                        <a:rPr lang="en-US" sz="2000" b="1" dirty="0"/>
                        <a:t> </a:t>
                      </a:r>
                      <a:r>
                        <a:rPr lang="en-US" sz="2000" b="1" dirty="0" err="1"/>
                        <a:t>thể</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929639855"/>
                  </a:ext>
                </a:extLst>
              </a:tr>
              <a:tr h="420773">
                <a:tc>
                  <a:txBody>
                    <a:bodyPr/>
                    <a:lstStyle/>
                    <a:p>
                      <a:pPr algn="ctr"/>
                      <a:r>
                        <a:rPr lang="en-US" sz="2000" dirty="0"/>
                        <a:t>C</a:t>
                      </a:r>
                      <a:r>
                        <a:rPr lang="vi-VN" sz="2000" dirty="0"/>
                        <a:t>ơ</a:t>
                      </a:r>
                      <a:r>
                        <a:rPr lang="en-US" sz="2000"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000" dirty="0" err="1"/>
                        <a:t>Chất</a:t>
                      </a:r>
                      <a:r>
                        <a:rPr lang="en-US" sz="2000" dirty="0"/>
                        <a:t> </a:t>
                      </a:r>
                      <a:r>
                        <a:rPr lang="en-US" sz="2000" dirty="0" err="1"/>
                        <a:t>bột</a:t>
                      </a:r>
                      <a:r>
                        <a:rPr lang="en-US" sz="2000" dirty="0"/>
                        <a:t> đ</a:t>
                      </a:r>
                      <a:r>
                        <a:rPr lang="vi-VN" sz="2000" dirty="0"/>
                        <a:t>ư</a:t>
                      </a:r>
                      <a:r>
                        <a:rPr lang="en-US" sz="2000" dirty="0" err="1"/>
                        <a:t>ờng</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000" dirty="0" err="1"/>
                        <a:t>Cung</a:t>
                      </a:r>
                      <a:r>
                        <a:rPr lang="en-US" sz="2000" dirty="0"/>
                        <a:t> </a:t>
                      </a:r>
                      <a:r>
                        <a:rPr lang="en-US" sz="2000" dirty="0" err="1"/>
                        <a:t>cấp</a:t>
                      </a:r>
                      <a:r>
                        <a:rPr lang="en-US" sz="2000" dirty="0"/>
                        <a:t> </a:t>
                      </a:r>
                      <a:r>
                        <a:rPr lang="en-US" sz="2000" dirty="0" err="1"/>
                        <a:t>năng</a:t>
                      </a:r>
                      <a:r>
                        <a:rPr lang="en-US" sz="2000" dirty="0"/>
                        <a:t> l</a:t>
                      </a:r>
                      <a:r>
                        <a:rPr lang="vi-VN" sz="2000" dirty="0"/>
                        <a:t>ư</a:t>
                      </a:r>
                      <a:r>
                        <a:rPr lang="en-US" sz="2000" dirty="0" err="1"/>
                        <a:t>ợng</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02705586"/>
                  </a:ext>
                </a:extLst>
              </a:tr>
              <a:tr h="420773">
                <a:tc>
                  <a:txBody>
                    <a:bodyPr/>
                    <a:lstStyle/>
                    <a:p>
                      <a:pPr algn="ctr"/>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85817133"/>
                  </a:ext>
                </a:extLst>
              </a:tr>
            </a:tbl>
          </a:graphicData>
        </a:graphic>
      </p:graphicFrame>
    </p:spTree>
    <p:extLst>
      <p:ext uri="{BB962C8B-B14F-4D97-AF65-F5344CB8AC3E}">
        <p14:creationId xmlns:p14="http://schemas.microsoft.com/office/powerpoint/2010/main" val="112009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833480"/>
            <a:ext cx="7322128" cy="10282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noProof="1">
                <a:solidFill>
                  <a:schemeClr val="bg2">
                    <a:lumMod val="10000"/>
                  </a:schemeClr>
                </a:solidFill>
                <a:latin typeface="Arial" panose="020B0604020202020204" pitchFamily="34" charset="0"/>
                <a:cs typeface="Arial" panose="020B0604020202020204" pitchFamily="34" charset="0"/>
              </a:rPr>
              <a:t>Câu </a:t>
            </a:r>
            <a:r>
              <a:rPr lang="en-US" sz="2400" b="1" noProof="1">
                <a:solidFill>
                  <a:schemeClr val="bg2">
                    <a:lumMod val="10000"/>
                  </a:schemeClr>
                </a:solidFill>
                <a:latin typeface="Arial" panose="020B0604020202020204" pitchFamily="34" charset="0"/>
                <a:cs typeface="Arial" panose="020B0604020202020204" pitchFamily="34" charset="0"/>
              </a:rPr>
              <a:t>1: </a:t>
            </a:r>
            <a:r>
              <a:rPr lang="en-US" sz="2400" noProof="1">
                <a:solidFill>
                  <a:schemeClr val="bg2">
                    <a:lumMod val="10000"/>
                  </a:schemeClr>
                </a:solidFill>
                <a:latin typeface="Arial" panose="020B0604020202020204" pitchFamily="34" charset="0"/>
                <a:cs typeface="Arial" panose="020B0604020202020204" pitchFamily="34" charset="0"/>
              </a:rPr>
              <a:t>Chất khoáng có vai trò </a:t>
            </a:r>
            <a:endParaRPr lang="vi-VN" sz="2400" noProof="1">
              <a:solidFill>
                <a:schemeClr val="bg2">
                  <a:lumMod val="10000"/>
                </a:schemeClr>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10938" y="3388711"/>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noProof="1">
                <a:solidFill>
                  <a:schemeClr val="bg2">
                    <a:lumMod val="10000"/>
                  </a:schemeClr>
                </a:solidFill>
                <a:latin typeface="Arial" panose="020B0604020202020204" pitchFamily="34" charset="0"/>
                <a:cs typeface="Arial" panose="020B0604020202020204" pitchFamily="34" charset="0"/>
              </a:rPr>
              <a:t>B. </a:t>
            </a:r>
            <a:r>
              <a:rPr lang="vi-VN" sz="1600" noProof="1">
                <a:solidFill>
                  <a:schemeClr val="bg2">
                    <a:lumMod val="10000"/>
                  </a:schemeClr>
                </a:solidFill>
                <a:cs typeface="Arial" panose="020B0604020202020204" pitchFamily="34" charset="0"/>
              </a:rPr>
              <a:t>Cần cho cơ thể hoạt động, phòng tránh bệnh và tham gia vào thành phần cấu tạo cơ thể.</a:t>
            </a:r>
            <a:endParaRPr lang="vi-VN" sz="1600" noProof="1">
              <a:solidFill>
                <a:schemeClr val="bg2">
                  <a:lumMod val="10000"/>
                </a:schemeClr>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10936" y="1936583"/>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chemeClr val="bg2">
                    <a:lumMod val="10000"/>
                  </a:schemeClr>
                </a:solidFill>
                <a:latin typeface="Arial" panose="020B0604020202020204" pitchFamily="34" charset="0"/>
                <a:cs typeface="Arial" panose="020B0604020202020204" pitchFamily="34" charset="0"/>
              </a:rPr>
              <a:t>A. </a:t>
            </a:r>
            <a:r>
              <a:rPr lang="vi-VN" sz="1800" noProof="1">
                <a:solidFill>
                  <a:schemeClr val="bg2">
                    <a:lumMod val="10000"/>
                  </a:schemeClr>
                </a:solidFill>
                <a:cs typeface="Arial" panose="020B0604020202020204" pitchFamily="34" charset="0"/>
              </a:rPr>
              <a:t>Cung cấp năng lượng cho mọi hoạt động của cơ thể.</a:t>
            </a:r>
            <a:endParaRPr lang="vi-VN" sz="1800" noProof="1">
              <a:solidFill>
                <a:schemeClr val="bg2">
                  <a:lumMod val="10000"/>
                </a:schemeClr>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31773" y="1936583"/>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chemeClr val="bg2">
                    <a:lumMod val="10000"/>
                  </a:schemeClr>
                </a:solidFill>
                <a:latin typeface="Arial" panose="020B0604020202020204" pitchFamily="34" charset="0"/>
                <a:cs typeface="Arial" panose="020B0604020202020204" pitchFamily="34" charset="0"/>
              </a:rPr>
              <a:t>C. </a:t>
            </a:r>
            <a:r>
              <a:rPr lang="vi-VN" sz="1800" noProof="1">
                <a:solidFill>
                  <a:schemeClr val="bg2">
                    <a:lumMod val="10000"/>
                  </a:schemeClr>
                </a:solidFill>
                <a:cs typeface="Arial" panose="020B0604020202020204" pitchFamily="34" charset="0"/>
              </a:rPr>
              <a:t>Cấu tạo, xây dựng nên cơ thể và tham gia vào hầu hết các hoạt động sống.</a:t>
            </a:r>
            <a:endParaRPr lang="vi-VN" sz="1800" noProof="1">
              <a:solidFill>
                <a:schemeClr val="bg2">
                  <a:lumMod val="10000"/>
                </a:schemeClr>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2" y="3388711"/>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noProof="1">
                <a:solidFill>
                  <a:schemeClr val="bg2">
                    <a:lumMod val="10000"/>
                  </a:schemeClr>
                </a:solidFill>
                <a:latin typeface="Arial" panose="020B0604020202020204" pitchFamily="34" charset="0"/>
                <a:cs typeface="Arial" panose="020B0604020202020204" pitchFamily="34" charset="0"/>
              </a:rPr>
              <a:t>D. </a:t>
            </a:r>
            <a:r>
              <a:rPr lang="vi-VN" sz="1600" noProof="1">
                <a:solidFill>
                  <a:schemeClr val="bg2">
                    <a:lumMod val="10000"/>
                  </a:schemeClr>
                </a:solidFill>
                <a:cs typeface="Arial" panose="020B0604020202020204" pitchFamily="34" charset="0"/>
              </a:rPr>
              <a:t>Cần cho các hoạt động sống, giúp cơ thể phòng tránh bệnh.</a:t>
            </a:r>
            <a:endParaRPr lang="vi-VN" sz="1600" noProof="1">
              <a:solidFill>
                <a:schemeClr val="bg2">
                  <a:lumMod val="10000"/>
                </a:schemeClr>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72442" y="4209097"/>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2745804"/>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4203514"/>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745804"/>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
        <p:nvSpPr>
          <p:cNvPr id="14" name="TextBox 8">
            <a:extLst>
              <a:ext uri="{FF2B5EF4-FFF2-40B4-BE49-F238E27FC236}">
                <a16:creationId xmlns:a16="http://schemas.microsoft.com/office/drawing/2014/main" id="{CEE72884-1311-4940-8C43-63F01387AEF7}"/>
              </a:ext>
            </a:extLst>
          </p:cNvPr>
          <p:cNvSpPr txBox="1"/>
          <p:nvPr/>
        </p:nvSpPr>
        <p:spPr>
          <a:xfrm>
            <a:off x="2271768" y="223549"/>
            <a:ext cx="4600463" cy="472245"/>
          </a:xfrm>
          <a:prstGeom prst="rect">
            <a:avLst/>
          </a:prstGeom>
        </p:spPr>
        <p:txBody>
          <a:bodyPr wrap="square" lIns="0" tIns="0" rIns="0" bIns="0" rtlCol="0" anchor="t">
            <a:spAutoFit/>
          </a:bodyPr>
          <a:lstStyle/>
          <a:p>
            <a:pPr algn="ctr" defTabSz="457223">
              <a:lnSpc>
                <a:spcPts val="4001"/>
              </a:lnSpc>
              <a:spcBef>
                <a:spcPct val="0"/>
              </a:spcBef>
            </a:pPr>
            <a:r>
              <a:rPr lang="en-US" sz="3000" b="1" spc="-40" dirty="0">
                <a:solidFill>
                  <a:schemeClr val="bg2">
                    <a:lumMod val="10000"/>
                  </a:schemeClr>
                </a:solidFill>
                <a:latin typeface="Arial" panose="020B0604020202020204" pitchFamily="34" charset="0"/>
                <a:cs typeface="Arial" panose="020B0604020202020204" pitchFamily="34" charset="0"/>
              </a:rPr>
              <a:t>CÂU HỎI TRẮC NGHIỆM</a:t>
            </a:r>
          </a:p>
        </p:txBody>
      </p:sp>
    </p:spTree>
    <p:extLst>
      <p:ext uri="{BB962C8B-B14F-4D97-AF65-F5344CB8AC3E}">
        <p14:creationId xmlns:p14="http://schemas.microsoft.com/office/powerpoint/2010/main" val="344503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5" y="304016"/>
            <a:ext cx="7322128" cy="20270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noProof="1">
                <a:solidFill>
                  <a:schemeClr val="tx1"/>
                </a:solidFill>
                <a:latin typeface="Arial" panose="020B0604020202020204" pitchFamily="34" charset="0"/>
                <a:cs typeface="Arial" panose="020B0604020202020204" pitchFamily="34" charset="0"/>
              </a:rPr>
              <a:t>Câu </a:t>
            </a:r>
            <a:r>
              <a:rPr lang="en-US" sz="2400" b="1" noProof="1">
                <a:solidFill>
                  <a:schemeClr val="tx1"/>
                </a:solidFill>
                <a:latin typeface="Arial" panose="020B0604020202020204" pitchFamily="34" charset="0"/>
                <a:cs typeface="Arial" panose="020B0604020202020204" pitchFamily="34" charset="0"/>
              </a:rPr>
              <a:t>2:</a:t>
            </a:r>
            <a:r>
              <a:rPr lang="en-US" sz="2400" noProof="1">
                <a:solidFill>
                  <a:schemeClr val="tx1"/>
                </a:solidFill>
                <a:latin typeface="Arial" panose="020B0604020202020204" pitchFamily="34" charset="0"/>
                <a:cs typeface="Arial" panose="020B0604020202020204" pitchFamily="34" charset="0"/>
              </a:rPr>
              <a:t> </a:t>
            </a:r>
            <a:r>
              <a:rPr lang="vi-VN" sz="2400" noProof="1">
                <a:solidFill>
                  <a:schemeClr val="tx1"/>
                </a:solidFill>
                <a:cs typeface="Arial" panose="020B0604020202020204" pitchFamily="34" charset="0"/>
              </a:rPr>
              <a:t>Không bổ sung đủ lượng ............. cần thiết khiến cơ thể dễ còi xương, chậm phát triển</a:t>
            </a:r>
            <a:endParaRPr lang="vi-VN" sz="2400" b="1"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10936" y="259635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A. Chất đạm</a:t>
            </a:r>
            <a:endParaRPr lang="vi-VN" sz="24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10936" y="382247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B. Chất béo</a:t>
            </a:r>
            <a:endParaRPr lang="vi-VN" sz="24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31773" y="259635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C. Chất bột đường</a:t>
            </a:r>
            <a:endParaRPr lang="vi-VN" sz="24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2" y="382247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D. Chất khoáng</a:t>
            </a:r>
            <a:endParaRPr lang="vi-VN" sz="24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12323" y="2816676"/>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2799837"/>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4037219"/>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6" y="4037219"/>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409299"/>
            <a:ext cx="7322128"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noProof="1">
                <a:solidFill>
                  <a:schemeClr val="bg2">
                    <a:lumMod val="10000"/>
                  </a:schemeClr>
                </a:solidFill>
                <a:latin typeface="Arial" panose="020B0604020202020204" pitchFamily="34" charset="0"/>
                <a:cs typeface="Arial" panose="020B0604020202020204" pitchFamily="34" charset="0"/>
              </a:rPr>
              <a:t>Câu </a:t>
            </a:r>
            <a:r>
              <a:rPr lang="en-US" sz="2400" b="1" noProof="1">
                <a:solidFill>
                  <a:schemeClr val="bg2">
                    <a:lumMod val="10000"/>
                  </a:schemeClr>
                </a:solidFill>
                <a:latin typeface="Arial" panose="020B0604020202020204" pitchFamily="34" charset="0"/>
                <a:cs typeface="Arial" panose="020B0604020202020204" pitchFamily="34" charset="0"/>
              </a:rPr>
              <a:t>3: </a:t>
            </a:r>
            <a:r>
              <a:rPr lang="vi-VN" sz="2400" noProof="1">
                <a:solidFill>
                  <a:schemeClr val="bg2">
                    <a:lumMod val="10000"/>
                  </a:schemeClr>
                </a:solidFill>
                <a:cs typeface="Arial" panose="020B0604020202020204" pitchFamily="34" charset="0"/>
              </a:rPr>
              <a:t>Vai trò của chất dinh dưỡng chính trong cá chép đối với cơ thể là</a:t>
            </a:r>
            <a:endParaRPr lang="vi-VN" sz="2400" noProof="1">
              <a:solidFill>
                <a:schemeClr val="bg2">
                  <a:lumMod val="10000"/>
                </a:schemeClr>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10938" y="3388711"/>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noProof="1">
                <a:solidFill>
                  <a:schemeClr val="bg2">
                    <a:lumMod val="10000"/>
                  </a:schemeClr>
                </a:solidFill>
                <a:latin typeface="Arial" panose="020B0604020202020204" pitchFamily="34" charset="0"/>
                <a:cs typeface="Arial" panose="020B0604020202020204" pitchFamily="34" charset="0"/>
              </a:rPr>
              <a:t>B. </a:t>
            </a:r>
            <a:r>
              <a:rPr lang="vi-VN" sz="2400" noProof="1">
                <a:solidFill>
                  <a:schemeClr val="bg2">
                    <a:lumMod val="10000"/>
                  </a:schemeClr>
                </a:solidFill>
                <a:cs typeface="Arial" panose="020B0604020202020204" pitchFamily="34" charset="0"/>
              </a:rPr>
              <a:t>Thành phần cấu tạo cơ thể.</a:t>
            </a:r>
            <a:endParaRPr lang="vi-VN" sz="2400" noProof="1">
              <a:solidFill>
                <a:schemeClr val="bg2">
                  <a:lumMod val="10000"/>
                </a:schemeClr>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10936" y="1936583"/>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noProof="1">
                <a:solidFill>
                  <a:schemeClr val="bg2">
                    <a:lumMod val="10000"/>
                  </a:schemeClr>
                </a:solidFill>
                <a:latin typeface="Arial" panose="020B0604020202020204" pitchFamily="34" charset="0"/>
                <a:cs typeface="Arial" panose="020B0604020202020204" pitchFamily="34" charset="0"/>
              </a:rPr>
              <a:t>A. </a:t>
            </a:r>
            <a:r>
              <a:rPr lang="vi-VN" sz="2400" noProof="1">
                <a:solidFill>
                  <a:schemeClr val="bg2">
                    <a:lumMod val="10000"/>
                  </a:schemeClr>
                </a:solidFill>
                <a:cs typeface="Arial" panose="020B0604020202020204" pitchFamily="34" charset="0"/>
              </a:rPr>
              <a:t>Giúp cơ thể phòng tránh bệnh.</a:t>
            </a:r>
            <a:endParaRPr lang="vi-VN" sz="2400" noProof="1">
              <a:solidFill>
                <a:schemeClr val="bg2">
                  <a:lumMod val="10000"/>
                </a:schemeClr>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31773" y="1936583"/>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noProof="1">
                <a:solidFill>
                  <a:schemeClr val="bg2">
                    <a:lumMod val="10000"/>
                  </a:schemeClr>
                </a:solidFill>
                <a:latin typeface="Arial" panose="020B0604020202020204" pitchFamily="34" charset="0"/>
                <a:cs typeface="Arial" panose="020B0604020202020204" pitchFamily="34" charset="0"/>
              </a:rPr>
              <a:t>C. </a:t>
            </a:r>
            <a:r>
              <a:rPr lang="vi-VN" sz="2400" noProof="1">
                <a:solidFill>
                  <a:schemeClr val="bg2">
                    <a:lumMod val="10000"/>
                  </a:schemeClr>
                </a:solidFill>
                <a:cs typeface="Arial" panose="020B0604020202020204" pitchFamily="34" charset="0"/>
              </a:rPr>
              <a:t>Cung cấp năng lượng.</a:t>
            </a:r>
            <a:endParaRPr lang="vi-VN" sz="2400" noProof="1">
              <a:solidFill>
                <a:schemeClr val="bg2">
                  <a:lumMod val="10000"/>
                </a:schemeClr>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2" y="3388711"/>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noProof="1">
                <a:solidFill>
                  <a:schemeClr val="bg2">
                    <a:lumMod val="10000"/>
                  </a:schemeClr>
                </a:solidFill>
                <a:latin typeface="Arial" panose="020B0604020202020204" pitchFamily="34" charset="0"/>
                <a:cs typeface="Arial" panose="020B0604020202020204" pitchFamily="34" charset="0"/>
              </a:rPr>
              <a:t>D. </a:t>
            </a:r>
            <a:r>
              <a:rPr lang="vi-VN" sz="2400" noProof="1">
                <a:solidFill>
                  <a:schemeClr val="bg2">
                    <a:lumMod val="10000"/>
                  </a:schemeClr>
                </a:solidFill>
                <a:cs typeface="Arial" panose="020B0604020202020204" pitchFamily="34" charset="0"/>
              </a:rPr>
              <a:t>Hòa tan các vi-ta-min.</a:t>
            </a:r>
            <a:endParaRPr lang="vi-VN" sz="2400" noProof="1">
              <a:solidFill>
                <a:schemeClr val="bg2">
                  <a:lumMod val="10000"/>
                </a:schemeClr>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72442" y="4209097"/>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2745804"/>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4203514"/>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745804"/>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27420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409299"/>
            <a:ext cx="7322128"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noProof="1">
                <a:solidFill>
                  <a:schemeClr val="bg2">
                    <a:lumMod val="10000"/>
                  </a:schemeClr>
                </a:solidFill>
                <a:latin typeface="Arial" panose="020B0604020202020204" pitchFamily="34" charset="0"/>
                <a:cs typeface="Arial" panose="020B0604020202020204" pitchFamily="34" charset="0"/>
              </a:rPr>
              <a:t>Câu </a:t>
            </a:r>
            <a:r>
              <a:rPr lang="en-US" sz="2400" b="1" noProof="1">
                <a:solidFill>
                  <a:schemeClr val="bg2">
                    <a:lumMod val="10000"/>
                  </a:schemeClr>
                </a:solidFill>
                <a:latin typeface="Arial" panose="020B0604020202020204" pitchFamily="34" charset="0"/>
                <a:cs typeface="Arial" panose="020B0604020202020204" pitchFamily="34" charset="0"/>
              </a:rPr>
              <a:t>4: </a:t>
            </a:r>
            <a:r>
              <a:rPr lang="vi-VN" sz="2400" noProof="1">
                <a:solidFill>
                  <a:schemeClr val="bg2">
                    <a:lumMod val="10000"/>
                  </a:schemeClr>
                </a:solidFill>
                <a:cs typeface="Arial" panose="020B0604020202020204" pitchFamily="34" charset="0"/>
              </a:rPr>
              <a:t>Tại sao phải phải thường xuyên bổ sung các thực phẩm chứa chất bột đường?</a:t>
            </a:r>
            <a:endParaRPr lang="vi-VN" sz="2400" noProof="1">
              <a:solidFill>
                <a:schemeClr val="bg2">
                  <a:lumMod val="10000"/>
                </a:schemeClr>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10938" y="3388711"/>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bg2">
                    <a:lumMod val="10000"/>
                  </a:schemeClr>
                </a:solidFill>
                <a:latin typeface="Arial" panose="020B0604020202020204" pitchFamily="34" charset="0"/>
                <a:cs typeface="Arial" panose="020B0604020202020204" pitchFamily="34" charset="0"/>
              </a:rPr>
              <a:t>B. </a:t>
            </a:r>
            <a:r>
              <a:rPr lang="vi-VN" sz="2000" noProof="1">
                <a:solidFill>
                  <a:schemeClr val="bg2">
                    <a:lumMod val="10000"/>
                  </a:schemeClr>
                </a:solidFill>
                <a:cs typeface="Arial" panose="020B0604020202020204" pitchFamily="34" charset="0"/>
              </a:rPr>
              <a:t>Để có đủ năng lượng cho các hoạt động sống</a:t>
            </a:r>
            <a:endParaRPr lang="vi-VN" sz="2000" noProof="1">
              <a:solidFill>
                <a:schemeClr val="bg2">
                  <a:lumMod val="10000"/>
                </a:schemeClr>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10936" y="1936583"/>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noProof="1">
                <a:solidFill>
                  <a:schemeClr val="bg2">
                    <a:lumMod val="10000"/>
                  </a:schemeClr>
                </a:solidFill>
                <a:latin typeface="Arial" panose="020B0604020202020204" pitchFamily="34" charset="0"/>
                <a:cs typeface="Arial" panose="020B0604020202020204" pitchFamily="34" charset="0"/>
              </a:rPr>
              <a:t>A. </a:t>
            </a:r>
            <a:r>
              <a:rPr lang="vi-VN" sz="2400" noProof="1">
                <a:solidFill>
                  <a:schemeClr val="bg2">
                    <a:lumMod val="10000"/>
                  </a:schemeClr>
                </a:solidFill>
                <a:cs typeface="Arial" panose="020B0604020202020204" pitchFamily="34" charset="0"/>
              </a:rPr>
              <a:t>Để chống lão hóa</a:t>
            </a:r>
            <a:endParaRPr lang="vi-VN" sz="2400" noProof="1">
              <a:solidFill>
                <a:schemeClr val="bg2">
                  <a:lumMod val="10000"/>
                </a:schemeClr>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31773" y="1936583"/>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noProof="1">
                <a:solidFill>
                  <a:schemeClr val="bg2">
                    <a:lumMod val="10000"/>
                  </a:schemeClr>
                </a:solidFill>
                <a:latin typeface="Arial" panose="020B0604020202020204" pitchFamily="34" charset="0"/>
                <a:cs typeface="Arial" panose="020B0604020202020204" pitchFamily="34" charset="0"/>
              </a:rPr>
              <a:t>C. </a:t>
            </a:r>
            <a:r>
              <a:rPr lang="vi-VN" sz="2400" noProof="1">
                <a:solidFill>
                  <a:schemeClr val="bg2">
                    <a:lumMod val="10000"/>
                  </a:schemeClr>
                </a:solidFill>
                <a:cs typeface="Arial" panose="020B0604020202020204" pitchFamily="34" charset="0"/>
              </a:rPr>
              <a:t>Để thông minh hơn</a:t>
            </a:r>
            <a:endParaRPr lang="vi-VN" sz="2400" noProof="1">
              <a:solidFill>
                <a:schemeClr val="bg2">
                  <a:lumMod val="10000"/>
                </a:schemeClr>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2" y="3388711"/>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noProof="1">
                <a:solidFill>
                  <a:schemeClr val="bg2">
                    <a:lumMod val="10000"/>
                  </a:schemeClr>
                </a:solidFill>
                <a:latin typeface="Arial" panose="020B0604020202020204" pitchFamily="34" charset="0"/>
                <a:cs typeface="Arial" panose="020B0604020202020204" pitchFamily="34" charset="0"/>
              </a:rPr>
              <a:t>D. </a:t>
            </a:r>
            <a:r>
              <a:rPr lang="en-US" sz="2400" noProof="1">
                <a:solidFill>
                  <a:schemeClr val="bg2">
                    <a:lumMod val="10000"/>
                  </a:schemeClr>
                </a:solidFill>
                <a:cs typeface="Arial" panose="020B0604020202020204" pitchFamily="34" charset="0"/>
              </a:rPr>
              <a:t>Để giảm cân.</a:t>
            </a:r>
            <a:endParaRPr lang="vi-VN" sz="2400" noProof="1">
              <a:solidFill>
                <a:schemeClr val="bg2">
                  <a:lumMod val="10000"/>
                </a:schemeClr>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72442" y="4209097"/>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2745804"/>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4203514"/>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745804"/>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2277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150313"/>
            <a:ext cx="7322128" cy="16362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noProof="1">
                <a:solidFill>
                  <a:schemeClr val="bg2">
                    <a:lumMod val="10000"/>
                  </a:schemeClr>
                </a:solidFill>
                <a:latin typeface="Arial" panose="020B0604020202020204" pitchFamily="34" charset="0"/>
                <a:cs typeface="Arial" panose="020B0604020202020204" pitchFamily="34" charset="0"/>
              </a:rPr>
              <a:t>Câu </a:t>
            </a:r>
            <a:r>
              <a:rPr lang="en-US" sz="2400" b="1" noProof="1">
                <a:solidFill>
                  <a:schemeClr val="bg2">
                    <a:lumMod val="10000"/>
                  </a:schemeClr>
                </a:solidFill>
                <a:latin typeface="Arial" panose="020B0604020202020204" pitchFamily="34" charset="0"/>
                <a:cs typeface="Arial" panose="020B0604020202020204" pitchFamily="34" charset="0"/>
              </a:rPr>
              <a:t>5: </a:t>
            </a:r>
            <a:r>
              <a:rPr lang="vi-VN" sz="2400" noProof="1">
                <a:solidFill>
                  <a:schemeClr val="bg2">
                    <a:lumMod val="10000"/>
                  </a:schemeClr>
                </a:solidFill>
                <a:cs typeface="Arial" panose="020B0604020202020204" pitchFamily="34" charset="0"/>
              </a:rPr>
              <a:t>Uyên hay bị ốm vì có sức đề kháng kém. Để tăng sức đề kháng, Uyên nên ăn thực phẩm chứa nhiều</a:t>
            </a:r>
            <a:endParaRPr lang="vi-VN" sz="2400" noProof="1">
              <a:solidFill>
                <a:schemeClr val="bg2">
                  <a:lumMod val="10000"/>
                </a:schemeClr>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10938" y="3388711"/>
            <a:ext cx="3401289"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noProof="1">
                <a:solidFill>
                  <a:schemeClr val="bg2">
                    <a:lumMod val="10000"/>
                  </a:schemeClr>
                </a:solidFill>
                <a:latin typeface="Arial" panose="020B0604020202020204" pitchFamily="34" charset="0"/>
                <a:cs typeface="Arial" panose="020B0604020202020204" pitchFamily="34" charset="0"/>
              </a:rPr>
              <a:t>B. </a:t>
            </a:r>
            <a:r>
              <a:rPr lang="vi-VN" sz="2400" noProof="1">
                <a:solidFill>
                  <a:schemeClr val="bg2">
                    <a:lumMod val="10000"/>
                  </a:schemeClr>
                </a:solidFill>
                <a:cs typeface="Arial" panose="020B0604020202020204" pitchFamily="34" charset="0"/>
              </a:rPr>
              <a:t>Vi-ta-min, chất khoáng</a:t>
            </a:r>
            <a:endParaRPr lang="vi-VN" sz="2400" noProof="1">
              <a:solidFill>
                <a:schemeClr val="bg2">
                  <a:lumMod val="10000"/>
                </a:schemeClr>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10936" y="1936583"/>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noProof="1">
                <a:solidFill>
                  <a:schemeClr val="bg2">
                    <a:lumMod val="10000"/>
                  </a:schemeClr>
                </a:solidFill>
                <a:latin typeface="Arial" panose="020B0604020202020204" pitchFamily="34" charset="0"/>
                <a:cs typeface="Arial" panose="020B0604020202020204" pitchFamily="34" charset="0"/>
              </a:rPr>
              <a:t>A. </a:t>
            </a:r>
            <a:r>
              <a:rPr lang="vi-VN" sz="2400" noProof="1">
                <a:solidFill>
                  <a:schemeClr val="bg2">
                    <a:lumMod val="10000"/>
                  </a:schemeClr>
                </a:solidFill>
                <a:cs typeface="Arial" panose="020B0604020202020204" pitchFamily="34" charset="0"/>
              </a:rPr>
              <a:t>Chất xơ</a:t>
            </a:r>
            <a:endParaRPr lang="vi-VN" sz="2400" noProof="1">
              <a:solidFill>
                <a:schemeClr val="bg2">
                  <a:lumMod val="10000"/>
                </a:schemeClr>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31773" y="1936583"/>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noProof="1">
                <a:solidFill>
                  <a:schemeClr val="bg2">
                    <a:lumMod val="10000"/>
                  </a:schemeClr>
                </a:solidFill>
                <a:latin typeface="Arial" panose="020B0604020202020204" pitchFamily="34" charset="0"/>
                <a:cs typeface="Arial" panose="020B0604020202020204" pitchFamily="34" charset="0"/>
              </a:rPr>
              <a:t>C. </a:t>
            </a:r>
            <a:r>
              <a:rPr lang="vi-VN" sz="2400" noProof="1">
                <a:solidFill>
                  <a:schemeClr val="bg2">
                    <a:lumMod val="10000"/>
                  </a:schemeClr>
                </a:solidFill>
                <a:cs typeface="Arial" panose="020B0604020202020204" pitchFamily="34" charset="0"/>
              </a:rPr>
              <a:t>Chất đạm</a:t>
            </a:r>
            <a:endParaRPr lang="vi-VN" sz="2400" noProof="1">
              <a:solidFill>
                <a:schemeClr val="bg2">
                  <a:lumMod val="10000"/>
                </a:schemeClr>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2" y="3388711"/>
            <a:ext cx="3401291" cy="1377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noProof="1">
                <a:solidFill>
                  <a:schemeClr val="bg2">
                    <a:lumMod val="10000"/>
                  </a:schemeClr>
                </a:solidFill>
                <a:latin typeface="Arial" panose="020B0604020202020204" pitchFamily="34" charset="0"/>
                <a:cs typeface="Arial" panose="020B0604020202020204" pitchFamily="34" charset="0"/>
              </a:rPr>
              <a:t>D. </a:t>
            </a:r>
            <a:r>
              <a:rPr lang="vi-VN" sz="2400" noProof="1">
                <a:solidFill>
                  <a:schemeClr val="bg2">
                    <a:lumMod val="10000"/>
                  </a:schemeClr>
                </a:solidFill>
                <a:cs typeface="Arial" panose="020B0604020202020204" pitchFamily="34" charset="0"/>
              </a:rPr>
              <a:t>Chất bột đường</a:t>
            </a:r>
            <a:endParaRPr lang="vi-VN" sz="2400" noProof="1">
              <a:solidFill>
                <a:schemeClr val="bg2">
                  <a:lumMod val="10000"/>
                </a:schemeClr>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72442" y="4209097"/>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2745804"/>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4203514"/>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745804"/>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60780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8" name="Google Shape;1168;p54"/>
          <p:cNvSpPr txBox="1">
            <a:spLocks noGrp="1"/>
          </p:cNvSpPr>
          <p:nvPr>
            <p:ph type="title"/>
          </p:nvPr>
        </p:nvSpPr>
        <p:spPr>
          <a:xfrm>
            <a:off x="2348985" y="445286"/>
            <a:ext cx="4446030" cy="67352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b="1" dirty="0"/>
              <a:t>H</a:t>
            </a:r>
            <a:r>
              <a:rPr lang="vi-VN" sz="3200" b="1" dirty="0"/>
              <a:t>Ư</a:t>
            </a:r>
            <a:r>
              <a:rPr lang="en-US" sz="3200" b="1" dirty="0"/>
              <a:t>ỚNG DẪN VỀ NHÀ</a:t>
            </a:r>
            <a:endParaRPr sz="3200" b="1" dirty="0"/>
          </a:p>
        </p:txBody>
      </p:sp>
      <p:grpSp>
        <p:nvGrpSpPr>
          <p:cNvPr id="1170" name="Google Shape;1170;p54"/>
          <p:cNvGrpSpPr/>
          <p:nvPr/>
        </p:nvGrpSpPr>
        <p:grpSpPr>
          <a:xfrm>
            <a:off x="427649" y="1839580"/>
            <a:ext cx="903191" cy="2783825"/>
            <a:chOff x="567650" y="1718200"/>
            <a:chExt cx="903191" cy="2783825"/>
          </a:xfrm>
        </p:grpSpPr>
        <p:grpSp>
          <p:nvGrpSpPr>
            <p:cNvPr id="1171" name="Google Shape;1171;p54"/>
            <p:cNvGrpSpPr/>
            <p:nvPr/>
          </p:nvGrpSpPr>
          <p:grpSpPr>
            <a:xfrm>
              <a:off x="567650" y="2446325"/>
              <a:ext cx="507175" cy="462325"/>
              <a:chOff x="838025" y="1029300"/>
              <a:chExt cx="507175" cy="462325"/>
            </a:xfrm>
          </p:grpSpPr>
          <p:sp>
            <p:nvSpPr>
              <p:cNvPr id="1172" name="Google Shape;1172;p54"/>
              <p:cNvSpPr/>
              <p:nvPr/>
            </p:nvSpPr>
            <p:spPr>
              <a:xfrm>
                <a:off x="849175" y="1039550"/>
                <a:ext cx="484875" cy="441775"/>
              </a:xfrm>
              <a:custGeom>
                <a:avLst/>
                <a:gdLst/>
                <a:ahLst/>
                <a:cxnLst/>
                <a:rect l="l" t="t" r="r" b="b"/>
                <a:pathLst>
                  <a:path w="19395" h="17671" extrusionOk="0">
                    <a:moveTo>
                      <a:pt x="9694" y="1"/>
                    </a:moveTo>
                    <a:cubicBezTo>
                      <a:pt x="7434" y="1"/>
                      <a:pt x="5175" y="864"/>
                      <a:pt x="3453" y="2590"/>
                    </a:cubicBezTo>
                    <a:cubicBezTo>
                      <a:pt x="0" y="6042"/>
                      <a:pt x="0" y="11636"/>
                      <a:pt x="3453" y="15088"/>
                    </a:cubicBezTo>
                    <a:cubicBezTo>
                      <a:pt x="5175" y="16810"/>
                      <a:pt x="7434" y="17671"/>
                      <a:pt x="9694" y="17671"/>
                    </a:cubicBezTo>
                    <a:cubicBezTo>
                      <a:pt x="11955" y="17671"/>
                      <a:pt x="14216" y="16810"/>
                      <a:pt x="15942" y="15088"/>
                    </a:cubicBezTo>
                    <a:cubicBezTo>
                      <a:pt x="19395" y="11636"/>
                      <a:pt x="19395" y="6042"/>
                      <a:pt x="15942" y="2590"/>
                    </a:cubicBezTo>
                    <a:cubicBezTo>
                      <a:pt x="14216" y="864"/>
                      <a:pt x="11955" y="1"/>
                      <a:pt x="9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4"/>
              <p:cNvSpPr/>
              <p:nvPr/>
            </p:nvSpPr>
            <p:spPr>
              <a:xfrm>
                <a:off x="873925" y="1042725"/>
                <a:ext cx="435375" cy="435600"/>
              </a:xfrm>
              <a:custGeom>
                <a:avLst/>
                <a:gdLst/>
                <a:ahLst/>
                <a:cxnLst/>
                <a:rect l="l" t="t" r="r" b="b"/>
                <a:pathLst>
                  <a:path w="17415" h="17424" extrusionOk="0">
                    <a:moveTo>
                      <a:pt x="8708" y="7713"/>
                    </a:moveTo>
                    <a:cubicBezTo>
                      <a:pt x="8834" y="7713"/>
                      <a:pt x="8964" y="7737"/>
                      <a:pt x="9091" y="7789"/>
                    </a:cubicBezTo>
                    <a:cubicBezTo>
                      <a:pt x="9475" y="7949"/>
                      <a:pt x="9725" y="8342"/>
                      <a:pt x="9707" y="8761"/>
                    </a:cubicBezTo>
                    <a:cubicBezTo>
                      <a:pt x="9671" y="9313"/>
                      <a:pt x="9214" y="9710"/>
                      <a:pt x="8703" y="9710"/>
                    </a:cubicBezTo>
                    <a:cubicBezTo>
                      <a:pt x="8578" y="9710"/>
                      <a:pt x="8450" y="9686"/>
                      <a:pt x="8324" y="9635"/>
                    </a:cubicBezTo>
                    <a:cubicBezTo>
                      <a:pt x="7940" y="9475"/>
                      <a:pt x="7691" y="9073"/>
                      <a:pt x="7708" y="8663"/>
                    </a:cubicBezTo>
                    <a:cubicBezTo>
                      <a:pt x="7744" y="8105"/>
                      <a:pt x="8199" y="7713"/>
                      <a:pt x="8708" y="7713"/>
                    </a:cubicBezTo>
                    <a:close/>
                    <a:moveTo>
                      <a:pt x="10251" y="1"/>
                    </a:moveTo>
                    <a:lnTo>
                      <a:pt x="8770" y="6584"/>
                    </a:lnTo>
                    <a:cubicBezTo>
                      <a:pt x="8725" y="6763"/>
                      <a:pt x="8583" y="6888"/>
                      <a:pt x="8404" y="6923"/>
                    </a:cubicBezTo>
                    <a:lnTo>
                      <a:pt x="8395" y="6923"/>
                    </a:lnTo>
                    <a:cubicBezTo>
                      <a:pt x="8371" y="6927"/>
                      <a:pt x="8346" y="6929"/>
                      <a:pt x="8322" y="6929"/>
                    </a:cubicBezTo>
                    <a:cubicBezTo>
                      <a:pt x="8169" y="6929"/>
                      <a:pt x="8025" y="6858"/>
                      <a:pt x="7940" y="6727"/>
                    </a:cubicBezTo>
                    <a:lnTo>
                      <a:pt x="4336" y="1018"/>
                    </a:lnTo>
                    <a:lnTo>
                      <a:pt x="3640" y="1464"/>
                    </a:lnTo>
                    <a:lnTo>
                      <a:pt x="7245" y="7164"/>
                    </a:lnTo>
                    <a:cubicBezTo>
                      <a:pt x="7343" y="7316"/>
                      <a:pt x="7334" y="7512"/>
                      <a:pt x="7227" y="7664"/>
                    </a:cubicBezTo>
                    <a:lnTo>
                      <a:pt x="7218" y="7664"/>
                    </a:lnTo>
                    <a:cubicBezTo>
                      <a:pt x="7138" y="7787"/>
                      <a:pt x="7005" y="7863"/>
                      <a:pt x="6862" y="7863"/>
                    </a:cubicBezTo>
                    <a:cubicBezTo>
                      <a:pt x="6829" y="7863"/>
                      <a:pt x="6796" y="7859"/>
                      <a:pt x="6763" y="7851"/>
                    </a:cubicBezTo>
                    <a:lnTo>
                      <a:pt x="179" y="6370"/>
                    </a:lnTo>
                    <a:lnTo>
                      <a:pt x="1" y="7164"/>
                    </a:lnTo>
                    <a:lnTo>
                      <a:pt x="6584" y="8654"/>
                    </a:lnTo>
                    <a:cubicBezTo>
                      <a:pt x="6763" y="8690"/>
                      <a:pt x="6888" y="8841"/>
                      <a:pt x="6914" y="9020"/>
                    </a:cubicBezTo>
                    <a:lnTo>
                      <a:pt x="6923" y="9020"/>
                    </a:lnTo>
                    <a:cubicBezTo>
                      <a:pt x="6950" y="9198"/>
                      <a:pt x="6879" y="9386"/>
                      <a:pt x="6727" y="9484"/>
                    </a:cubicBezTo>
                    <a:lnTo>
                      <a:pt x="1018" y="13088"/>
                    </a:lnTo>
                    <a:lnTo>
                      <a:pt x="1455" y="13775"/>
                    </a:lnTo>
                    <a:lnTo>
                      <a:pt x="7164" y="10171"/>
                    </a:lnTo>
                    <a:cubicBezTo>
                      <a:pt x="7232" y="10127"/>
                      <a:pt x="7308" y="10106"/>
                      <a:pt x="7386" y="10106"/>
                    </a:cubicBezTo>
                    <a:cubicBezTo>
                      <a:pt x="7482" y="10106"/>
                      <a:pt x="7580" y="10138"/>
                      <a:pt x="7664" y="10197"/>
                    </a:cubicBezTo>
                    <a:cubicBezTo>
                      <a:pt x="7816" y="10295"/>
                      <a:pt x="7887" y="10483"/>
                      <a:pt x="7851" y="10652"/>
                    </a:cubicBezTo>
                    <a:lnTo>
                      <a:pt x="6361" y="17236"/>
                    </a:lnTo>
                    <a:lnTo>
                      <a:pt x="7164" y="17423"/>
                    </a:lnTo>
                    <a:lnTo>
                      <a:pt x="8645" y="10840"/>
                    </a:lnTo>
                    <a:cubicBezTo>
                      <a:pt x="8690" y="10661"/>
                      <a:pt x="8833" y="10527"/>
                      <a:pt x="9011" y="10501"/>
                    </a:cubicBezTo>
                    <a:lnTo>
                      <a:pt x="9020" y="10501"/>
                    </a:lnTo>
                    <a:cubicBezTo>
                      <a:pt x="9050" y="10495"/>
                      <a:pt x="9080" y="10492"/>
                      <a:pt x="9110" y="10492"/>
                    </a:cubicBezTo>
                    <a:cubicBezTo>
                      <a:pt x="9256" y="10492"/>
                      <a:pt x="9393" y="10564"/>
                      <a:pt x="9475" y="10697"/>
                    </a:cubicBezTo>
                    <a:lnTo>
                      <a:pt x="13079" y="16397"/>
                    </a:lnTo>
                    <a:lnTo>
                      <a:pt x="13775" y="15960"/>
                    </a:lnTo>
                    <a:lnTo>
                      <a:pt x="10171" y="10260"/>
                    </a:lnTo>
                    <a:cubicBezTo>
                      <a:pt x="10073" y="10099"/>
                      <a:pt x="10081" y="9903"/>
                      <a:pt x="10189" y="9760"/>
                    </a:cubicBezTo>
                    <a:cubicBezTo>
                      <a:pt x="10189" y="9760"/>
                      <a:pt x="10189" y="9751"/>
                      <a:pt x="10197" y="9751"/>
                    </a:cubicBezTo>
                    <a:cubicBezTo>
                      <a:pt x="10277" y="9635"/>
                      <a:pt x="10410" y="9561"/>
                      <a:pt x="10553" y="9561"/>
                    </a:cubicBezTo>
                    <a:cubicBezTo>
                      <a:pt x="10586" y="9561"/>
                      <a:pt x="10619" y="9565"/>
                      <a:pt x="10652" y="9573"/>
                    </a:cubicBezTo>
                    <a:lnTo>
                      <a:pt x="17236" y="11054"/>
                    </a:lnTo>
                    <a:lnTo>
                      <a:pt x="17415" y="10251"/>
                    </a:lnTo>
                    <a:lnTo>
                      <a:pt x="10831" y="8770"/>
                    </a:lnTo>
                    <a:cubicBezTo>
                      <a:pt x="10652" y="8725"/>
                      <a:pt x="10528" y="8583"/>
                      <a:pt x="10501" y="8404"/>
                    </a:cubicBezTo>
                    <a:cubicBezTo>
                      <a:pt x="10501" y="8404"/>
                      <a:pt x="10492" y="8404"/>
                      <a:pt x="10492" y="8395"/>
                    </a:cubicBezTo>
                    <a:cubicBezTo>
                      <a:pt x="10465" y="8217"/>
                      <a:pt x="10536" y="8038"/>
                      <a:pt x="10688" y="7940"/>
                    </a:cubicBezTo>
                    <a:lnTo>
                      <a:pt x="16398" y="4336"/>
                    </a:lnTo>
                    <a:lnTo>
                      <a:pt x="15960" y="3640"/>
                    </a:lnTo>
                    <a:lnTo>
                      <a:pt x="10251" y="7245"/>
                    </a:lnTo>
                    <a:cubicBezTo>
                      <a:pt x="10180" y="7290"/>
                      <a:pt x="10099" y="7313"/>
                      <a:pt x="10018" y="7313"/>
                    </a:cubicBezTo>
                    <a:cubicBezTo>
                      <a:pt x="9926" y="7313"/>
                      <a:pt x="9832" y="7284"/>
                      <a:pt x="9751" y="7227"/>
                    </a:cubicBezTo>
                    <a:cubicBezTo>
                      <a:pt x="9600" y="7120"/>
                      <a:pt x="9528" y="6941"/>
                      <a:pt x="9564" y="6763"/>
                    </a:cubicBezTo>
                    <a:lnTo>
                      <a:pt x="11054" y="179"/>
                    </a:lnTo>
                    <a:lnTo>
                      <a:pt x="102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4"/>
              <p:cNvSpPr/>
              <p:nvPr/>
            </p:nvSpPr>
            <p:spPr>
              <a:xfrm>
                <a:off x="838025" y="1029300"/>
                <a:ext cx="507175" cy="462325"/>
              </a:xfrm>
              <a:custGeom>
                <a:avLst/>
                <a:gdLst/>
                <a:ahLst/>
                <a:cxnLst/>
                <a:rect l="l" t="t" r="r" b="b"/>
                <a:pathLst>
                  <a:path w="20287" h="18493" extrusionOk="0">
                    <a:moveTo>
                      <a:pt x="10139" y="820"/>
                    </a:moveTo>
                    <a:cubicBezTo>
                      <a:pt x="10753" y="820"/>
                      <a:pt x="11376" y="887"/>
                      <a:pt x="11999" y="1028"/>
                    </a:cubicBezTo>
                    <a:cubicBezTo>
                      <a:pt x="16531" y="2054"/>
                      <a:pt x="19386" y="6568"/>
                      <a:pt x="18360" y="11100"/>
                    </a:cubicBezTo>
                    <a:cubicBezTo>
                      <a:pt x="17482" y="15013"/>
                      <a:pt x="13990" y="17675"/>
                      <a:pt x="10136" y="17675"/>
                    </a:cubicBezTo>
                    <a:cubicBezTo>
                      <a:pt x="9526" y="17675"/>
                      <a:pt x="8907" y="17609"/>
                      <a:pt x="8288" y="17470"/>
                    </a:cubicBezTo>
                    <a:cubicBezTo>
                      <a:pt x="3756" y="16444"/>
                      <a:pt x="901" y="11921"/>
                      <a:pt x="1927" y="7389"/>
                    </a:cubicBezTo>
                    <a:cubicBezTo>
                      <a:pt x="2804" y="3481"/>
                      <a:pt x="6289" y="820"/>
                      <a:pt x="10139" y="820"/>
                    </a:cubicBezTo>
                    <a:close/>
                    <a:moveTo>
                      <a:pt x="10152" y="0"/>
                    </a:moveTo>
                    <a:cubicBezTo>
                      <a:pt x="5925" y="0"/>
                      <a:pt x="2095" y="2920"/>
                      <a:pt x="1124" y="7211"/>
                    </a:cubicBezTo>
                    <a:cubicBezTo>
                      <a:pt x="0" y="12188"/>
                      <a:pt x="3132" y="17140"/>
                      <a:pt x="8110" y="18264"/>
                    </a:cubicBezTo>
                    <a:cubicBezTo>
                      <a:pt x="8792" y="18418"/>
                      <a:pt x="9475" y="18492"/>
                      <a:pt x="10148" y="18492"/>
                    </a:cubicBezTo>
                    <a:cubicBezTo>
                      <a:pt x="14369" y="18492"/>
                      <a:pt x="18193" y="15572"/>
                      <a:pt x="19163" y="11279"/>
                    </a:cubicBezTo>
                    <a:cubicBezTo>
                      <a:pt x="20287" y="6310"/>
                      <a:pt x="17147" y="1349"/>
                      <a:pt x="12178" y="225"/>
                    </a:cubicBezTo>
                    <a:cubicBezTo>
                      <a:pt x="11499" y="73"/>
                      <a:pt x="10820" y="0"/>
                      <a:pt x="10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5" name="Google Shape;1175;p54"/>
            <p:cNvSpPr/>
            <p:nvPr/>
          </p:nvSpPr>
          <p:spPr>
            <a:xfrm>
              <a:off x="920025" y="1718200"/>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6" name="Google Shape;1176;p54"/>
            <p:cNvGrpSpPr/>
            <p:nvPr/>
          </p:nvGrpSpPr>
          <p:grpSpPr>
            <a:xfrm>
              <a:off x="567650" y="3758625"/>
              <a:ext cx="773475" cy="743400"/>
              <a:chOff x="849850" y="1791875"/>
              <a:chExt cx="773475" cy="743400"/>
            </a:xfrm>
          </p:grpSpPr>
          <p:sp>
            <p:nvSpPr>
              <p:cNvPr id="1177" name="Google Shape;1177;p54"/>
              <p:cNvSpPr/>
              <p:nvPr/>
            </p:nvSpPr>
            <p:spPr>
              <a:xfrm>
                <a:off x="1186600" y="1791875"/>
                <a:ext cx="152575" cy="278350"/>
              </a:xfrm>
              <a:custGeom>
                <a:avLst/>
                <a:gdLst/>
                <a:ahLst/>
                <a:cxnLst/>
                <a:rect l="l" t="t" r="r" b="b"/>
                <a:pathLst>
                  <a:path w="6103" h="11134" extrusionOk="0">
                    <a:moveTo>
                      <a:pt x="1" y="0"/>
                    </a:moveTo>
                    <a:lnTo>
                      <a:pt x="1" y="0"/>
                    </a:lnTo>
                    <a:cubicBezTo>
                      <a:pt x="5059" y="6058"/>
                      <a:pt x="1170" y="11134"/>
                      <a:pt x="1170" y="11134"/>
                    </a:cubicBezTo>
                    <a:cubicBezTo>
                      <a:pt x="1170" y="11134"/>
                      <a:pt x="6103" y="10126"/>
                      <a:pt x="5532" y="5308"/>
                    </a:cubicBezTo>
                    <a:cubicBezTo>
                      <a:pt x="5006" y="839"/>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4"/>
              <p:cNvSpPr/>
              <p:nvPr/>
            </p:nvSpPr>
            <p:spPr>
              <a:xfrm>
                <a:off x="1343850" y="2009900"/>
                <a:ext cx="279475" cy="129925"/>
              </a:xfrm>
              <a:custGeom>
                <a:avLst/>
                <a:gdLst/>
                <a:ahLst/>
                <a:cxnLst/>
                <a:rect l="l" t="t" r="r" b="b"/>
                <a:pathLst>
                  <a:path w="11179" h="5197" extrusionOk="0">
                    <a:moveTo>
                      <a:pt x="5298" y="1"/>
                    </a:moveTo>
                    <a:cubicBezTo>
                      <a:pt x="5234" y="1"/>
                      <a:pt x="5169" y="2"/>
                      <a:pt x="5103" y="4"/>
                    </a:cubicBezTo>
                    <a:cubicBezTo>
                      <a:pt x="250" y="165"/>
                      <a:pt x="0" y="5196"/>
                      <a:pt x="0" y="5196"/>
                    </a:cubicBezTo>
                    <a:cubicBezTo>
                      <a:pt x="0" y="5196"/>
                      <a:pt x="2127" y="2988"/>
                      <a:pt x="5676" y="2988"/>
                    </a:cubicBezTo>
                    <a:cubicBezTo>
                      <a:pt x="7251" y="2988"/>
                      <a:pt x="9105" y="3423"/>
                      <a:pt x="11178" y="4679"/>
                    </a:cubicBezTo>
                    <a:cubicBezTo>
                      <a:pt x="11178" y="4679"/>
                      <a:pt x="9645" y="1"/>
                      <a:pt x="52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4"/>
              <p:cNvSpPr/>
              <p:nvPr/>
            </p:nvSpPr>
            <p:spPr>
              <a:xfrm>
                <a:off x="1329125" y="1948175"/>
                <a:ext cx="216575" cy="140125"/>
              </a:xfrm>
              <a:custGeom>
                <a:avLst/>
                <a:gdLst/>
                <a:ahLst/>
                <a:cxnLst/>
                <a:rect l="l" t="t" r="r" b="b"/>
                <a:pathLst>
                  <a:path w="8663" h="5605" extrusionOk="0">
                    <a:moveTo>
                      <a:pt x="5068" y="1"/>
                    </a:moveTo>
                    <a:cubicBezTo>
                      <a:pt x="4453" y="1"/>
                      <a:pt x="3795" y="142"/>
                      <a:pt x="3123" y="510"/>
                    </a:cubicBezTo>
                    <a:cubicBezTo>
                      <a:pt x="1" y="2223"/>
                      <a:pt x="1499" y="5604"/>
                      <a:pt x="1499" y="5604"/>
                    </a:cubicBezTo>
                    <a:cubicBezTo>
                      <a:pt x="1499" y="5604"/>
                      <a:pt x="2757" y="1524"/>
                      <a:pt x="7886" y="1524"/>
                    </a:cubicBezTo>
                    <a:cubicBezTo>
                      <a:pt x="8135" y="1524"/>
                      <a:pt x="8394" y="1534"/>
                      <a:pt x="8663" y="1554"/>
                    </a:cubicBezTo>
                    <a:cubicBezTo>
                      <a:pt x="8663" y="1554"/>
                      <a:pt x="7104" y="1"/>
                      <a:pt x="5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4"/>
              <p:cNvSpPr/>
              <p:nvPr/>
            </p:nvSpPr>
            <p:spPr>
              <a:xfrm>
                <a:off x="1283850" y="1827775"/>
                <a:ext cx="116675" cy="203275"/>
              </a:xfrm>
              <a:custGeom>
                <a:avLst/>
                <a:gdLst/>
                <a:ahLst/>
                <a:cxnLst/>
                <a:rect l="l" t="t" r="r" b="b"/>
                <a:pathLst>
                  <a:path w="4667" h="8131" extrusionOk="0">
                    <a:moveTo>
                      <a:pt x="1276" y="1"/>
                    </a:moveTo>
                    <a:cubicBezTo>
                      <a:pt x="3721" y="5255"/>
                      <a:pt x="1" y="8128"/>
                      <a:pt x="1" y="8128"/>
                    </a:cubicBezTo>
                    <a:cubicBezTo>
                      <a:pt x="1" y="8128"/>
                      <a:pt x="44" y="8130"/>
                      <a:pt x="122" y="8130"/>
                    </a:cubicBezTo>
                    <a:cubicBezTo>
                      <a:pt x="764" y="8130"/>
                      <a:pt x="3749" y="7960"/>
                      <a:pt x="4202" y="4818"/>
                    </a:cubicBezTo>
                    <a:cubicBezTo>
                      <a:pt x="4666" y="1544"/>
                      <a:pt x="1276" y="1"/>
                      <a:pt x="12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4"/>
              <p:cNvSpPr/>
              <p:nvPr/>
            </p:nvSpPr>
            <p:spPr>
              <a:xfrm>
                <a:off x="1321775" y="1881975"/>
                <a:ext cx="156125" cy="175100"/>
              </a:xfrm>
              <a:custGeom>
                <a:avLst/>
                <a:gdLst/>
                <a:ahLst/>
                <a:cxnLst/>
                <a:rect l="l" t="t" r="r" b="b"/>
                <a:pathLst>
                  <a:path w="6245" h="7004" fill="none" extrusionOk="0">
                    <a:moveTo>
                      <a:pt x="0" y="7003"/>
                    </a:moveTo>
                    <a:cubicBezTo>
                      <a:pt x="0" y="7003"/>
                      <a:pt x="3212" y="2257"/>
                      <a:pt x="6245" y="0"/>
                    </a:cubicBezTo>
                  </a:path>
                </a:pathLst>
              </a:custGeom>
              <a:noFill/>
              <a:ln w="379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4"/>
              <p:cNvSpPr/>
              <p:nvPr/>
            </p:nvSpPr>
            <p:spPr>
              <a:xfrm>
                <a:off x="849850" y="1860675"/>
                <a:ext cx="769000" cy="674600"/>
              </a:xfrm>
              <a:custGeom>
                <a:avLst/>
                <a:gdLst/>
                <a:ahLst/>
                <a:cxnLst/>
                <a:rect l="l" t="t" r="r" b="b"/>
                <a:pathLst>
                  <a:path w="30760" h="26984" extrusionOk="0">
                    <a:moveTo>
                      <a:pt x="11222" y="1"/>
                    </a:moveTo>
                    <a:cubicBezTo>
                      <a:pt x="7674" y="1"/>
                      <a:pt x="2675" y="3278"/>
                      <a:pt x="1428" y="9060"/>
                    </a:cubicBezTo>
                    <a:cubicBezTo>
                      <a:pt x="0" y="15715"/>
                      <a:pt x="3149" y="20157"/>
                      <a:pt x="8172" y="23628"/>
                    </a:cubicBezTo>
                    <a:cubicBezTo>
                      <a:pt x="11113" y="25663"/>
                      <a:pt x="14140" y="26984"/>
                      <a:pt x="17296" y="26984"/>
                    </a:cubicBezTo>
                    <a:cubicBezTo>
                      <a:pt x="19521" y="26984"/>
                      <a:pt x="21809" y="26328"/>
                      <a:pt x="24176" y="24805"/>
                    </a:cubicBezTo>
                    <a:cubicBezTo>
                      <a:pt x="29904" y="21130"/>
                      <a:pt x="30760" y="13948"/>
                      <a:pt x="28467" y="11138"/>
                    </a:cubicBezTo>
                    <a:cubicBezTo>
                      <a:pt x="26183" y="8328"/>
                      <a:pt x="23900" y="9711"/>
                      <a:pt x="19778" y="6856"/>
                    </a:cubicBezTo>
                    <a:cubicBezTo>
                      <a:pt x="15657" y="4010"/>
                      <a:pt x="16147" y="1388"/>
                      <a:pt x="12713" y="228"/>
                    </a:cubicBezTo>
                    <a:cubicBezTo>
                      <a:pt x="12261" y="76"/>
                      <a:pt x="11758" y="1"/>
                      <a:pt x="1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4"/>
              <p:cNvSpPr/>
              <p:nvPr/>
            </p:nvSpPr>
            <p:spPr>
              <a:xfrm>
                <a:off x="1096500" y="2040600"/>
                <a:ext cx="134750" cy="120300"/>
              </a:xfrm>
              <a:custGeom>
                <a:avLst/>
                <a:gdLst/>
                <a:ahLst/>
                <a:cxnLst/>
                <a:rect l="l" t="t" r="r" b="b"/>
                <a:pathLst>
                  <a:path w="5390" h="4812" extrusionOk="0">
                    <a:moveTo>
                      <a:pt x="2772" y="0"/>
                    </a:moveTo>
                    <a:cubicBezTo>
                      <a:pt x="2006" y="0"/>
                      <a:pt x="1240" y="375"/>
                      <a:pt x="759" y="1069"/>
                    </a:cubicBezTo>
                    <a:cubicBezTo>
                      <a:pt x="1" y="2175"/>
                      <a:pt x="242" y="3665"/>
                      <a:pt x="1303" y="4405"/>
                    </a:cubicBezTo>
                    <a:cubicBezTo>
                      <a:pt x="1701" y="4680"/>
                      <a:pt x="2155" y="4811"/>
                      <a:pt x="2608" y="4811"/>
                    </a:cubicBezTo>
                    <a:cubicBezTo>
                      <a:pt x="3375" y="4811"/>
                      <a:pt x="4140" y="4435"/>
                      <a:pt x="4622" y="3745"/>
                    </a:cubicBezTo>
                    <a:cubicBezTo>
                      <a:pt x="5389" y="2639"/>
                      <a:pt x="5139" y="1140"/>
                      <a:pt x="4078" y="409"/>
                    </a:cubicBezTo>
                    <a:cubicBezTo>
                      <a:pt x="3682" y="133"/>
                      <a:pt x="3227" y="0"/>
                      <a:pt x="27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4"/>
              <p:cNvSpPr/>
              <p:nvPr/>
            </p:nvSpPr>
            <p:spPr>
              <a:xfrm>
                <a:off x="1130625" y="2057800"/>
                <a:ext cx="52000" cy="44300"/>
              </a:xfrm>
              <a:custGeom>
                <a:avLst/>
                <a:gdLst/>
                <a:ahLst/>
                <a:cxnLst/>
                <a:rect l="l" t="t" r="r" b="b"/>
                <a:pathLst>
                  <a:path w="2080" h="1772" extrusionOk="0">
                    <a:moveTo>
                      <a:pt x="981" y="1"/>
                    </a:moveTo>
                    <a:cubicBezTo>
                      <a:pt x="702" y="1"/>
                      <a:pt x="437" y="125"/>
                      <a:pt x="277" y="354"/>
                    </a:cubicBezTo>
                    <a:cubicBezTo>
                      <a:pt x="1" y="746"/>
                      <a:pt x="126" y="1300"/>
                      <a:pt x="554" y="1594"/>
                    </a:cubicBezTo>
                    <a:cubicBezTo>
                      <a:pt x="724" y="1714"/>
                      <a:pt x="919" y="1771"/>
                      <a:pt x="1107" y="1771"/>
                    </a:cubicBezTo>
                    <a:cubicBezTo>
                      <a:pt x="1383" y="1771"/>
                      <a:pt x="1648" y="1648"/>
                      <a:pt x="1812" y="1416"/>
                    </a:cubicBezTo>
                    <a:cubicBezTo>
                      <a:pt x="2079" y="1023"/>
                      <a:pt x="1955" y="470"/>
                      <a:pt x="1535" y="176"/>
                    </a:cubicBezTo>
                    <a:cubicBezTo>
                      <a:pt x="1363" y="57"/>
                      <a:pt x="1169"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4"/>
              <p:cNvSpPr/>
              <p:nvPr/>
            </p:nvSpPr>
            <p:spPr>
              <a:xfrm>
                <a:off x="1165200" y="2118375"/>
                <a:ext cx="18550" cy="15925"/>
              </a:xfrm>
              <a:custGeom>
                <a:avLst/>
                <a:gdLst/>
                <a:ahLst/>
                <a:cxnLst/>
                <a:rect l="l" t="t" r="r" b="b"/>
                <a:pathLst>
                  <a:path w="742" h="637" extrusionOk="0">
                    <a:moveTo>
                      <a:pt x="350" y="0"/>
                    </a:moveTo>
                    <a:cubicBezTo>
                      <a:pt x="252" y="0"/>
                      <a:pt x="158" y="45"/>
                      <a:pt x="99" y="126"/>
                    </a:cubicBezTo>
                    <a:cubicBezTo>
                      <a:pt x="1" y="268"/>
                      <a:pt x="45" y="465"/>
                      <a:pt x="197" y="572"/>
                    </a:cubicBezTo>
                    <a:cubicBezTo>
                      <a:pt x="259" y="616"/>
                      <a:pt x="331" y="637"/>
                      <a:pt x="399" y="637"/>
                    </a:cubicBezTo>
                    <a:cubicBezTo>
                      <a:pt x="498" y="637"/>
                      <a:pt x="590" y="593"/>
                      <a:pt x="643" y="509"/>
                    </a:cubicBezTo>
                    <a:cubicBezTo>
                      <a:pt x="741" y="366"/>
                      <a:pt x="696" y="170"/>
                      <a:pt x="545" y="63"/>
                    </a:cubicBezTo>
                    <a:cubicBezTo>
                      <a:pt x="484" y="20"/>
                      <a:pt x="416"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4"/>
              <p:cNvSpPr/>
              <p:nvPr/>
            </p:nvSpPr>
            <p:spPr>
              <a:xfrm>
                <a:off x="1276275" y="2165050"/>
                <a:ext cx="134725" cy="120350"/>
              </a:xfrm>
              <a:custGeom>
                <a:avLst/>
                <a:gdLst/>
                <a:ahLst/>
                <a:cxnLst/>
                <a:rect l="l" t="t" r="r" b="b"/>
                <a:pathLst>
                  <a:path w="5389" h="4814" extrusionOk="0">
                    <a:moveTo>
                      <a:pt x="2774" y="0"/>
                    </a:moveTo>
                    <a:cubicBezTo>
                      <a:pt x="2011" y="0"/>
                      <a:pt x="1249" y="375"/>
                      <a:pt x="767" y="1069"/>
                    </a:cubicBezTo>
                    <a:cubicBezTo>
                      <a:pt x="0" y="2175"/>
                      <a:pt x="241" y="3674"/>
                      <a:pt x="1312" y="4405"/>
                    </a:cubicBezTo>
                    <a:cubicBezTo>
                      <a:pt x="1707" y="4681"/>
                      <a:pt x="2163" y="4813"/>
                      <a:pt x="2617" y="4813"/>
                    </a:cubicBezTo>
                    <a:cubicBezTo>
                      <a:pt x="3382" y="4813"/>
                      <a:pt x="4146" y="4439"/>
                      <a:pt x="4621" y="3745"/>
                    </a:cubicBezTo>
                    <a:cubicBezTo>
                      <a:pt x="5389" y="2639"/>
                      <a:pt x="5148" y="1140"/>
                      <a:pt x="4077" y="408"/>
                    </a:cubicBezTo>
                    <a:cubicBezTo>
                      <a:pt x="3681" y="132"/>
                      <a:pt x="3228"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4"/>
              <p:cNvSpPr/>
              <p:nvPr/>
            </p:nvSpPr>
            <p:spPr>
              <a:xfrm>
                <a:off x="1339600" y="2202475"/>
                <a:ext cx="51775" cy="44200"/>
              </a:xfrm>
              <a:custGeom>
                <a:avLst/>
                <a:gdLst/>
                <a:ahLst/>
                <a:cxnLst/>
                <a:rect l="l" t="t" r="r" b="b"/>
                <a:pathLst>
                  <a:path w="2071" h="1768" extrusionOk="0">
                    <a:moveTo>
                      <a:pt x="973" y="1"/>
                    </a:moveTo>
                    <a:cubicBezTo>
                      <a:pt x="697" y="1"/>
                      <a:pt x="433" y="124"/>
                      <a:pt x="268" y="357"/>
                    </a:cubicBezTo>
                    <a:cubicBezTo>
                      <a:pt x="1" y="749"/>
                      <a:pt x="126" y="1302"/>
                      <a:pt x="545" y="1597"/>
                    </a:cubicBezTo>
                    <a:cubicBezTo>
                      <a:pt x="718" y="1712"/>
                      <a:pt x="913" y="1768"/>
                      <a:pt x="1102" y="1768"/>
                    </a:cubicBezTo>
                    <a:cubicBezTo>
                      <a:pt x="1379" y="1768"/>
                      <a:pt x="1643" y="1647"/>
                      <a:pt x="1803" y="1418"/>
                    </a:cubicBezTo>
                    <a:cubicBezTo>
                      <a:pt x="2071" y="1026"/>
                      <a:pt x="1955" y="473"/>
                      <a:pt x="1526" y="178"/>
                    </a:cubicBezTo>
                    <a:cubicBezTo>
                      <a:pt x="1356" y="59"/>
                      <a:pt x="1162" y="1"/>
                      <a:pt x="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4"/>
              <p:cNvSpPr/>
              <p:nvPr/>
            </p:nvSpPr>
            <p:spPr>
              <a:xfrm>
                <a:off x="1306600" y="2216200"/>
                <a:ext cx="18525" cy="16025"/>
              </a:xfrm>
              <a:custGeom>
                <a:avLst/>
                <a:gdLst/>
                <a:ahLst/>
                <a:cxnLst/>
                <a:rect l="l" t="t" r="r" b="b"/>
                <a:pathLst>
                  <a:path w="741" h="641" extrusionOk="0">
                    <a:moveTo>
                      <a:pt x="345" y="1"/>
                    </a:moveTo>
                    <a:cubicBezTo>
                      <a:pt x="248" y="1"/>
                      <a:pt x="156" y="45"/>
                      <a:pt x="99" y="129"/>
                    </a:cubicBezTo>
                    <a:cubicBezTo>
                      <a:pt x="1" y="272"/>
                      <a:pt x="45" y="468"/>
                      <a:pt x="197" y="575"/>
                    </a:cubicBezTo>
                    <a:cubicBezTo>
                      <a:pt x="259" y="619"/>
                      <a:pt x="329" y="640"/>
                      <a:pt x="397" y="640"/>
                    </a:cubicBezTo>
                    <a:cubicBezTo>
                      <a:pt x="493" y="640"/>
                      <a:pt x="585" y="596"/>
                      <a:pt x="643" y="512"/>
                    </a:cubicBezTo>
                    <a:cubicBezTo>
                      <a:pt x="741" y="370"/>
                      <a:pt x="696" y="173"/>
                      <a:pt x="545" y="66"/>
                    </a:cubicBezTo>
                    <a:cubicBezTo>
                      <a:pt x="482" y="22"/>
                      <a:pt x="412"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4"/>
              <p:cNvSpPr/>
              <p:nvPr/>
            </p:nvSpPr>
            <p:spPr>
              <a:xfrm>
                <a:off x="1144025" y="2197100"/>
                <a:ext cx="107725" cy="97275"/>
              </a:xfrm>
              <a:custGeom>
                <a:avLst/>
                <a:gdLst/>
                <a:ahLst/>
                <a:cxnLst/>
                <a:rect l="l" t="t" r="r" b="b"/>
                <a:pathLst>
                  <a:path w="4309" h="3891" fill="none" extrusionOk="0">
                    <a:moveTo>
                      <a:pt x="981" y="1"/>
                    </a:moveTo>
                    <a:cubicBezTo>
                      <a:pt x="981" y="1"/>
                      <a:pt x="0" y="1678"/>
                      <a:pt x="1597" y="2784"/>
                    </a:cubicBezTo>
                    <a:cubicBezTo>
                      <a:pt x="3194" y="3890"/>
                      <a:pt x="4309" y="2302"/>
                      <a:pt x="4309" y="2302"/>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4"/>
              <p:cNvSpPr/>
              <p:nvPr/>
            </p:nvSpPr>
            <p:spPr>
              <a:xfrm>
                <a:off x="1030950" y="2128425"/>
                <a:ext cx="89000" cy="67350"/>
              </a:xfrm>
              <a:custGeom>
                <a:avLst/>
                <a:gdLst/>
                <a:ahLst/>
                <a:cxnLst/>
                <a:rect l="l" t="t" r="r" b="b"/>
                <a:pathLst>
                  <a:path w="3560" h="2694" extrusionOk="0">
                    <a:moveTo>
                      <a:pt x="1171" y="0"/>
                    </a:moveTo>
                    <a:cubicBezTo>
                      <a:pt x="820" y="0"/>
                      <a:pt x="523" y="119"/>
                      <a:pt x="357" y="357"/>
                    </a:cubicBezTo>
                    <a:cubicBezTo>
                      <a:pt x="0" y="865"/>
                      <a:pt x="357" y="1722"/>
                      <a:pt x="1142" y="2266"/>
                    </a:cubicBezTo>
                    <a:cubicBezTo>
                      <a:pt x="1553" y="2551"/>
                      <a:pt x="2003" y="2694"/>
                      <a:pt x="2389" y="2694"/>
                    </a:cubicBezTo>
                    <a:cubicBezTo>
                      <a:pt x="2740" y="2694"/>
                      <a:pt x="3037" y="2575"/>
                      <a:pt x="3203" y="2337"/>
                    </a:cubicBezTo>
                    <a:cubicBezTo>
                      <a:pt x="3560" y="1829"/>
                      <a:pt x="3203" y="972"/>
                      <a:pt x="2418" y="428"/>
                    </a:cubicBezTo>
                    <a:cubicBezTo>
                      <a:pt x="2007" y="143"/>
                      <a:pt x="1557" y="0"/>
                      <a:pt x="1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4"/>
              <p:cNvSpPr/>
              <p:nvPr/>
            </p:nvSpPr>
            <p:spPr>
              <a:xfrm>
                <a:off x="1272925" y="2295825"/>
                <a:ext cx="88800" cy="67425"/>
              </a:xfrm>
              <a:custGeom>
                <a:avLst/>
                <a:gdLst/>
                <a:ahLst/>
                <a:cxnLst/>
                <a:rect l="l" t="t" r="r" b="b"/>
                <a:pathLst>
                  <a:path w="3552" h="2697" extrusionOk="0">
                    <a:moveTo>
                      <a:pt x="1167" y="0"/>
                    </a:moveTo>
                    <a:cubicBezTo>
                      <a:pt x="818" y="0"/>
                      <a:pt x="522" y="119"/>
                      <a:pt x="357" y="361"/>
                    </a:cubicBezTo>
                    <a:cubicBezTo>
                      <a:pt x="0" y="869"/>
                      <a:pt x="357" y="1725"/>
                      <a:pt x="1142" y="2270"/>
                    </a:cubicBezTo>
                    <a:cubicBezTo>
                      <a:pt x="1551" y="2553"/>
                      <a:pt x="1999" y="2696"/>
                      <a:pt x="2384" y="2696"/>
                    </a:cubicBezTo>
                    <a:cubicBezTo>
                      <a:pt x="2737" y="2696"/>
                      <a:pt x="3037" y="2576"/>
                      <a:pt x="3203" y="2332"/>
                    </a:cubicBezTo>
                    <a:cubicBezTo>
                      <a:pt x="3551" y="1824"/>
                      <a:pt x="3203" y="976"/>
                      <a:pt x="2418" y="432"/>
                    </a:cubicBezTo>
                    <a:cubicBezTo>
                      <a:pt x="2006" y="146"/>
                      <a:pt x="1554"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2" name="Google Shape;1192;p54"/>
            <p:cNvSpPr/>
            <p:nvPr/>
          </p:nvSpPr>
          <p:spPr>
            <a:xfrm rot="3639228">
              <a:off x="1241913" y="3235114"/>
              <a:ext cx="224857" cy="140879"/>
            </a:xfrm>
            <a:custGeom>
              <a:avLst/>
              <a:gdLst/>
              <a:ahLst/>
              <a:cxnLst/>
              <a:rect l="l" t="t" r="r" b="b"/>
              <a:pathLst>
                <a:path w="8994" h="5635" extrusionOk="0">
                  <a:moveTo>
                    <a:pt x="5236" y="1"/>
                  </a:moveTo>
                  <a:cubicBezTo>
                    <a:pt x="4654" y="1"/>
                    <a:pt x="4058" y="89"/>
                    <a:pt x="3489" y="317"/>
                  </a:cubicBezTo>
                  <a:cubicBezTo>
                    <a:pt x="1009" y="1325"/>
                    <a:pt x="1" y="4635"/>
                    <a:pt x="1" y="4635"/>
                  </a:cubicBezTo>
                  <a:cubicBezTo>
                    <a:pt x="1" y="4635"/>
                    <a:pt x="1793" y="5634"/>
                    <a:pt x="3750" y="5634"/>
                  </a:cubicBezTo>
                  <a:cubicBezTo>
                    <a:pt x="4335" y="5634"/>
                    <a:pt x="4934" y="5545"/>
                    <a:pt x="5505" y="5313"/>
                  </a:cubicBezTo>
                  <a:cubicBezTo>
                    <a:pt x="7994" y="4314"/>
                    <a:pt x="8993" y="1004"/>
                    <a:pt x="8993" y="1004"/>
                  </a:cubicBezTo>
                  <a:cubicBezTo>
                    <a:pt x="8993" y="1004"/>
                    <a:pt x="7199" y="1"/>
                    <a:pt x="5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Folded Corner 5">
            <a:extLst>
              <a:ext uri="{FF2B5EF4-FFF2-40B4-BE49-F238E27FC236}">
                <a16:creationId xmlns:a16="http://schemas.microsoft.com/office/drawing/2014/main" id="{A02EA45D-E106-48EA-9131-9FD5AA24D262}"/>
              </a:ext>
            </a:extLst>
          </p:cNvPr>
          <p:cNvSpPr/>
          <p:nvPr/>
        </p:nvSpPr>
        <p:spPr>
          <a:xfrm>
            <a:off x="1383398" y="1617410"/>
            <a:ext cx="2693711" cy="2331395"/>
          </a:xfrm>
          <a:prstGeom prst="foldedCorner">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US" sz="2400" dirty="0" err="1"/>
              <a:t>Ôn</a:t>
            </a:r>
            <a:r>
              <a:rPr lang="en-US" sz="2400" dirty="0"/>
              <a:t> </a:t>
            </a:r>
            <a:r>
              <a:rPr lang="en-US" sz="2400" dirty="0" err="1"/>
              <a:t>tập</a:t>
            </a:r>
            <a:r>
              <a:rPr lang="en-US" sz="2400" dirty="0"/>
              <a:t> </a:t>
            </a:r>
            <a:r>
              <a:rPr lang="en-US" sz="2400" dirty="0" err="1"/>
              <a:t>kiến</a:t>
            </a:r>
            <a:r>
              <a:rPr lang="en-US" sz="2400" dirty="0"/>
              <a:t> </a:t>
            </a:r>
            <a:r>
              <a:rPr lang="en-US" sz="2400" dirty="0" err="1"/>
              <a:t>thức</a:t>
            </a:r>
            <a:r>
              <a:rPr lang="en-US" sz="2400" dirty="0"/>
              <a:t> </a:t>
            </a:r>
            <a:r>
              <a:rPr lang="en-US" sz="2400" dirty="0" err="1"/>
              <a:t>đã</a:t>
            </a:r>
            <a:r>
              <a:rPr lang="en-US" sz="2400" dirty="0"/>
              <a:t> </a:t>
            </a:r>
            <a:r>
              <a:rPr lang="en-US" sz="2400" dirty="0" err="1"/>
              <a:t>học</a:t>
            </a:r>
            <a:endParaRPr lang="en-US" sz="2400" dirty="0"/>
          </a:p>
        </p:txBody>
      </p:sp>
      <p:sp>
        <p:nvSpPr>
          <p:cNvPr id="33" name="Rectangle: Folded Corner 32">
            <a:extLst>
              <a:ext uri="{FF2B5EF4-FFF2-40B4-BE49-F238E27FC236}">
                <a16:creationId xmlns:a16="http://schemas.microsoft.com/office/drawing/2014/main" id="{52A68EDB-8D60-4987-A883-7DFD9970BEC6}"/>
              </a:ext>
            </a:extLst>
          </p:cNvPr>
          <p:cNvSpPr/>
          <p:nvPr/>
        </p:nvSpPr>
        <p:spPr>
          <a:xfrm>
            <a:off x="5097477" y="1617409"/>
            <a:ext cx="2693712" cy="2298496"/>
          </a:xfrm>
          <a:prstGeom prst="foldedCorner">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US" sz="2400" dirty="0" err="1"/>
              <a:t>Chuẩn</a:t>
            </a:r>
            <a:r>
              <a:rPr lang="en-US" sz="2400" dirty="0"/>
              <a:t> </a:t>
            </a:r>
            <a:r>
              <a:rPr lang="en-US" sz="2400" dirty="0" err="1"/>
              <a:t>bị</a:t>
            </a:r>
            <a:r>
              <a:rPr lang="en-US" sz="2400" dirty="0"/>
              <a:t> </a:t>
            </a:r>
            <a:r>
              <a:rPr lang="en-US" sz="2400" b="1" dirty="0" err="1"/>
              <a:t>Bài</a:t>
            </a:r>
            <a:r>
              <a:rPr lang="en-US" sz="2400" b="1" dirty="0"/>
              <a:t> 18. </a:t>
            </a:r>
            <a:r>
              <a:rPr lang="en-US" sz="2400" b="1" dirty="0" err="1"/>
              <a:t>Chế</a:t>
            </a:r>
            <a:r>
              <a:rPr lang="en-US" sz="2400" b="1" dirty="0"/>
              <a:t> </a:t>
            </a:r>
            <a:r>
              <a:rPr lang="en-US" sz="2400" b="1" dirty="0" err="1"/>
              <a:t>độ</a:t>
            </a:r>
            <a:r>
              <a:rPr lang="en-US" sz="2400" b="1" dirty="0"/>
              <a:t> </a:t>
            </a:r>
            <a:r>
              <a:rPr lang="en-US" sz="2400" b="1" dirty="0" err="1"/>
              <a:t>ăn</a:t>
            </a:r>
            <a:r>
              <a:rPr lang="en-US" sz="2400" b="1" dirty="0"/>
              <a:t> </a:t>
            </a:r>
            <a:r>
              <a:rPr lang="en-US" sz="2400" b="1" dirty="0" err="1"/>
              <a:t>uống</a:t>
            </a:r>
            <a:endParaRPr lang="en-US" sz="2400" dirty="0"/>
          </a:p>
        </p:txBody>
      </p:sp>
      <p:pic>
        <p:nvPicPr>
          <p:cNvPr id="1026" name="Picture 2" descr="https://o.remove.bg/downloads/b6551a2e-0a5d-4e9f-9ec2-1ca1004afbb4/image-removebg-preview.png">
            <a:extLst>
              <a:ext uri="{FF2B5EF4-FFF2-40B4-BE49-F238E27FC236}">
                <a16:creationId xmlns:a16="http://schemas.microsoft.com/office/drawing/2014/main" id="{6731D8E6-4066-4E22-B95A-C6A3F6754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118" y="1168602"/>
            <a:ext cx="917678" cy="91767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o.remove.bg/downloads/b6551a2e-0a5d-4e9f-9ec2-1ca1004afbb4/image-removebg-preview.png">
            <a:extLst>
              <a:ext uri="{FF2B5EF4-FFF2-40B4-BE49-F238E27FC236}">
                <a16:creationId xmlns:a16="http://schemas.microsoft.com/office/drawing/2014/main" id="{D2673CBD-9BC2-435C-BE6E-390B79B79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332" y="1158570"/>
            <a:ext cx="917678" cy="917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56"/>
          <p:cNvSpPr txBox="1">
            <a:spLocks noGrp="1"/>
          </p:cNvSpPr>
          <p:nvPr>
            <p:ph type="title"/>
          </p:nvPr>
        </p:nvSpPr>
        <p:spPr>
          <a:xfrm>
            <a:off x="1211407" y="1211627"/>
            <a:ext cx="6770933" cy="2431409"/>
          </a:xfrm>
          <a:prstGeom prst="rect">
            <a:avLst/>
          </a:prstGeom>
        </p:spPr>
        <p:txBody>
          <a:bodyPr spcFirstLastPara="1" wrap="square" lIns="91425" tIns="91425" rIns="91425" bIns="91425" anchor="b" anchorCtr="0">
            <a:noAutofit/>
          </a:bodyPr>
          <a:lstStyle/>
          <a:p>
            <a:pPr lvl="0">
              <a:lnSpc>
                <a:spcPct val="150000"/>
              </a:lnSpc>
            </a:pPr>
            <a:r>
              <a:rPr lang="en-US" sz="4000" b="1" dirty="0">
                <a:solidFill>
                  <a:schemeClr val="tx1">
                    <a:lumMod val="50000"/>
                  </a:schemeClr>
                </a:solidFill>
              </a:rPr>
              <a:t>XIN CHÀO TẠM BIỆT VÀ HẸN GẶP LẠI.</a:t>
            </a:r>
          </a:p>
        </p:txBody>
      </p:sp>
      <p:grpSp>
        <p:nvGrpSpPr>
          <p:cNvPr id="1212" name="Google Shape;1212;p56"/>
          <p:cNvGrpSpPr/>
          <p:nvPr/>
        </p:nvGrpSpPr>
        <p:grpSpPr>
          <a:xfrm>
            <a:off x="400248" y="381790"/>
            <a:ext cx="1152567" cy="2086281"/>
            <a:chOff x="713231" y="748319"/>
            <a:chExt cx="1564756" cy="3167634"/>
          </a:xfrm>
        </p:grpSpPr>
        <p:sp>
          <p:nvSpPr>
            <p:cNvPr id="1213" name="Google Shape;1213;p56"/>
            <p:cNvSpPr/>
            <p:nvPr/>
          </p:nvSpPr>
          <p:spPr>
            <a:xfrm>
              <a:off x="713231" y="1701936"/>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4" name="Google Shape;1214;p56"/>
            <p:cNvGrpSpPr/>
            <p:nvPr/>
          </p:nvGrpSpPr>
          <p:grpSpPr>
            <a:xfrm>
              <a:off x="877131" y="3271457"/>
              <a:ext cx="632691" cy="644497"/>
              <a:chOff x="6793038" y="2821871"/>
              <a:chExt cx="632691" cy="644497"/>
            </a:xfrm>
          </p:grpSpPr>
          <p:sp>
            <p:nvSpPr>
              <p:cNvPr id="1215" name="Google Shape;1215;p56"/>
              <p:cNvSpPr/>
              <p:nvPr/>
            </p:nvSpPr>
            <p:spPr>
              <a:xfrm>
                <a:off x="6966401" y="2821871"/>
                <a:ext cx="149938" cy="232142"/>
              </a:xfrm>
              <a:custGeom>
                <a:avLst/>
                <a:gdLst/>
                <a:ahLst/>
                <a:cxnLst/>
                <a:rect l="l" t="t" r="r" b="b"/>
                <a:pathLst>
                  <a:path w="4051" h="6272" extrusionOk="0">
                    <a:moveTo>
                      <a:pt x="2543" y="0"/>
                    </a:moveTo>
                    <a:cubicBezTo>
                      <a:pt x="2543" y="0"/>
                      <a:pt x="571" y="1124"/>
                      <a:pt x="286" y="2855"/>
                    </a:cubicBezTo>
                    <a:cubicBezTo>
                      <a:pt x="0" y="4586"/>
                      <a:pt x="1517" y="6272"/>
                      <a:pt x="1517" y="6272"/>
                    </a:cubicBezTo>
                    <a:cubicBezTo>
                      <a:pt x="1517" y="6272"/>
                      <a:pt x="3488" y="5157"/>
                      <a:pt x="3774" y="3426"/>
                    </a:cubicBezTo>
                    <a:cubicBezTo>
                      <a:pt x="4050" y="1695"/>
                      <a:pt x="2543" y="0"/>
                      <a:pt x="2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6"/>
              <p:cNvSpPr/>
              <p:nvPr/>
            </p:nvSpPr>
            <p:spPr>
              <a:xfrm>
                <a:off x="6793038" y="2967143"/>
                <a:ext cx="232179" cy="131727"/>
              </a:xfrm>
              <a:custGeom>
                <a:avLst/>
                <a:gdLst/>
                <a:ahLst/>
                <a:cxnLst/>
                <a:rect l="l" t="t" r="r" b="b"/>
                <a:pathLst>
                  <a:path w="6273" h="3559" extrusionOk="0">
                    <a:moveTo>
                      <a:pt x="2982" y="0"/>
                    </a:moveTo>
                    <a:cubicBezTo>
                      <a:pt x="1417" y="0"/>
                      <a:pt x="1" y="1267"/>
                      <a:pt x="1" y="1267"/>
                    </a:cubicBezTo>
                    <a:cubicBezTo>
                      <a:pt x="1" y="1267"/>
                      <a:pt x="1125" y="3239"/>
                      <a:pt x="2855" y="3524"/>
                    </a:cubicBezTo>
                    <a:cubicBezTo>
                      <a:pt x="3001" y="3548"/>
                      <a:pt x="3146" y="3558"/>
                      <a:pt x="3290" y="3558"/>
                    </a:cubicBezTo>
                    <a:cubicBezTo>
                      <a:pt x="4857" y="3558"/>
                      <a:pt x="6272" y="2293"/>
                      <a:pt x="6272" y="2293"/>
                    </a:cubicBezTo>
                    <a:cubicBezTo>
                      <a:pt x="6272" y="2293"/>
                      <a:pt x="5157" y="322"/>
                      <a:pt x="3426" y="36"/>
                    </a:cubicBezTo>
                    <a:cubicBezTo>
                      <a:pt x="3277" y="12"/>
                      <a:pt x="3129" y="0"/>
                      <a:pt x="2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6"/>
              <p:cNvSpPr/>
              <p:nvPr/>
            </p:nvSpPr>
            <p:spPr>
              <a:xfrm>
                <a:off x="6866691" y="2861141"/>
                <a:ext cx="181953" cy="191244"/>
              </a:xfrm>
              <a:custGeom>
                <a:avLst/>
                <a:gdLst/>
                <a:ahLst/>
                <a:cxnLst/>
                <a:rect l="l" t="t" r="r" b="b"/>
                <a:pathLst>
                  <a:path w="4916" h="5167" extrusionOk="0">
                    <a:moveTo>
                      <a:pt x="607" y="1"/>
                    </a:moveTo>
                    <a:lnTo>
                      <a:pt x="607" y="1"/>
                    </a:lnTo>
                    <a:cubicBezTo>
                      <a:pt x="607" y="1"/>
                      <a:pt x="0" y="2187"/>
                      <a:pt x="1026" y="3614"/>
                    </a:cubicBezTo>
                    <a:cubicBezTo>
                      <a:pt x="2052" y="5041"/>
                      <a:pt x="4309" y="5166"/>
                      <a:pt x="4309" y="5166"/>
                    </a:cubicBezTo>
                    <a:cubicBezTo>
                      <a:pt x="4309" y="5166"/>
                      <a:pt x="4915" y="2980"/>
                      <a:pt x="3890" y="1553"/>
                    </a:cubicBezTo>
                    <a:cubicBezTo>
                      <a:pt x="2864" y="126"/>
                      <a:pt x="607" y="1"/>
                      <a:pt x="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6"/>
              <p:cNvSpPr/>
              <p:nvPr/>
            </p:nvSpPr>
            <p:spPr>
              <a:xfrm>
                <a:off x="6823757" y="2921877"/>
                <a:ext cx="601971" cy="544491"/>
              </a:xfrm>
              <a:custGeom>
                <a:avLst/>
                <a:gdLst/>
                <a:ahLst/>
                <a:cxnLst/>
                <a:rect l="l" t="t" r="r" b="b"/>
                <a:pathLst>
                  <a:path w="16264" h="14711" extrusionOk="0">
                    <a:moveTo>
                      <a:pt x="9736" y="0"/>
                    </a:moveTo>
                    <a:cubicBezTo>
                      <a:pt x="9370" y="0"/>
                      <a:pt x="8964" y="33"/>
                      <a:pt x="8511" y="99"/>
                    </a:cubicBezTo>
                    <a:cubicBezTo>
                      <a:pt x="6397" y="412"/>
                      <a:pt x="2819" y="3079"/>
                      <a:pt x="1570" y="4944"/>
                    </a:cubicBezTo>
                    <a:cubicBezTo>
                      <a:pt x="0" y="7290"/>
                      <a:pt x="98" y="8958"/>
                      <a:pt x="1329" y="10680"/>
                    </a:cubicBezTo>
                    <a:cubicBezTo>
                      <a:pt x="3332" y="13461"/>
                      <a:pt x="7648" y="14711"/>
                      <a:pt x="10522" y="14711"/>
                    </a:cubicBezTo>
                    <a:cubicBezTo>
                      <a:pt x="11603" y="14711"/>
                      <a:pt x="12480" y="14534"/>
                      <a:pt x="12954" y="14195"/>
                    </a:cubicBezTo>
                    <a:cubicBezTo>
                      <a:pt x="14693" y="12946"/>
                      <a:pt x="16263" y="6130"/>
                      <a:pt x="13507" y="2294"/>
                    </a:cubicBezTo>
                    <a:cubicBezTo>
                      <a:pt x="12476" y="859"/>
                      <a:pt x="11626" y="0"/>
                      <a:pt x="9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6"/>
              <p:cNvSpPr/>
              <p:nvPr/>
            </p:nvSpPr>
            <p:spPr>
              <a:xfrm>
                <a:off x="7126181" y="3051086"/>
                <a:ext cx="131468" cy="117108"/>
              </a:xfrm>
              <a:custGeom>
                <a:avLst/>
                <a:gdLst/>
                <a:ahLst/>
                <a:cxnLst/>
                <a:rect l="l" t="t" r="r" b="b"/>
                <a:pathLst>
                  <a:path w="3552" h="3164" extrusionOk="0">
                    <a:moveTo>
                      <a:pt x="1725" y="0"/>
                    </a:moveTo>
                    <a:cubicBezTo>
                      <a:pt x="1416" y="0"/>
                      <a:pt x="1107" y="92"/>
                      <a:pt x="840" y="284"/>
                    </a:cubicBezTo>
                    <a:cubicBezTo>
                      <a:pt x="153" y="775"/>
                      <a:pt x="1" y="1765"/>
                      <a:pt x="518" y="2487"/>
                    </a:cubicBezTo>
                    <a:cubicBezTo>
                      <a:pt x="837" y="2927"/>
                      <a:pt x="1332" y="3164"/>
                      <a:pt x="1828" y="3164"/>
                    </a:cubicBezTo>
                    <a:cubicBezTo>
                      <a:pt x="2137" y="3164"/>
                      <a:pt x="2446" y="3072"/>
                      <a:pt x="2713" y="2880"/>
                    </a:cubicBezTo>
                    <a:cubicBezTo>
                      <a:pt x="3409" y="2380"/>
                      <a:pt x="3552" y="1399"/>
                      <a:pt x="3034" y="676"/>
                    </a:cubicBezTo>
                    <a:cubicBezTo>
                      <a:pt x="2715" y="237"/>
                      <a:pt x="2220" y="0"/>
                      <a:pt x="1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6"/>
              <p:cNvSpPr/>
              <p:nvPr/>
            </p:nvSpPr>
            <p:spPr>
              <a:xfrm>
                <a:off x="7173408" y="3067482"/>
                <a:ext cx="50559" cy="43231"/>
              </a:xfrm>
              <a:custGeom>
                <a:avLst/>
                <a:gdLst/>
                <a:ahLst/>
                <a:cxnLst/>
                <a:rect l="l" t="t" r="r" b="b"/>
                <a:pathLst>
                  <a:path w="1366" h="1168" extrusionOk="0">
                    <a:moveTo>
                      <a:pt x="725" y="0"/>
                    </a:moveTo>
                    <a:cubicBezTo>
                      <a:pt x="597" y="0"/>
                      <a:pt x="464" y="41"/>
                      <a:pt x="349" y="126"/>
                    </a:cubicBezTo>
                    <a:cubicBezTo>
                      <a:pt x="72" y="323"/>
                      <a:pt x="1" y="688"/>
                      <a:pt x="188" y="947"/>
                    </a:cubicBezTo>
                    <a:cubicBezTo>
                      <a:pt x="291" y="1092"/>
                      <a:pt x="461" y="1168"/>
                      <a:pt x="637" y="1168"/>
                    </a:cubicBezTo>
                    <a:cubicBezTo>
                      <a:pt x="765" y="1168"/>
                      <a:pt x="896" y="1128"/>
                      <a:pt x="1009" y="1045"/>
                    </a:cubicBezTo>
                    <a:cubicBezTo>
                      <a:pt x="1285" y="849"/>
                      <a:pt x="1366" y="483"/>
                      <a:pt x="1178" y="224"/>
                    </a:cubicBezTo>
                    <a:cubicBezTo>
                      <a:pt x="1074" y="79"/>
                      <a:pt x="904"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6"/>
              <p:cNvSpPr/>
              <p:nvPr/>
            </p:nvSpPr>
            <p:spPr>
              <a:xfrm>
                <a:off x="7173075" y="3126960"/>
                <a:ext cx="17877" cy="15508"/>
              </a:xfrm>
              <a:custGeom>
                <a:avLst/>
                <a:gdLst/>
                <a:ahLst/>
                <a:cxnLst/>
                <a:rect l="l" t="t" r="r" b="b"/>
                <a:pathLst>
                  <a:path w="483" h="419" extrusionOk="0">
                    <a:moveTo>
                      <a:pt x="259" y="1"/>
                    </a:moveTo>
                    <a:cubicBezTo>
                      <a:pt x="214" y="1"/>
                      <a:pt x="167" y="15"/>
                      <a:pt x="126" y="45"/>
                    </a:cubicBezTo>
                    <a:cubicBezTo>
                      <a:pt x="27" y="116"/>
                      <a:pt x="1" y="241"/>
                      <a:pt x="63" y="339"/>
                    </a:cubicBezTo>
                    <a:cubicBezTo>
                      <a:pt x="100" y="391"/>
                      <a:pt x="160" y="419"/>
                      <a:pt x="224" y="419"/>
                    </a:cubicBezTo>
                    <a:cubicBezTo>
                      <a:pt x="269" y="419"/>
                      <a:pt x="317" y="405"/>
                      <a:pt x="358" y="375"/>
                    </a:cubicBezTo>
                    <a:cubicBezTo>
                      <a:pt x="456" y="304"/>
                      <a:pt x="482" y="170"/>
                      <a:pt x="420" y="81"/>
                    </a:cubicBezTo>
                    <a:cubicBezTo>
                      <a:pt x="384" y="29"/>
                      <a:pt x="323"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6"/>
              <p:cNvSpPr/>
              <p:nvPr/>
            </p:nvSpPr>
            <p:spPr>
              <a:xfrm>
                <a:off x="6953188" y="3175260"/>
                <a:ext cx="131431" cy="117404"/>
              </a:xfrm>
              <a:custGeom>
                <a:avLst/>
                <a:gdLst/>
                <a:ahLst/>
                <a:cxnLst/>
                <a:rect l="l" t="t" r="r" b="b"/>
                <a:pathLst>
                  <a:path w="3551" h="3172" extrusionOk="0">
                    <a:moveTo>
                      <a:pt x="1722" y="0"/>
                    </a:moveTo>
                    <a:cubicBezTo>
                      <a:pt x="1414" y="0"/>
                      <a:pt x="1105" y="92"/>
                      <a:pt x="839" y="283"/>
                    </a:cubicBezTo>
                    <a:cubicBezTo>
                      <a:pt x="152" y="783"/>
                      <a:pt x="0" y="1773"/>
                      <a:pt x="518" y="2487"/>
                    </a:cubicBezTo>
                    <a:cubicBezTo>
                      <a:pt x="837" y="2933"/>
                      <a:pt x="1333" y="3171"/>
                      <a:pt x="1830" y="3171"/>
                    </a:cubicBezTo>
                    <a:cubicBezTo>
                      <a:pt x="2138" y="3171"/>
                      <a:pt x="2446" y="3079"/>
                      <a:pt x="2712" y="2888"/>
                    </a:cubicBezTo>
                    <a:cubicBezTo>
                      <a:pt x="3408" y="2389"/>
                      <a:pt x="3551" y="1407"/>
                      <a:pt x="3033" y="685"/>
                    </a:cubicBezTo>
                    <a:cubicBezTo>
                      <a:pt x="2714" y="239"/>
                      <a:pt x="2218" y="0"/>
                      <a:pt x="1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6"/>
              <p:cNvSpPr/>
              <p:nvPr/>
            </p:nvSpPr>
            <p:spPr>
              <a:xfrm>
                <a:off x="6972323" y="3212235"/>
                <a:ext cx="50226" cy="43120"/>
              </a:xfrm>
              <a:custGeom>
                <a:avLst/>
                <a:gdLst/>
                <a:ahLst/>
                <a:cxnLst/>
                <a:rect l="l" t="t" r="r" b="b"/>
                <a:pathLst>
                  <a:path w="1357" h="1165" extrusionOk="0">
                    <a:moveTo>
                      <a:pt x="725" y="0"/>
                    </a:moveTo>
                    <a:cubicBezTo>
                      <a:pt x="597" y="0"/>
                      <a:pt x="465" y="40"/>
                      <a:pt x="349" y="123"/>
                    </a:cubicBezTo>
                    <a:cubicBezTo>
                      <a:pt x="72" y="319"/>
                      <a:pt x="1" y="685"/>
                      <a:pt x="179" y="943"/>
                    </a:cubicBezTo>
                    <a:cubicBezTo>
                      <a:pt x="288" y="1088"/>
                      <a:pt x="456" y="1164"/>
                      <a:pt x="633" y="1164"/>
                    </a:cubicBezTo>
                    <a:cubicBezTo>
                      <a:pt x="760" y="1164"/>
                      <a:pt x="893" y="1124"/>
                      <a:pt x="1009" y="1042"/>
                    </a:cubicBezTo>
                    <a:cubicBezTo>
                      <a:pt x="1285" y="845"/>
                      <a:pt x="1357" y="480"/>
                      <a:pt x="1178" y="221"/>
                    </a:cubicBezTo>
                    <a:cubicBezTo>
                      <a:pt x="1070" y="76"/>
                      <a:pt x="901"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6"/>
              <p:cNvSpPr/>
              <p:nvPr/>
            </p:nvSpPr>
            <p:spPr>
              <a:xfrm>
                <a:off x="7036723" y="3224708"/>
                <a:ext cx="18173" cy="15508"/>
              </a:xfrm>
              <a:custGeom>
                <a:avLst/>
                <a:gdLst/>
                <a:ahLst/>
                <a:cxnLst/>
                <a:rect l="l" t="t" r="r" b="b"/>
                <a:pathLst>
                  <a:path w="491" h="419" extrusionOk="0">
                    <a:moveTo>
                      <a:pt x="260" y="0"/>
                    </a:moveTo>
                    <a:cubicBezTo>
                      <a:pt x="213" y="0"/>
                      <a:pt x="166" y="15"/>
                      <a:pt x="125" y="44"/>
                    </a:cubicBezTo>
                    <a:cubicBezTo>
                      <a:pt x="27" y="116"/>
                      <a:pt x="0" y="250"/>
                      <a:pt x="72" y="339"/>
                    </a:cubicBezTo>
                    <a:cubicBezTo>
                      <a:pt x="108" y="391"/>
                      <a:pt x="169" y="419"/>
                      <a:pt x="232" y="419"/>
                    </a:cubicBezTo>
                    <a:cubicBezTo>
                      <a:pt x="278" y="419"/>
                      <a:pt x="325" y="404"/>
                      <a:pt x="366" y="375"/>
                    </a:cubicBezTo>
                    <a:cubicBezTo>
                      <a:pt x="464" y="303"/>
                      <a:pt x="491" y="178"/>
                      <a:pt x="429" y="80"/>
                    </a:cubicBezTo>
                    <a:cubicBezTo>
                      <a:pt x="387" y="28"/>
                      <a:pt x="324"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6"/>
              <p:cNvSpPr/>
              <p:nvPr/>
            </p:nvSpPr>
            <p:spPr>
              <a:xfrm>
                <a:off x="7109044" y="3203537"/>
                <a:ext cx="104671" cy="78133"/>
              </a:xfrm>
              <a:custGeom>
                <a:avLst/>
                <a:gdLst/>
                <a:ahLst/>
                <a:cxnLst/>
                <a:rect l="l" t="t" r="r" b="b"/>
                <a:pathLst>
                  <a:path w="2828" h="2111" extrusionOk="0">
                    <a:moveTo>
                      <a:pt x="2159" y="1"/>
                    </a:moveTo>
                    <a:lnTo>
                      <a:pt x="0" y="1553"/>
                    </a:lnTo>
                    <a:cubicBezTo>
                      <a:pt x="0" y="1553"/>
                      <a:pt x="404" y="2111"/>
                      <a:pt x="1032" y="2111"/>
                    </a:cubicBezTo>
                    <a:cubicBezTo>
                      <a:pt x="1259" y="2111"/>
                      <a:pt x="1516" y="2038"/>
                      <a:pt x="1793" y="1839"/>
                    </a:cubicBezTo>
                    <a:cubicBezTo>
                      <a:pt x="2828" y="1098"/>
                      <a:pt x="2159" y="1"/>
                      <a:pt x="2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6"/>
              <p:cNvSpPr/>
              <p:nvPr/>
            </p:nvSpPr>
            <p:spPr>
              <a:xfrm>
                <a:off x="7236143" y="3134732"/>
                <a:ext cx="86239" cy="66178"/>
              </a:xfrm>
              <a:custGeom>
                <a:avLst/>
                <a:gdLst/>
                <a:ahLst/>
                <a:cxnLst/>
                <a:rect l="l" t="t" r="r" b="b"/>
                <a:pathLst>
                  <a:path w="2330" h="1788" extrusionOk="0">
                    <a:moveTo>
                      <a:pt x="1573" y="1"/>
                    </a:moveTo>
                    <a:cubicBezTo>
                      <a:pt x="1315" y="1"/>
                      <a:pt x="1011" y="102"/>
                      <a:pt x="732" y="299"/>
                    </a:cubicBezTo>
                    <a:cubicBezTo>
                      <a:pt x="224" y="665"/>
                      <a:pt x="1" y="1227"/>
                      <a:pt x="242" y="1557"/>
                    </a:cubicBezTo>
                    <a:cubicBezTo>
                      <a:pt x="350" y="1711"/>
                      <a:pt x="541" y="1787"/>
                      <a:pt x="766" y="1787"/>
                    </a:cubicBezTo>
                    <a:cubicBezTo>
                      <a:pt x="1022" y="1787"/>
                      <a:pt x="1322" y="1689"/>
                      <a:pt x="1598" y="1494"/>
                    </a:cubicBezTo>
                    <a:cubicBezTo>
                      <a:pt x="2106" y="1128"/>
                      <a:pt x="2329" y="557"/>
                      <a:pt x="2088" y="227"/>
                    </a:cubicBezTo>
                    <a:cubicBezTo>
                      <a:pt x="1981" y="75"/>
                      <a:pt x="1794" y="1"/>
                      <a:pt x="1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6"/>
              <p:cNvSpPr/>
              <p:nvPr/>
            </p:nvSpPr>
            <p:spPr>
              <a:xfrm>
                <a:off x="7003376" y="3302137"/>
                <a:ext cx="86202" cy="66178"/>
              </a:xfrm>
              <a:custGeom>
                <a:avLst/>
                <a:gdLst/>
                <a:ahLst/>
                <a:cxnLst/>
                <a:rect l="l" t="t" r="r" b="b"/>
                <a:pathLst>
                  <a:path w="2329" h="1788" extrusionOk="0">
                    <a:moveTo>
                      <a:pt x="1566" y="1"/>
                    </a:moveTo>
                    <a:cubicBezTo>
                      <a:pt x="1308" y="1"/>
                      <a:pt x="1006" y="102"/>
                      <a:pt x="732" y="299"/>
                    </a:cubicBezTo>
                    <a:cubicBezTo>
                      <a:pt x="214" y="664"/>
                      <a:pt x="0" y="1226"/>
                      <a:pt x="232" y="1557"/>
                    </a:cubicBezTo>
                    <a:cubicBezTo>
                      <a:pt x="345" y="1711"/>
                      <a:pt x="538" y="1787"/>
                      <a:pt x="763" y="1787"/>
                    </a:cubicBezTo>
                    <a:cubicBezTo>
                      <a:pt x="1019" y="1787"/>
                      <a:pt x="1318" y="1689"/>
                      <a:pt x="1588" y="1494"/>
                    </a:cubicBezTo>
                    <a:cubicBezTo>
                      <a:pt x="2106" y="1128"/>
                      <a:pt x="2329" y="557"/>
                      <a:pt x="2088" y="227"/>
                    </a:cubicBezTo>
                    <a:cubicBezTo>
                      <a:pt x="1977" y="75"/>
                      <a:pt x="1788" y="1"/>
                      <a:pt x="1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8" name="Google Shape;1228;p56"/>
            <p:cNvSpPr/>
            <p:nvPr/>
          </p:nvSpPr>
          <p:spPr>
            <a:xfrm>
              <a:off x="1284004" y="2774099"/>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6"/>
            <p:cNvSpPr/>
            <p:nvPr/>
          </p:nvSpPr>
          <p:spPr>
            <a:xfrm>
              <a:off x="877137" y="2310084"/>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0" name="Google Shape;1230;p56"/>
            <p:cNvGrpSpPr/>
            <p:nvPr/>
          </p:nvGrpSpPr>
          <p:grpSpPr>
            <a:xfrm rot="-176431">
              <a:off x="1114434" y="776353"/>
              <a:ext cx="1128641" cy="1390098"/>
              <a:chOff x="6294785" y="993966"/>
              <a:chExt cx="1128622" cy="1390075"/>
            </a:xfrm>
          </p:grpSpPr>
          <p:sp>
            <p:nvSpPr>
              <p:cNvPr id="1231" name="Google Shape;1231;p56"/>
              <p:cNvSpPr/>
              <p:nvPr/>
            </p:nvSpPr>
            <p:spPr>
              <a:xfrm>
                <a:off x="6314919" y="1180469"/>
                <a:ext cx="1108487" cy="1203572"/>
              </a:xfrm>
              <a:custGeom>
                <a:avLst/>
                <a:gdLst/>
                <a:ahLst/>
                <a:cxnLst/>
                <a:rect l="l" t="t" r="r" b="b"/>
                <a:pathLst>
                  <a:path w="29949" h="32518" extrusionOk="0">
                    <a:moveTo>
                      <a:pt x="8312" y="1"/>
                    </a:moveTo>
                    <a:cubicBezTo>
                      <a:pt x="6958" y="1"/>
                      <a:pt x="5603" y="370"/>
                      <a:pt x="4399" y="1144"/>
                    </a:cubicBezTo>
                    <a:cubicBezTo>
                      <a:pt x="920" y="3383"/>
                      <a:pt x="1" y="8147"/>
                      <a:pt x="2338" y="11778"/>
                    </a:cubicBezTo>
                    <a:cubicBezTo>
                      <a:pt x="2659" y="12277"/>
                      <a:pt x="3400" y="13285"/>
                      <a:pt x="4069" y="14160"/>
                    </a:cubicBezTo>
                    <a:cubicBezTo>
                      <a:pt x="5077" y="15489"/>
                      <a:pt x="5755" y="18540"/>
                      <a:pt x="6023" y="20092"/>
                    </a:cubicBezTo>
                    <a:cubicBezTo>
                      <a:pt x="6433" y="22465"/>
                      <a:pt x="6933" y="24758"/>
                      <a:pt x="8351" y="26961"/>
                    </a:cubicBezTo>
                    <a:cubicBezTo>
                      <a:pt x="10631" y="30502"/>
                      <a:pt x="14249" y="32517"/>
                      <a:pt x="17936" y="32517"/>
                    </a:cubicBezTo>
                    <a:cubicBezTo>
                      <a:pt x="19833" y="32517"/>
                      <a:pt x="21747" y="31984"/>
                      <a:pt x="23508" y="30851"/>
                    </a:cubicBezTo>
                    <a:cubicBezTo>
                      <a:pt x="28691" y="27514"/>
                      <a:pt x="29949" y="21064"/>
                      <a:pt x="26505" y="15703"/>
                    </a:cubicBezTo>
                    <a:cubicBezTo>
                      <a:pt x="25087" y="13499"/>
                      <a:pt x="22982" y="11787"/>
                      <a:pt x="20956" y="10475"/>
                    </a:cubicBezTo>
                    <a:cubicBezTo>
                      <a:pt x="19815" y="9735"/>
                      <a:pt x="17379" y="7264"/>
                      <a:pt x="16273" y="5640"/>
                    </a:cubicBezTo>
                    <a:cubicBezTo>
                      <a:pt x="15684" y="4784"/>
                      <a:pt x="15247" y="4177"/>
                      <a:pt x="14926" y="3677"/>
                    </a:cubicBezTo>
                    <a:cubicBezTo>
                      <a:pt x="13400" y="1307"/>
                      <a:pt x="10858" y="1"/>
                      <a:pt x="83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6"/>
              <p:cNvSpPr/>
              <p:nvPr/>
            </p:nvSpPr>
            <p:spPr>
              <a:xfrm>
                <a:off x="6294785" y="993966"/>
                <a:ext cx="210712" cy="252980"/>
              </a:xfrm>
              <a:custGeom>
                <a:avLst/>
                <a:gdLst/>
                <a:ahLst/>
                <a:cxnLst/>
                <a:rect l="l" t="t" r="r" b="b"/>
                <a:pathLst>
                  <a:path w="5693" h="6835" extrusionOk="0">
                    <a:moveTo>
                      <a:pt x="3168" y="1"/>
                    </a:moveTo>
                    <a:lnTo>
                      <a:pt x="1" y="2035"/>
                    </a:lnTo>
                    <a:lnTo>
                      <a:pt x="4550" y="6834"/>
                    </a:lnTo>
                    <a:lnTo>
                      <a:pt x="5692" y="6103"/>
                    </a:lnTo>
                    <a:lnTo>
                      <a:pt x="3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6"/>
              <p:cNvSpPr/>
              <p:nvPr/>
            </p:nvSpPr>
            <p:spPr>
              <a:xfrm>
                <a:off x="6672194" y="1842204"/>
                <a:ext cx="184285" cy="164410"/>
              </a:xfrm>
              <a:custGeom>
                <a:avLst/>
                <a:gdLst/>
                <a:ahLst/>
                <a:cxnLst/>
                <a:rect l="l" t="t" r="r" b="b"/>
                <a:pathLst>
                  <a:path w="4979" h="4442" extrusionOk="0">
                    <a:moveTo>
                      <a:pt x="2409" y="0"/>
                    </a:moveTo>
                    <a:cubicBezTo>
                      <a:pt x="2017" y="0"/>
                      <a:pt x="1624" y="107"/>
                      <a:pt x="1276" y="331"/>
                    </a:cubicBezTo>
                    <a:cubicBezTo>
                      <a:pt x="268" y="982"/>
                      <a:pt x="0" y="2347"/>
                      <a:pt x="670" y="3391"/>
                    </a:cubicBezTo>
                    <a:cubicBezTo>
                      <a:pt x="1104" y="4068"/>
                      <a:pt x="1828" y="4441"/>
                      <a:pt x="2559" y="4441"/>
                    </a:cubicBezTo>
                    <a:cubicBezTo>
                      <a:pt x="2953" y="4441"/>
                      <a:pt x="3349" y="4333"/>
                      <a:pt x="3703" y="4104"/>
                    </a:cubicBezTo>
                    <a:cubicBezTo>
                      <a:pt x="4711" y="3462"/>
                      <a:pt x="4978" y="2088"/>
                      <a:pt x="4309" y="1053"/>
                    </a:cubicBezTo>
                    <a:cubicBezTo>
                      <a:pt x="3873" y="373"/>
                      <a:pt x="3142" y="0"/>
                      <a:pt x="2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6"/>
              <p:cNvSpPr/>
              <p:nvPr/>
            </p:nvSpPr>
            <p:spPr>
              <a:xfrm>
                <a:off x="6698954" y="1892873"/>
                <a:ext cx="71027" cy="60182"/>
              </a:xfrm>
              <a:custGeom>
                <a:avLst/>
                <a:gdLst/>
                <a:ahLst/>
                <a:cxnLst/>
                <a:rect l="l" t="t" r="r" b="b"/>
                <a:pathLst>
                  <a:path w="1919" h="1626" extrusionOk="0">
                    <a:moveTo>
                      <a:pt x="1022" y="0"/>
                    </a:moveTo>
                    <a:cubicBezTo>
                      <a:pt x="855" y="0"/>
                      <a:pt x="682" y="48"/>
                      <a:pt x="526" y="148"/>
                    </a:cubicBezTo>
                    <a:cubicBezTo>
                      <a:pt x="125" y="407"/>
                      <a:pt x="0" y="907"/>
                      <a:pt x="232" y="1281"/>
                    </a:cubicBezTo>
                    <a:cubicBezTo>
                      <a:pt x="380" y="1505"/>
                      <a:pt x="631" y="1626"/>
                      <a:pt x="894" y="1626"/>
                    </a:cubicBezTo>
                    <a:cubicBezTo>
                      <a:pt x="1060" y="1626"/>
                      <a:pt x="1231" y="1578"/>
                      <a:pt x="1383" y="1477"/>
                    </a:cubicBezTo>
                    <a:cubicBezTo>
                      <a:pt x="1784" y="1228"/>
                      <a:pt x="1918" y="719"/>
                      <a:pt x="1677" y="344"/>
                    </a:cubicBezTo>
                    <a:cubicBezTo>
                      <a:pt x="1535" y="120"/>
                      <a:pt x="1286"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6"/>
              <p:cNvSpPr/>
              <p:nvPr/>
            </p:nvSpPr>
            <p:spPr>
              <a:xfrm>
                <a:off x="6789411" y="1913933"/>
                <a:ext cx="25465" cy="21615"/>
              </a:xfrm>
              <a:custGeom>
                <a:avLst/>
                <a:gdLst/>
                <a:ahLst/>
                <a:cxnLst/>
                <a:rect l="l" t="t" r="r" b="b"/>
                <a:pathLst>
                  <a:path w="688" h="584" extrusionOk="0">
                    <a:moveTo>
                      <a:pt x="366" y="0"/>
                    </a:moveTo>
                    <a:cubicBezTo>
                      <a:pt x="306" y="0"/>
                      <a:pt x="244" y="17"/>
                      <a:pt x="188" y="52"/>
                    </a:cubicBezTo>
                    <a:cubicBezTo>
                      <a:pt x="45" y="141"/>
                      <a:pt x="0" y="329"/>
                      <a:pt x="81" y="462"/>
                    </a:cubicBezTo>
                    <a:cubicBezTo>
                      <a:pt x="136" y="540"/>
                      <a:pt x="230" y="583"/>
                      <a:pt x="327" y="583"/>
                    </a:cubicBezTo>
                    <a:cubicBezTo>
                      <a:pt x="386" y="583"/>
                      <a:pt x="446" y="567"/>
                      <a:pt x="500" y="534"/>
                    </a:cubicBezTo>
                    <a:cubicBezTo>
                      <a:pt x="643" y="436"/>
                      <a:pt x="687" y="257"/>
                      <a:pt x="598" y="123"/>
                    </a:cubicBezTo>
                    <a:cubicBezTo>
                      <a:pt x="549" y="42"/>
                      <a:pt x="461" y="0"/>
                      <a:pt x="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6"/>
              <p:cNvSpPr/>
              <p:nvPr/>
            </p:nvSpPr>
            <p:spPr>
              <a:xfrm>
                <a:off x="6923134" y="1681055"/>
                <a:ext cx="184285" cy="164298"/>
              </a:xfrm>
              <a:custGeom>
                <a:avLst/>
                <a:gdLst/>
                <a:ahLst/>
                <a:cxnLst/>
                <a:rect l="l" t="t" r="r" b="b"/>
                <a:pathLst>
                  <a:path w="4979" h="4439" extrusionOk="0">
                    <a:moveTo>
                      <a:pt x="2415" y="0"/>
                    </a:moveTo>
                    <a:cubicBezTo>
                      <a:pt x="2023" y="0"/>
                      <a:pt x="1628" y="107"/>
                      <a:pt x="1276" y="331"/>
                    </a:cubicBezTo>
                    <a:cubicBezTo>
                      <a:pt x="277" y="983"/>
                      <a:pt x="0" y="2347"/>
                      <a:pt x="670" y="3391"/>
                    </a:cubicBezTo>
                    <a:cubicBezTo>
                      <a:pt x="1104" y="4069"/>
                      <a:pt x="1832" y="4438"/>
                      <a:pt x="2562" y="4438"/>
                    </a:cubicBezTo>
                    <a:cubicBezTo>
                      <a:pt x="2957" y="4438"/>
                      <a:pt x="3352" y="4330"/>
                      <a:pt x="3703" y="4105"/>
                    </a:cubicBezTo>
                    <a:cubicBezTo>
                      <a:pt x="4711" y="3463"/>
                      <a:pt x="4978" y="2089"/>
                      <a:pt x="4309" y="1045"/>
                    </a:cubicBezTo>
                    <a:cubicBezTo>
                      <a:pt x="3874" y="371"/>
                      <a:pt x="3147" y="0"/>
                      <a:pt x="2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6"/>
              <p:cNvSpPr/>
              <p:nvPr/>
            </p:nvSpPr>
            <p:spPr>
              <a:xfrm>
                <a:off x="6990162" y="1705297"/>
                <a:ext cx="71360" cy="60219"/>
              </a:xfrm>
              <a:custGeom>
                <a:avLst/>
                <a:gdLst/>
                <a:ahLst/>
                <a:cxnLst/>
                <a:rect l="l" t="t" r="r" b="b"/>
                <a:pathLst>
                  <a:path w="1928" h="1627" extrusionOk="0">
                    <a:moveTo>
                      <a:pt x="1031" y="1"/>
                    </a:moveTo>
                    <a:cubicBezTo>
                      <a:pt x="864" y="1"/>
                      <a:pt x="691" y="49"/>
                      <a:pt x="536" y="149"/>
                    </a:cubicBezTo>
                    <a:cubicBezTo>
                      <a:pt x="134" y="399"/>
                      <a:pt x="0" y="907"/>
                      <a:pt x="241" y="1282"/>
                    </a:cubicBezTo>
                    <a:cubicBezTo>
                      <a:pt x="389" y="1506"/>
                      <a:pt x="637" y="1627"/>
                      <a:pt x="899" y="1627"/>
                    </a:cubicBezTo>
                    <a:cubicBezTo>
                      <a:pt x="1065" y="1627"/>
                      <a:pt x="1237" y="1578"/>
                      <a:pt x="1392" y="1478"/>
                    </a:cubicBezTo>
                    <a:cubicBezTo>
                      <a:pt x="1794" y="1220"/>
                      <a:pt x="1927" y="720"/>
                      <a:pt x="1687" y="345"/>
                    </a:cubicBezTo>
                    <a:cubicBezTo>
                      <a:pt x="1544" y="121"/>
                      <a:pt x="1295"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6"/>
              <p:cNvSpPr/>
              <p:nvPr/>
            </p:nvSpPr>
            <p:spPr>
              <a:xfrm>
                <a:off x="6986868" y="1786983"/>
                <a:ext cx="25465" cy="21689"/>
              </a:xfrm>
              <a:custGeom>
                <a:avLst/>
                <a:gdLst/>
                <a:ahLst/>
                <a:cxnLst/>
                <a:rect l="l" t="t" r="r" b="b"/>
                <a:pathLst>
                  <a:path w="688" h="586" extrusionOk="0">
                    <a:moveTo>
                      <a:pt x="364" y="0"/>
                    </a:moveTo>
                    <a:cubicBezTo>
                      <a:pt x="305" y="0"/>
                      <a:pt x="243" y="18"/>
                      <a:pt x="188" y="56"/>
                    </a:cubicBezTo>
                    <a:cubicBezTo>
                      <a:pt x="45" y="146"/>
                      <a:pt x="0" y="324"/>
                      <a:pt x="81" y="458"/>
                    </a:cubicBezTo>
                    <a:cubicBezTo>
                      <a:pt x="135" y="540"/>
                      <a:pt x="224" y="585"/>
                      <a:pt x="317" y="585"/>
                    </a:cubicBezTo>
                    <a:cubicBezTo>
                      <a:pt x="375" y="585"/>
                      <a:pt x="436" y="567"/>
                      <a:pt x="491" y="529"/>
                    </a:cubicBezTo>
                    <a:cubicBezTo>
                      <a:pt x="634" y="440"/>
                      <a:pt x="687" y="253"/>
                      <a:pt x="598" y="128"/>
                    </a:cubicBezTo>
                    <a:cubicBezTo>
                      <a:pt x="549" y="46"/>
                      <a:pt x="459" y="0"/>
                      <a:pt x="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6"/>
              <p:cNvSpPr/>
              <p:nvPr/>
            </p:nvSpPr>
            <p:spPr>
              <a:xfrm>
                <a:off x="6888121" y="1894391"/>
                <a:ext cx="151603" cy="127804"/>
              </a:xfrm>
              <a:custGeom>
                <a:avLst/>
                <a:gdLst/>
                <a:ahLst/>
                <a:cxnLst/>
                <a:rect l="l" t="t" r="r" b="b"/>
                <a:pathLst>
                  <a:path w="4096" h="3453" fill="none" extrusionOk="0">
                    <a:moveTo>
                      <a:pt x="1" y="2025"/>
                    </a:moveTo>
                    <a:cubicBezTo>
                      <a:pt x="1" y="2025"/>
                      <a:pt x="1089" y="3453"/>
                      <a:pt x="2588" y="2480"/>
                    </a:cubicBezTo>
                    <a:cubicBezTo>
                      <a:pt x="4096" y="1517"/>
                      <a:pt x="3141" y="0"/>
                      <a:pt x="3141" y="0"/>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6"/>
              <p:cNvSpPr/>
              <p:nvPr/>
            </p:nvSpPr>
            <p:spPr>
              <a:xfrm>
                <a:off x="6734263" y="2022970"/>
                <a:ext cx="122215" cy="90570"/>
              </a:xfrm>
              <a:custGeom>
                <a:avLst/>
                <a:gdLst/>
                <a:ahLst/>
                <a:cxnLst/>
                <a:rect l="l" t="t" r="r" b="b"/>
                <a:pathLst>
                  <a:path w="3302" h="2447" extrusionOk="0">
                    <a:moveTo>
                      <a:pt x="2206" y="1"/>
                    </a:moveTo>
                    <a:cubicBezTo>
                      <a:pt x="1863" y="1"/>
                      <a:pt x="1464" y="121"/>
                      <a:pt x="1089" y="362"/>
                    </a:cubicBezTo>
                    <a:cubicBezTo>
                      <a:pt x="349" y="835"/>
                      <a:pt x="1" y="1611"/>
                      <a:pt x="304" y="2084"/>
                    </a:cubicBezTo>
                    <a:cubicBezTo>
                      <a:pt x="461" y="2326"/>
                      <a:pt x="753" y="2446"/>
                      <a:pt x="1098" y="2446"/>
                    </a:cubicBezTo>
                    <a:cubicBezTo>
                      <a:pt x="1441" y="2446"/>
                      <a:pt x="1836" y="2328"/>
                      <a:pt x="2204" y="2093"/>
                    </a:cubicBezTo>
                    <a:cubicBezTo>
                      <a:pt x="2945" y="1611"/>
                      <a:pt x="3301" y="835"/>
                      <a:pt x="2989" y="362"/>
                    </a:cubicBezTo>
                    <a:cubicBezTo>
                      <a:pt x="2838" y="121"/>
                      <a:pt x="2550" y="1"/>
                      <a:pt x="2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6"/>
              <p:cNvSpPr/>
              <p:nvPr/>
            </p:nvSpPr>
            <p:spPr>
              <a:xfrm>
                <a:off x="7071699" y="1805859"/>
                <a:ext cx="122215" cy="90459"/>
              </a:xfrm>
              <a:custGeom>
                <a:avLst/>
                <a:gdLst/>
                <a:ahLst/>
                <a:cxnLst/>
                <a:rect l="l" t="t" r="r" b="b"/>
                <a:pathLst>
                  <a:path w="3302" h="2444" extrusionOk="0">
                    <a:moveTo>
                      <a:pt x="2204" y="0"/>
                    </a:moveTo>
                    <a:cubicBezTo>
                      <a:pt x="1862" y="0"/>
                      <a:pt x="1467" y="118"/>
                      <a:pt x="1098" y="358"/>
                    </a:cubicBezTo>
                    <a:cubicBezTo>
                      <a:pt x="358" y="831"/>
                      <a:pt x="1" y="1607"/>
                      <a:pt x="313" y="2089"/>
                    </a:cubicBezTo>
                    <a:cubicBezTo>
                      <a:pt x="465" y="2325"/>
                      <a:pt x="755" y="2443"/>
                      <a:pt x="1099" y="2443"/>
                    </a:cubicBezTo>
                    <a:cubicBezTo>
                      <a:pt x="1444" y="2443"/>
                      <a:pt x="1843" y="2325"/>
                      <a:pt x="2213" y="2089"/>
                    </a:cubicBezTo>
                    <a:cubicBezTo>
                      <a:pt x="2954" y="1616"/>
                      <a:pt x="3302" y="840"/>
                      <a:pt x="2998" y="358"/>
                    </a:cubicBezTo>
                    <a:cubicBezTo>
                      <a:pt x="2842" y="121"/>
                      <a:pt x="255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2" name="Google Shape;1242;p56"/>
          <p:cNvGrpSpPr/>
          <p:nvPr/>
        </p:nvGrpSpPr>
        <p:grpSpPr>
          <a:xfrm>
            <a:off x="7614604" y="2994053"/>
            <a:ext cx="1031533" cy="1780150"/>
            <a:chOff x="6581229" y="890684"/>
            <a:chExt cx="1789780" cy="3559838"/>
          </a:xfrm>
        </p:grpSpPr>
        <p:grpSp>
          <p:nvGrpSpPr>
            <p:cNvPr id="1243" name="Google Shape;1243;p56"/>
            <p:cNvGrpSpPr/>
            <p:nvPr/>
          </p:nvGrpSpPr>
          <p:grpSpPr>
            <a:xfrm>
              <a:off x="7409128" y="1308180"/>
              <a:ext cx="961881" cy="1034203"/>
              <a:chOff x="7468910" y="2928169"/>
              <a:chExt cx="961881" cy="1034203"/>
            </a:xfrm>
          </p:grpSpPr>
          <p:sp>
            <p:nvSpPr>
              <p:cNvPr id="1244" name="Google Shape;1244;p56"/>
              <p:cNvSpPr/>
              <p:nvPr/>
            </p:nvSpPr>
            <p:spPr>
              <a:xfrm>
                <a:off x="7468910" y="2954262"/>
                <a:ext cx="961881" cy="982423"/>
              </a:xfrm>
              <a:custGeom>
                <a:avLst/>
                <a:gdLst/>
                <a:ahLst/>
                <a:cxnLst/>
                <a:rect l="l" t="t" r="r" b="b"/>
                <a:pathLst>
                  <a:path w="25988" h="26543" extrusionOk="0">
                    <a:moveTo>
                      <a:pt x="17749" y="1"/>
                    </a:moveTo>
                    <a:cubicBezTo>
                      <a:pt x="12938" y="1"/>
                      <a:pt x="6962" y="4336"/>
                      <a:pt x="3864" y="9716"/>
                    </a:cubicBezTo>
                    <a:cubicBezTo>
                      <a:pt x="1" y="16415"/>
                      <a:pt x="2053" y="22187"/>
                      <a:pt x="7040" y="25060"/>
                    </a:cubicBezTo>
                    <a:cubicBezTo>
                      <a:pt x="8718" y="26028"/>
                      <a:pt x="10515" y="26542"/>
                      <a:pt x="12308" y="26542"/>
                    </a:cubicBezTo>
                    <a:cubicBezTo>
                      <a:pt x="15836" y="26542"/>
                      <a:pt x="19347" y="24553"/>
                      <a:pt x="21902" y="20117"/>
                    </a:cubicBezTo>
                    <a:cubicBezTo>
                      <a:pt x="25756" y="13427"/>
                      <a:pt x="25988" y="3694"/>
                      <a:pt x="21001" y="821"/>
                    </a:cubicBezTo>
                    <a:cubicBezTo>
                      <a:pt x="20025" y="258"/>
                      <a:pt x="18922" y="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6"/>
              <p:cNvSpPr/>
              <p:nvPr/>
            </p:nvSpPr>
            <p:spPr>
              <a:xfrm>
                <a:off x="7495336" y="2928169"/>
                <a:ext cx="919613" cy="1034203"/>
              </a:xfrm>
              <a:custGeom>
                <a:avLst/>
                <a:gdLst/>
                <a:ahLst/>
                <a:cxnLst/>
                <a:rect l="l" t="t" r="r" b="b"/>
                <a:pathLst>
                  <a:path w="24846" h="27942" extrusionOk="0">
                    <a:moveTo>
                      <a:pt x="17039" y="1418"/>
                    </a:moveTo>
                    <a:cubicBezTo>
                      <a:pt x="18125" y="1418"/>
                      <a:pt x="19108" y="1655"/>
                      <a:pt x="19939" y="2133"/>
                    </a:cubicBezTo>
                    <a:cubicBezTo>
                      <a:pt x="22027" y="3337"/>
                      <a:pt x="23267" y="6112"/>
                      <a:pt x="23356" y="9760"/>
                    </a:cubicBezTo>
                    <a:cubicBezTo>
                      <a:pt x="23436" y="13311"/>
                      <a:pt x="22401" y="17316"/>
                      <a:pt x="20582" y="20474"/>
                    </a:cubicBezTo>
                    <a:cubicBezTo>
                      <a:pt x="18301" y="24432"/>
                      <a:pt x="15029" y="26543"/>
                      <a:pt x="11554" y="26543"/>
                    </a:cubicBezTo>
                    <a:cubicBezTo>
                      <a:pt x="9944" y="26543"/>
                      <a:pt x="8292" y="26090"/>
                      <a:pt x="6674" y="25158"/>
                    </a:cubicBezTo>
                    <a:cubicBezTo>
                      <a:pt x="1562" y="22205"/>
                      <a:pt x="420" y="16558"/>
                      <a:pt x="3756" y="10768"/>
                    </a:cubicBezTo>
                    <a:cubicBezTo>
                      <a:pt x="5576" y="7619"/>
                      <a:pt x="8520" y="4711"/>
                      <a:pt x="11634" y="3007"/>
                    </a:cubicBezTo>
                    <a:cubicBezTo>
                      <a:pt x="13551" y="1952"/>
                      <a:pt x="15410" y="1418"/>
                      <a:pt x="17039" y="1418"/>
                    </a:cubicBezTo>
                    <a:close/>
                    <a:moveTo>
                      <a:pt x="17028" y="0"/>
                    </a:moveTo>
                    <a:cubicBezTo>
                      <a:pt x="15173" y="0"/>
                      <a:pt x="13108" y="596"/>
                      <a:pt x="10956" y="1776"/>
                    </a:cubicBezTo>
                    <a:cubicBezTo>
                      <a:pt x="7575" y="3632"/>
                      <a:pt x="4506" y="6656"/>
                      <a:pt x="2534" y="10073"/>
                    </a:cubicBezTo>
                    <a:cubicBezTo>
                      <a:pt x="625" y="13391"/>
                      <a:pt x="1" y="16719"/>
                      <a:pt x="741" y="19689"/>
                    </a:cubicBezTo>
                    <a:cubicBezTo>
                      <a:pt x="1419" y="22446"/>
                      <a:pt x="3275" y="24819"/>
                      <a:pt x="5969" y="26371"/>
                    </a:cubicBezTo>
                    <a:cubicBezTo>
                      <a:pt x="7772" y="27410"/>
                      <a:pt x="9706" y="27941"/>
                      <a:pt x="11604" y="27941"/>
                    </a:cubicBezTo>
                    <a:cubicBezTo>
                      <a:pt x="12543" y="27941"/>
                      <a:pt x="13472" y="27812"/>
                      <a:pt x="14372" y="27549"/>
                    </a:cubicBezTo>
                    <a:cubicBezTo>
                      <a:pt x="17316" y="26701"/>
                      <a:pt x="19886" y="24498"/>
                      <a:pt x="21795" y="21170"/>
                    </a:cubicBezTo>
                    <a:cubicBezTo>
                      <a:pt x="23766" y="17754"/>
                      <a:pt x="24846" y="13579"/>
                      <a:pt x="24757" y="9725"/>
                    </a:cubicBezTo>
                    <a:cubicBezTo>
                      <a:pt x="24658" y="5523"/>
                      <a:pt x="23195" y="2392"/>
                      <a:pt x="20644" y="920"/>
                    </a:cubicBezTo>
                    <a:cubicBezTo>
                      <a:pt x="19576" y="306"/>
                      <a:pt x="18355" y="0"/>
                      <a:pt x="17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6"/>
              <p:cNvSpPr/>
              <p:nvPr/>
            </p:nvSpPr>
            <p:spPr>
              <a:xfrm>
                <a:off x="7682875" y="3371386"/>
                <a:ext cx="450775" cy="428420"/>
              </a:xfrm>
              <a:custGeom>
                <a:avLst/>
                <a:gdLst/>
                <a:ahLst/>
                <a:cxnLst/>
                <a:rect l="l" t="t" r="r" b="b"/>
                <a:pathLst>
                  <a:path w="12179" h="11575" extrusionOk="0">
                    <a:moveTo>
                      <a:pt x="6107" y="0"/>
                    </a:moveTo>
                    <a:cubicBezTo>
                      <a:pt x="5902" y="0"/>
                      <a:pt x="5696" y="11"/>
                      <a:pt x="5487" y="33"/>
                    </a:cubicBezTo>
                    <a:cubicBezTo>
                      <a:pt x="2311" y="364"/>
                      <a:pt x="1" y="3209"/>
                      <a:pt x="331" y="6385"/>
                    </a:cubicBezTo>
                    <a:cubicBezTo>
                      <a:pt x="648" y="9362"/>
                      <a:pt x="3154" y="11575"/>
                      <a:pt x="6073" y="11575"/>
                    </a:cubicBezTo>
                    <a:cubicBezTo>
                      <a:pt x="6278" y="11575"/>
                      <a:pt x="6484" y="11564"/>
                      <a:pt x="6692" y="11542"/>
                    </a:cubicBezTo>
                    <a:cubicBezTo>
                      <a:pt x="9876" y="11211"/>
                      <a:pt x="12178" y="8366"/>
                      <a:pt x="11848" y="5190"/>
                    </a:cubicBezTo>
                    <a:cubicBezTo>
                      <a:pt x="11539" y="2213"/>
                      <a:pt x="9034" y="0"/>
                      <a:pt x="6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6"/>
              <p:cNvSpPr/>
              <p:nvPr/>
            </p:nvSpPr>
            <p:spPr>
              <a:xfrm>
                <a:off x="7960908" y="3129255"/>
                <a:ext cx="113628" cy="94493"/>
              </a:xfrm>
              <a:custGeom>
                <a:avLst/>
                <a:gdLst/>
                <a:ahLst/>
                <a:cxnLst/>
                <a:rect l="l" t="t" r="r" b="b"/>
                <a:pathLst>
                  <a:path w="3070" h="2553" fill="none" extrusionOk="0">
                    <a:moveTo>
                      <a:pt x="437" y="1"/>
                    </a:moveTo>
                    <a:cubicBezTo>
                      <a:pt x="0" y="759"/>
                      <a:pt x="241" y="1714"/>
                      <a:pt x="964" y="2133"/>
                    </a:cubicBezTo>
                    <a:cubicBezTo>
                      <a:pt x="1695" y="2552"/>
                      <a:pt x="2632" y="2276"/>
                      <a:pt x="3069" y="152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6"/>
              <p:cNvSpPr/>
              <p:nvPr/>
            </p:nvSpPr>
            <p:spPr>
              <a:xfrm>
                <a:off x="8142488" y="3234257"/>
                <a:ext cx="113628" cy="94160"/>
              </a:xfrm>
              <a:custGeom>
                <a:avLst/>
                <a:gdLst/>
                <a:ahLst/>
                <a:cxnLst/>
                <a:rect l="l" t="t" r="r" b="b"/>
                <a:pathLst>
                  <a:path w="3070" h="2544" fill="none" extrusionOk="0">
                    <a:moveTo>
                      <a:pt x="3070" y="1517"/>
                    </a:moveTo>
                    <a:cubicBezTo>
                      <a:pt x="2633" y="2267"/>
                      <a:pt x="1696" y="2543"/>
                      <a:pt x="964" y="2124"/>
                    </a:cubicBezTo>
                    <a:cubicBezTo>
                      <a:pt x="242" y="1704"/>
                      <a:pt x="1" y="750"/>
                      <a:pt x="438" y="1"/>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6"/>
              <p:cNvSpPr/>
              <p:nvPr/>
            </p:nvSpPr>
            <p:spPr>
              <a:xfrm>
                <a:off x="8008764" y="3264977"/>
                <a:ext cx="104375" cy="88534"/>
              </a:xfrm>
              <a:custGeom>
                <a:avLst/>
                <a:gdLst/>
                <a:ahLst/>
                <a:cxnLst/>
                <a:rect l="l" t="t" r="r" b="b"/>
                <a:pathLst>
                  <a:path w="2820" h="2392" fill="none" extrusionOk="0">
                    <a:moveTo>
                      <a:pt x="545" y="0"/>
                    </a:moveTo>
                    <a:cubicBezTo>
                      <a:pt x="545" y="0"/>
                      <a:pt x="1" y="1133"/>
                      <a:pt x="1089" y="1767"/>
                    </a:cubicBezTo>
                    <a:cubicBezTo>
                      <a:pt x="2178" y="2391"/>
                      <a:pt x="2820" y="1312"/>
                      <a:pt x="2820" y="1312"/>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6"/>
              <p:cNvSpPr/>
              <p:nvPr/>
            </p:nvSpPr>
            <p:spPr>
              <a:xfrm>
                <a:off x="7893546" y="3207683"/>
                <a:ext cx="86868" cy="62255"/>
              </a:xfrm>
              <a:custGeom>
                <a:avLst/>
                <a:gdLst/>
                <a:ahLst/>
                <a:cxnLst/>
                <a:rect l="l" t="t" r="r" b="b"/>
                <a:pathLst>
                  <a:path w="2347" h="1682" extrusionOk="0">
                    <a:moveTo>
                      <a:pt x="798" y="0"/>
                    </a:moveTo>
                    <a:cubicBezTo>
                      <a:pt x="533" y="0"/>
                      <a:pt x="311" y="94"/>
                      <a:pt x="206" y="281"/>
                    </a:cubicBezTo>
                    <a:cubicBezTo>
                      <a:pt x="0" y="629"/>
                      <a:pt x="277" y="1156"/>
                      <a:pt x="812" y="1468"/>
                    </a:cubicBezTo>
                    <a:cubicBezTo>
                      <a:pt x="1058" y="1611"/>
                      <a:pt x="1317" y="1681"/>
                      <a:pt x="1546" y="1681"/>
                    </a:cubicBezTo>
                    <a:cubicBezTo>
                      <a:pt x="1814" y="1681"/>
                      <a:pt x="2040" y="1585"/>
                      <a:pt x="2150" y="1397"/>
                    </a:cubicBezTo>
                    <a:cubicBezTo>
                      <a:pt x="2347" y="1058"/>
                      <a:pt x="2070" y="522"/>
                      <a:pt x="1535" y="210"/>
                    </a:cubicBezTo>
                    <a:cubicBezTo>
                      <a:pt x="1287" y="70"/>
                      <a:pt x="1027"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6"/>
              <p:cNvSpPr/>
              <p:nvPr/>
            </p:nvSpPr>
            <p:spPr>
              <a:xfrm>
                <a:off x="8138194" y="3348661"/>
                <a:ext cx="86905" cy="62144"/>
              </a:xfrm>
              <a:custGeom>
                <a:avLst/>
                <a:gdLst/>
                <a:ahLst/>
                <a:cxnLst/>
                <a:rect l="l" t="t" r="r" b="b"/>
                <a:pathLst>
                  <a:path w="2348" h="1679" extrusionOk="0">
                    <a:moveTo>
                      <a:pt x="798" y="0"/>
                    </a:moveTo>
                    <a:cubicBezTo>
                      <a:pt x="531" y="0"/>
                      <a:pt x="308" y="95"/>
                      <a:pt x="197" y="282"/>
                    </a:cubicBezTo>
                    <a:cubicBezTo>
                      <a:pt x="1" y="621"/>
                      <a:pt x="269" y="1156"/>
                      <a:pt x="813" y="1468"/>
                    </a:cubicBezTo>
                    <a:cubicBezTo>
                      <a:pt x="1060" y="1608"/>
                      <a:pt x="1321" y="1678"/>
                      <a:pt x="1549" y="1678"/>
                    </a:cubicBezTo>
                    <a:cubicBezTo>
                      <a:pt x="1815" y="1678"/>
                      <a:pt x="2036" y="1584"/>
                      <a:pt x="2142" y="1397"/>
                    </a:cubicBezTo>
                    <a:cubicBezTo>
                      <a:pt x="2347" y="1058"/>
                      <a:pt x="2071" y="523"/>
                      <a:pt x="1535" y="210"/>
                    </a:cubicBezTo>
                    <a:cubicBezTo>
                      <a:pt x="1288" y="70"/>
                      <a:pt x="1027"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2" name="Google Shape;1252;p56"/>
            <p:cNvGrpSpPr/>
            <p:nvPr/>
          </p:nvGrpSpPr>
          <p:grpSpPr>
            <a:xfrm>
              <a:off x="6819620" y="2861317"/>
              <a:ext cx="1156011" cy="1589205"/>
              <a:chOff x="7125552" y="1221256"/>
              <a:chExt cx="1156011" cy="1589205"/>
            </a:xfrm>
          </p:grpSpPr>
          <p:sp>
            <p:nvSpPr>
              <p:cNvPr id="1253" name="Google Shape;1253;p56"/>
              <p:cNvSpPr/>
              <p:nvPr/>
            </p:nvSpPr>
            <p:spPr>
              <a:xfrm>
                <a:off x="7125552" y="1235987"/>
                <a:ext cx="1156011" cy="1574475"/>
              </a:xfrm>
              <a:custGeom>
                <a:avLst/>
                <a:gdLst/>
                <a:ahLst/>
                <a:cxnLst/>
                <a:rect l="l" t="t" r="r" b="b"/>
                <a:pathLst>
                  <a:path w="31233" h="42539" extrusionOk="0">
                    <a:moveTo>
                      <a:pt x="16013" y="1"/>
                    </a:moveTo>
                    <a:lnTo>
                      <a:pt x="13310" y="3364"/>
                    </a:lnTo>
                    <a:lnTo>
                      <a:pt x="16361" y="5541"/>
                    </a:lnTo>
                    <a:cubicBezTo>
                      <a:pt x="16433" y="5657"/>
                      <a:pt x="16504" y="5782"/>
                      <a:pt x="16566" y="5897"/>
                    </a:cubicBezTo>
                    <a:cubicBezTo>
                      <a:pt x="17173" y="6959"/>
                      <a:pt x="17699" y="7985"/>
                      <a:pt x="18128" y="8984"/>
                    </a:cubicBezTo>
                    <a:cubicBezTo>
                      <a:pt x="18556" y="9992"/>
                      <a:pt x="18895" y="10965"/>
                      <a:pt x="19145" y="11892"/>
                    </a:cubicBezTo>
                    <a:cubicBezTo>
                      <a:pt x="19394" y="12838"/>
                      <a:pt x="19546" y="13739"/>
                      <a:pt x="19635" y="14604"/>
                    </a:cubicBezTo>
                    <a:cubicBezTo>
                      <a:pt x="19716" y="15479"/>
                      <a:pt x="19751" y="16317"/>
                      <a:pt x="19689" y="17147"/>
                    </a:cubicBezTo>
                    <a:lnTo>
                      <a:pt x="19680" y="17459"/>
                    </a:lnTo>
                    <a:lnTo>
                      <a:pt x="19635" y="17771"/>
                    </a:lnTo>
                    <a:cubicBezTo>
                      <a:pt x="19609" y="17977"/>
                      <a:pt x="19609" y="18182"/>
                      <a:pt x="19582" y="18387"/>
                    </a:cubicBezTo>
                    <a:cubicBezTo>
                      <a:pt x="19501" y="18806"/>
                      <a:pt x="19475" y="19208"/>
                      <a:pt x="19377" y="19627"/>
                    </a:cubicBezTo>
                    <a:lnTo>
                      <a:pt x="19323" y="19939"/>
                    </a:lnTo>
                    <a:cubicBezTo>
                      <a:pt x="19296" y="20037"/>
                      <a:pt x="19296" y="20144"/>
                      <a:pt x="19261" y="20242"/>
                    </a:cubicBezTo>
                    <a:cubicBezTo>
                      <a:pt x="19207" y="20457"/>
                      <a:pt x="19154" y="20662"/>
                      <a:pt x="19109" y="20867"/>
                    </a:cubicBezTo>
                    <a:lnTo>
                      <a:pt x="19038" y="21179"/>
                    </a:lnTo>
                    <a:lnTo>
                      <a:pt x="18948" y="21500"/>
                    </a:lnTo>
                    <a:cubicBezTo>
                      <a:pt x="18886" y="21705"/>
                      <a:pt x="18832" y="21920"/>
                      <a:pt x="18779" y="22125"/>
                    </a:cubicBezTo>
                    <a:lnTo>
                      <a:pt x="18369" y="23400"/>
                    </a:lnTo>
                    <a:lnTo>
                      <a:pt x="18128" y="24052"/>
                    </a:lnTo>
                    <a:lnTo>
                      <a:pt x="18021" y="24373"/>
                    </a:lnTo>
                    <a:cubicBezTo>
                      <a:pt x="17985" y="24480"/>
                      <a:pt x="17940" y="24587"/>
                      <a:pt x="17896" y="24694"/>
                    </a:cubicBezTo>
                    <a:cubicBezTo>
                      <a:pt x="17227" y="26425"/>
                      <a:pt x="16468" y="27995"/>
                      <a:pt x="15585" y="29449"/>
                    </a:cubicBezTo>
                    <a:lnTo>
                      <a:pt x="15505" y="29583"/>
                    </a:lnTo>
                    <a:lnTo>
                      <a:pt x="15416" y="29717"/>
                    </a:lnTo>
                    <a:lnTo>
                      <a:pt x="15237" y="29975"/>
                    </a:lnTo>
                    <a:lnTo>
                      <a:pt x="15068" y="30243"/>
                    </a:lnTo>
                    <a:cubicBezTo>
                      <a:pt x="15041" y="30287"/>
                      <a:pt x="15014" y="30332"/>
                      <a:pt x="14987" y="30377"/>
                    </a:cubicBezTo>
                    <a:lnTo>
                      <a:pt x="14889" y="30502"/>
                    </a:lnTo>
                    <a:cubicBezTo>
                      <a:pt x="14764" y="30671"/>
                      <a:pt x="14640" y="30841"/>
                      <a:pt x="14515" y="31019"/>
                    </a:cubicBezTo>
                    <a:cubicBezTo>
                      <a:pt x="14399" y="31189"/>
                      <a:pt x="14256" y="31340"/>
                      <a:pt x="14122" y="31510"/>
                    </a:cubicBezTo>
                    <a:cubicBezTo>
                      <a:pt x="13587" y="32170"/>
                      <a:pt x="13007" y="32812"/>
                      <a:pt x="12347" y="33410"/>
                    </a:cubicBezTo>
                    <a:cubicBezTo>
                      <a:pt x="11687" y="34016"/>
                      <a:pt x="10964" y="34596"/>
                      <a:pt x="10152" y="35158"/>
                    </a:cubicBezTo>
                    <a:cubicBezTo>
                      <a:pt x="9332" y="35711"/>
                      <a:pt x="8430" y="36238"/>
                      <a:pt x="7458" y="36728"/>
                    </a:cubicBezTo>
                    <a:cubicBezTo>
                      <a:pt x="6477" y="37219"/>
                      <a:pt x="5406" y="37674"/>
                      <a:pt x="4273" y="38102"/>
                    </a:cubicBezTo>
                    <a:cubicBezTo>
                      <a:pt x="4023" y="38191"/>
                      <a:pt x="3774" y="38290"/>
                      <a:pt x="3524" y="38379"/>
                    </a:cubicBezTo>
                    <a:lnTo>
                      <a:pt x="0" y="37487"/>
                    </a:lnTo>
                    <a:lnTo>
                      <a:pt x="339" y="40538"/>
                    </a:lnTo>
                    <a:lnTo>
                      <a:pt x="3265" y="40886"/>
                    </a:lnTo>
                    <a:cubicBezTo>
                      <a:pt x="3622" y="41046"/>
                      <a:pt x="3997" y="41198"/>
                      <a:pt x="4371" y="41341"/>
                    </a:cubicBezTo>
                    <a:cubicBezTo>
                      <a:pt x="5727" y="41840"/>
                      <a:pt x="7155" y="42197"/>
                      <a:pt x="8627" y="42384"/>
                    </a:cubicBezTo>
                    <a:cubicBezTo>
                      <a:pt x="9429" y="42487"/>
                      <a:pt x="10245" y="42539"/>
                      <a:pt x="11068" y="42539"/>
                    </a:cubicBezTo>
                    <a:cubicBezTo>
                      <a:pt x="13253" y="42539"/>
                      <a:pt x="15479" y="42173"/>
                      <a:pt x="17592" y="41421"/>
                    </a:cubicBezTo>
                    <a:cubicBezTo>
                      <a:pt x="20510" y="40395"/>
                      <a:pt x="23132" y="38620"/>
                      <a:pt x="25166" y="36470"/>
                    </a:cubicBezTo>
                    <a:cubicBezTo>
                      <a:pt x="27200" y="34302"/>
                      <a:pt x="28681" y="31795"/>
                      <a:pt x="29671" y="29235"/>
                    </a:cubicBezTo>
                    <a:cubicBezTo>
                      <a:pt x="29921" y="28592"/>
                      <a:pt x="30126" y="27932"/>
                      <a:pt x="30341" y="27272"/>
                    </a:cubicBezTo>
                    <a:cubicBezTo>
                      <a:pt x="30528" y="26594"/>
                      <a:pt x="30697" y="25916"/>
                      <a:pt x="30840" y="25220"/>
                    </a:cubicBezTo>
                    <a:cubicBezTo>
                      <a:pt x="30903" y="24864"/>
                      <a:pt x="30956" y="24507"/>
                      <a:pt x="31010" y="24150"/>
                    </a:cubicBezTo>
                    <a:lnTo>
                      <a:pt x="31090" y="23624"/>
                    </a:lnTo>
                    <a:cubicBezTo>
                      <a:pt x="31117" y="23445"/>
                      <a:pt x="31126" y="23258"/>
                      <a:pt x="31143" y="23079"/>
                    </a:cubicBezTo>
                    <a:cubicBezTo>
                      <a:pt x="31170" y="22714"/>
                      <a:pt x="31197" y="22348"/>
                      <a:pt x="31215" y="21982"/>
                    </a:cubicBezTo>
                    <a:cubicBezTo>
                      <a:pt x="31233" y="21616"/>
                      <a:pt x="31224" y="21242"/>
                      <a:pt x="31224" y="20867"/>
                    </a:cubicBezTo>
                    <a:cubicBezTo>
                      <a:pt x="31233" y="20135"/>
                      <a:pt x="31135" y="19368"/>
                      <a:pt x="31063" y="18628"/>
                    </a:cubicBezTo>
                    <a:cubicBezTo>
                      <a:pt x="31045" y="18440"/>
                      <a:pt x="31001" y="18244"/>
                      <a:pt x="30974" y="18057"/>
                    </a:cubicBezTo>
                    <a:cubicBezTo>
                      <a:pt x="30938" y="17869"/>
                      <a:pt x="30903" y="17682"/>
                      <a:pt x="30867" y="17495"/>
                    </a:cubicBezTo>
                    <a:lnTo>
                      <a:pt x="30760" y="16933"/>
                    </a:lnTo>
                    <a:lnTo>
                      <a:pt x="30617" y="16371"/>
                    </a:lnTo>
                    <a:cubicBezTo>
                      <a:pt x="30564" y="16183"/>
                      <a:pt x="30519" y="15996"/>
                      <a:pt x="30465" y="15809"/>
                    </a:cubicBezTo>
                    <a:cubicBezTo>
                      <a:pt x="30403" y="15630"/>
                      <a:pt x="30358" y="15443"/>
                      <a:pt x="30287" y="15256"/>
                    </a:cubicBezTo>
                    <a:cubicBezTo>
                      <a:pt x="30162" y="14890"/>
                      <a:pt x="30037" y="14524"/>
                      <a:pt x="29895" y="14158"/>
                    </a:cubicBezTo>
                    <a:cubicBezTo>
                      <a:pt x="29752" y="13801"/>
                      <a:pt x="29582" y="13445"/>
                      <a:pt x="29422" y="13088"/>
                    </a:cubicBezTo>
                    <a:cubicBezTo>
                      <a:pt x="29279" y="12731"/>
                      <a:pt x="29074" y="12392"/>
                      <a:pt x="28886" y="12044"/>
                    </a:cubicBezTo>
                    <a:cubicBezTo>
                      <a:pt x="28137" y="10679"/>
                      <a:pt x="27209" y="9412"/>
                      <a:pt x="26148" y="8288"/>
                    </a:cubicBezTo>
                    <a:cubicBezTo>
                      <a:pt x="25086" y="7173"/>
                      <a:pt x="23873" y="6254"/>
                      <a:pt x="22660" y="5389"/>
                    </a:cubicBezTo>
                    <a:cubicBezTo>
                      <a:pt x="21678" y="4693"/>
                      <a:pt x="19894" y="4078"/>
                      <a:pt x="18306" y="3774"/>
                    </a:cubicBezTo>
                    <a:lnTo>
                      <a:pt x="160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6"/>
              <p:cNvSpPr/>
              <p:nvPr/>
            </p:nvSpPr>
            <p:spPr>
              <a:xfrm>
                <a:off x="7340812" y="2671307"/>
                <a:ext cx="280370" cy="46932"/>
              </a:xfrm>
              <a:custGeom>
                <a:avLst/>
                <a:gdLst/>
                <a:ahLst/>
                <a:cxnLst/>
                <a:rect l="l" t="t" r="r" b="b"/>
                <a:pathLst>
                  <a:path w="7575" h="1268" fill="none" extrusionOk="0">
                    <a:moveTo>
                      <a:pt x="7575" y="0"/>
                    </a:moveTo>
                    <a:cubicBezTo>
                      <a:pt x="5451" y="750"/>
                      <a:pt x="2953" y="1214"/>
                      <a:pt x="1" y="1267"/>
                    </a:cubicBezTo>
                  </a:path>
                </a:pathLst>
              </a:custGeom>
              <a:noFill/>
              <a:ln w="15825"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6"/>
              <p:cNvSpPr/>
              <p:nvPr/>
            </p:nvSpPr>
            <p:spPr>
              <a:xfrm>
                <a:off x="7742649" y="2433580"/>
                <a:ext cx="186247" cy="179659"/>
              </a:xfrm>
              <a:custGeom>
                <a:avLst/>
                <a:gdLst/>
                <a:ahLst/>
                <a:cxnLst/>
                <a:rect l="l" t="t" r="r" b="b"/>
                <a:pathLst>
                  <a:path w="5032" h="4854" fill="none" extrusionOk="0">
                    <a:moveTo>
                      <a:pt x="5032" y="0"/>
                    </a:moveTo>
                    <a:cubicBezTo>
                      <a:pt x="3801" y="1820"/>
                      <a:pt x="2177" y="3515"/>
                      <a:pt x="1" y="4853"/>
                    </a:cubicBezTo>
                  </a:path>
                </a:pathLst>
              </a:custGeom>
              <a:noFill/>
              <a:ln w="15825"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6"/>
              <p:cNvSpPr/>
              <p:nvPr/>
            </p:nvSpPr>
            <p:spPr>
              <a:xfrm>
                <a:off x="7859199" y="1440033"/>
                <a:ext cx="222260" cy="501593"/>
              </a:xfrm>
              <a:custGeom>
                <a:avLst/>
                <a:gdLst/>
                <a:ahLst/>
                <a:cxnLst/>
                <a:rect l="l" t="t" r="r" b="b"/>
                <a:pathLst>
                  <a:path w="6005" h="13552" fill="none" extrusionOk="0">
                    <a:moveTo>
                      <a:pt x="1" y="1"/>
                    </a:moveTo>
                    <a:cubicBezTo>
                      <a:pt x="1" y="1"/>
                      <a:pt x="5897" y="5202"/>
                      <a:pt x="6005" y="13552"/>
                    </a:cubicBezTo>
                  </a:path>
                </a:pathLst>
              </a:custGeom>
              <a:noFill/>
              <a:ln w="15825"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6"/>
              <p:cNvSpPr/>
              <p:nvPr/>
            </p:nvSpPr>
            <p:spPr>
              <a:xfrm>
                <a:off x="7594380" y="1221256"/>
                <a:ext cx="144016" cy="147458"/>
              </a:xfrm>
              <a:custGeom>
                <a:avLst/>
                <a:gdLst/>
                <a:ahLst/>
                <a:cxnLst/>
                <a:rect l="l" t="t" r="r" b="b"/>
                <a:pathLst>
                  <a:path w="3891" h="3984" extrusionOk="0">
                    <a:moveTo>
                      <a:pt x="2596" y="1"/>
                    </a:moveTo>
                    <a:cubicBezTo>
                      <a:pt x="1984" y="1"/>
                      <a:pt x="1260" y="423"/>
                      <a:pt x="750" y="1139"/>
                    </a:cubicBezTo>
                    <a:cubicBezTo>
                      <a:pt x="37" y="2129"/>
                      <a:pt x="1" y="3316"/>
                      <a:pt x="661" y="3789"/>
                    </a:cubicBezTo>
                    <a:cubicBezTo>
                      <a:pt x="845" y="3921"/>
                      <a:pt x="1064" y="3983"/>
                      <a:pt x="1300" y="3983"/>
                    </a:cubicBezTo>
                    <a:cubicBezTo>
                      <a:pt x="1908" y="3983"/>
                      <a:pt x="2627" y="3566"/>
                      <a:pt x="3141" y="2852"/>
                    </a:cubicBezTo>
                    <a:cubicBezTo>
                      <a:pt x="3855" y="1862"/>
                      <a:pt x="3891" y="666"/>
                      <a:pt x="3230" y="194"/>
                    </a:cubicBezTo>
                    <a:cubicBezTo>
                      <a:pt x="3048" y="63"/>
                      <a:pt x="2830" y="1"/>
                      <a:pt x="25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6"/>
              <p:cNvSpPr/>
              <p:nvPr/>
            </p:nvSpPr>
            <p:spPr>
              <a:xfrm>
                <a:off x="8069870" y="2107357"/>
                <a:ext cx="141351" cy="128100"/>
              </a:xfrm>
              <a:custGeom>
                <a:avLst/>
                <a:gdLst/>
                <a:ahLst/>
                <a:cxnLst/>
                <a:rect l="l" t="t" r="r" b="b"/>
                <a:pathLst>
                  <a:path w="3819" h="3461" extrusionOk="0">
                    <a:moveTo>
                      <a:pt x="1948" y="1"/>
                    </a:moveTo>
                    <a:cubicBezTo>
                      <a:pt x="1261" y="1"/>
                      <a:pt x="604" y="436"/>
                      <a:pt x="339" y="1133"/>
                    </a:cubicBezTo>
                    <a:cubicBezTo>
                      <a:pt x="0" y="2034"/>
                      <a:pt x="428" y="3024"/>
                      <a:pt x="1294" y="3355"/>
                    </a:cubicBezTo>
                    <a:cubicBezTo>
                      <a:pt x="1483" y="3427"/>
                      <a:pt x="1678" y="3461"/>
                      <a:pt x="1870" y="3461"/>
                    </a:cubicBezTo>
                    <a:cubicBezTo>
                      <a:pt x="2555" y="3461"/>
                      <a:pt x="3208" y="3025"/>
                      <a:pt x="3479" y="2329"/>
                    </a:cubicBezTo>
                    <a:cubicBezTo>
                      <a:pt x="3818" y="1428"/>
                      <a:pt x="3390" y="437"/>
                      <a:pt x="2525" y="107"/>
                    </a:cubicBezTo>
                    <a:cubicBezTo>
                      <a:pt x="2336" y="35"/>
                      <a:pt x="2141" y="1"/>
                      <a:pt x="1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6"/>
              <p:cNvSpPr/>
              <p:nvPr/>
            </p:nvSpPr>
            <p:spPr>
              <a:xfrm>
                <a:off x="8135566" y="2141852"/>
                <a:ext cx="54853" cy="46081"/>
              </a:xfrm>
              <a:custGeom>
                <a:avLst/>
                <a:gdLst/>
                <a:ahLst/>
                <a:cxnLst/>
                <a:rect l="l" t="t" r="r" b="b"/>
                <a:pathLst>
                  <a:path w="1482" h="1245" extrusionOk="0">
                    <a:moveTo>
                      <a:pt x="702" y="1"/>
                    </a:moveTo>
                    <a:cubicBezTo>
                      <a:pt x="446" y="1"/>
                      <a:pt x="211" y="147"/>
                      <a:pt x="117" y="389"/>
                    </a:cubicBezTo>
                    <a:cubicBezTo>
                      <a:pt x="1" y="701"/>
                      <a:pt x="179" y="1067"/>
                      <a:pt x="527" y="1200"/>
                    </a:cubicBezTo>
                    <a:cubicBezTo>
                      <a:pt x="607" y="1230"/>
                      <a:pt x="690" y="1244"/>
                      <a:pt x="771" y="1244"/>
                    </a:cubicBezTo>
                    <a:cubicBezTo>
                      <a:pt x="1030" y="1244"/>
                      <a:pt x="1270" y="1099"/>
                      <a:pt x="1365" y="861"/>
                    </a:cubicBezTo>
                    <a:cubicBezTo>
                      <a:pt x="1481" y="540"/>
                      <a:pt x="1303" y="174"/>
                      <a:pt x="955" y="50"/>
                    </a:cubicBezTo>
                    <a:cubicBezTo>
                      <a:pt x="871" y="17"/>
                      <a:pt x="786" y="1"/>
                      <a:pt x="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6"/>
              <p:cNvSpPr/>
              <p:nvPr/>
            </p:nvSpPr>
            <p:spPr>
              <a:xfrm>
                <a:off x="8101886" y="2168834"/>
                <a:ext cx="19839" cy="16730"/>
              </a:xfrm>
              <a:custGeom>
                <a:avLst/>
                <a:gdLst/>
                <a:ahLst/>
                <a:cxnLst/>
                <a:rect l="l" t="t" r="r" b="b"/>
                <a:pathLst>
                  <a:path w="536" h="452" extrusionOk="0">
                    <a:moveTo>
                      <a:pt x="259" y="1"/>
                    </a:moveTo>
                    <a:cubicBezTo>
                      <a:pt x="165" y="1"/>
                      <a:pt x="79" y="53"/>
                      <a:pt x="45" y="141"/>
                    </a:cubicBezTo>
                    <a:cubicBezTo>
                      <a:pt x="1" y="257"/>
                      <a:pt x="72" y="382"/>
                      <a:pt x="197" y="436"/>
                    </a:cubicBezTo>
                    <a:cubicBezTo>
                      <a:pt x="224" y="446"/>
                      <a:pt x="253" y="451"/>
                      <a:pt x="281" y="451"/>
                    </a:cubicBezTo>
                    <a:cubicBezTo>
                      <a:pt x="371" y="451"/>
                      <a:pt x="457" y="399"/>
                      <a:pt x="491" y="311"/>
                    </a:cubicBezTo>
                    <a:cubicBezTo>
                      <a:pt x="536" y="195"/>
                      <a:pt x="473" y="70"/>
                      <a:pt x="349" y="16"/>
                    </a:cubicBezTo>
                    <a:cubicBezTo>
                      <a:pt x="319" y="6"/>
                      <a:pt x="289"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6"/>
              <p:cNvSpPr/>
              <p:nvPr/>
            </p:nvSpPr>
            <p:spPr>
              <a:xfrm>
                <a:off x="7853574" y="2025450"/>
                <a:ext cx="141388" cy="127989"/>
              </a:xfrm>
              <a:custGeom>
                <a:avLst/>
                <a:gdLst/>
                <a:ahLst/>
                <a:cxnLst/>
                <a:rect l="l" t="t" r="r" b="b"/>
                <a:pathLst>
                  <a:path w="3820" h="3458" extrusionOk="0">
                    <a:moveTo>
                      <a:pt x="1944" y="0"/>
                    </a:moveTo>
                    <a:cubicBezTo>
                      <a:pt x="1258" y="0"/>
                      <a:pt x="604" y="432"/>
                      <a:pt x="340" y="1134"/>
                    </a:cubicBezTo>
                    <a:cubicBezTo>
                      <a:pt x="1" y="2035"/>
                      <a:pt x="429" y="3025"/>
                      <a:pt x="1295" y="3355"/>
                    </a:cubicBezTo>
                    <a:cubicBezTo>
                      <a:pt x="1482" y="3425"/>
                      <a:pt x="1675" y="3458"/>
                      <a:pt x="1865" y="3458"/>
                    </a:cubicBezTo>
                    <a:cubicBezTo>
                      <a:pt x="2552" y="3458"/>
                      <a:pt x="3206" y="3026"/>
                      <a:pt x="3471" y="2320"/>
                    </a:cubicBezTo>
                    <a:cubicBezTo>
                      <a:pt x="3819" y="1428"/>
                      <a:pt x="3391" y="429"/>
                      <a:pt x="2526" y="108"/>
                    </a:cubicBezTo>
                    <a:cubicBezTo>
                      <a:pt x="2335" y="35"/>
                      <a:pt x="2138" y="0"/>
                      <a:pt x="19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6"/>
              <p:cNvSpPr/>
              <p:nvPr/>
            </p:nvSpPr>
            <p:spPr>
              <a:xfrm>
                <a:off x="7884293" y="2046769"/>
                <a:ext cx="54853" cy="45896"/>
              </a:xfrm>
              <a:custGeom>
                <a:avLst/>
                <a:gdLst/>
                <a:ahLst/>
                <a:cxnLst/>
                <a:rect l="l" t="t" r="r" b="b"/>
                <a:pathLst>
                  <a:path w="1482" h="1240" extrusionOk="0">
                    <a:moveTo>
                      <a:pt x="702" y="1"/>
                    </a:moveTo>
                    <a:cubicBezTo>
                      <a:pt x="447" y="1"/>
                      <a:pt x="211" y="146"/>
                      <a:pt x="117" y="388"/>
                    </a:cubicBezTo>
                    <a:cubicBezTo>
                      <a:pt x="1" y="701"/>
                      <a:pt x="179" y="1066"/>
                      <a:pt x="527" y="1191"/>
                    </a:cubicBezTo>
                    <a:cubicBezTo>
                      <a:pt x="611" y="1224"/>
                      <a:pt x="696" y="1240"/>
                      <a:pt x="780" y="1240"/>
                    </a:cubicBezTo>
                    <a:cubicBezTo>
                      <a:pt x="1036" y="1240"/>
                      <a:pt x="1271" y="1094"/>
                      <a:pt x="1366" y="852"/>
                    </a:cubicBezTo>
                    <a:cubicBezTo>
                      <a:pt x="1482" y="540"/>
                      <a:pt x="1303" y="174"/>
                      <a:pt x="955" y="49"/>
                    </a:cubicBezTo>
                    <a:cubicBezTo>
                      <a:pt x="872" y="16"/>
                      <a:pt x="786" y="1"/>
                      <a:pt x="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6"/>
              <p:cNvSpPr/>
              <p:nvPr/>
            </p:nvSpPr>
            <p:spPr>
              <a:xfrm>
                <a:off x="7931853" y="2104470"/>
                <a:ext cx="19839" cy="16545"/>
              </a:xfrm>
              <a:custGeom>
                <a:avLst/>
                <a:gdLst/>
                <a:ahLst/>
                <a:cxnLst/>
                <a:rect l="l" t="t" r="r" b="b"/>
                <a:pathLst>
                  <a:path w="536" h="447" extrusionOk="0">
                    <a:moveTo>
                      <a:pt x="259" y="0"/>
                    </a:moveTo>
                    <a:cubicBezTo>
                      <a:pt x="165" y="0"/>
                      <a:pt x="79" y="52"/>
                      <a:pt x="45" y="141"/>
                    </a:cubicBezTo>
                    <a:cubicBezTo>
                      <a:pt x="0" y="257"/>
                      <a:pt x="72" y="382"/>
                      <a:pt x="197" y="426"/>
                    </a:cubicBezTo>
                    <a:cubicBezTo>
                      <a:pt x="227" y="440"/>
                      <a:pt x="259" y="447"/>
                      <a:pt x="290" y="447"/>
                    </a:cubicBezTo>
                    <a:cubicBezTo>
                      <a:pt x="377" y="447"/>
                      <a:pt x="458" y="395"/>
                      <a:pt x="491" y="310"/>
                    </a:cubicBezTo>
                    <a:cubicBezTo>
                      <a:pt x="536" y="194"/>
                      <a:pt x="473" y="60"/>
                      <a:pt x="348" y="16"/>
                    </a:cubicBezTo>
                    <a:cubicBezTo>
                      <a:pt x="319" y="5"/>
                      <a:pt x="288"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6"/>
              <p:cNvSpPr/>
              <p:nvPr/>
            </p:nvSpPr>
            <p:spPr>
              <a:xfrm>
                <a:off x="7936147" y="2186933"/>
                <a:ext cx="117922" cy="84537"/>
              </a:xfrm>
              <a:custGeom>
                <a:avLst/>
                <a:gdLst/>
                <a:ahLst/>
                <a:cxnLst/>
                <a:rect l="l" t="t" r="r" b="b"/>
                <a:pathLst>
                  <a:path w="3186" h="2284" fill="none" extrusionOk="0">
                    <a:moveTo>
                      <a:pt x="3185" y="1026"/>
                    </a:moveTo>
                    <a:cubicBezTo>
                      <a:pt x="3185" y="1026"/>
                      <a:pt x="2587" y="2284"/>
                      <a:pt x="1294" y="1793"/>
                    </a:cubicBezTo>
                    <a:cubicBezTo>
                      <a:pt x="0" y="1303"/>
                      <a:pt x="482" y="0"/>
                      <a:pt x="482" y="0"/>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6"/>
              <p:cNvSpPr/>
              <p:nvPr/>
            </p:nvSpPr>
            <p:spPr>
              <a:xfrm>
                <a:off x="8091670" y="2252851"/>
                <a:ext cx="97084" cy="63995"/>
              </a:xfrm>
              <a:custGeom>
                <a:avLst/>
                <a:gdLst/>
                <a:ahLst/>
                <a:cxnLst/>
                <a:rect l="l" t="t" r="r" b="b"/>
                <a:pathLst>
                  <a:path w="2623" h="1729" extrusionOk="0">
                    <a:moveTo>
                      <a:pt x="970" y="0"/>
                    </a:moveTo>
                    <a:cubicBezTo>
                      <a:pt x="579" y="0"/>
                      <a:pt x="259" y="153"/>
                      <a:pt x="152" y="432"/>
                    </a:cubicBezTo>
                    <a:cubicBezTo>
                      <a:pt x="0" y="842"/>
                      <a:pt x="393" y="1368"/>
                      <a:pt x="1026" y="1609"/>
                    </a:cubicBezTo>
                    <a:cubicBezTo>
                      <a:pt x="1242" y="1690"/>
                      <a:pt x="1458" y="1729"/>
                      <a:pt x="1656" y="1729"/>
                    </a:cubicBezTo>
                    <a:cubicBezTo>
                      <a:pt x="2046" y="1729"/>
                      <a:pt x="2365" y="1578"/>
                      <a:pt x="2471" y="1306"/>
                    </a:cubicBezTo>
                    <a:cubicBezTo>
                      <a:pt x="2623" y="895"/>
                      <a:pt x="2230" y="360"/>
                      <a:pt x="1597" y="119"/>
                    </a:cubicBezTo>
                    <a:cubicBezTo>
                      <a:pt x="1382" y="39"/>
                      <a:pt x="1167" y="0"/>
                      <a:pt x="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6"/>
              <p:cNvSpPr/>
              <p:nvPr/>
            </p:nvSpPr>
            <p:spPr>
              <a:xfrm>
                <a:off x="7800758" y="2142629"/>
                <a:ext cx="97121" cy="64180"/>
              </a:xfrm>
              <a:custGeom>
                <a:avLst/>
                <a:gdLst/>
                <a:ahLst/>
                <a:cxnLst/>
                <a:rect l="l" t="t" r="r" b="b"/>
                <a:pathLst>
                  <a:path w="2624" h="1734" extrusionOk="0">
                    <a:moveTo>
                      <a:pt x="978" y="0"/>
                    </a:moveTo>
                    <a:cubicBezTo>
                      <a:pt x="583" y="0"/>
                      <a:pt x="260" y="155"/>
                      <a:pt x="152" y="430"/>
                    </a:cubicBezTo>
                    <a:cubicBezTo>
                      <a:pt x="1" y="840"/>
                      <a:pt x="393" y="1376"/>
                      <a:pt x="1027" y="1616"/>
                    </a:cubicBezTo>
                    <a:cubicBezTo>
                      <a:pt x="1239" y="1696"/>
                      <a:pt x="1451" y="1734"/>
                      <a:pt x="1646" y="1734"/>
                    </a:cubicBezTo>
                    <a:cubicBezTo>
                      <a:pt x="2041" y="1734"/>
                      <a:pt x="2364" y="1579"/>
                      <a:pt x="2472" y="1304"/>
                    </a:cubicBezTo>
                    <a:cubicBezTo>
                      <a:pt x="2623" y="894"/>
                      <a:pt x="2231" y="359"/>
                      <a:pt x="1597" y="118"/>
                    </a:cubicBezTo>
                    <a:cubicBezTo>
                      <a:pt x="1385" y="38"/>
                      <a:pt x="1173"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7" name="Google Shape;1267;p56"/>
            <p:cNvSpPr/>
            <p:nvPr/>
          </p:nvSpPr>
          <p:spPr>
            <a:xfrm>
              <a:off x="6581229" y="3635949"/>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6"/>
            <p:cNvSpPr/>
            <p:nvPr/>
          </p:nvSpPr>
          <p:spPr>
            <a:xfrm>
              <a:off x="7902306" y="2746961"/>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6"/>
            <p:cNvSpPr/>
            <p:nvPr/>
          </p:nvSpPr>
          <p:spPr>
            <a:xfrm>
              <a:off x="7975637" y="890684"/>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2" name="Google Shape;1652;p65"/>
          <p:cNvSpPr/>
          <p:nvPr/>
        </p:nvSpPr>
        <p:spPr>
          <a:xfrm>
            <a:off x="3390283" y="2456051"/>
            <a:ext cx="684900" cy="68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2">
                    <a:lumMod val="10000"/>
                  </a:schemeClr>
                </a:solidFill>
              </a:rPr>
              <a:t>NỘI DUNG BÀI HỌC</a:t>
            </a:r>
            <a:endParaRPr sz="3200" b="1" dirty="0">
              <a:solidFill>
                <a:schemeClr val="bg2">
                  <a:lumMod val="10000"/>
                </a:schemeClr>
              </a:solidFill>
            </a:endParaRPr>
          </a:p>
        </p:txBody>
      </p:sp>
      <p:sp>
        <p:nvSpPr>
          <p:cNvPr id="1699" name="Google Shape;1699;p65"/>
          <p:cNvSpPr txBox="1"/>
          <p:nvPr/>
        </p:nvSpPr>
        <p:spPr>
          <a:xfrm flipH="1">
            <a:off x="1949992" y="1388805"/>
            <a:ext cx="4867147" cy="1140533"/>
          </a:xfrm>
          <a:prstGeom prst="rect">
            <a:avLst/>
          </a:prstGeom>
          <a:noFill/>
          <a:ln>
            <a:noFill/>
          </a:ln>
        </p:spPr>
        <p:txBody>
          <a:bodyPr spcFirstLastPara="1" wrap="square" lIns="91425" tIns="91425" rIns="91425" bIns="91425" anchor="b" anchorCtr="0">
            <a:noAutofit/>
          </a:bodyPr>
          <a:lstStyle/>
          <a:p>
            <a:pPr marL="0" lvl="0" indent="0" algn="just" rtl="0">
              <a:lnSpc>
                <a:spcPct val="150000"/>
              </a:lnSpc>
              <a:spcBef>
                <a:spcPts val="0"/>
              </a:spcBef>
              <a:spcAft>
                <a:spcPts val="0"/>
              </a:spcAft>
              <a:buNone/>
            </a:pPr>
            <a:r>
              <a:rPr lang="en-US" sz="2400" b="1" dirty="0">
                <a:solidFill>
                  <a:srgbClr val="C00000"/>
                </a:solidFill>
                <a:latin typeface="Arial" panose="020B0604020202020204" pitchFamily="34" charset="0"/>
                <a:ea typeface="Poppins"/>
                <a:cs typeface="Arial" panose="020B0604020202020204" pitchFamily="34" charset="0"/>
                <a:sym typeface="Poppins"/>
              </a:rPr>
              <a:t>1. </a:t>
            </a:r>
            <a:r>
              <a:rPr lang="en-US" sz="2400" b="1" dirty="0" err="1">
                <a:solidFill>
                  <a:schemeClr val="dk1"/>
                </a:solidFill>
                <a:latin typeface="Arial" panose="020B0604020202020204" pitchFamily="34" charset="0"/>
                <a:ea typeface="Poppins"/>
                <a:cs typeface="Arial" panose="020B0604020202020204" pitchFamily="34" charset="0"/>
                <a:sym typeface="Poppins"/>
              </a:rPr>
              <a:t>Các</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err="1">
                <a:solidFill>
                  <a:schemeClr val="dk1"/>
                </a:solidFill>
                <a:latin typeface="Arial" panose="020B0604020202020204" pitchFamily="34" charset="0"/>
                <a:ea typeface="Poppins"/>
                <a:cs typeface="Arial" panose="020B0604020202020204" pitchFamily="34" charset="0"/>
                <a:sym typeface="Poppins"/>
              </a:rPr>
              <a:t>nhóm</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err="1">
                <a:solidFill>
                  <a:schemeClr val="dk1"/>
                </a:solidFill>
                <a:latin typeface="Arial" panose="020B0604020202020204" pitchFamily="34" charset="0"/>
                <a:ea typeface="Poppins"/>
                <a:cs typeface="Arial" panose="020B0604020202020204" pitchFamily="34" charset="0"/>
                <a:sym typeface="Poppins"/>
              </a:rPr>
              <a:t>chất</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err="1">
                <a:solidFill>
                  <a:schemeClr val="dk1"/>
                </a:solidFill>
                <a:latin typeface="Arial" panose="020B0604020202020204" pitchFamily="34" charset="0"/>
                <a:ea typeface="Poppins"/>
                <a:cs typeface="Arial" panose="020B0604020202020204" pitchFamily="34" charset="0"/>
                <a:sym typeface="Poppins"/>
              </a:rPr>
              <a:t>dinh</a:t>
            </a:r>
            <a:r>
              <a:rPr lang="en-US" sz="2400" b="1" dirty="0">
                <a:solidFill>
                  <a:schemeClr val="dk1"/>
                </a:solidFill>
                <a:latin typeface="Arial" panose="020B0604020202020204" pitchFamily="34" charset="0"/>
                <a:ea typeface="Poppins"/>
                <a:cs typeface="Arial" panose="020B0604020202020204" pitchFamily="34" charset="0"/>
                <a:sym typeface="Poppins"/>
              </a:rPr>
              <a:t> d</a:t>
            </a:r>
            <a:r>
              <a:rPr lang="vi-VN" sz="2400" b="1" dirty="0">
                <a:solidFill>
                  <a:schemeClr val="dk1"/>
                </a:solidFill>
                <a:latin typeface="Arial" panose="020B0604020202020204" pitchFamily="34" charset="0"/>
                <a:ea typeface="Poppins"/>
                <a:cs typeface="Arial" panose="020B0604020202020204" pitchFamily="34" charset="0"/>
                <a:sym typeface="Poppins"/>
              </a:rPr>
              <a:t>ư</a:t>
            </a:r>
            <a:r>
              <a:rPr lang="en-US" sz="2400" b="1" dirty="0" err="1">
                <a:solidFill>
                  <a:schemeClr val="dk1"/>
                </a:solidFill>
                <a:latin typeface="Arial" panose="020B0604020202020204" pitchFamily="34" charset="0"/>
                <a:ea typeface="Poppins"/>
                <a:cs typeface="Arial" panose="020B0604020202020204" pitchFamily="34" charset="0"/>
                <a:sym typeface="Poppins"/>
              </a:rPr>
              <a:t>ỡng</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err="1">
                <a:solidFill>
                  <a:schemeClr val="dk1"/>
                </a:solidFill>
                <a:latin typeface="Arial" panose="020B0604020202020204" pitchFamily="34" charset="0"/>
                <a:ea typeface="Poppins"/>
                <a:cs typeface="Arial" panose="020B0604020202020204" pitchFamily="34" charset="0"/>
                <a:sym typeface="Poppins"/>
              </a:rPr>
              <a:t>có</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err="1">
                <a:solidFill>
                  <a:schemeClr val="dk1"/>
                </a:solidFill>
                <a:latin typeface="Arial" panose="020B0604020202020204" pitchFamily="34" charset="0"/>
                <a:ea typeface="Poppins"/>
                <a:cs typeface="Arial" panose="020B0604020202020204" pitchFamily="34" charset="0"/>
                <a:sym typeface="Poppins"/>
              </a:rPr>
              <a:t>trong</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err="1">
                <a:solidFill>
                  <a:schemeClr val="dk1"/>
                </a:solidFill>
                <a:latin typeface="Arial" panose="020B0604020202020204" pitchFamily="34" charset="0"/>
                <a:ea typeface="Poppins"/>
                <a:cs typeface="Arial" panose="020B0604020202020204" pitchFamily="34" charset="0"/>
                <a:sym typeface="Poppins"/>
              </a:rPr>
              <a:t>thức</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err="1">
                <a:solidFill>
                  <a:schemeClr val="dk1"/>
                </a:solidFill>
                <a:latin typeface="Arial" panose="020B0604020202020204" pitchFamily="34" charset="0"/>
                <a:ea typeface="Poppins"/>
                <a:cs typeface="Arial" panose="020B0604020202020204" pitchFamily="34" charset="0"/>
                <a:sym typeface="Poppins"/>
              </a:rPr>
              <a:t>ăn</a:t>
            </a:r>
            <a:endParaRPr sz="2400" b="1" dirty="0">
              <a:solidFill>
                <a:schemeClr val="dk1"/>
              </a:solidFill>
              <a:latin typeface="Arial" panose="020B0604020202020204" pitchFamily="34" charset="0"/>
              <a:ea typeface="Poppins"/>
              <a:cs typeface="Arial" panose="020B0604020202020204" pitchFamily="34" charset="0"/>
              <a:sym typeface="Poppins"/>
            </a:endParaRPr>
          </a:p>
        </p:txBody>
      </p:sp>
      <p:sp>
        <p:nvSpPr>
          <p:cNvPr id="1701" name="Google Shape;1701;p65"/>
          <p:cNvSpPr txBox="1"/>
          <p:nvPr/>
        </p:nvSpPr>
        <p:spPr>
          <a:xfrm flipH="1">
            <a:off x="1969060" y="2987959"/>
            <a:ext cx="6316676" cy="5718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400" b="1" dirty="0">
                <a:solidFill>
                  <a:srgbClr val="C00000"/>
                </a:solidFill>
                <a:latin typeface="Arial" panose="020B0604020202020204" pitchFamily="34" charset="0"/>
                <a:ea typeface="Poppins"/>
                <a:cs typeface="Arial" panose="020B0604020202020204" pitchFamily="34" charset="0"/>
                <a:sym typeface="Poppins"/>
              </a:rPr>
              <a:t>2. </a:t>
            </a:r>
            <a:r>
              <a:rPr lang="en-US" sz="2400" b="1" dirty="0" err="1">
                <a:solidFill>
                  <a:schemeClr val="dk1"/>
                </a:solidFill>
                <a:latin typeface="Arial" panose="020B0604020202020204" pitchFamily="34" charset="0"/>
                <a:ea typeface="Poppins"/>
                <a:cs typeface="Arial" panose="020B0604020202020204" pitchFamily="34" charset="0"/>
                <a:sym typeface="Poppins"/>
              </a:rPr>
              <a:t>Vai</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err="1">
                <a:solidFill>
                  <a:schemeClr val="dk1"/>
                </a:solidFill>
                <a:latin typeface="Arial" panose="020B0604020202020204" pitchFamily="34" charset="0"/>
                <a:ea typeface="Poppins"/>
                <a:cs typeface="Arial" panose="020B0604020202020204" pitchFamily="34" charset="0"/>
                <a:sym typeface="Poppins"/>
              </a:rPr>
              <a:t>trò</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err="1">
                <a:solidFill>
                  <a:schemeClr val="dk1"/>
                </a:solidFill>
                <a:latin typeface="Arial" panose="020B0604020202020204" pitchFamily="34" charset="0"/>
                <a:ea typeface="Poppins"/>
                <a:cs typeface="Arial" panose="020B0604020202020204" pitchFamily="34" charset="0"/>
                <a:sym typeface="Poppins"/>
              </a:rPr>
              <a:t>của</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err="1">
                <a:solidFill>
                  <a:schemeClr val="dk1"/>
                </a:solidFill>
                <a:latin typeface="Arial" panose="020B0604020202020204" pitchFamily="34" charset="0"/>
                <a:ea typeface="Poppins"/>
                <a:cs typeface="Arial" panose="020B0604020202020204" pitchFamily="34" charset="0"/>
                <a:sym typeface="Poppins"/>
              </a:rPr>
              <a:t>các</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err="1">
                <a:solidFill>
                  <a:schemeClr val="dk1"/>
                </a:solidFill>
                <a:latin typeface="Arial" panose="020B0604020202020204" pitchFamily="34" charset="0"/>
                <a:ea typeface="Poppins"/>
                <a:cs typeface="Arial" panose="020B0604020202020204" pitchFamily="34" charset="0"/>
                <a:sym typeface="Poppins"/>
              </a:rPr>
              <a:t>nhóm</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err="1">
                <a:solidFill>
                  <a:schemeClr val="dk1"/>
                </a:solidFill>
                <a:latin typeface="Arial" panose="020B0604020202020204" pitchFamily="34" charset="0"/>
                <a:ea typeface="Poppins"/>
                <a:cs typeface="Arial" panose="020B0604020202020204" pitchFamily="34" charset="0"/>
                <a:sym typeface="Poppins"/>
              </a:rPr>
              <a:t>chất</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err="1">
                <a:solidFill>
                  <a:schemeClr val="dk1"/>
                </a:solidFill>
                <a:latin typeface="Arial" panose="020B0604020202020204" pitchFamily="34" charset="0"/>
                <a:ea typeface="Poppins"/>
                <a:cs typeface="Arial" panose="020B0604020202020204" pitchFamily="34" charset="0"/>
                <a:sym typeface="Poppins"/>
              </a:rPr>
              <a:t>dinh</a:t>
            </a:r>
            <a:r>
              <a:rPr lang="en-US" sz="2400" b="1" dirty="0">
                <a:solidFill>
                  <a:schemeClr val="dk1"/>
                </a:solidFill>
                <a:latin typeface="Arial" panose="020B0604020202020204" pitchFamily="34" charset="0"/>
                <a:ea typeface="Poppins"/>
                <a:cs typeface="Arial" panose="020B0604020202020204" pitchFamily="34" charset="0"/>
                <a:sym typeface="Poppins"/>
              </a:rPr>
              <a:t> </a:t>
            </a:r>
            <a:r>
              <a:rPr lang="en-US" sz="2400" b="1" dirty="0">
                <a:solidFill>
                  <a:schemeClr val="dk1"/>
                </a:solidFill>
                <a:latin typeface="Arial" panose="020B0604020202020204" pitchFamily="34" charset="0"/>
                <a:cs typeface="Arial" panose="020B0604020202020204" pitchFamily="34" charset="0"/>
                <a:sym typeface="Poppins"/>
              </a:rPr>
              <a:t>d</a:t>
            </a:r>
            <a:r>
              <a:rPr lang="vi-VN" sz="2400" b="1" dirty="0">
                <a:solidFill>
                  <a:schemeClr val="dk1"/>
                </a:solidFill>
                <a:latin typeface="Arial" panose="020B0604020202020204" pitchFamily="34" charset="0"/>
                <a:cs typeface="Arial" panose="020B0604020202020204" pitchFamily="34" charset="0"/>
                <a:sym typeface="Poppins"/>
              </a:rPr>
              <a:t>ư</a:t>
            </a:r>
            <a:r>
              <a:rPr lang="en-US" sz="2400" b="1" dirty="0" err="1">
                <a:solidFill>
                  <a:schemeClr val="dk1"/>
                </a:solidFill>
                <a:latin typeface="Arial" panose="020B0604020202020204" pitchFamily="34" charset="0"/>
                <a:cs typeface="Arial" panose="020B0604020202020204" pitchFamily="34" charset="0"/>
                <a:sym typeface="Poppins"/>
              </a:rPr>
              <a:t>ỡng</a:t>
            </a:r>
            <a:r>
              <a:rPr lang="en-US" sz="2400" b="1" dirty="0">
                <a:solidFill>
                  <a:schemeClr val="dk1"/>
                </a:solidFill>
                <a:latin typeface="Arial" panose="020B0604020202020204" pitchFamily="34" charset="0"/>
                <a:cs typeface="Arial" panose="020B0604020202020204" pitchFamily="34" charset="0"/>
                <a:sym typeface="Poppins"/>
              </a:rPr>
              <a:t> </a:t>
            </a:r>
            <a:r>
              <a:rPr lang="en-US" sz="2400" b="1" dirty="0" err="1">
                <a:solidFill>
                  <a:schemeClr val="dk1"/>
                </a:solidFill>
                <a:latin typeface="Arial" panose="020B0604020202020204" pitchFamily="34" charset="0"/>
                <a:cs typeface="Arial" panose="020B0604020202020204" pitchFamily="34" charset="0"/>
                <a:sym typeface="Poppins"/>
              </a:rPr>
              <a:t>đối</a:t>
            </a:r>
            <a:r>
              <a:rPr lang="en-US" sz="2400" b="1" dirty="0">
                <a:solidFill>
                  <a:schemeClr val="dk1"/>
                </a:solidFill>
                <a:latin typeface="Arial" panose="020B0604020202020204" pitchFamily="34" charset="0"/>
                <a:cs typeface="Arial" panose="020B0604020202020204" pitchFamily="34" charset="0"/>
                <a:sym typeface="Poppins"/>
              </a:rPr>
              <a:t> </a:t>
            </a:r>
            <a:r>
              <a:rPr lang="en-US" sz="2400" b="1" dirty="0" err="1">
                <a:solidFill>
                  <a:schemeClr val="dk1"/>
                </a:solidFill>
                <a:latin typeface="Arial" panose="020B0604020202020204" pitchFamily="34" charset="0"/>
                <a:cs typeface="Arial" panose="020B0604020202020204" pitchFamily="34" charset="0"/>
                <a:sym typeface="Poppins"/>
              </a:rPr>
              <a:t>với</a:t>
            </a:r>
            <a:r>
              <a:rPr lang="en-US" sz="2400" b="1" dirty="0">
                <a:solidFill>
                  <a:schemeClr val="dk1"/>
                </a:solidFill>
                <a:latin typeface="Arial" panose="020B0604020202020204" pitchFamily="34" charset="0"/>
                <a:cs typeface="Arial" panose="020B0604020202020204" pitchFamily="34" charset="0"/>
                <a:sym typeface="Poppins"/>
              </a:rPr>
              <a:t> </a:t>
            </a:r>
            <a:r>
              <a:rPr lang="en-US" sz="2400" b="1" dirty="0" err="1">
                <a:solidFill>
                  <a:schemeClr val="dk1"/>
                </a:solidFill>
                <a:latin typeface="Arial" panose="020B0604020202020204" pitchFamily="34" charset="0"/>
                <a:cs typeface="Arial" panose="020B0604020202020204" pitchFamily="34" charset="0"/>
                <a:sym typeface="Poppins"/>
              </a:rPr>
              <a:t>cơ</a:t>
            </a:r>
            <a:r>
              <a:rPr lang="en-US" sz="2400" b="1" dirty="0">
                <a:solidFill>
                  <a:schemeClr val="dk1"/>
                </a:solidFill>
                <a:latin typeface="Arial" panose="020B0604020202020204" pitchFamily="34" charset="0"/>
                <a:cs typeface="Arial" panose="020B0604020202020204" pitchFamily="34" charset="0"/>
                <a:sym typeface="Poppins"/>
              </a:rPr>
              <a:t> </a:t>
            </a:r>
            <a:r>
              <a:rPr lang="en-US" sz="2400" b="1" dirty="0" err="1">
                <a:solidFill>
                  <a:schemeClr val="dk1"/>
                </a:solidFill>
                <a:latin typeface="Arial" panose="020B0604020202020204" pitchFamily="34" charset="0"/>
                <a:cs typeface="Arial" panose="020B0604020202020204" pitchFamily="34" charset="0"/>
                <a:sym typeface="Poppins"/>
              </a:rPr>
              <a:t>thể</a:t>
            </a:r>
            <a:endParaRPr sz="2400" b="1" dirty="0">
              <a:solidFill>
                <a:schemeClr val="dk1"/>
              </a:solidFill>
              <a:latin typeface="Arial" panose="020B0604020202020204" pitchFamily="34" charset="0"/>
              <a:cs typeface="Arial" panose="020B0604020202020204" pitchFamily="34" charset="0"/>
              <a:sym typeface="Poppins"/>
            </a:endParaRPr>
          </a:p>
        </p:txBody>
      </p:sp>
      <p:grpSp>
        <p:nvGrpSpPr>
          <p:cNvPr id="1713" name="Google Shape;1713;p65"/>
          <p:cNvGrpSpPr/>
          <p:nvPr/>
        </p:nvGrpSpPr>
        <p:grpSpPr>
          <a:xfrm>
            <a:off x="8025899" y="525846"/>
            <a:ext cx="670023" cy="1208530"/>
            <a:chOff x="7602423" y="1109049"/>
            <a:chExt cx="670023" cy="1208530"/>
          </a:xfrm>
        </p:grpSpPr>
        <p:sp>
          <p:nvSpPr>
            <p:cNvPr id="1714" name="Google Shape;1714;p65"/>
            <p:cNvSpPr/>
            <p:nvPr/>
          </p:nvSpPr>
          <p:spPr>
            <a:xfrm>
              <a:off x="7896569" y="1109049"/>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5"/>
            <p:cNvSpPr/>
            <p:nvPr/>
          </p:nvSpPr>
          <p:spPr>
            <a:xfrm>
              <a:off x="7602423" y="1638904"/>
              <a:ext cx="207381" cy="182583"/>
            </a:xfrm>
            <a:custGeom>
              <a:avLst/>
              <a:gdLst/>
              <a:ahLst/>
              <a:cxnLst/>
              <a:rect l="l" t="t" r="r" b="b"/>
              <a:pathLst>
                <a:path w="5603" h="4933" extrusionOk="0">
                  <a:moveTo>
                    <a:pt x="2810" y="1"/>
                  </a:moveTo>
                  <a:cubicBezTo>
                    <a:pt x="1842" y="1"/>
                    <a:pt x="924" y="574"/>
                    <a:pt x="527" y="1525"/>
                  </a:cubicBezTo>
                  <a:cubicBezTo>
                    <a:pt x="0" y="2774"/>
                    <a:pt x="598" y="4219"/>
                    <a:pt x="1856" y="4745"/>
                  </a:cubicBezTo>
                  <a:cubicBezTo>
                    <a:pt x="2165" y="4873"/>
                    <a:pt x="2486" y="4933"/>
                    <a:pt x="2801" y="4933"/>
                  </a:cubicBezTo>
                  <a:cubicBezTo>
                    <a:pt x="3768" y="4933"/>
                    <a:pt x="4686" y="4365"/>
                    <a:pt x="5076" y="3416"/>
                  </a:cubicBezTo>
                  <a:cubicBezTo>
                    <a:pt x="5603" y="2158"/>
                    <a:pt x="5005" y="713"/>
                    <a:pt x="3747" y="187"/>
                  </a:cubicBezTo>
                  <a:cubicBezTo>
                    <a:pt x="3440" y="61"/>
                    <a:pt x="3122" y="1"/>
                    <a:pt x="2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5"/>
            <p:cNvSpPr/>
            <p:nvPr/>
          </p:nvSpPr>
          <p:spPr>
            <a:xfrm rot="2140251">
              <a:off x="7922211" y="2048600"/>
              <a:ext cx="324592" cy="192386"/>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65"/>
          <p:cNvGrpSpPr/>
          <p:nvPr/>
        </p:nvGrpSpPr>
        <p:grpSpPr>
          <a:xfrm>
            <a:off x="612291" y="3466945"/>
            <a:ext cx="1089391" cy="1231530"/>
            <a:chOff x="771488" y="3329658"/>
            <a:chExt cx="1089391" cy="1231530"/>
          </a:xfrm>
        </p:grpSpPr>
        <p:sp>
          <p:nvSpPr>
            <p:cNvPr id="1718" name="Google Shape;1718;p65"/>
            <p:cNvSpPr/>
            <p:nvPr/>
          </p:nvSpPr>
          <p:spPr>
            <a:xfrm rot="3238938">
              <a:off x="812064" y="3679762"/>
              <a:ext cx="264829" cy="235218"/>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5"/>
            <p:cNvSpPr/>
            <p:nvPr/>
          </p:nvSpPr>
          <p:spPr>
            <a:xfrm rot="-1516949">
              <a:off x="1273595" y="3374944"/>
              <a:ext cx="264827" cy="235217"/>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5"/>
            <p:cNvSpPr/>
            <p:nvPr/>
          </p:nvSpPr>
          <p:spPr>
            <a:xfrm>
              <a:off x="1653498" y="3973629"/>
              <a:ext cx="207381" cy="182583"/>
            </a:xfrm>
            <a:custGeom>
              <a:avLst/>
              <a:gdLst/>
              <a:ahLst/>
              <a:cxnLst/>
              <a:rect l="l" t="t" r="r" b="b"/>
              <a:pathLst>
                <a:path w="5603" h="4933" extrusionOk="0">
                  <a:moveTo>
                    <a:pt x="2810" y="1"/>
                  </a:moveTo>
                  <a:cubicBezTo>
                    <a:pt x="1842" y="1"/>
                    <a:pt x="924" y="574"/>
                    <a:pt x="527" y="1525"/>
                  </a:cubicBezTo>
                  <a:cubicBezTo>
                    <a:pt x="0" y="2774"/>
                    <a:pt x="598" y="4219"/>
                    <a:pt x="1856" y="4745"/>
                  </a:cubicBezTo>
                  <a:cubicBezTo>
                    <a:pt x="2165" y="4873"/>
                    <a:pt x="2486" y="4933"/>
                    <a:pt x="2801" y="4933"/>
                  </a:cubicBezTo>
                  <a:cubicBezTo>
                    <a:pt x="3768" y="4933"/>
                    <a:pt x="4686" y="4365"/>
                    <a:pt x="5076" y="3416"/>
                  </a:cubicBezTo>
                  <a:cubicBezTo>
                    <a:pt x="5603" y="2158"/>
                    <a:pt x="5005" y="713"/>
                    <a:pt x="3747" y="187"/>
                  </a:cubicBezTo>
                  <a:cubicBezTo>
                    <a:pt x="3440" y="61"/>
                    <a:pt x="3122" y="1"/>
                    <a:pt x="2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5"/>
            <p:cNvSpPr/>
            <p:nvPr/>
          </p:nvSpPr>
          <p:spPr>
            <a:xfrm rot="6873729">
              <a:off x="1097010" y="4277399"/>
              <a:ext cx="324592" cy="192387"/>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a:extLst>
              <a:ext uri="{FF2B5EF4-FFF2-40B4-BE49-F238E27FC236}">
                <a16:creationId xmlns:a16="http://schemas.microsoft.com/office/drawing/2014/main" id="{5B0840C5-9C75-4243-A483-5E58731BEE31}"/>
              </a:ext>
            </a:extLst>
          </p:cNvPr>
          <p:cNvGrpSpPr/>
          <p:nvPr/>
        </p:nvGrpSpPr>
        <p:grpSpPr>
          <a:xfrm>
            <a:off x="602211" y="1697760"/>
            <a:ext cx="993600" cy="1890690"/>
            <a:chOff x="1803354" y="1698026"/>
            <a:chExt cx="993600" cy="1890690"/>
          </a:xfrm>
        </p:grpSpPr>
        <p:cxnSp>
          <p:nvCxnSpPr>
            <p:cNvPr id="1706" name="Google Shape;1706;p65"/>
            <p:cNvCxnSpPr>
              <a:cxnSpLocks/>
            </p:cNvCxnSpPr>
            <p:nvPr/>
          </p:nvCxnSpPr>
          <p:spPr>
            <a:xfrm rot="5400000" flipH="1" flipV="1">
              <a:off x="859252" y="2642129"/>
              <a:ext cx="1890089" cy="1884"/>
            </a:xfrm>
            <a:prstGeom prst="curvedConnector3">
              <a:avLst>
                <a:gd name="adj1" fmla="val 50000"/>
              </a:avLst>
            </a:prstGeom>
            <a:noFill/>
            <a:ln w="19050" cap="flat" cmpd="sng">
              <a:solidFill>
                <a:schemeClr val="dk1"/>
              </a:solidFill>
              <a:prstDash val="solid"/>
              <a:round/>
              <a:headEnd type="none" w="med" len="med"/>
              <a:tailEnd type="none" w="med" len="med"/>
            </a:ln>
          </p:spPr>
        </p:cxnSp>
        <p:cxnSp>
          <p:nvCxnSpPr>
            <p:cNvPr id="1707" name="Google Shape;1707;p65"/>
            <p:cNvCxnSpPr>
              <a:cxnSpLocks/>
            </p:cNvCxnSpPr>
            <p:nvPr/>
          </p:nvCxnSpPr>
          <p:spPr>
            <a:xfrm>
              <a:off x="1803354" y="1700544"/>
              <a:ext cx="993600" cy="600"/>
            </a:xfrm>
            <a:prstGeom prst="curvedConnector3">
              <a:avLst>
                <a:gd name="adj1" fmla="val 50002"/>
              </a:avLst>
            </a:prstGeom>
            <a:noFill/>
            <a:ln w="19050" cap="flat" cmpd="sng">
              <a:solidFill>
                <a:schemeClr val="dk1"/>
              </a:solidFill>
              <a:prstDash val="solid"/>
              <a:round/>
              <a:headEnd type="none" w="med" len="med"/>
              <a:tailEnd type="none" w="med" len="med"/>
            </a:ln>
          </p:spPr>
        </p:cxnSp>
        <p:cxnSp>
          <p:nvCxnSpPr>
            <p:cNvPr id="78" name="Google Shape;1707;p65">
              <a:extLst>
                <a:ext uri="{FF2B5EF4-FFF2-40B4-BE49-F238E27FC236}">
                  <a16:creationId xmlns:a16="http://schemas.microsoft.com/office/drawing/2014/main" id="{29F73603-79EB-4486-A66D-D253D048E7AE}"/>
                </a:ext>
              </a:extLst>
            </p:cNvPr>
            <p:cNvCxnSpPr>
              <a:cxnSpLocks/>
            </p:cNvCxnSpPr>
            <p:nvPr/>
          </p:nvCxnSpPr>
          <p:spPr>
            <a:xfrm>
              <a:off x="1803354" y="3588116"/>
              <a:ext cx="993600" cy="600"/>
            </a:xfrm>
            <a:prstGeom prst="curvedConnector3">
              <a:avLst>
                <a:gd name="adj1" fmla="val 50002"/>
              </a:avLst>
            </a:prstGeom>
            <a:noFill/>
            <a:ln w="19050" cap="flat" cmpd="sng">
              <a:solidFill>
                <a:schemeClr val="dk1"/>
              </a:solidFill>
              <a:prstDash val="solid"/>
              <a:round/>
              <a:headEnd type="none" w="med" len="med"/>
              <a:tailEnd type="none" w="med" len="med"/>
            </a:ln>
          </p:spPr>
        </p:cxnSp>
      </p:grpSp>
      <p:grpSp>
        <p:nvGrpSpPr>
          <p:cNvPr id="1676" name="Google Shape;1676;p65"/>
          <p:cNvGrpSpPr/>
          <p:nvPr/>
        </p:nvGrpSpPr>
        <p:grpSpPr>
          <a:xfrm>
            <a:off x="1255062" y="1349741"/>
            <a:ext cx="694931" cy="635364"/>
            <a:chOff x="2440047" y="3917714"/>
            <a:chExt cx="519769" cy="483166"/>
          </a:xfrm>
        </p:grpSpPr>
        <p:sp>
          <p:nvSpPr>
            <p:cNvPr id="1677" name="Google Shape;1677;p65"/>
            <p:cNvSpPr/>
            <p:nvPr/>
          </p:nvSpPr>
          <p:spPr>
            <a:xfrm>
              <a:off x="2440047" y="3917714"/>
              <a:ext cx="519769" cy="483166"/>
            </a:xfrm>
            <a:custGeom>
              <a:avLst/>
              <a:gdLst/>
              <a:ahLst/>
              <a:cxnLst/>
              <a:rect l="l" t="t" r="r" b="b"/>
              <a:pathLst>
                <a:path w="21556" h="20038" extrusionOk="0">
                  <a:moveTo>
                    <a:pt x="10781" y="1"/>
                  </a:moveTo>
                  <a:cubicBezTo>
                    <a:pt x="9758" y="1"/>
                    <a:pt x="8736" y="418"/>
                    <a:pt x="7993" y="1253"/>
                  </a:cubicBezTo>
                  <a:cubicBezTo>
                    <a:pt x="7330" y="1999"/>
                    <a:pt x="6400" y="2445"/>
                    <a:pt x="5409" y="2499"/>
                  </a:cubicBezTo>
                  <a:cubicBezTo>
                    <a:pt x="3181" y="2620"/>
                    <a:pt x="1556" y="4653"/>
                    <a:pt x="1932" y="6859"/>
                  </a:cubicBezTo>
                  <a:cubicBezTo>
                    <a:pt x="2101" y="7837"/>
                    <a:pt x="1875" y="8844"/>
                    <a:pt x="1295" y="9653"/>
                  </a:cubicBezTo>
                  <a:cubicBezTo>
                    <a:pt x="1" y="11473"/>
                    <a:pt x="581" y="14016"/>
                    <a:pt x="2534" y="15086"/>
                  </a:cubicBezTo>
                  <a:cubicBezTo>
                    <a:pt x="3407" y="15564"/>
                    <a:pt x="4054" y="16374"/>
                    <a:pt x="4325" y="17330"/>
                  </a:cubicBezTo>
                  <a:cubicBezTo>
                    <a:pt x="4797" y="18987"/>
                    <a:pt x="6302" y="20035"/>
                    <a:pt x="7911" y="20035"/>
                  </a:cubicBezTo>
                  <a:cubicBezTo>
                    <a:pt x="8388" y="20035"/>
                    <a:pt x="8873" y="19944"/>
                    <a:pt x="9344" y="19748"/>
                  </a:cubicBezTo>
                  <a:cubicBezTo>
                    <a:pt x="9803" y="19557"/>
                    <a:pt x="10291" y="19462"/>
                    <a:pt x="10779" y="19462"/>
                  </a:cubicBezTo>
                  <a:cubicBezTo>
                    <a:pt x="11266" y="19462"/>
                    <a:pt x="11755" y="19557"/>
                    <a:pt x="12215" y="19748"/>
                  </a:cubicBezTo>
                  <a:cubicBezTo>
                    <a:pt x="12686" y="19945"/>
                    <a:pt x="13172" y="20038"/>
                    <a:pt x="13649" y="20038"/>
                  </a:cubicBezTo>
                  <a:cubicBezTo>
                    <a:pt x="15257" y="20038"/>
                    <a:pt x="16760" y="18986"/>
                    <a:pt x="17234" y="17330"/>
                  </a:cubicBezTo>
                  <a:cubicBezTo>
                    <a:pt x="17508" y="16374"/>
                    <a:pt x="18149" y="15564"/>
                    <a:pt x="19022" y="15086"/>
                  </a:cubicBezTo>
                  <a:cubicBezTo>
                    <a:pt x="20979" y="14013"/>
                    <a:pt x="21555" y="11470"/>
                    <a:pt x="20262" y="9653"/>
                  </a:cubicBezTo>
                  <a:cubicBezTo>
                    <a:pt x="19685" y="8844"/>
                    <a:pt x="19452" y="7837"/>
                    <a:pt x="19624" y="6859"/>
                  </a:cubicBezTo>
                  <a:cubicBezTo>
                    <a:pt x="20003" y="4660"/>
                    <a:pt x="18378" y="2620"/>
                    <a:pt x="16151" y="2499"/>
                  </a:cubicBezTo>
                  <a:cubicBezTo>
                    <a:pt x="15160" y="2448"/>
                    <a:pt x="14226" y="1999"/>
                    <a:pt x="13566" y="1253"/>
                  </a:cubicBezTo>
                  <a:cubicBezTo>
                    <a:pt x="12826" y="418"/>
                    <a:pt x="11803" y="1"/>
                    <a:pt x="10781" y="1"/>
                  </a:cubicBezTo>
                  <a:close/>
                </a:path>
              </a:pathLst>
            </a:custGeom>
            <a:solidFill>
              <a:srgbClr val="F8E148">
                <a:alpha val="44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5"/>
            <p:cNvSpPr/>
            <p:nvPr/>
          </p:nvSpPr>
          <p:spPr>
            <a:xfrm>
              <a:off x="2573606" y="4032972"/>
              <a:ext cx="252820" cy="252820"/>
            </a:xfrm>
            <a:custGeom>
              <a:avLst/>
              <a:gdLst/>
              <a:ahLst/>
              <a:cxnLst/>
              <a:rect l="l" t="t" r="r" b="b"/>
              <a:pathLst>
                <a:path w="10485" h="10485" extrusionOk="0">
                  <a:moveTo>
                    <a:pt x="5242" y="1"/>
                  </a:moveTo>
                  <a:cubicBezTo>
                    <a:pt x="2346" y="1"/>
                    <a:pt x="0" y="2349"/>
                    <a:pt x="0" y="5243"/>
                  </a:cubicBezTo>
                  <a:cubicBezTo>
                    <a:pt x="0" y="8140"/>
                    <a:pt x="2346" y="10485"/>
                    <a:pt x="5242" y="10485"/>
                  </a:cubicBezTo>
                  <a:cubicBezTo>
                    <a:pt x="8139" y="10485"/>
                    <a:pt x="10484" y="8140"/>
                    <a:pt x="10484" y="5243"/>
                  </a:cubicBezTo>
                  <a:cubicBezTo>
                    <a:pt x="10484" y="2349"/>
                    <a:pt x="8139" y="1"/>
                    <a:pt x="5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5"/>
            <p:cNvSpPr/>
            <p:nvPr/>
          </p:nvSpPr>
          <p:spPr>
            <a:xfrm>
              <a:off x="2573533" y="4060653"/>
              <a:ext cx="225066" cy="225138"/>
            </a:xfrm>
            <a:custGeom>
              <a:avLst/>
              <a:gdLst/>
              <a:ahLst/>
              <a:cxnLst/>
              <a:rect l="l" t="t" r="r" b="b"/>
              <a:pathLst>
                <a:path w="9334" h="9337" extrusionOk="0">
                  <a:moveTo>
                    <a:pt x="1966" y="0"/>
                  </a:moveTo>
                  <a:lnTo>
                    <a:pt x="1966" y="0"/>
                  </a:lnTo>
                  <a:cubicBezTo>
                    <a:pt x="768" y="962"/>
                    <a:pt x="0" y="2438"/>
                    <a:pt x="0" y="4095"/>
                  </a:cubicBezTo>
                  <a:cubicBezTo>
                    <a:pt x="0" y="6992"/>
                    <a:pt x="2345" y="9337"/>
                    <a:pt x="5239" y="9337"/>
                  </a:cubicBezTo>
                  <a:cubicBezTo>
                    <a:pt x="6896" y="9337"/>
                    <a:pt x="8375" y="8569"/>
                    <a:pt x="9334" y="7371"/>
                  </a:cubicBezTo>
                  <a:lnTo>
                    <a:pt x="9334" y="7371"/>
                  </a:lnTo>
                  <a:cubicBezTo>
                    <a:pt x="8438" y="8088"/>
                    <a:pt x="7301" y="8518"/>
                    <a:pt x="6061" y="8518"/>
                  </a:cubicBezTo>
                  <a:cubicBezTo>
                    <a:pt x="3164" y="8518"/>
                    <a:pt x="819" y="6173"/>
                    <a:pt x="819" y="3276"/>
                  </a:cubicBezTo>
                  <a:cubicBezTo>
                    <a:pt x="819" y="2036"/>
                    <a:pt x="1249" y="899"/>
                    <a:pt x="19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5"/>
            <p:cNvSpPr/>
            <p:nvPr/>
          </p:nvSpPr>
          <p:spPr>
            <a:xfrm>
              <a:off x="2628920" y="4143166"/>
              <a:ext cx="14781" cy="26379"/>
            </a:xfrm>
            <a:custGeom>
              <a:avLst/>
              <a:gdLst/>
              <a:ahLst/>
              <a:cxnLst/>
              <a:rect l="l" t="t" r="r" b="b"/>
              <a:pathLst>
                <a:path w="613" h="1094" extrusionOk="0">
                  <a:moveTo>
                    <a:pt x="307" y="0"/>
                  </a:moveTo>
                  <a:cubicBezTo>
                    <a:pt x="141" y="0"/>
                    <a:pt x="1" y="138"/>
                    <a:pt x="1" y="306"/>
                  </a:cubicBezTo>
                  <a:lnTo>
                    <a:pt x="1" y="784"/>
                  </a:lnTo>
                  <a:cubicBezTo>
                    <a:pt x="1" y="953"/>
                    <a:pt x="135" y="1094"/>
                    <a:pt x="307" y="1094"/>
                  </a:cubicBezTo>
                  <a:cubicBezTo>
                    <a:pt x="479" y="1094"/>
                    <a:pt x="613" y="953"/>
                    <a:pt x="613" y="784"/>
                  </a:cubicBezTo>
                  <a:lnTo>
                    <a:pt x="613" y="306"/>
                  </a:lnTo>
                  <a:cubicBezTo>
                    <a:pt x="613" y="141"/>
                    <a:pt x="479" y="0"/>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5"/>
            <p:cNvSpPr/>
            <p:nvPr/>
          </p:nvSpPr>
          <p:spPr>
            <a:xfrm>
              <a:off x="2756161" y="4143166"/>
              <a:ext cx="14853" cy="26379"/>
            </a:xfrm>
            <a:custGeom>
              <a:avLst/>
              <a:gdLst/>
              <a:ahLst/>
              <a:cxnLst/>
              <a:rect l="l" t="t" r="r" b="b"/>
              <a:pathLst>
                <a:path w="616" h="1094" extrusionOk="0">
                  <a:moveTo>
                    <a:pt x="307" y="0"/>
                  </a:moveTo>
                  <a:cubicBezTo>
                    <a:pt x="141" y="0"/>
                    <a:pt x="1" y="138"/>
                    <a:pt x="1" y="306"/>
                  </a:cubicBezTo>
                  <a:lnTo>
                    <a:pt x="1" y="784"/>
                  </a:lnTo>
                  <a:cubicBezTo>
                    <a:pt x="1" y="953"/>
                    <a:pt x="138" y="1094"/>
                    <a:pt x="307" y="1094"/>
                  </a:cubicBezTo>
                  <a:cubicBezTo>
                    <a:pt x="479" y="1094"/>
                    <a:pt x="616" y="953"/>
                    <a:pt x="616" y="784"/>
                  </a:cubicBezTo>
                  <a:lnTo>
                    <a:pt x="616" y="306"/>
                  </a:lnTo>
                  <a:cubicBezTo>
                    <a:pt x="616" y="141"/>
                    <a:pt x="479" y="0"/>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5"/>
            <p:cNvSpPr/>
            <p:nvPr/>
          </p:nvSpPr>
          <p:spPr>
            <a:xfrm>
              <a:off x="2675939" y="4153799"/>
              <a:ext cx="47912" cy="21894"/>
            </a:xfrm>
            <a:custGeom>
              <a:avLst/>
              <a:gdLst/>
              <a:ahLst/>
              <a:cxnLst/>
              <a:rect l="l" t="t" r="r" b="b"/>
              <a:pathLst>
                <a:path w="1987" h="908" extrusionOk="0">
                  <a:moveTo>
                    <a:pt x="345" y="0"/>
                  </a:moveTo>
                  <a:cubicBezTo>
                    <a:pt x="273" y="0"/>
                    <a:pt x="200" y="26"/>
                    <a:pt x="141" y="79"/>
                  </a:cubicBezTo>
                  <a:cubicBezTo>
                    <a:pt x="14" y="190"/>
                    <a:pt x="1" y="385"/>
                    <a:pt x="112" y="512"/>
                  </a:cubicBezTo>
                  <a:cubicBezTo>
                    <a:pt x="332" y="764"/>
                    <a:pt x="654" y="907"/>
                    <a:pt x="998" y="907"/>
                  </a:cubicBezTo>
                  <a:cubicBezTo>
                    <a:pt x="1339" y="907"/>
                    <a:pt x="1664" y="764"/>
                    <a:pt x="1875" y="512"/>
                  </a:cubicBezTo>
                  <a:cubicBezTo>
                    <a:pt x="1986" y="385"/>
                    <a:pt x="1973" y="190"/>
                    <a:pt x="1846" y="79"/>
                  </a:cubicBezTo>
                  <a:cubicBezTo>
                    <a:pt x="1787" y="26"/>
                    <a:pt x="1714" y="0"/>
                    <a:pt x="1642" y="0"/>
                  </a:cubicBezTo>
                  <a:cubicBezTo>
                    <a:pt x="1557" y="0"/>
                    <a:pt x="1473" y="36"/>
                    <a:pt x="1413" y="104"/>
                  </a:cubicBezTo>
                  <a:cubicBezTo>
                    <a:pt x="1314" y="219"/>
                    <a:pt x="1158" y="289"/>
                    <a:pt x="995" y="289"/>
                  </a:cubicBezTo>
                  <a:cubicBezTo>
                    <a:pt x="829" y="289"/>
                    <a:pt x="680" y="219"/>
                    <a:pt x="575" y="104"/>
                  </a:cubicBezTo>
                  <a:cubicBezTo>
                    <a:pt x="514" y="36"/>
                    <a:pt x="430" y="0"/>
                    <a:pt x="3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5" name="Google Shape;1655;p65"/>
          <p:cNvGrpSpPr/>
          <p:nvPr/>
        </p:nvGrpSpPr>
        <p:grpSpPr>
          <a:xfrm>
            <a:off x="1287038" y="3251959"/>
            <a:ext cx="694939" cy="671781"/>
            <a:chOff x="2515205" y="3275984"/>
            <a:chExt cx="509449" cy="491895"/>
          </a:xfrm>
        </p:grpSpPr>
        <p:sp>
          <p:nvSpPr>
            <p:cNvPr id="1656" name="Google Shape;1656;p65"/>
            <p:cNvSpPr/>
            <p:nvPr/>
          </p:nvSpPr>
          <p:spPr>
            <a:xfrm>
              <a:off x="2646136" y="3275984"/>
              <a:ext cx="378373" cy="382738"/>
            </a:xfrm>
            <a:custGeom>
              <a:avLst/>
              <a:gdLst/>
              <a:ahLst/>
              <a:cxnLst/>
              <a:rect l="l" t="t" r="r" b="b"/>
              <a:pathLst>
                <a:path w="15692" h="15873" extrusionOk="0">
                  <a:moveTo>
                    <a:pt x="11534" y="0"/>
                  </a:moveTo>
                  <a:cubicBezTo>
                    <a:pt x="11190" y="0"/>
                    <a:pt x="10847" y="111"/>
                    <a:pt x="10564" y="331"/>
                  </a:cubicBezTo>
                  <a:lnTo>
                    <a:pt x="10427" y="437"/>
                  </a:lnTo>
                  <a:lnTo>
                    <a:pt x="10185" y="370"/>
                  </a:lnTo>
                  <a:cubicBezTo>
                    <a:pt x="10046" y="331"/>
                    <a:pt x="9904" y="312"/>
                    <a:pt x="9764" y="312"/>
                  </a:cubicBezTo>
                  <a:cubicBezTo>
                    <a:pt x="9286" y="312"/>
                    <a:pt x="8824" y="532"/>
                    <a:pt x="8518" y="921"/>
                  </a:cubicBezTo>
                  <a:lnTo>
                    <a:pt x="8365" y="1119"/>
                  </a:lnTo>
                  <a:lnTo>
                    <a:pt x="8079" y="1099"/>
                  </a:lnTo>
                  <a:cubicBezTo>
                    <a:pt x="8041" y="1097"/>
                    <a:pt x="8003" y="1095"/>
                    <a:pt x="7966" y="1095"/>
                  </a:cubicBezTo>
                  <a:cubicBezTo>
                    <a:pt x="7387" y="1095"/>
                    <a:pt x="6850" y="1416"/>
                    <a:pt x="6575" y="1931"/>
                  </a:cubicBezTo>
                  <a:lnTo>
                    <a:pt x="6441" y="2186"/>
                  </a:lnTo>
                  <a:lnTo>
                    <a:pt x="6141" y="2212"/>
                  </a:lnTo>
                  <a:cubicBezTo>
                    <a:pt x="5526" y="2263"/>
                    <a:pt x="5000" y="2667"/>
                    <a:pt x="4790" y="3247"/>
                  </a:cubicBezTo>
                  <a:lnTo>
                    <a:pt x="4688" y="3528"/>
                  </a:lnTo>
                  <a:lnTo>
                    <a:pt x="4389" y="3598"/>
                  </a:lnTo>
                  <a:cubicBezTo>
                    <a:pt x="3793" y="3732"/>
                    <a:pt x="3321" y="4197"/>
                    <a:pt x="3190" y="4796"/>
                  </a:cubicBezTo>
                  <a:lnTo>
                    <a:pt x="3123" y="5096"/>
                  </a:lnTo>
                  <a:lnTo>
                    <a:pt x="0" y="8795"/>
                  </a:lnTo>
                  <a:lnTo>
                    <a:pt x="7078" y="15873"/>
                  </a:lnTo>
                  <a:lnTo>
                    <a:pt x="10488" y="12463"/>
                  </a:lnTo>
                  <a:lnTo>
                    <a:pt x="10787" y="12396"/>
                  </a:lnTo>
                  <a:cubicBezTo>
                    <a:pt x="11383" y="12259"/>
                    <a:pt x="11852" y="11794"/>
                    <a:pt x="11985" y="11198"/>
                  </a:cubicBezTo>
                  <a:lnTo>
                    <a:pt x="12052" y="10898"/>
                  </a:lnTo>
                  <a:lnTo>
                    <a:pt x="12336" y="10793"/>
                  </a:lnTo>
                  <a:cubicBezTo>
                    <a:pt x="12913" y="10583"/>
                    <a:pt x="13317" y="10057"/>
                    <a:pt x="13372" y="9445"/>
                  </a:cubicBezTo>
                  <a:lnTo>
                    <a:pt x="13394" y="9146"/>
                  </a:lnTo>
                  <a:lnTo>
                    <a:pt x="13649" y="9009"/>
                  </a:lnTo>
                  <a:cubicBezTo>
                    <a:pt x="14200" y="8716"/>
                    <a:pt x="14525" y="8129"/>
                    <a:pt x="14481" y="7508"/>
                  </a:cubicBezTo>
                  <a:lnTo>
                    <a:pt x="14462" y="7221"/>
                  </a:lnTo>
                  <a:lnTo>
                    <a:pt x="14662" y="7065"/>
                  </a:lnTo>
                  <a:cubicBezTo>
                    <a:pt x="15163" y="6676"/>
                    <a:pt x="15382" y="6013"/>
                    <a:pt x="15210" y="5401"/>
                  </a:cubicBezTo>
                  <a:lnTo>
                    <a:pt x="15143" y="5159"/>
                  </a:lnTo>
                  <a:lnTo>
                    <a:pt x="15252" y="5019"/>
                  </a:lnTo>
                  <a:cubicBezTo>
                    <a:pt x="15669" y="4484"/>
                    <a:pt x="15692" y="3744"/>
                    <a:pt x="15319" y="3177"/>
                  </a:cubicBezTo>
                  <a:lnTo>
                    <a:pt x="15226" y="3040"/>
                  </a:lnTo>
                  <a:lnTo>
                    <a:pt x="15229" y="3031"/>
                  </a:lnTo>
                  <a:cubicBezTo>
                    <a:pt x="15405" y="2298"/>
                    <a:pt x="15035" y="1542"/>
                    <a:pt x="14350" y="1230"/>
                  </a:cubicBezTo>
                  <a:cubicBezTo>
                    <a:pt x="14092" y="659"/>
                    <a:pt x="13523" y="307"/>
                    <a:pt x="12916" y="307"/>
                  </a:cubicBezTo>
                  <a:cubicBezTo>
                    <a:pt x="12795" y="307"/>
                    <a:pt x="12672" y="321"/>
                    <a:pt x="12550" y="351"/>
                  </a:cubicBezTo>
                  <a:lnTo>
                    <a:pt x="12543" y="354"/>
                  </a:lnTo>
                  <a:lnTo>
                    <a:pt x="12403" y="261"/>
                  </a:lnTo>
                  <a:cubicBezTo>
                    <a:pt x="12140" y="87"/>
                    <a:pt x="11837" y="0"/>
                    <a:pt x="11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5"/>
            <p:cNvSpPr/>
            <p:nvPr/>
          </p:nvSpPr>
          <p:spPr>
            <a:xfrm>
              <a:off x="2797129" y="3294189"/>
              <a:ext cx="227526" cy="364702"/>
            </a:xfrm>
            <a:custGeom>
              <a:avLst/>
              <a:gdLst/>
              <a:ahLst/>
              <a:cxnLst/>
              <a:rect l="l" t="t" r="r" b="b"/>
              <a:pathLst>
                <a:path w="9436" h="15125" extrusionOk="0">
                  <a:moveTo>
                    <a:pt x="7750" y="0"/>
                  </a:moveTo>
                  <a:cubicBezTo>
                    <a:pt x="8113" y="380"/>
                    <a:pt x="8276" y="924"/>
                    <a:pt x="8149" y="1463"/>
                  </a:cubicBezTo>
                  <a:lnTo>
                    <a:pt x="8149" y="1473"/>
                  </a:lnTo>
                  <a:lnTo>
                    <a:pt x="8241" y="1610"/>
                  </a:lnTo>
                  <a:cubicBezTo>
                    <a:pt x="8614" y="2177"/>
                    <a:pt x="8591" y="2916"/>
                    <a:pt x="8174" y="3451"/>
                  </a:cubicBezTo>
                  <a:lnTo>
                    <a:pt x="8066" y="3592"/>
                  </a:lnTo>
                  <a:lnTo>
                    <a:pt x="8133" y="3834"/>
                  </a:lnTo>
                  <a:cubicBezTo>
                    <a:pt x="8305" y="4446"/>
                    <a:pt x="8085" y="5108"/>
                    <a:pt x="7581" y="5497"/>
                  </a:cubicBezTo>
                  <a:lnTo>
                    <a:pt x="7384" y="5653"/>
                  </a:lnTo>
                  <a:lnTo>
                    <a:pt x="7403" y="5940"/>
                  </a:lnTo>
                  <a:cubicBezTo>
                    <a:pt x="7447" y="6562"/>
                    <a:pt x="7119" y="7148"/>
                    <a:pt x="6571" y="7441"/>
                  </a:cubicBezTo>
                  <a:lnTo>
                    <a:pt x="6316" y="7578"/>
                  </a:lnTo>
                  <a:lnTo>
                    <a:pt x="6291" y="7878"/>
                  </a:lnTo>
                  <a:cubicBezTo>
                    <a:pt x="6240" y="8490"/>
                    <a:pt x="5835" y="9015"/>
                    <a:pt x="5255" y="9226"/>
                  </a:cubicBezTo>
                  <a:lnTo>
                    <a:pt x="4975" y="9331"/>
                  </a:lnTo>
                  <a:lnTo>
                    <a:pt x="4908" y="9630"/>
                  </a:lnTo>
                  <a:cubicBezTo>
                    <a:pt x="4774" y="10226"/>
                    <a:pt x="4305" y="10691"/>
                    <a:pt x="3706" y="10829"/>
                  </a:cubicBezTo>
                  <a:lnTo>
                    <a:pt x="3410" y="10895"/>
                  </a:lnTo>
                  <a:lnTo>
                    <a:pt x="0" y="14305"/>
                  </a:lnTo>
                  <a:lnTo>
                    <a:pt x="819" y="15124"/>
                  </a:lnTo>
                  <a:lnTo>
                    <a:pt x="4229" y="11714"/>
                  </a:lnTo>
                  <a:lnTo>
                    <a:pt x="4528" y="11647"/>
                  </a:lnTo>
                  <a:cubicBezTo>
                    <a:pt x="5124" y="11517"/>
                    <a:pt x="5590" y="11045"/>
                    <a:pt x="5727" y="10449"/>
                  </a:cubicBezTo>
                  <a:lnTo>
                    <a:pt x="5794" y="10150"/>
                  </a:lnTo>
                  <a:lnTo>
                    <a:pt x="6077" y="10048"/>
                  </a:lnTo>
                  <a:cubicBezTo>
                    <a:pt x="6654" y="9834"/>
                    <a:pt x="7062" y="9312"/>
                    <a:pt x="7113" y="8697"/>
                  </a:cubicBezTo>
                  <a:lnTo>
                    <a:pt x="7135" y="8397"/>
                  </a:lnTo>
                  <a:lnTo>
                    <a:pt x="7390" y="8263"/>
                  </a:lnTo>
                  <a:cubicBezTo>
                    <a:pt x="7941" y="7970"/>
                    <a:pt x="8266" y="7381"/>
                    <a:pt x="8225" y="6762"/>
                  </a:cubicBezTo>
                  <a:lnTo>
                    <a:pt x="8203" y="6476"/>
                  </a:lnTo>
                  <a:lnTo>
                    <a:pt x="8403" y="6319"/>
                  </a:lnTo>
                  <a:cubicBezTo>
                    <a:pt x="8904" y="5924"/>
                    <a:pt x="9124" y="5268"/>
                    <a:pt x="8952" y="4653"/>
                  </a:cubicBezTo>
                  <a:lnTo>
                    <a:pt x="8885" y="4411"/>
                  </a:lnTo>
                  <a:lnTo>
                    <a:pt x="8993" y="4270"/>
                  </a:lnTo>
                  <a:cubicBezTo>
                    <a:pt x="9407" y="3738"/>
                    <a:pt x="9436" y="2993"/>
                    <a:pt x="9060" y="2432"/>
                  </a:cubicBezTo>
                  <a:lnTo>
                    <a:pt x="8967" y="2292"/>
                  </a:lnTo>
                  <a:lnTo>
                    <a:pt x="8967" y="2285"/>
                  </a:lnTo>
                  <a:cubicBezTo>
                    <a:pt x="9143" y="1552"/>
                    <a:pt x="8773" y="794"/>
                    <a:pt x="8088" y="485"/>
                  </a:cubicBezTo>
                  <a:cubicBezTo>
                    <a:pt x="8005" y="300"/>
                    <a:pt x="7890" y="137"/>
                    <a:pt x="77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5"/>
            <p:cNvSpPr/>
            <p:nvPr/>
          </p:nvSpPr>
          <p:spPr>
            <a:xfrm>
              <a:off x="2783915" y="3392110"/>
              <a:ext cx="25149" cy="23727"/>
            </a:xfrm>
            <a:custGeom>
              <a:avLst/>
              <a:gdLst/>
              <a:ahLst/>
              <a:cxnLst/>
              <a:rect l="l" t="t" r="r" b="b"/>
              <a:pathLst>
                <a:path w="1043" h="984" extrusionOk="0">
                  <a:moveTo>
                    <a:pt x="704" y="1"/>
                  </a:moveTo>
                  <a:cubicBezTo>
                    <a:pt x="626" y="1"/>
                    <a:pt x="547" y="31"/>
                    <a:pt x="488" y="91"/>
                  </a:cubicBezTo>
                  <a:lnTo>
                    <a:pt x="121" y="458"/>
                  </a:lnTo>
                  <a:cubicBezTo>
                    <a:pt x="0" y="576"/>
                    <a:pt x="0" y="770"/>
                    <a:pt x="121" y="891"/>
                  </a:cubicBezTo>
                  <a:cubicBezTo>
                    <a:pt x="182" y="952"/>
                    <a:pt x="261" y="984"/>
                    <a:pt x="341" y="984"/>
                  </a:cubicBezTo>
                  <a:cubicBezTo>
                    <a:pt x="421" y="984"/>
                    <a:pt x="500" y="952"/>
                    <a:pt x="555" y="891"/>
                  </a:cubicBezTo>
                  <a:lnTo>
                    <a:pt x="921" y="525"/>
                  </a:lnTo>
                  <a:cubicBezTo>
                    <a:pt x="1042" y="407"/>
                    <a:pt x="1042" y="209"/>
                    <a:pt x="921" y="91"/>
                  </a:cubicBezTo>
                  <a:cubicBezTo>
                    <a:pt x="862" y="31"/>
                    <a:pt x="783" y="1"/>
                    <a:pt x="7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5"/>
            <p:cNvSpPr/>
            <p:nvPr/>
          </p:nvSpPr>
          <p:spPr>
            <a:xfrm>
              <a:off x="2881426" y="3489524"/>
              <a:ext cx="25053" cy="23678"/>
            </a:xfrm>
            <a:custGeom>
              <a:avLst/>
              <a:gdLst/>
              <a:ahLst/>
              <a:cxnLst/>
              <a:rect l="l" t="t" r="r" b="b"/>
              <a:pathLst>
                <a:path w="1039" h="982" extrusionOk="0">
                  <a:moveTo>
                    <a:pt x="703" y="1"/>
                  </a:moveTo>
                  <a:cubicBezTo>
                    <a:pt x="624" y="1"/>
                    <a:pt x="545" y="30"/>
                    <a:pt x="484" y="89"/>
                  </a:cubicBezTo>
                  <a:lnTo>
                    <a:pt x="118" y="455"/>
                  </a:lnTo>
                  <a:cubicBezTo>
                    <a:pt x="0" y="577"/>
                    <a:pt x="0" y="771"/>
                    <a:pt x="118" y="892"/>
                  </a:cubicBezTo>
                  <a:cubicBezTo>
                    <a:pt x="178" y="949"/>
                    <a:pt x="258" y="981"/>
                    <a:pt x="338" y="981"/>
                  </a:cubicBezTo>
                  <a:cubicBezTo>
                    <a:pt x="417" y="981"/>
                    <a:pt x="494" y="953"/>
                    <a:pt x="554" y="892"/>
                  </a:cubicBezTo>
                  <a:lnTo>
                    <a:pt x="921" y="526"/>
                  </a:lnTo>
                  <a:cubicBezTo>
                    <a:pt x="1039" y="404"/>
                    <a:pt x="1039" y="210"/>
                    <a:pt x="921" y="89"/>
                  </a:cubicBezTo>
                  <a:cubicBezTo>
                    <a:pt x="860" y="30"/>
                    <a:pt x="782" y="1"/>
                    <a:pt x="7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5"/>
            <p:cNvSpPr/>
            <p:nvPr/>
          </p:nvSpPr>
          <p:spPr>
            <a:xfrm>
              <a:off x="2821482" y="3437007"/>
              <a:ext cx="39665" cy="38918"/>
            </a:xfrm>
            <a:custGeom>
              <a:avLst/>
              <a:gdLst/>
              <a:ahLst/>
              <a:cxnLst/>
              <a:rect l="l" t="t" r="r" b="b"/>
              <a:pathLst>
                <a:path w="1645" h="1614" extrusionOk="0">
                  <a:moveTo>
                    <a:pt x="328" y="0"/>
                  </a:moveTo>
                  <a:cubicBezTo>
                    <a:pt x="172" y="0"/>
                    <a:pt x="35" y="124"/>
                    <a:pt x="26" y="288"/>
                  </a:cubicBezTo>
                  <a:cubicBezTo>
                    <a:pt x="0" y="639"/>
                    <a:pt x="131" y="986"/>
                    <a:pt x="392" y="1244"/>
                  </a:cubicBezTo>
                  <a:cubicBezTo>
                    <a:pt x="625" y="1483"/>
                    <a:pt x="944" y="1614"/>
                    <a:pt x="1269" y="1614"/>
                  </a:cubicBezTo>
                  <a:cubicBezTo>
                    <a:pt x="1294" y="1614"/>
                    <a:pt x="1323" y="1614"/>
                    <a:pt x="1348" y="1611"/>
                  </a:cubicBezTo>
                  <a:cubicBezTo>
                    <a:pt x="1517" y="1598"/>
                    <a:pt x="1645" y="1454"/>
                    <a:pt x="1632" y="1282"/>
                  </a:cubicBezTo>
                  <a:cubicBezTo>
                    <a:pt x="1623" y="1119"/>
                    <a:pt x="1483" y="995"/>
                    <a:pt x="1324" y="995"/>
                  </a:cubicBezTo>
                  <a:cubicBezTo>
                    <a:pt x="1319" y="995"/>
                    <a:pt x="1313" y="995"/>
                    <a:pt x="1307" y="996"/>
                  </a:cubicBezTo>
                  <a:cubicBezTo>
                    <a:pt x="1293" y="997"/>
                    <a:pt x="1279" y="997"/>
                    <a:pt x="1265" y="997"/>
                  </a:cubicBezTo>
                  <a:cubicBezTo>
                    <a:pt x="1104" y="997"/>
                    <a:pt x="946" y="931"/>
                    <a:pt x="826" y="811"/>
                  </a:cubicBezTo>
                  <a:cubicBezTo>
                    <a:pt x="695" y="680"/>
                    <a:pt x="625" y="502"/>
                    <a:pt x="638" y="326"/>
                  </a:cubicBezTo>
                  <a:cubicBezTo>
                    <a:pt x="651" y="161"/>
                    <a:pt x="523" y="14"/>
                    <a:pt x="351" y="1"/>
                  </a:cubicBezTo>
                  <a:cubicBezTo>
                    <a:pt x="343" y="1"/>
                    <a:pt x="336" y="0"/>
                    <a:pt x="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5"/>
            <p:cNvSpPr/>
            <p:nvPr/>
          </p:nvSpPr>
          <p:spPr>
            <a:xfrm>
              <a:off x="2515205" y="3362861"/>
              <a:ext cx="258968" cy="357251"/>
            </a:xfrm>
            <a:custGeom>
              <a:avLst/>
              <a:gdLst/>
              <a:ahLst/>
              <a:cxnLst/>
              <a:rect l="l" t="t" r="r" b="b"/>
              <a:pathLst>
                <a:path w="10740" h="14816" extrusionOk="0">
                  <a:moveTo>
                    <a:pt x="7211" y="0"/>
                  </a:moveTo>
                  <a:cubicBezTo>
                    <a:pt x="6897" y="0"/>
                    <a:pt x="6592" y="213"/>
                    <a:pt x="6524" y="562"/>
                  </a:cubicBezTo>
                  <a:cubicBezTo>
                    <a:pt x="6071" y="2911"/>
                    <a:pt x="5163" y="3165"/>
                    <a:pt x="2461" y="5861"/>
                  </a:cubicBezTo>
                  <a:lnTo>
                    <a:pt x="2365" y="5957"/>
                  </a:lnTo>
                  <a:cubicBezTo>
                    <a:pt x="0" y="8382"/>
                    <a:pt x="55" y="12270"/>
                    <a:pt x="2451" y="14663"/>
                  </a:cubicBezTo>
                  <a:lnTo>
                    <a:pt x="2601" y="14816"/>
                  </a:lnTo>
                  <a:lnTo>
                    <a:pt x="9828" y="7589"/>
                  </a:lnTo>
                  <a:cubicBezTo>
                    <a:pt x="10739" y="3835"/>
                    <a:pt x="8913" y="1368"/>
                    <a:pt x="7687" y="192"/>
                  </a:cubicBezTo>
                  <a:cubicBezTo>
                    <a:pt x="7548" y="61"/>
                    <a:pt x="7378" y="0"/>
                    <a:pt x="72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5"/>
            <p:cNvSpPr/>
            <p:nvPr/>
          </p:nvSpPr>
          <p:spPr>
            <a:xfrm>
              <a:off x="2557089" y="3539895"/>
              <a:ext cx="382448" cy="227911"/>
            </a:xfrm>
            <a:custGeom>
              <a:avLst/>
              <a:gdLst/>
              <a:ahLst/>
              <a:cxnLst/>
              <a:rect l="l" t="t" r="r" b="b"/>
              <a:pathLst>
                <a:path w="15861" h="9452" extrusionOk="0">
                  <a:moveTo>
                    <a:pt x="10079" y="0"/>
                  </a:moveTo>
                  <a:cubicBezTo>
                    <a:pt x="8403" y="0"/>
                    <a:pt x="6388" y="556"/>
                    <a:pt x="4034" y="2117"/>
                  </a:cubicBezTo>
                  <a:cubicBezTo>
                    <a:pt x="0" y="5065"/>
                    <a:pt x="864" y="7474"/>
                    <a:pt x="864" y="7474"/>
                  </a:cubicBezTo>
                  <a:lnTo>
                    <a:pt x="1014" y="7624"/>
                  </a:lnTo>
                  <a:cubicBezTo>
                    <a:pt x="2229" y="8839"/>
                    <a:pt x="3828" y="9451"/>
                    <a:pt x="5425" y="9451"/>
                  </a:cubicBezTo>
                  <a:cubicBezTo>
                    <a:pt x="6977" y="9451"/>
                    <a:pt x="8528" y="8873"/>
                    <a:pt x="9723" y="7710"/>
                  </a:cubicBezTo>
                  <a:lnTo>
                    <a:pt x="9818" y="7614"/>
                  </a:lnTo>
                  <a:cubicBezTo>
                    <a:pt x="12514" y="4915"/>
                    <a:pt x="12772" y="4004"/>
                    <a:pt x="15118" y="3551"/>
                  </a:cubicBezTo>
                  <a:cubicBezTo>
                    <a:pt x="15653" y="3446"/>
                    <a:pt x="15860" y="2780"/>
                    <a:pt x="15481" y="2382"/>
                  </a:cubicBezTo>
                  <a:cubicBezTo>
                    <a:pt x="14529" y="1386"/>
                    <a:pt x="12727" y="0"/>
                    <a:pt x="100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5"/>
            <p:cNvSpPr/>
            <p:nvPr/>
          </p:nvSpPr>
          <p:spPr>
            <a:xfrm>
              <a:off x="2577126" y="3581561"/>
              <a:ext cx="362411" cy="186317"/>
            </a:xfrm>
            <a:custGeom>
              <a:avLst/>
              <a:gdLst/>
              <a:ahLst/>
              <a:cxnLst/>
              <a:rect l="l" t="t" r="r" b="b"/>
              <a:pathLst>
                <a:path w="15030" h="7727" extrusionOk="0">
                  <a:moveTo>
                    <a:pt x="13952" y="0"/>
                  </a:moveTo>
                  <a:cubicBezTo>
                    <a:pt x="14153" y="395"/>
                    <a:pt x="13933" y="909"/>
                    <a:pt x="13461" y="1001"/>
                  </a:cubicBezTo>
                  <a:cubicBezTo>
                    <a:pt x="11113" y="1457"/>
                    <a:pt x="10858" y="2362"/>
                    <a:pt x="8162" y="5064"/>
                  </a:cubicBezTo>
                  <a:lnTo>
                    <a:pt x="8066" y="5160"/>
                  </a:lnTo>
                  <a:cubicBezTo>
                    <a:pt x="6871" y="6325"/>
                    <a:pt x="5321" y="6904"/>
                    <a:pt x="3769" y="6904"/>
                  </a:cubicBezTo>
                  <a:cubicBezTo>
                    <a:pt x="2441" y="6904"/>
                    <a:pt x="1111" y="6480"/>
                    <a:pt x="1" y="5638"/>
                  </a:cubicBezTo>
                  <a:lnTo>
                    <a:pt x="1" y="5638"/>
                  </a:lnTo>
                  <a:cubicBezTo>
                    <a:pt x="17" y="5711"/>
                    <a:pt x="30" y="5749"/>
                    <a:pt x="30" y="5749"/>
                  </a:cubicBezTo>
                  <a:lnTo>
                    <a:pt x="179" y="5902"/>
                  </a:lnTo>
                  <a:cubicBezTo>
                    <a:pt x="1393" y="7115"/>
                    <a:pt x="2990" y="7727"/>
                    <a:pt x="4587" y="7727"/>
                  </a:cubicBezTo>
                  <a:cubicBezTo>
                    <a:pt x="6140" y="7727"/>
                    <a:pt x="7691" y="7149"/>
                    <a:pt x="8888" y="5985"/>
                  </a:cubicBezTo>
                  <a:lnTo>
                    <a:pt x="8984" y="5889"/>
                  </a:lnTo>
                  <a:cubicBezTo>
                    <a:pt x="11680" y="3193"/>
                    <a:pt x="11938" y="2279"/>
                    <a:pt x="14280" y="1826"/>
                  </a:cubicBezTo>
                  <a:cubicBezTo>
                    <a:pt x="14822" y="1718"/>
                    <a:pt x="15029" y="1052"/>
                    <a:pt x="14650" y="654"/>
                  </a:cubicBezTo>
                  <a:cubicBezTo>
                    <a:pt x="14452" y="446"/>
                    <a:pt x="14220" y="223"/>
                    <a:pt x="13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434;p38">
            <a:extLst>
              <a:ext uri="{FF2B5EF4-FFF2-40B4-BE49-F238E27FC236}">
                <a16:creationId xmlns:a16="http://schemas.microsoft.com/office/drawing/2014/main" id="{35916A22-7A73-4C12-AF3B-DAC4C8F87908}"/>
              </a:ext>
            </a:extLst>
          </p:cNvPr>
          <p:cNvGrpSpPr/>
          <p:nvPr/>
        </p:nvGrpSpPr>
        <p:grpSpPr>
          <a:xfrm>
            <a:off x="7396718" y="3682341"/>
            <a:ext cx="1340857" cy="1192206"/>
            <a:chOff x="7108773" y="539494"/>
            <a:chExt cx="1340857" cy="1192206"/>
          </a:xfrm>
        </p:grpSpPr>
        <p:sp>
          <p:nvSpPr>
            <p:cNvPr id="81" name="Google Shape;435;p38">
              <a:extLst>
                <a:ext uri="{FF2B5EF4-FFF2-40B4-BE49-F238E27FC236}">
                  <a16:creationId xmlns:a16="http://schemas.microsoft.com/office/drawing/2014/main" id="{6D3B7B87-0ADE-4E91-B06D-D63F49BC5CC1}"/>
                </a:ext>
              </a:extLst>
            </p:cNvPr>
            <p:cNvSpPr/>
            <p:nvPr/>
          </p:nvSpPr>
          <p:spPr>
            <a:xfrm>
              <a:off x="8184806" y="1496486"/>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6;p38">
              <a:extLst>
                <a:ext uri="{FF2B5EF4-FFF2-40B4-BE49-F238E27FC236}">
                  <a16:creationId xmlns:a16="http://schemas.microsoft.com/office/drawing/2014/main" id="{FBF1FB7E-B1BD-4AF0-BFCB-14246296C141}"/>
                </a:ext>
              </a:extLst>
            </p:cNvPr>
            <p:cNvSpPr/>
            <p:nvPr/>
          </p:nvSpPr>
          <p:spPr>
            <a:xfrm>
              <a:off x="7108773" y="932526"/>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437;p38">
              <a:extLst>
                <a:ext uri="{FF2B5EF4-FFF2-40B4-BE49-F238E27FC236}">
                  <a16:creationId xmlns:a16="http://schemas.microsoft.com/office/drawing/2014/main" id="{E83D9812-C8E5-45E0-BC79-4186CC6275D8}"/>
                </a:ext>
              </a:extLst>
            </p:cNvPr>
            <p:cNvGrpSpPr/>
            <p:nvPr/>
          </p:nvGrpSpPr>
          <p:grpSpPr>
            <a:xfrm rot="3307942">
              <a:off x="7688014" y="661027"/>
              <a:ext cx="632710" cy="644517"/>
              <a:chOff x="6793038" y="2821871"/>
              <a:chExt cx="632691" cy="644497"/>
            </a:xfrm>
          </p:grpSpPr>
          <p:sp>
            <p:nvSpPr>
              <p:cNvPr id="84" name="Google Shape;438;p38">
                <a:extLst>
                  <a:ext uri="{FF2B5EF4-FFF2-40B4-BE49-F238E27FC236}">
                    <a16:creationId xmlns:a16="http://schemas.microsoft.com/office/drawing/2014/main" id="{37983396-01AD-4467-8FF3-363ACBD262F2}"/>
                  </a:ext>
                </a:extLst>
              </p:cNvPr>
              <p:cNvSpPr/>
              <p:nvPr/>
            </p:nvSpPr>
            <p:spPr>
              <a:xfrm>
                <a:off x="6966401" y="2821871"/>
                <a:ext cx="149938" cy="232142"/>
              </a:xfrm>
              <a:custGeom>
                <a:avLst/>
                <a:gdLst/>
                <a:ahLst/>
                <a:cxnLst/>
                <a:rect l="l" t="t" r="r" b="b"/>
                <a:pathLst>
                  <a:path w="4051" h="6272" extrusionOk="0">
                    <a:moveTo>
                      <a:pt x="2543" y="0"/>
                    </a:moveTo>
                    <a:cubicBezTo>
                      <a:pt x="2543" y="0"/>
                      <a:pt x="571" y="1124"/>
                      <a:pt x="286" y="2855"/>
                    </a:cubicBezTo>
                    <a:cubicBezTo>
                      <a:pt x="0" y="4586"/>
                      <a:pt x="1517" y="6272"/>
                      <a:pt x="1517" y="6272"/>
                    </a:cubicBezTo>
                    <a:cubicBezTo>
                      <a:pt x="1517" y="6272"/>
                      <a:pt x="3488" y="5157"/>
                      <a:pt x="3774" y="3426"/>
                    </a:cubicBezTo>
                    <a:cubicBezTo>
                      <a:pt x="4050" y="1695"/>
                      <a:pt x="2543" y="0"/>
                      <a:pt x="2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9;p38">
                <a:extLst>
                  <a:ext uri="{FF2B5EF4-FFF2-40B4-BE49-F238E27FC236}">
                    <a16:creationId xmlns:a16="http://schemas.microsoft.com/office/drawing/2014/main" id="{74CBAFA5-A37E-4E9A-A994-31E7D262FFC3}"/>
                  </a:ext>
                </a:extLst>
              </p:cNvPr>
              <p:cNvSpPr/>
              <p:nvPr/>
            </p:nvSpPr>
            <p:spPr>
              <a:xfrm>
                <a:off x="6793038" y="2967143"/>
                <a:ext cx="232179" cy="131727"/>
              </a:xfrm>
              <a:custGeom>
                <a:avLst/>
                <a:gdLst/>
                <a:ahLst/>
                <a:cxnLst/>
                <a:rect l="l" t="t" r="r" b="b"/>
                <a:pathLst>
                  <a:path w="6273" h="3559" extrusionOk="0">
                    <a:moveTo>
                      <a:pt x="2982" y="0"/>
                    </a:moveTo>
                    <a:cubicBezTo>
                      <a:pt x="1417" y="0"/>
                      <a:pt x="1" y="1267"/>
                      <a:pt x="1" y="1267"/>
                    </a:cubicBezTo>
                    <a:cubicBezTo>
                      <a:pt x="1" y="1267"/>
                      <a:pt x="1125" y="3239"/>
                      <a:pt x="2855" y="3524"/>
                    </a:cubicBezTo>
                    <a:cubicBezTo>
                      <a:pt x="3001" y="3548"/>
                      <a:pt x="3146" y="3558"/>
                      <a:pt x="3290" y="3558"/>
                    </a:cubicBezTo>
                    <a:cubicBezTo>
                      <a:pt x="4857" y="3558"/>
                      <a:pt x="6272" y="2293"/>
                      <a:pt x="6272" y="2293"/>
                    </a:cubicBezTo>
                    <a:cubicBezTo>
                      <a:pt x="6272" y="2293"/>
                      <a:pt x="5157" y="322"/>
                      <a:pt x="3426" y="36"/>
                    </a:cubicBezTo>
                    <a:cubicBezTo>
                      <a:pt x="3277" y="12"/>
                      <a:pt x="3129" y="0"/>
                      <a:pt x="2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40;p38">
                <a:extLst>
                  <a:ext uri="{FF2B5EF4-FFF2-40B4-BE49-F238E27FC236}">
                    <a16:creationId xmlns:a16="http://schemas.microsoft.com/office/drawing/2014/main" id="{F238B974-2F08-484D-808D-6CC0CB8CE3EC}"/>
                  </a:ext>
                </a:extLst>
              </p:cNvPr>
              <p:cNvSpPr/>
              <p:nvPr/>
            </p:nvSpPr>
            <p:spPr>
              <a:xfrm>
                <a:off x="6866691" y="2861141"/>
                <a:ext cx="181953" cy="191244"/>
              </a:xfrm>
              <a:custGeom>
                <a:avLst/>
                <a:gdLst/>
                <a:ahLst/>
                <a:cxnLst/>
                <a:rect l="l" t="t" r="r" b="b"/>
                <a:pathLst>
                  <a:path w="4916" h="5167" extrusionOk="0">
                    <a:moveTo>
                      <a:pt x="607" y="1"/>
                    </a:moveTo>
                    <a:lnTo>
                      <a:pt x="607" y="1"/>
                    </a:lnTo>
                    <a:cubicBezTo>
                      <a:pt x="607" y="1"/>
                      <a:pt x="0" y="2187"/>
                      <a:pt x="1026" y="3614"/>
                    </a:cubicBezTo>
                    <a:cubicBezTo>
                      <a:pt x="2052" y="5041"/>
                      <a:pt x="4309" y="5166"/>
                      <a:pt x="4309" y="5166"/>
                    </a:cubicBezTo>
                    <a:cubicBezTo>
                      <a:pt x="4309" y="5166"/>
                      <a:pt x="4915" y="2980"/>
                      <a:pt x="3890" y="1553"/>
                    </a:cubicBezTo>
                    <a:cubicBezTo>
                      <a:pt x="2864" y="126"/>
                      <a:pt x="607" y="1"/>
                      <a:pt x="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41;p38">
                <a:extLst>
                  <a:ext uri="{FF2B5EF4-FFF2-40B4-BE49-F238E27FC236}">
                    <a16:creationId xmlns:a16="http://schemas.microsoft.com/office/drawing/2014/main" id="{6A89A8C4-35BA-4EA6-8957-7C95DB29D0AD}"/>
                  </a:ext>
                </a:extLst>
              </p:cNvPr>
              <p:cNvSpPr/>
              <p:nvPr/>
            </p:nvSpPr>
            <p:spPr>
              <a:xfrm>
                <a:off x="6823757" y="2921877"/>
                <a:ext cx="601971" cy="544491"/>
              </a:xfrm>
              <a:custGeom>
                <a:avLst/>
                <a:gdLst/>
                <a:ahLst/>
                <a:cxnLst/>
                <a:rect l="l" t="t" r="r" b="b"/>
                <a:pathLst>
                  <a:path w="16264" h="14711" extrusionOk="0">
                    <a:moveTo>
                      <a:pt x="9736" y="0"/>
                    </a:moveTo>
                    <a:cubicBezTo>
                      <a:pt x="9370" y="0"/>
                      <a:pt x="8964" y="33"/>
                      <a:pt x="8511" y="99"/>
                    </a:cubicBezTo>
                    <a:cubicBezTo>
                      <a:pt x="6397" y="412"/>
                      <a:pt x="2819" y="3079"/>
                      <a:pt x="1570" y="4944"/>
                    </a:cubicBezTo>
                    <a:cubicBezTo>
                      <a:pt x="0" y="7290"/>
                      <a:pt x="98" y="8958"/>
                      <a:pt x="1329" y="10680"/>
                    </a:cubicBezTo>
                    <a:cubicBezTo>
                      <a:pt x="3332" y="13461"/>
                      <a:pt x="7648" y="14711"/>
                      <a:pt x="10522" y="14711"/>
                    </a:cubicBezTo>
                    <a:cubicBezTo>
                      <a:pt x="11603" y="14711"/>
                      <a:pt x="12480" y="14534"/>
                      <a:pt x="12954" y="14195"/>
                    </a:cubicBezTo>
                    <a:cubicBezTo>
                      <a:pt x="14693" y="12946"/>
                      <a:pt x="16263" y="6130"/>
                      <a:pt x="13507" y="2294"/>
                    </a:cubicBezTo>
                    <a:cubicBezTo>
                      <a:pt x="12476" y="859"/>
                      <a:pt x="11626" y="0"/>
                      <a:pt x="9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2;p38">
                <a:extLst>
                  <a:ext uri="{FF2B5EF4-FFF2-40B4-BE49-F238E27FC236}">
                    <a16:creationId xmlns:a16="http://schemas.microsoft.com/office/drawing/2014/main" id="{5C864394-0BD6-4CC8-A150-DE36427C24A7}"/>
                  </a:ext>
                </a:extLst>
              </p:cNvPr>
              <p:cNvSpPr/>
              <p:nvPr/>
            </p:nvSpPr>
            <p:spPr>
              <a:xfrm>
                <a:off x="7126181" y="3051086"/>
                <a:ext cx="131468" cy="117108"/>
              </a:xfrm>
              <a:custGeom>
                <a:avLst/>
                <a:gdLst/>
                <a:ahLst/>
                <a:cxnLst/>
                <a:rect l="l" t="t" r="r" b="b"/>
                <a:pathLst>
                  <a:path w="3552" h="3164" extrusionOk="0">
                    <a:moveTo>
                      <a:pt x="1725" y="0"/>
                    </a:moveTo>
                    <a:cubicBezTo>
                      <a:pt x="1416" y="0"/>
                      <a:pt x="1107" y="92"/>
                      <a:pt x="840" y="284"/>
                    </a:cubicBezTo>
                    <a:cubicBezTo>
                      <a:pt x="153" y="775"/>
                      <a:pt x="1" y="1765"/>
                      <a:pt x="518" y="2487"/>
                    </a:cubicBezTo>
                    <a:cubicBezTo>
                      <a:pt x="837" y="2927"/>
                      <a:pt x="1332" y="3164"/>
                      <a:pt x="1828" y="3164"/>
                    </a:cubicBezTo>
                    <a:cubicBezTo>
                      <a:pt x="2137" y="3164"/>
                      <a:pt x="2446" y="3072"/>
                      <a:pt x="2713" y="2880"/>
                    </a:cubicBezTo>
                    <a:cubicBezTo>
                      <a:pt x="3409" y="2380"/>
                      <a:pt x="3552" y="1399"/>
                      <a:pt x="3034" y="676"/>
                    </a:cubicBezTo>
                    <a:cubicBezTo>
                      <a:pt x="2715" y="237"/>
                      <a:pt x="2220" y="0"/>
                      <a:pt x="1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3;p38">
                <a:extLst>
                  <a:ext uri="{FF2B5EF4-FFF2-40B4-BE49-F238E27FC236}">
                    <a16:creationId xmlns:a16="http://schemas.microsoft.com/office/drawing/2014/main" id="{F0BE96AE-D4BD-431E-968D-17016C6691A3}"/>
                  </a:ext>
                </a:extLst>
              </p:cNvPr>
              <p:cNvSpPr/>
              <p:nvPr/>
            </p:nvSpPr>
            <p:spPr>
              <a:xfrm>
                <a:off x="7173408" y="3067482"/>
                <a:ext cx="50559" cy="43231"/>
              </a:xfrm>
              <a:custGeom>
                <a:avLst/>
                <a:gdLst/>
                <a:ahLst/>
                <a:cxnLst/>
                <a:rect l="l" t="t" r="r" b="b"/>
                <a:pathLst>
                  <a:path w="1366" h="1168" extrusionOk="0">
                    <a:moveTo>
                      <a:pt x="725" y="0"/>
                    </a:moveTo>
                    <a:cubicBezTo>
                      <a:pt x="597" y="0"/>
                      <a:pt x="464" y="41"/>
                      <a:pt x="349" y="126"/>
                    </a:cubicBezTo>
                    <a:cubicBezTo>
                      <a:pt x="72" y="323"/>
                      <a:pt x="1" y="688"/>
                      <a:pt x="188" y="947"/>
                    </a:cubicBezTo>
                    <a:cubicBezTo>
                      <a:pt x="291" y="1092"/>
                      <a:pt x="461" y="1168"/>
                      <a:pt x="637" y="1168"/>
                    </a:cubicBezTo>
                    <a:cubicBezTo>
                      <a:pt x="765" y="1168"/>
                      <a:pt x="896" y="1128"/>
                      <a:pt x="1009" y="1045"/>
                    </a:cubicBezTo>
                    <a:cubicBezTo>
                      <a:pt x="1285" y="849"/>
                      <a:pt x="1366" y="483"/>
                      <a:pt x="1178" y="224"/>
                    </a:cubicBezTo>
                    <a:cubicBezTo>
                      <a:pt x="1074" y="79"/>
                      <a:pt x="904"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4;p38">
                <a:extLst>
                  <a:ext uri="{FF2B5EF4-FFF2-40B4-BE49-F238E27FC236}">
                    <a16:creationId xmlns:a16="http://schemas.microsoft.com/office/drawing/2014/main" id="{31033F12-2AF9-47C0-AFC9-1AF4117284CF}"/>
                  </a:ext>
                </a:extLst>
              </p:cNvPr>
              <p:cNvSpPr/>
              <p:nvPr/>
            </p:nvSpPr>
            <p:spPr>
              <a:xfrm>
                <a:off x="7173075" y="3126960"/>
                <a:ext cx="17877" cy="15508"/>
              </a:xfrm>
              <a:custGeom>
                <a:avLst/>
                <a:gdLst/>
                <a:ahLst/>
                <a:cxnLst/>
                <a:rect l="l" t="t" r="r" b="b"/>
                <a:pathLst>
                  <a:path w="483" h="419" extrusionOk="0">
                    <a:moveTo>
                      <a:pt x="259" y="1"/>
                    </a:moveTo>
                    <a:cubicBezTo>
                      <a:pt x="214" y="1"/>
                      <a:pt x="167" y="15"/>
                      <a:pt x="126" y="45"/>
                    </a:cubicBezTo>
                    <a:cubicBezTo>
                      <a:pt x="27" y="116"/>
                      <a:pt x="1" y="241"/>
                      <a:pt x="63" y="339"/>
                    </a:cubicBezTo>
                    <a:cubicBezTo>
                      <a:pt x="100" y="391"/>
                      <a:pt x="160" y="419"/>
                      <a:pt x="224" y="419"/>
                    </a:cubicBezTo>
                    <a:cubicBezTo>
                      <a:pt x="269" y="419"/>
                      <a:pt x="317" y="405"/>
                      <a:pt x="358" y="375"/>
                    </a:cubicBezTo>
                    <a:cubicBezTo>
                      <a:pt x="456" y="304"/>
                      <a:pt x="482" y="170"/>
                      <a:pt x="420" y="81"/>
                    </a:cubicBezTo>
                    <a:cubicBezTo>
                      <a:pt x="384" y="29"/>
                      <a:pt x="323"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5;p38">
                <a:extLst>
                  <a:ext uri="{FF2B5EF4-FFF2-40B4-BE49-F238E27FC236}">
                    <a16:creationId xmlns:a16="http://schemas.microsoft.com/office/drawing/2014/main" id="{0CE9EE26-0367-4D5B-924E-3F184F3398BF}"/>
                  </a:ext>
                </a:extLst>
              </p:cNvPr>
              <p:cNvSpPr/>
              <p:nvPr/>
            </p:nvSpPr>
            <p:spPr>
              <a:xfrm>
                <a:off x="6953188" y="3175260"/>
                <a:ext cx="131431" cy="117404"/>
              </a:xfrm>
              <a:custGeom>
                <a:avLst/>
                <a:gdLst/>
                <a:ahLst/>
                <a:cxnLst/>
                <a:rect l="l" t="t" r="r" b="b"/>
                <a:pathLst>
                  <a:path w="3551" h="3172" extrusionOk="0">
                    <a:moveTo>
                      <a:pt x="1722" y="0"/>
                    </a:moveTo>
                    <a:cubicBezTo>
                      <a:pt x="1414" y="0"/>
                      <a:pt x="1105" y="92"/>
                      <a:pt x="839" y="283"/>
                    </a:cubicBezTo>
                    <a:cubicBezTo>
                      <a:pt x="152" y="783"/>
                      <a:pt x="0" y="1773"/>
                      <a:pt x="518" y="2487"/>
                    </a:cubicBezTo>
                    <a:cubicBezTo>
                      <a:pt x="837" y="2933"/>
                      <a:pt x="1333" y="3171"/>
                      <a:pt x="1830" y="3171"/>
                    </a:cubicBezTo>
                    <a:cubicBezTo>
                      <a:pt x="2138" y="3171"/>
                      <a:pt x="2446" y="3079"/>
                      <a:pt x="2712" y="2888"/>
                    </a:cubicBezTo>
                    <a:cubicBezTo>
                      <a:pt x="3408" y="2389"/>
                      <a:pt x="3551" y="1407"/>
                      <a:pt x="3033" y="685"/>
                    </a:cubicBezTo>
                    <a:cubicBezTo>
                      <a:pt x="2714" y="239"/>
                      <a:pt x="2218" y="0"/>
                      <a:pt x="1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6;p38">
                <a:extLst>
                  <a:ext uri="{FF2B5EF4-FFF2-40B4-BE49-F238E27FC236}">
                    <a16:creationId xmlns:a16="http://schemas.microsoft.com/office/drawing/2014/main" id="{9826874D-F70F-4AD3-9F26-78DF86FD5838}"/>
                  </a:ext>
                </a:extLst>
              </p:cNvPr>
              <p:cNvSpPr/>
              <p:nvPr/>
            </p:nvSpPr>
            <p:spPr>
              <a:xfrm>
                <a:off x="6972323" y="3212235"/>
                <a:ext cx="50226" cy="43120"/>
              </a:xfrm>
              <a:custGeom>
                <a:avLst/>
                <a:gdLst/>
                <a:ahLst/>
                <a:cxnLst/>
                <a:rect l="l" t="t" r="r" b="b"/>
                <a:pathLst>
                  <a:path w="1357" h="1165" extrusionOk="0">
                    <a:moveTo>
                      <a:pt x="725" y="0"/>
                    </a:moveTo>
                    <a:cubicBezTo>
                      <a:pt x="597" y="0"/>
                      <a:pt x="465" y="40"/>
                      <a:pt x="349" y="123"/>
                    </a:cubicBezTo>
                    <a:cubicBezTo>
                      <a:pt x="72" y="319"/>
                      <a:pt x="1" y="685"/>
                      <a:pt x="179" y="943"/>
                    </a:cubicBezTo>
                    <a:cubicBezTo>
                      <a:pt x="288" y="1088"/>
                      <a:pt x="456" y="1164"/>
                      <a:pt x="633" y="1164"/>
                    </a:cubicBezTo>
                    <a:cubicBezTo>
                      <a:pt x="760" y="1164"/>
                      <a:pt x="893" y="1124"/>
                      <a:pt x="1009" y="1042"/>
                    </a:cubicBezTo>
                    <a:cubicBezTo>
                      <a:pt x="1285" y="845"/>
                      <a:pt x="1357" y="480"/>
                      <a:pt x="1178" y="221"/>
                    </a:cubicBezTo>
                    <a:cubicBezTo>
                      <a:pt x="1070" y="76"/>
                      <a:pt x="901"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7;p38">
                <a:extLst>
                  <a:ext uri="{FF2B5EF4-FFF2-40B4-BE49-F238E27FC236}">
                    <a16:creationId xmlns:a16="http://schemas.microsoft.com/office/drawing/2014/main" id="{AB4F3D97-1D04-4681-8BAF-F135747EDB8A}"/>
                  </a:ext>
                </a:extLst>
              </p:cNvPr>
              <p:cNvSpPr/>
              <p:nvPr/>
            </p:nvSpPr>
            <p:spPr>
              <a:xfrm>
                <a:off x="7036723" y="3224708"/>
                <a:ext cx="18173" cy="15508"/>
              </a:xfrm>
              <a:custGeom>
                <a:avLst/>
                <a:gdLst/>
                <a:ahLst/>
                <a:cxnLst/>
                <a:rect l="l" t="t" r="r" b="b"/>
                <a:pathLst>
                  <a:path w="491" h="419" extrusionOk="0">
                    <a:moveTo>
                      <a:pt x="260" y="0"/>
                    </a:moveTo>
                    <a:cubicBezTo>
                      <a:pt x="213" y="0"/>
                      <a:pt x="166" y="15"/>
                      <a:pt x="125" y="44"/>
                    </a:cubicBezTo>
                    <a:cubicBezTo>
                      <a:pt x="27" y="116"/>
                      <a:pt x="0" y="250"/>
                      <a:pt x="72" y="339"/>
                    </a:cubicBezTo>
                    <a:cubicBezTo>
                      <a:pt x="108" y="391"/>
                      <a:pt x="169" y="419"/>
                      <a:pt x="232" y="419"/>
                    </a:cubicBezTo>
                    <a:cubicBezTo>
                      <a:pt x="278" y="419"/>
                      <a:pt x="325" y="404"/>
                      <a:pt x="366" y="375"/>
                    </a:cubicBezTo>
                    <a:cubicBezTo>
                      <a:pt x="464" y="303"/>
                      <a:pt x="491" y="178"/>
                      <a:pt x="429" y="80"/>
                    </a:cubicBezTo>
                    <a:cubicBezTo>
                      <a:pt x="387" y="28"/>
                      <a:pt x="324"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8;p38">
                <a:extLst>
                  <a:ext uri="{FF2B5EF4-FFF2-40B4-BE49-F238E27FC236}">
                    <a16:creationId xmlns:a16="http://schemas.microsoft.com/office/drawing/2014/main" id="{D651A4F4-C800-4F13-93CA-C07041A949F8}"/>
                  </a:ext>
                </a:extLst>
              </p:cNvPr>
              <p:cNvSpPr/>
              <p:nvPr/>
            </p:nvSpPr>
            <p:spPr>
              <a:xfrm>
                <a:off x="7109044" y="3203537"/>
                <a:ext cx="104671" cy="78133"/>
              </a:xfrm>
              <a:custGeom>
                <a:avLst/>
                <a:gdLst/>
                <a:ahLst/>
                <a:cxnLst/>
                <a:rect l="l" t="t" r="r" b="b"/>
                <a:pathLst>
                  <a:path w="2828" h="2111" extrusionOk="0">
                    <a:moveTo>
                      <a:pt x="2159" y="1"/>
                    </a:moveTo>
                    <a:lnTo>
                      <a:pt x="0" y="1553"/>
                    </a:lnTo>
                    <a:cubicBezTo>
                      <a:pt x="0" y="1553"/>
                      <a:pt x="404" y="2111"/>
                      <a:pt x="1032" y="2111"/>
                    </a:cubicBezTo>
                    <a:cubicBezTo>
                      <a:pt x="1259" y="2111"/>
                      <a:pt x="1516" y="2038"/>
                      <a:pt x="1793" y="1839"/>
                    </a:cubicBezTo>
                    <a:cubicBezTo>
                      <a:pt x="2828" y="1098"/>
                      <a:pt x="2159" y="1"/>
                      <a:pt x="2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9;p38">
                <a:extLst>
                  <a:ext uri="{FF2B5EF4-FFF2-40B4-BE49-F238E27FC236}">
                    <a16:creationId xmlns:a16="http://schemas.microsoft.com/office/drawing/2014/main" id="{4F959606-4A43-4FEC-B736-89FA4D473152}"/>
                  </a:ext>
                </a:extLst>
              </p:cNvPr>
              <p:cNvSpPr/>
              <p:nvPr/>
            </p:nvSpPr>
            <p:spPr>
              <a:xfrm>
                <a:off x="7236143" y="3134732"/>
                <a:ext cx="86239" cy="66178"/>
              </a:xfrm>
              <a:custGeom>
                <a:avLst/>
                <a:gdLst/>
                <a:ahLst/>
                <a:cxnLst/>
                <a:rect l="l" t="t" r="r" b="b"/>
                <a:pathLst>
                  <a:path w="2330" h="1788" extrusionOk="0">
                    <a:moveTo>
                      <a:pt x="1573" y="1"/>
                    </a:moveTo>
                    <a:cubicBezTo>
                      <a:pt x="1315" y="1"/>
                      <a:pt x="1011" y="102"/>
                      <a:pt x="732" y="299"/>
                    </a:cubicBezTo>
                    <a:cubicBezTo>
                      <a:pt x="224" y="665"/>
                      <a:pt x="1" y="1227"/>
                      <a:pt x="242" y="1557"/>
                    </a:cubicBezTo>
                    <a:cubicBezTo>
                      <a:pt x="350" y="1711"/>
                      <a:pt x="541" y="1787"/>
                      <a:pt x="766" y="1787"/>
                    </a:cubicBezTo>
                    <a:cubicBezTo>
                      <a:pt x="1022" y="1787"/>
                      <a:pt x="1322" y="1689"/>
                      <a:pt x="1598" y="1494"/>
                    </a:cubicBezTo>
                    <a:cubicBezTo>
                      <a:pt x="2106" y="1128"/>
                      <a:pt x="2329" y="557"/>
                      <a:pt x="2088" y="227"/>
                    </a:cubicBezTo>
                    <a:cubicBezTo>
                      <a:pt x="1981" y="75"/>
                      <a:pt x="1794" y="1"/>
                      <a:pt x="1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50;p38">
                <a:extLst>
                  <a:ext uri="{FF2B5EF4-FFF2-40B4-BE49-F238E27FC236}">
                    <a16:creationId xmlns:a16="http://schemas.microsoft.com/office/drawing/2014/main" id="{2513A68B-D00C-4B0A-8C66-8E58F8E8C7E0}"/>
                  </a:ext>
                </a:extLst>
              </p:cNvPr>
              <p:cNvSpPr/>
              <p:nvPr/>
            </p:nvSpPr>
            <p:spPr>
              <a:xfrm>
                <a:off x="7003376" y="3302137"/>
                <a:ext cx="86202" cy="66178"/>
              </a:xfrm>
              <a:custGeom>
                <a:avLst/>
                <a:gdLst/>
                <a:ahLst/>
                <a:cxnLst/>
                <a:rect l="l" t="t" r="r" b="b"/>
                <a:pathLst>
                  <a:path w="2329" h="1788" extrusionOk="0">
                    <a:moveTo>
                      <a:pt x="1566" y="1"/>
                    </a:moveTo>
                    <a:cubicBezTo>
                      <a:pt x="1308" y="1"/>
                      <a:pt x="1006" y="102"/>
                      <a:pt x="732" y="299"/>
                    </a:cubicBezTo>
                    <a:cubicBezTo>
                      <a:pt x="214" y="664"/>
                      <a:pt x="0" y="1226"/>
                      <a:pt x="232" y="1557"/>
                    </a:cubicBezTo>
                    <a:cubicBezTo>
                      <a:pt x="345" y="1711"/>
                      <a:pt x="538" y="1787"/>
                      <a:pt x="763" y="1787"/>
                    </a:cubicBezTo>
                    <a:cubicBezTo>
                      <a:pt x="1019" y="1787"/>
                      <a:pt x="1318" y="1689"/>
                      <a:pt x="1588" y="1494"/>
                    </a:cubicBezTo>
                    <a:cubicBezTo>
                      <a:pt x="2106" y="1128"/>
                      <a:pt x="2329" y="557"/>
                      <a:pt x="2088" y="227"/>
                    </a:cubicBezTo>
                    <a:cubicBezTo>
                      <a:pt x="1977" y="75"/>
                      <a:pt x="1788" y="1"/>
                      <a:pt x="1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99"/>
                                        </p:tgtEl>
                                        <p:attrNameLst>
                                          <p:attrName>style.visibility</p:attrName>
                                        </p:attrNameLst>
                                      </p:cBhvr>
                                      <p:to>
                                        <p:strVal val="visible"/>
                                      </p:to>
                                    </p:set>
                                    <p:animEffect transition="in" filter="barn(inVertical)">
                                      <p:cBhvr>
                                        <p:cTn id="7" dur="500"/>
                                        <p:tgtEl>
                                          <p:spTgt spid="169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01">
                                            <p:txEl>
                                              <p:pRg st="0" end="0"/>
                                            </p:txEl>
                                          </p:spTgt>
                                        </p:tgtEl>
                                        <p:attrNameLst>
                                          <p:attrName>style.visibility</p:attrName>
                                        </p:attrNameLst>
                                      </p:cBhvr>
                                      <p:to>
                                        <p:strVal val="visible"/>
                                      </p:to>
                                    </p:set>
                                    <p:animEffect transition="in" filter="barn(inVertical)">
                                      <p:cBhvr>
                                        <p:cTn id="12" dur="500"/>
                                        <p:tgtEl>
                                          <p:spTgt spid="17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0"/>
          <p:cNvSpPr txBox="1">
            <a:spLocks noGrp="1"/>
          </p:cNvSpPr>
          <p:nvPr>
            <p:ph type="title"/>
          </p:nvPr>
        </p:nvSpPr>
        <p:spPr>
          <a:xfrm>
            <a:off x="1370113" y="1899088"/>
            <a:ext cx="6530624" cy="173651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200" b="1" dirty="0" err="1"/>
              <a:t>Các</a:t>
            </a:r>
            <a:r>
              <a:rPr lang="en-US" sz="3200" b="1" dirty="0"/>
              <a:t> </a:t>
            </a:r>
            <a:r>
              <a:rPr lang="en-US" sz="3200" b="1" dirty="0" err="1"/>
              <a:t>nhóm</a:t>
            </a:r>
            <a:r>
              <a:rPr lang="en-US" sz="3200" b="1" dirty="0"/>
              <a:t> </a:t>
            </a:r>
            <a:r>
              <a:rPr lang="en-US" sz="3200" b="1" dirty="0" err="1"/>
              <a:t>chất</a:t>
            </a:r>
            <a:r>
              <a:rPr lang="en-US" sz="3200" b="1" dirty="0"/>
              <a:t> </a:t>
            </a:r>
            <a:r>
              <a:rPr lang="en-US" sz="3200" b="1" dirty="0" err="1"/>
              <a:t>dinh</a:t>
            </a:r>
            <a:r>
              <a:rPr lang="en-US" sz="3200" b="1" dirty="0"/>
              <a:t> d</a:t>
            </a:r>
            <a:r>
              <a:rPr lang="vi-VN" sz="3200" b="1" dirty="0"/>
              <a:t>ư</a:t>
            </a:r>
            <a:r>
              <a:rPr lang="en-US" sz="3200" b="1" dirty="0" err="1"/>
              <a:t>ỡng</a:t>
            </a:r>
            <a:r>
              <a:rPr lang="en-US" sz="3200" b="1" dirty="0"/>
              <a:t> </a:t>
            </a:r>
            <a:br>
              <a:rPr lang="en-US" sz="3200" b="1" dirty="0"/>
            </a:br>
            <a:r>
              <a:rPr lang="en-US" sz="3200" b="1" dirty="0" err="1"/>
              <a:t>có</a:t>
            </a:r>
            <a:r>
              <a:rPr lang="en-US" sz="3200" b="1" dirty="0"/>
              <a:t> </a:t>
            </a:r>
            <a:r>
              <a:rPr lang="en-US" sz="3200" b="1" dirty="0" err="1"/>
              <a:t>trong</a:t>
            </a:r>
            <a:r>
              <a:rPr lang="en-US" sz="3200" b="1" dirty="0"/>
              <a:t> </a:t>
            </a:r>
            <a:r>
              <a:rPr lang="en-US" sz="3200" b="1" dirty="0" err="1"/>
              <a:t>thức</a:t>
            </a:r>
            <a:r>
              <a:rPr lang="en-US" sz="3200" b="1" dirty="0"/>
              <a:t> </a:t>
            </a:r>
            <a:r>
              <a:rPr lang="en-US" sz="3200" b="1" dirty="0" err="1"/>
              <a:t>ăn</a:t>
            </a:r>
            <a:endParaRPr sz="3200" b="1" dirty="0"/>
          </a:p>
        </p:txBody>
      </p:sp>
      <p:sp>
        <p:nvSpPr>
          <p:cNvPr id="561" name="Google Shape;561;p40"/>
          <p:cNvSpPr txBox="1">
            <a:spLocks noGrp="1"/>
          </p:cNvSpPr>
          <p:nvPr>
            <p:ph type="title" idx="2"/>
          </p:nvPr>
        </p:nvSpPr>
        <p:spPr>
          <a:xfrm>
            <a:off x="3745950" y="1020497"/>
            <a:ext cx="1652100" cy="91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b="1" dirty="0">
                <a:solidFill>
                  <a:srgbClr val="C00000"/>
                </a:solidFill>
              </a:rPr>
              <a:t>1</a:t>
            </a:r>
            <a:endParaRPr b="1" dirty="0">
              <a:solidFill>
                <a:srgbClr val="C00000"/>
              </a:solidFill>
            </a:endParaRPr>
          </a:p>
        </p:txBody>
      </p:sp>
      <p:grpSp>
        <p:nvGrpSpPr>
          <p:cNvPr id="564" name="Google Shape;564;p40"/>
          <p:cNvGrpSpPr/>
          <p:nvPr/>
        </p:nvGrpSpPr>
        <p:grpSpPr>
          <a:xfrm>
            <a:off x="7197447" y="3083068"/>
            <a:ext cx="1547734" cy="1675458"/>
            <a:chOff x="4871595" y="676275"/>
            <a:chExt cx="3600832" cy="3805983"/>
          </a:xfrm>
        </p:grpSpPr>
        <p:grpSp>
          <p:nvGrpSpPr>
            <p:cNvPr id="565" name="Google Shape;565;p40"/>
            <p:cNvGrpSpPr/>
            <p:nvPr/>
          </p:nvGrpSpPr>
          <p:grpSpPr>
            <a:xfrm>
              <a:off x="6719650" y="676275"/>
              <a:ext cx="567400" cy="756450"/>
              <a:chOff x="7718450" y="2670325"/>
              <a:chExt cx="567400" cy="756450"/>
            </a:xfrm>
          </p:grpSpPr>
          <p:sp>
            <p:nvSpPr>
              <p:cNvPr id="566" name="Google Shape;566;p40"/>
              <p:cNvSpPr/>
              <p:nvPr/>
            </p:nvSpPr>
            <p:spPr>
              <a:xfrm>
                <a:off x="8020650" y="2670325"/>
                <a:ext cx="107075" cy="176900"/>
              </a:xfrm>
              <a:custGeom>
                <a:avLst/>
                <a:gdLst/>
                <a:ahLst/>
                <a:cxnLst/>
                <a:rect l="l" t="t" r="r" b="b"/>
                <a:pathLst>
                  <a:path w="4283" h="7076" extrusionOk="0">
                    <a:moveTo>
                      <a:pt x="1821" y="1"/>
                    </a:moveTo>
                    <a:cubicBezTo>
                      <a:pt x="1821" y="1"/>
                      <a:pt x="1" y="1767"/>
                      <a:pt x="179" y="3721"/>
                    </a:cubicBezTo>
                    <a:cubicBezTo>
                      <a:pt x="358" y="5666"/>
                      <a:pt x="2463" y="7075"/>
                      <a:pt x="2463" y="7075"/>
                    </a:cubicBezTo>
                    <a:cubicBezTo>
                      <a:pt x="2463" y="7075"/>
                      <a:pt x="4283" y="5309"/>
                      <a:pt x="4104" y="3355"/>
                    </a:cubicBezTo>
                    <a:cubicBezTo>
                      <a:pt x="3926" y="1410"/>
                      <a:pt x="1821"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8079525" y="2710725"/>
                <a:ext cx="206325" cy="147325"/>
              </a:xfrm>
              <a:custGeom>
                <a:avLst/>
                <a:gdLst/>
                <a:ahLst/>
                <a:cxnLst/>
                <a:rect l="l" t="t" r="r" b="b"/>
                <a:pathLst>
                  <a:path w="8253" h="5893" extrusionOk="0">
                    <a:moveTo>
                      <a:pt x="5414" y="1"/>
                    </a:moveTo>
                    <a:cubicBezTo>
                      <a:pt x="4537" y="1"/>
                      <a:pt x="3585" y="158"/>
                      <a:pt x="2757" y="651"/>
                    </a:cubicBezTo>
                    <a:cubicBezTo>
                      <a:pt x="474" y="2016"/>
                      <a:pt x="1" y="5414"/>
                      <a:pt x="1" y="5414"/>
                    </a:cubicBezTo>
                    <a:cubicBezTo>
                      <a:pt x="1" y="5414"/>
                      <a:pt x="1299" y="5893"/>
                      <a:pt x="2829" y="5893"/>
                    </a:cubicBezTo>
                    <a:cubicBezTo>
                      <a:pt x="3709" y="5893"/>
                      <a:pt x="4666" y="5734"/>
                      <a:pt x="5496" y="5236"/>
                    </a:cubicBezTo>
                    <a:cubicBezTo>
                      <a:pt x="7771" y="3871"/>
                      <a:pt x="8253" y="481"/>
                      <a:pt x="8253" y="481"/>
                    </a:cubicBezTo>
                    <a:cubicBezTo>
                      <a:pt x="8253" y="481"/>
                      <a:pt x="6949" y="1"/>
                      <a:pt x="54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7718450" y="2815600"/>
                <a:ext cx="550000" cy="611175"/>
              </a:xfrm>
              <a:custGeom>
                <a:avLst/>
                <a:gdLst/>
                <a:ahLst/>
                <a:cxnLst/>
                <a:rect l="l" t="t" r="r" b="b"/>
                <a:pathLst>
                  <a:path w="22000" h="24447" extrusionOk="0">
                    <a:moveTo>
                      <a:pt x="15422" y="0"/>
                    </a:moveTo>
                    <a:cubicBezTo>
                      <a:pt x="15244" y="0"/>
                      <a:pt x="15063" y="39"/>
                      <a:pt x="14890" y="122"/>
                    </a:cubicBezTo>
                    <a:lnTo>
                      <a:pt x="12517" y="1246"/>
                    </a:lnTo>
                    <a:cubicBezTo>
                      <a:pt x="12309" y="1232"/>
                      <a:pt x="12101" y="1224"/>
                      <a:pt x="11893" y="1224"/>
                    </a:cubicBezTo>
                    <a:cubicBezTo>
                      <a:pt x="7790" y="1224"/>
                      <a:pt x="3718" y="4044"/>
                      <a:pt x="1901" y="8552"/>
                    </a:cubicBezTo>
                    <a:cubicBezTo>
                      <a:pt x="1" y="13272"/>
                      <a:pt x="1178" y="18375"/>
                      <a:pt x="4470" y="21149"/>
                    </a:cubicBezTo>
                    <a:lnTo>
                      <a:pt x="5434" y="23665"/>
                    </a:lnTo>
                    <a:cubicBezTo>
                      <a:pt x="5617" y="24149"/>
                      <a:pt x="6080" y="24447"/>
                      <a:pt x="6567" y="24447"/>
                    </a:cubicBezTo>
                    <a:cubicBezTo>
                      <a:pt x="6743" y="24447"/>
                      <a:pt x="6922" y="24408"/>
                      <a:pt x="7093" y="24325"/>
                    </a:cubicBezTo>
                    <a:lnTo>
                      <a:pt x="9519" y="23174"/>
                    </a:lnTo>
                    <a:cubicBezTo>
                      <a:pt x="9716" y="23187"/>
                      <a:pt x="9912" y="23193"/>
                      <a:pt x="10108" y="23193"/>
                    </a:cubicBezTo>
                    <a:cubicBezTo>
                      <a:pt x="14214" y="23193"/>
                      <a:pt x="18286" y="20372"/>
                      <a:pt x="20100" y="15868"/>
                    </a:cubicBezTo>
                    <a:cubicBezTo>
                      <a:pt x="22000" y="11131"/>
                      <a:pt x="20813" y="6010"/>
                      <a:pt x="17495" y="3245"/>
                    </a:cubicBezTo>
                    <a:lnTo>
                      <a:pt x="16558" y="782"/>
                    </a:lnTo>
                    <a:cubicBezTo>
                      <a:pt x="16375" y="298"/>
                      <a:pt x="15912" y="0"/>
                      <a:pt x="15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8065025" y="2912150"/>
                <a:ext cx="21450" cy="18850"/>
              </a:xfrm>
              <a:custGeom>
                <a:avLst/>
                <a:gdLst/>
                <a:ahLst/>
                <a:cxnLst/>
                <a:rect l="l" t="t" r="r" b="b"/>
                <a:pathLst>
                  <a:path w="858" h="754" extrusionOk="0">
                    <a:moveTo>
                      <a:pt x="430" y="0"/>
                    </a:moveTo>
                    <a:cubicBezTo>
                      <a:pt x="280" y="0"/>
                      <a:pt x="134" y="88"/>
                      <a:pt x="72" y="239"/>
                    </a:cubicBezTo>
                    <a:cubicBezTo>
                      <a:pt x="1" y="426"/>
                      <a:pt x="90" y="649"/>
                      <a:pt x="286" y="730"/>
                    </a:cubicBezTo>
                    <a:cubicBezTo>
                      <a:pt x="332" y="746"/>
                      <a:pt x="378" y="754"/>
                      <a:pt x="424" y="754"/>
                    </a:cubicBezTo>
                    <a:cubicBezTo>
                      <a:pt x="575" y="754"/>
                      <a:pt x="715" y="666"/>
                      <a:pt x="777" y="515"/>
                    </a:cubicBezTo>
                    <a:cubicBezTo>
                      <a:pt x="857" y="328"/>
                      <a:pt x="759" y="105"/>
                      <a:pt x="563" y="25"/>
                    </a:cubicBezTo>
                    <a:cubicBezTo>
                      <a:pt x="520" y="8"/>
                      <a:pt x="474" y="0"/>
                      <a:pt x="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8112775" y="2966925"/>
                <a:ext cx="21200" cy="18850"/>
              </a:xfrm>
              <a:custGeom>
                <a:avLst/>
                <a:gdLst/>
                <a:ahLst/>
                <a:cxnLst/>
                <a:rect l="l" t="t" r="r" b="b"/>
                <a:pathLst>
                  <a:path w="848" h="754" extrusionOk="0">
                    <a:moveTo>
                      <a:pt x="420" y="0"/>
                    </a:moveTo>
                    <a:cubicBezTo>
                      <a:pt x="271" y="0"/>
                      <a:pt x="133" y="91"/>
                      <a:pt x="71" y="234"/>
                    </a:cubicBezTo>
                    <a:cubicBezTo>
                      <a:pt x="0" y="430"/>
                      <a:pt x="89" y="653"/>
                      <a:pt x="286" y="724"/>
                    </a:cubicBezTo>
                    <a:cubicBezTo>
                      <a:pt x="332" y="744"/>
                      <a:pt x="381" y="754"/>
                      <a:pt x="429" y="754"/>
                    </a:cubicBezTo>
                    <a:cubicBezTo>
                      <a:pt x="575" y="754"/>
                      <a:pt x="716" y="667"/>
                      <a:pt x="776" y="519"/>
                    </a:cubicBezTo>
                    <a:cubicBezTo>
                      <a:pt x="848" y="323"/>
                      <a:pt x="758" y="109"/>
                      <a:pt x="562" y="28"/>
                    </a:cubicBezTo>
                    <a:cubicBezTo>
                      <a:pt x="515" y="9"/>
                      <a:pt x="467"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7996575" y="2967600"/>
                <a:ext cx="21425" cy="18950"/>
              </a:xfrm>
              <a:custGeom>
                <a:avLst/>
                <a:gdLst/>
                <a:ahLst/>
                <a:cxnLst/>
                <a:rect l="l" t="t" r="r" b="b"/>
                <a:pathLst>
                  <a:path w="857" h="758" extrusionOk="0">
                    <a:moveTo>
                      <a:pt x="425" y="0"/>
                    </a:moveTo>
                    <a:cubicBezTo>
                      <a:pt x="277" y="0"/>
                      <a:pt x="133" y="93"/>
                      <a:pt x="72" y="242"/>
                    </a:cubicBezTo>
                    <a:cubicBezTo>
                      <a:pt x="0" y="430"/>
                      <a:pt x="89" y="653"/>
                      <a:pt x="286" y="733"/>
                    </a:cubicBezTo>
                    <a:cubicBezTo>
                      <a:pt x="331" y="749"/>
                      <a:pt x="377" y="757"/>
                      <a:pt x="423" y="757"/>
                    </a:cubicBezTo>
                    <a:cubicBezTo>
                      <a:pt x="574" y="757"/>
                      <a:pt x="715" y="670"/>
                      <a:pt x="776" y="519"/>
                    </a:cubicBezTo>
                    <a:cubicBezTo>
                      <a:pt x="857" y="323"/>
                      <a:pt x="758" y="108"/>
                      <a:pt x="562" y="28"/>
                    </a:cubicBezTo>
                    <a:cubicBezTo>
                      <a:pt x="518" y="9"/>
                      <a:pt x="471" y="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7904000" y="3146200"/>
                <a:ext cx="21450" cy="18850"/>
              </a:xfrm>
              <a:custGeom>
                <a:avLst/>
                <a:gdLst/>
                <a:ahLst/>
                <a:cxnLst/>
                <a:rect l="l" t="t" r="r" b="b"/>
                <a:pathLst>
                  <a:path w="858" h="754" extrusionOk="0">
                    <a:moveTo>
                      <a:pt x="420" y="0"/>
                    </a:moveTo>
                    <a:cubicBezTo>
                      <a:pt x="274" y="0"/>
                      <a:pt x="133" y="87"/>
                      <a:pt x="72" y="235"/>
                    </a:cubicBezTo>
                    <a:cubicBezTo>
                      <a:pt x="1" y="431"/>
                      <a:pt x="90" y="645"/>
                      <a:pt x="286" y="726"/>
                    </a:cubicBezTo>
                    <a:cubicBezTo>
                      <a:pt x="333" y="745"/>
                      <a:pt x="381" y="754"/>
                      <a:pt x="428" y="754"/>
                    </a:cubicBezTo>
                    <a:cubicBezTo>
                      <a:pt x="578" y="754"/>
                      <a:pt x="716" y="663"/>
                      <a:pt x="777" y="521"/>
                    </a:cubicBezTo>
                    <a:cubicBezTo>
                      <a:pt x="857" y="324"/>
                      <a:pt x="759" y="101"/>
                      <a:pt x="563" y="30"/>
                    </a:cubicBezTo>
                    <a:cubicBezTo>
                      <a:pt x="516" y="10"/>
                      <a:pt x="468"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7932775" y="3260950"/>
                <a:ext cx="21450" cy="18875"/>
              </a:xfrm>
              <a:custGeom>
                <a:avLst/>
                <a:gdLst/>
                <a:ahLst/>
                <a:cxnLst/>
                <a:rect l="l" t="t" r="r" b="b"/>
                <a:pathLst>
                  <a:path w="858" h="755" extrusionOk="0">
                    <a:moveTo>
                      <a:pt x="434" y="1"/>
                    </a:moveTo>
                    <a:cubicBezTo>
                      <a:pt x="280" y="1"/>
                      <a:pt x="136" y="88"/>
                      <a:pt x="81" y="239"/>
                    </a:cubicBezTo>
                    <a:cubicBezTo>
                      <a:pt x="1" y="427"/>
                      <a:pt x="90" y="650"/>
                      <a:pt x="286" y="730"/>
                    </a:cubicBezTo>
                    <a:cubicBezTo>
                      <a:pt x="332" y="747"/>
                      <a:pt x="378" y="754"/>
                      <a:pt x="423" y="754"/>
                    </a:cubicBezTo>
                    <a:cubicBezTo>
                      <a:pt x="574" y="754"/>
                      <a:pt x="715" y="667"/>
                      <a:pt x="777" y="516"/>
                    </a:cubicBezTo>
                    <a:cubicBezTo>
                      <a:pt x="857" y="329"/>
                      <a:pt x="759" y="106"/>
                      <a:pt x="572" y="25"/>
                    </a:cubicBezTo>
                    <a:cubicBezTo>
                      <a:pt x="526" y="9"/>
                      <a:pt x="480" y="1"/>
                      <a:pt x="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7834200" y="3256175"/>
                <a:ext cx="21450" cy="18825"/>
              </a:xfrm>
              <a:custGeom>
                <a:avLst/>
                <a:gdLst/>
                <a:ahLst/>
                <a:cxnLst/>
                <a:rect l="l" t="t" r="r" b="b"/>
                <a:pathLst>
                  <a:path w="858" h="753" extrusionOk="0">
                    <a:moveTo>
                      <a:pt x="430" y="1"/>
                    </a:moveTo>
                    <a:cubicBezTo>
                      <a:pt x="281" y="1"/>
                      <a:pt x="142" y="92"/>
                      <a:pt x="81" y="234"/>
                    </a:cubicBezTo>
                    <a:cubicBezTo>
                      <a:pt x="1" y="430"/>
                      <a:pt x="99" y="653"/>
                      <a:pt x="295" y="725"/>
                    </a:cubicBezTo>
                    <a:cubicBezTo>
                      <a:pt x="340" y="744"/>
                      <a:pt x="387" y="753"/>
                      <a:pt x="433" y="753"/>
                    </a:cubicBezTo>
                    <a:cubicBezTo>
                      <a:pt x="581" y="753"/>
                      <a:pt x="725" y="662"/>
                      <a:pt x="786" y="520"/>
                    </a:cubicBezTo>
                    <a:cubicBezTo>
                      <a:pt x="857" y="323"/>
                      <a:pt x="768" y="109"/>
                      <a:pt x="572" y="29"/>
                    </a:cubicBezTo>
                    <a:cubicBezTo>
                      <a:pt x="525" y="10"/>
                      <a:pt x="477" y="1"/>
                      <a:pt x="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7805000" y="3157825"/>
                <a:ext cx="21425" cy="18950"/>
              </a:xfrm>
              <a:custGeom>
                <a:avLst/>
                <a:gdLst/>
                <a:ahLst/>
                <a:cxnLst/>
                <a:rect l="l" t="t" r="r" b="b"/>
                <a:pathLst>
                  <a:path w="857" h="758" extrusionOk="0">
                    <a:moveTo>
                      <a:pt x="429" y="1"/>
                    </a:moveTo>
                    <a:cubicBezTo>
                      <a:pt x="277" y="1"/>
                      <a:pt x="135" y="93"/>
                      <a:pt x="80" y="243"/>
                    </a:cubicBezTo>
                    <a:cubicBezTo>
                      <a:pt x="0" y="430"/>
                      <a:pt x="98" y="653"/>
                      <a:pt x="285" y="734"/>
                    </a:cubicBezTo>
                    <a:cubicBezTo>
                      <a:pt x="331" y="750"/>
                      <a:pt x="377" y="758"/>
                      <a:pt x="423" y="758"/>
                    </a:cubicBezTo>
                    <a:cubicBezTo>
                      <a:pt x="574" y="758"/>
                      <a:pt x="714" y="670"/>
                      <a:pt x="776" y="519"/>
                    </a:cubicBezTo>
                    <a:cubicBezTo>
                      <a:pt x="856" y="323"/>
                      <a:pt x="758" y="109"/>
                      <a:pt x="571" y="29"/>
                    </a:cubicBezTo>
                    <a:cubicBezTo>
                      <a:pt x="524" y="10"/>
                      <a:pt x="476" y="1"/>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7943050" y="2917375"/>
                <a:ext cx="21425" cy="18850"/>
              </a:xfrm>
              <a:custGeom>
                <a:avLst/>
                <a:gdLst/>
                <a:ahLst/>
                <a:cxnLst/>
                <a:rect l="l" t="t" r="r" b="b"/>
                <a:pathLst>
                  <a:path w="857" h="754" extrusionOk="0">
                    <a:moveTo>
                      <a:pt x="423" y="1"/>
                    </a:moveTo>
                    <a:cubicBezTo>
                      <a:pt x="273" y="1"/>
                      <a:pt x="134" y="88"/>
                      <a:pt x="80" y="235"/>
                    </a:cubicBezTo>
                    <a:cubicBezTo>
                      <a:pt x="0" y="431"/>
                      <a:pt x="89" y="645"/>
                      <a:pt x="286" y="726"/>
                    </a:cubicBezTo>
                    <a:cubicBezTo>
                      <a:pt x="333" y="745"/>
                      <a:pt x="381" y="754"/>
                      <a:pt x="428" y="754"/>
                    </a:cubicBezTo>
                    <a:cubicBezTo>
                      <a:pt x="577" y="754"/>
                      <a:pt x="715" y="663"/>
                      <a:pt x="776" y="521"/>
                    </a:cubicBezTo>
                    <a:cubicBezTo>
                      <a:pt x="857" y="324"/>
                      <a:pt x="758" y="101"/>
                      <a:pt x="571" y="30"/>
                    </a:cubicBezTo>
                    <a:cubicBezTo>
                      <a:pt x="522" y="10"/>
                      <a:pt x="472"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8037825" y="3248925"/>
                <a:ext cx="21450" cy="18950"/>
              </a:xfrm>
              <a:custGeom>
                <a:avLst/>
                <a:gdLst/>
                <a:ahLst/>
                <a:cxnLst/>
                <a:rect l="l" t="t" r="r" b="b"/>
                <a:pathLst>
                  <a:path w="858" h="758" extrusionOk="0">
                    <a:moveTo>
                      <a:pt x="434" y="0"/>
                    </a:moveTo>
                    <a:cubicBezTo>
                      <a:pt x="283" y="0"/>
                      <a:pt x="143" y="88"/>
                      <a:pt x="81" y="239"/>
                    </a:cubicBezTo>
                    <a:cubicBezTo>
                      <a:pt x="1" y="435"/>
                      <a:pt x="99" y="649"/>
                      <a:pt x="286" y="729"/>
                    </a:cubicBezTo>
                    <a:cubicBezTo>
                      <a:pt x="333" y="748"/>
                      <a:pt x="381" y="757"/>
                      <a:pt x="428" y="757"/>
                    </a:cubicBezTo>
                    <a:cubicBezTo>
                      <a:pt x="580" y="757"/>
                      <a:pt x="722" y="665"/>
                      <a:pt x="777" y="515"/>
                    </a:cubicBezTo>
                    <a:cubicBezTo>
                      <a:pt x="857" y="328"/>
                      <a:pt x="768" y="105"/>
                      <a:pt x="572" y="25"/>
                    </a:cubicBezTo>
                    <a:cubicBezTo>
                      <a:pt x="526" y="8"/>
                      <a:pt x="480" y="0"/>
                      <a:pt x="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7880150" y="2982900"/>
                <a:ext cx="108200" cy="97700"/>
              </a:xfrm>
              <a:custGeom>
                <a:avLst/>
                <a:gdLst/>
                <a:ahLst/>
                <a:cxnLst/>
                <a:rect l="l" t="t" r="r" b="b"/>
                <a:pathLst>
                  <a:path w="4328" h="3908" extrusionOk="0">
                    <a:moveTo>
                      <a:pt x="2221" y="1"/>
                    </a:moveTo>
                    <a:cubicBezTo>
                      <a:pt x="1455" y="1"/>
                      <a:pt x="720" y="474"/>
                      <a:pt x="411" y="1245"/>
                    </a:cubicBezTo>
                    <a:cubicBezTo>
                      <a:pt x="0" y="2253"/>
                      <a:pt x="464" y="3386"/>
                      <a:pt x="1428" y="3779"/>
                    </a:cubicBezTo>
                    <a:cubicBezTo>
                      <a:pt x="1650" y="3866"/>
                      <a:pt x="1880" y="3908"/>
                      <a:pt x="2107" y="3908"/>
                    </a:cubicBezTo>
                    <a:cubicBezTo>
                      <a:pt x="2873" y="3908"/>
                      <a:pt x="3607" y="3434"/>
                      <a:pt x="3917" y="2663"/>
                    </a:cubicBezTo>
                    <a:cubicBezTo>
                      <a:pt x="4327" y="1655"/>
                      <a:pt x="3863" y="522"/>
                      <a:pt x="2900" y="130"/>
                    </a:cubicBezTo>
                    <a:cubicBezTo>
                      <a:pt x="2678" y="42"/>
                      <a:pt x="2448" y="1"/>
                      <a:pt x="2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7903800" y="2998975"/>
                <a:ext cx="42175" cy="35225"/>
              </a:xfrm>
              <a:custGeom>
                <a:avLst/>
                <a:gdLst/>
                <a:ahLst/>
                <a:cxnLst/>
                <a:rect l="l" t="t" r="r" b="b"/>
                <a:pathLst>
                  <a:path w="1687" h="1409" extrusionOk="0">
                    <a:moveTo>
                      <a:pt x="801" y="1"/>
                    </a:moveTo>
                    <a:cubicBezTo>
                      <a:pt x="514" y="1"/>
                      <a:pt x="249" y="158"/>
                      <a:pt x="143" y="424"/>
                    </a:cubicBezTo>
                    <a:cubicBezTo>
                      <a:pt x="0" y="780"/>
                      <a:pt x="196" y="1191"/>
                      <a:pt x="580" y="1351"/>
                    </a:cubicBezTo>
                    <a:cubicBezTo>
                      <a:pt x="680" y="1390"/>
                      <a:pt x="782" y="1408"/>
                      <a:pt x="882" y="1408"/>
                    </a:cubicBezTo>
                    <a:cubicBezTo>
                      <a:pt x="1172" y="1408"/>
                      <a:pt x="1437" y="1251"/>
                      <a:pt x="1543" y="986"/>
                    </a:cubicBezTo>
                    <a:cubicBezTo>
                      <a:pt x="1686" y="629"/>
                      <a:pt x="1490" y="218"/>
                      <a:pt x="1097" y="58"/>
                    </a:cubicBezTo>
                    <a:cubicBezTo>
                      <a:pt x="1000" y="19"/>
                      <a:pt x="899"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7939700" y="3043600"/>
                <a:ext cx="14975" cy="12625"/>
              </a:xfrm>
              <a:custGeom>
                <a:avLst/>
                <a:gdLst/>
                <a:ahLst/>
                <a:cxnLst/>
                <a:rect l="l" t="t" r="r" b="b"/>
                <a:pathLst>
                  <a:path w="599" h="505" extrusionOk="0">
                    <a:moveTo>
                      <a:pt x="285" y="1"/>
                    </a:moveTo>
                    <a:cubicBezTo>
                      <a:pt x="183" y="1"/>
                      <a:pt x="87" y="54"/>
                      <a:pt x="54" y="146"/>
                    </a:cubicBezTo>
                    <a:cubicBezTo>
                      <a:pt x="0" y="280"/>
                      <a:pt x="72" y="423"/>
                      <a:pt x="206" y="485"/>
                    </a:cubicBezTo>
                    <a:cubicBezTo>
                      <a:pt x="240" y="498"/>
                      <a:pt x="276" y="504"/>
                      <a:pt x="310" y="504"/>
                    </a:cubicBezTo>
                    <a:cubicBezTo>
                      <a:pt x="417" y="504"/>
                      <a:pt x="513" y="446"/>
                      <a:pt x="553" y="351"/>
                    </a:cubicBezTo>
                    <a:cubicBezTo>
                      <a:pt x="598" y="226"/>
                      <a:pt x="527" y="75"/>
                      <a:pt x="393" y="21"/>
                    </a:cubicBezTo>
                    <a:cubicBezTo>
                      <a:pt x="358" y="7"/>
                      <a:pt x="321"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8043625" y="3048575"/>
                <a:ext cx="108200" cy="97725"/>
              </a:xfrm>
              <a:custGeom>
                <a:avLst/>
                <a:gdLst/>
                <a:ahLst/>
                <a:cxnLst/>
                <a:rect l="l" t="t" r="r" b="b"/>
                <a:pathLst>
                  <a:path w="4328" h="3909" extrusionOk="0">
                    <a:moveTo>
                      <a:pt x="2212" y="1"/>
                    </a:moveTo>
                    <a:cubicBezTo>
                      <a:pt x="1449" y="1"/>
                      <a:pt x="719" y="475"/>
                      <a:pt x="411" y="1250"/>
                    </a:cubicBezTo>
                    <a:cubicBezTo>
                      <a:pt x="1" y="2258"/>
                      <a:pt x="464" y="3391"/>
                      <a:pt x="1437" y="3774"/>
                    </a:cubicBezTo>
                    <a:cubicBezTo>
                      <a:pt x="1660" y="3865"/>
                      <a:pt x="1891" y="3908"/>
                      <a:pt x="2120" y="3908"/>
                    </a:cubicBezTo>
                    <a:cubicBezTo>
                      <a:pt x="2878" y="3908"/>
                      <a:pt x="3608" y="3434"/>
                      <a:pt x="3917" y="2659"/>
                    </a:cubicBezTo>
                    <a:cubicBezTo>
                      <a:pt x="4327" y="1660"/>
                      <a:pt x="3863" y="527"/>
                      <a:pt x="2900" y="135"/>
                    </a:cubicBezTo>
                    <a:cubicBezTo>
                      <a:pt x="2675" y="44"/>
                      <a:pt x="2442" y="1"/>
                      <a:pt x="22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8094025" y="3075475"/>
                <a:ext cx="41950" cy="35125"/>
              </a:xfrm>
              <a:custGeom>
                <a:avLst/>
                <a:gdLst/>
                <a:ahLst/>
                <a:cxnLst/>
                <a:rect l="l" t="t" r="r" b="b"/>
                <a:pathLst>
                  <a:path w="1678" h="1405" extrusionOk="0">
                    <a:moveTo>
                      <a:pt x="801" y="1"/>
                    </a:moveTo>
                    <a:cubicBezTo>
                      <a:pt x="515" y="1"/>
                      <a:pt x="250" y="158"/>
                      <a:pt x="143" y="423"/>
                    </a:cubicBezTo>
                    <a:cubicBezTo>
                      <a:pt x="1" y="780"/>
                      <a:pt x="197" y="1191"/>
                      <a:pt x="581" y="1342"/>
                    </a:cubicBezTo>
                    <a:cubicBezTo>
                      <a:pt x="682" y="1385"/>
                      <a:pt x="786" y="1405"/>
                      <a:pt x="887" y="1405"/>
                    </a:cubicBezTo>
                    <a:cubicBezTo>
                      <a:pt x="1170" y="1405"/>
                      <a:pt x="1430" y="1248"/>
                      <a:pt x="1535" y="985"/>
                    </a:cubicBezTo>
                    <a:cubicBezTo>
                      <a:pt x="1678" y="629"/>
                      <a:pt x="1482" y="209"/>
                      <a:pt x="1098" y="58"/>
                    </a:cubicBezTo>
                    <a:cubicBezTo>
                      <a:pt x="1000" y="19"/>
                      <a:pt x="900"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8068375" y="3095350"/>
                <a:ext cx="14975" cy="12625"/>
              </a:xfrm>
              <a:custGeom>
                <a:avLst/>
                <a:gdLst/>
                <a:ahLst/>
                <a:cxnLst/>
                <a:rect l="l" t="t" r="r" b="b"/>
                <a:pathLst>
                  <a:path w="599" h="505" extrusionOk="0">
                    <a:moveTo>
                      <a:pt x="285" y="0"/>
                    </a:moveTo>
                    <a:cubicBezTo>
                      <a:pt x="183" y="0"/>
                      <a:pt x="87" y="54"/>
                      <a:pt x="54" y="146"/>
                    </a:cubicBezTo>
                    <a:cubicBezTo>
                      <a:pt x="1" y="280"/>
                      <a:pt x="72" y="422"/>
                      <a:pt x="206" y="485"/>
                    </a:cubicBezTo>
                    <a:cubicBezTo>
                      <a:pt x="241" y="498"/>
                      <a:pt x="276" y="504"/>
                      <a:pt x="311" y="504"/>
                    </a:cubicBezTo>
                    <a:cubicBezTo>
                      <a:pt x="417" y="504"/>
                      <a:pt x="513" y="445"/>
                      <a:pt x="554" y="351"/>
                    </a:cubicBezTo>
                    <a:cubicBezTo>
                      <a:pt x="598" y="226"/>
                      <a:pt x="527" y="74"/>
                      <a:pt x="393" y="21"/>
                    </a:cubicBezTo>
                    <a:cubicBezTo>
                      <a:pt x="358" y="7"/>
                      <a:pt x="322" y="0"/>
                      <a:pt x="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7943275" y="3106575"/>
                <a:ext cx="87675" cy="55500"/>
              </a:xfrm>
              <a:custGeom>
                <a:avLst/>
                <a:gdLst/>
                <a:ahLst/>
                <a:cxnLst/>
                <a:rect l="l" t="t" r="r" b="b"/>
                <a:pathLst>
                  <a:path w="3507" h="2220" extrusionOk="0">
                    <a:moveTo>
                      <a:pt x="473" y="0"/>
                    </a:moveTo>
                    <a:cubicBezTo>
                      <a:pt x="473" y="0"/>
                      <a:pt x="0" y="1499"/>
                      <a:pt x="1454" y="2079"/>
                    </a:cubicBezTo>
                    <a:cubicBezTo>
                      <a:pt x="1700" y="2178"/>
                      <a:pt x="1922" y="2220"/>
                      <a:pt x="2120" y="2220"/>
                    </a:cubicBezTo>
                    <a:cubicBezTo>
                      <a:pt x="3094" y="2220"/>
                      <a:pt x="3506" y="1222"/>
                      <a:pt x="3506" y="1222"/>
                    </a:cubicBezTo>
                    <a:lnTo>
                      <a:pt x="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7838675" y="3071050"/>
                <a:ext cx="74050" cy="49250"/>
              </a:xfrm>
              <a:custGeom>
                <a:avLst/>
                <a:gdLst/>
                <a:ahLst/>
                <a:cxnLst/>
                <a:rect l="l" t="t" r="r" b="b"/>
                <a:pathLst>
                  <a:path w="2962" h="1970" extrusionOk="0">
                    <a:moveTo>
                      <a:pt x="1076" y="1"/>
                    </a:moveTo>
                    <a:cubicBezTo>
                      <a:pt x="650" y="1"/>
                      <a:pt x="303" y="167"/>
                      <a:pt x="187" y="467"/>
                    </a:cubicBezTo>
                    <a:cubicBezTo>
                      <a:pt x="0" y="931"/>
                      <a:pt x="428" y="1537"/>
                      <a:pt x="1142" y="1823"/>
                    </a:cubicBezTo>
                    <a:cubicBezTo>
                      <a:pt x="1392" y="1922"/>
                      <a:pt x="1644" y="1970"/>
                      <a:pt x="1874" y="1970"/>
                    </a:cubicBezTo>
                    <a:cubicBezTo>
                      <a:pt x="2301" y="1970"/>
                      <a:pt x="2653" y="1806"/>
                      <a:pt x="2775" y="1510"/>
                    </a:cubicBezTo>
                    <a:cubicBezTo>
                      <a:pt x="2962" y="1046"/>
                      <a:pt x="2534" y="440"/>
                      <a:pt x="1820" y="154"/>
                    </a:cubicBezTo>
                    <a:cubicBezTo>
                      <a:pt x="1565" y="50"/>
                      <a:pt x="1308"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8058800" y="3159550"/>
                <a:ext cx="74050" cy="49300"/>
              </a:xfrm>
              <a:custGeom>
                <a:avLst/>
                <a:gdLst/>
                <a:ahLst/>
                <a:cxnLst/>
                <a:rect l="l" t="t" r="r" b="b"/>
                <a:pathLst>
                  <a:path w="2962" h="1972" extrusionOk="0">
                    <a:moveTo>
                      <a:pt x="1085" y="0"/>
                    </a:moveTo>
                    <a:cubicBezTo>
                      <a:pt x="655" y="0"/>
                      <a:pt x="304" y="166"/>
                      <a:pt x="188" y="468"/>
                    </a:cubicBezTo>
                    <a:cubicBezTo>
                      <a:pt x="0" y="923"/>
                      <a:pt x="428" y="1530"/>
                      <a:pt x="1142" y="1824"/>
                    </a:cubicBezTo>
                    <a:cubicBezTo>
                      <a:pt x="1392" y="1924"/>
                      <a:pt x="1644" y="1972"/>
                      <a:pt x="1874" y="1972"/>
                    </a:cubicBezTo>
                    <a:cubicBezTo>
                      <a:pt x="2301" y="1972"/>
                      <a:pt x="2653" y="1808"/>
                      <a:pt x="2775" y="1512"/>
                    </a:cubicBezTo>
                    <a:cubicBezTo>
                      <a:pt x="2962" y="1048"/>
                      <a:pt x="2534" y="441"/>
                      <a:pt x="1820" y="147"/>
                    </a:cubicBezTo>
                    <a:cubicBezTo>
                      <a:pt x="1568" y="48"/>
                      <a:pt x="1315" y="0"/>
                      <a:pt x="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587;p40"/>
            <p:cNvSpPr/>
            <p:nvPr/>
          </p:nvSpPr>
          <p:spPr>
            <a:xfrm>
              <a:off x="6333373" y="4062629"/>
              <a:ext cx="207381" cy="182583"/>
            </a:xfrm>
            <a:custGeom>
              <a:avLst/>
              <a:gdLst/>
              <a:ahLst/>
              <a:cxnLst/>
              <a:rect l="l" t="t" r="r" b="b"/>
              <a:pathLst>
                <a:path w="5603" h="4933" extrusionOk="0">
                  <a:moveTo>
                    <a:pt x="2810" y="1"/>
                  </a:moveTo>
                  <a:cubicBezTo>
                    <a:pt x="1842" y="1"/>
                    <a:pt x="924" y="574"/>
                    <a:pt x="527" y="1525"/>
                  </a:cubicBezTo>
                  <a:cubicBezTo>
                    <a:pt x="0" y="2774"/>
                    <a:pt x="598" y="4219"/>
                    <a:pt x="1856" y="4745"/>
                  </a:cubicBezTo>
                  <a:cubicBezTo>
                    <a:pt x="2165" y="4873"/>
                    <a:pt x="2486" y="4933"/>
                    <a:pt x="2801" y="4933"/>
                  </a:cubicBezTo>
                  <a:cubicBezTo>
                    <a:pt x="3768" y="4933"/>
                    <a:pt x="4686" y="4365"/>
                    <a:pt x="5076" y="3416"/>
                  </a:cubicBezTo>
                  <a:cubicBezTo>
                    <a:pt x="5603" y="2158"/>
                    <a:pt x="5005" y="713"/>
                    <a:pt x="3747" y="187"/>
                  </a:cubicBezTo>
                  <a:cubicBezTo>
                    <a:pt x="3440" y="61"/>
                    <a:pt x="3122" y="1"/>
                    <a:pt x="2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5781023" y="3741726"/>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7729144" y="936886"/>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6513525" y="1744425"/>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 name="Google Shape;591;p40"/>
            <p:cNvGrpSpPr/>
            <p:nvPr/>
          </p:nvGrpSpPr>
          <p:grpSpPr>
            <a:xfrm>
              <a:off x="4871595" y="837367"/>
              <a:ext cx="1156011" cy="1589205"/>
              <a:chOff x="7125552" y="1221256"/>
              <a:chExt cx="1156011" cy="1589205"/>
            </a:xfrm>
          </p:grpSpPr>
          <p:sp>
            <p:nvSpPr>
              <p:cNvPr id="592" name="Google Shape;592;p40"/>
              <p:cNvSpPr/>
              <p:nvPr/>
            </p:nvSpPr>
            <p:spPr>
              <a:xfrm>
                <a:off x="7125552" y="1235987"/>
                <a:ext cx="1156011" cy="1574475"/>
              </a:xfrm>
              <a:custGeom>
                <a:avLst/>
                <a:gdLst/>
                <a:ahLst/>
                <a:cxnLst/>
                <a:rect l="l" t="t" r="r" b="b"/>
                <a:pathLst>
                  <a:path w="31233" h="42539" extrusionOk="0">
                    <a:moveTo>
                      <a:pt x="16013" y="1"/>
                    </a:moveTo>
                    <a:lnTo>
                      <a:pt x="13310" y="3364"/>
                    </a:lnTo>
                    <a:lnTo>
                      <a:pt x="16361" y="5541"/>
                    </a:lnTo>
                    <a:cubicBezTo>
                      <a:pt x="16433" y="5657"/>
                      <a:pt x="16504" y="5782"/>
                      <a:pt x="16566" y="5897"/>
                    </a:cubicBezTo>
                    <a:cubicBezTo>
                      <a:pt x="17173" y="6959"/>
                      <a:pt x="17699" y="7985"/>
                      <a:pt x="18128" y="8984"/>
                    </a:cubicBezTo>
                    <a:cubicBezTo>
                      <a:pt x="18556" y="9992"/>
                      <a:pt x="18895" y="10965"/>
                      <a:pt x="19145" y="11892"/>
                    </a:cubicBezTo>
                    <a:cubicBezTo>
                      <a:pt x="19394" y="12838"/>
                      <a:pt x="19546" y="13739"/>
                      <a:pt x="19635" y="14604"/>
                    </a:cubicBezTo>
                    <a:cubicBezTo>
                      <a:pt x="19716" y="15479"/>
                      <a:pt x="19751" y="16317"/>
                      <a:pt x="19689" y="17147"/>
                    </a:cubicBezTo>
                    <a:lnTo>
                      <a:pt x="19680" y="17459"/>
                    </a:lnTo>
                    <a:lnTo>
                      <a:pt x="19635" y="17771"/>
                    </a:lnTo>
                    <a:cubicBezTo>
                      <a:pt x="19609" y="17977"/>
                      <a:pt x="19609" y="18182"/>
                      <a:pt x="19582" y="18387"/>
                    </a:cubicBezTo>
                    <a:cubicBezTo>
                      <a:pt x="19501" y="18806"/>
                      <a:pt x="19475" y="19208"/>
                      <a:pt x="19377" y="19627"/>
                    </a:cubicBezTo>
                    <a:lnTo>
                      <a:pt x="19323" y="19939"/>
                    </a:lnTo>
                    <a:cubicBezTo>
                      <a:pt x="19296" y="20037"/>
                      <a:pt x="19296" y="20144"/>
                      <a:pt x="19261" y="20242"/>
                    </a:cubicBezTo>
                    <a:cubicBezTo>
                      <a:pt x="19207" y="20457"/>
                      <a:pt x="19154" y="20662"/>
                      <a:pt x="19109" y="20867"/>
                    </a:cubicBezTo>
                    <a:lnTo>
                      <a:pt x="19038" y="21179"/>
                    </a:lnTo>
                    <a:lnTo>
                      <a:pt x="18948" y="21500"/>
                    </a:lnTo>
                    <a:cubicBezTo>
                      <a:pt x="18886" y="21705"/>
                      <a:pt x="18832" y="21920"/>
                      <a:pt x="18779" y="22125"/>
                    </a:cubicBezTo>
                    <a:lnTo>
                      <a:pt x="18369" y="23400"/>
                    </a:lnTo>
                    <a:lnTo>
                      <a:pt x="18128" y="24052"/>
                    </a:lnTo>
                    <a:lnTo>
                      <a:pt x="18021" y="24373"/>
                    </a:lnTo>
                    <a:cubicBezTo>
                      <a:pt x="17985" y="24480"/>
                      <a:pt x="17940" y="24587"/>
                      <a:pt x="17896" y="24694"/>
                    </a:cubicBezTo>
                    <a:cubicBezTo>
                      <a:pt x="17227" y="26425"/>
                      <a:pt x="16468" y="27995"/>
                      <a:pt x="15585" y="29449"/>
                    </a:cubicBezTo>
                    <a:lnTo>
                      <a:pt x="15505" y="29583"/>
                    </a:lnTo>
                    <a:lnTo>
                      <a:pt x="15416" y="29717"/>
                    </a:lnTo>
                    <a:lnTo>
                      <a:pt x="15237" y="29975"/>
                    </a:lnTo>
                    <a:lnTo>
                      <a:pt x="15068" y="30243"/>
                    </a:lnTo>
                    <a:cubicBezTo>
                      <a:pt x="15041" y="30287"/>
                      <a:pt x="15014" y="30332"/>
                      <a:pt x="14987" y="30377"/>
                    </a:cubicBezTo>
                    <a:lnTo>
                      <a:pt x="14889" y="30502"/>
                    </a:lnTo>
                    <a:cubicBezTo>
                      <a:pt x="14764" y="30671"/>
                      <a:pt x="14640" y="30841"/>
                      <a:pt x="14515" y="31019"/>
                    </a:cubicBezTo>
                    <a:cubicBezTo>
                      <a:pt x="14399" y="31189"/>
                      <a:pt x="14256" y="31340"/>
                      <a:pt x="14122" y="31510"/>
                    </a:cubicBezTo>
                    <a:cubicBezTo>
                      <a:pt x="13587" y="32170"/>
                      <a:pt x="13007" y="32812"/>
                      <a:pt x="12347" y="33410"/>
                    </a:cubicBezTo>
                    <a:cubicBezTo>
                      <a:pt x="11687" y="34016"/>
                      <a:pt x="10964" y="34596"/>
                      <a:pt x="10152" y="35158"/>
                    </a:cubicBezTo>
                    <a:cubicBezTo>
                      <a:pt x="9332" y="35711"/>
                      <a:pt x="8430" y="36238"/>
                      <a:pt x="7458" y="36728"/>
                    </a:cubicBezTo>
                    <a:cubicBezTo>
                      <a:pt x="6477" y="37219"/>
                      <a:pt x="5406" y="37674"/>
                      <a:pt x="4273" y="38102"/>
                    </a:cubicBezTo>
                    <a:cubicBezTo>
                      <a:pt x="4023" y="38191"/>
                      <a:pt x="3774" y="38290"/>
                      <a:pt x="3524" y="38379"/>
                    </a:cubicBezTo>
                    <a:lnTo>
                      <a:pt x="0" y="37487"/>
                    </a:lnTo>
                    <a:lnTo>
                      <a:pt x="339" y="40538"/>
                    </a:lnTo>
                    <a:lnTo>
                      <a:pt x="3265" y="40886"/>
                    </a:lnTo>
                    <a:cubicBezTo>
                      <a:pt x="3622" y="41046"/>
                      <a:pt x="3997" y="41198"/>
                      <a:pt x="4371" y="41341"/>
                    </a:cubicBezTo>
                    <a:cubicBezTo>
                      <a:pt x="5727" y="41840"/>
                      <a:pt x="7155" y="42197"/>
                      <a:pt x="8627" y="42384"/>
                    </a:cubicBezTo>
                    <a:cubicBezTo>
                      <a:pt x="9429" y="42487"/>
                      <a:pt x="10245" y="42539"/>
                      <a:pt x="11068" y="42539"/>
                    </a:cubicBezTo>
                    <a:cubicBezTo>
                      <a:pt x="13253" y="42539"/>
                      <a:pt x="15479" y="42173"/>
                      <a:pt x="17592" y="41421"/>
                    </a:cubicBezTo>
                    <a:cubicBezTo>
                      <a:pt x="20510" y="40395"/>
                      <a:pt x="23132" y="38620"/>
                      <a:pt x="25166" y="36470"/>
                    </a:cubicBezTo>
                    <a:cubicBezTo>
                      <a:pt x="27200" y="34302"/>
                      <a:pt x="28681" y="31795"/>
                      <a:pt x="29671" y="29235"/>
                    </a:cubicBezTo>
                    <a:cubicBezTo>
                      <a:pt x="29921" y="28592"/>
                      <a:pt x="30126" y="27932"/>
                      <a:pt x="30341" y="27272"/>
                    </a:cubicBezTo>
                    <a:cubicBezTo>
                      <a:pt x="30528" y="26594"/>
                      <a:pt x="30697" y="25916"/>
                      <a:pt x="30840" y="25220"/>
                    </a:cubicBezTo>
                    <a:cubicBezTo>
                      <a:pt x="30903" y="24864"/>
                      <a:pt x="30956" y="24507"/>
                      <a:pt x="31010" y="24150"/>
                    </a:cubicBezTo>
                    <a:lnTo>
                      <a:pt x="31090" y="23624"/>
                    </a:lnTo>
                    <a:cubicBezTo>
                      <a:pt x="31117" y="23445"/>
                      <a:pt x="31126" y="23258"/>
                      <a:pt x="31143" y="23079"/>
                    </a:cubicBezTo>
                    <a:cubicBezTo>
                      <a:pt x="31170" y="22714"/>
                      <a:pt x="31197" y="22348"/>
                      <a:pt x="31215" y="21982"/>
                    </a:cubicBezTo>
                    <a:cubicBezTo>
                      <a:pt x="31233" y="21616"/>
                      <a:pt x="31224" y="21242"/>
                      <a:pt x="31224" y="20867"/>
                    </a:cubicBezTo>
                    <a:cubicBezTo>
                      <a:pt x="31233" y="20135"/>
                      <a:pt x="31135" y="19368"/>
                      <a:pt x="31063" y="18628"/>
                    </a:cubicBezTo>
                    <a:cubicBezTo>
                      <a:pt x="31045" y="18440"/>
                      <a:pt x="31001" y="18244"/>
                      <a:pt x="30974" y="18057"/>
                    </a:cubicBezTo>
                    <a:cubicBezTo>
                      <a:pt x="30938" y="17869"/>
                      <a:pt x="30903" y="17682"/>
                      <a:pt x="30867" y="17495"/>
                    </a:cubicBezTo>
                    <a:lnTo>
                      <a:pt x="30760" y="16933"/>
                    </a:lnTo>
                    <a:lnTo>
                      <a:pt x="30617" y="16371"/>
                    </a:lnTo>
                    <a:cubicBezTo>
                      <a:pt x="30564" y="16183"/>
                      <a:pt x="30519" y="15996"/>
                      <a:pt x="30465" y="15809"/>
                    </a:cubicBezTo>
                    <a:cubicBezTo>
                      <a:pt x="30403" y="15630"/>
                      <a:pt x="30358" y="15443"/>
                      <a:pt x="30287" y="15256"/>
                    </a:cubicBezTo>
                    <a:cubicBezTo>
                      <a:pt x="30162" y="14890"/>
                      <a:pt x="30037" y="14524"/>
                      <a:pt x="29895" y="14158"/>
                    </a:cubicBezTo>
                    <a:cubicBezTo>
                      <a:pt x="29752" y="13801"/>
                      <a:pt x="29582" y="13445"/>
                      <a:pt x="29422" y="13088"/>
                    </a:cubicBezTo>
                    <a:cubicBezTo>
                      <a:pt x="29279" y="12731"/>
                      <a:pt x="29074" y="12392"/>
                      <a:pt x="28886" y="12044"/>
                    </a:cubicBezTo>
                    <a:cubicBezTo>
                      <a:pt x="28137" y="10679"/>
                      <a:pt x="27209" y="9412"/>
                      <a:pt x="26148" y="8288"/>
                    </a:cubicBezTo>
                    <a:cubicBezTo>
                      <a:pt x="25086" y="7173"/>
                      <a:pt x="23873" y="6254"/>
                      <a:pt x="22660" y="5389"/>
                    </a:cubicBezTo>
                    <a:cubicBezTo>
                      <a:pt x="21678" y="4693"/>
                      <a:pt x="19894" y="4078"/>
                      <a:pt x="18306" y="3774"/>
                    </a:cubicBezTo>
                    <a:lnTo>
                      <a:pt x="160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7340812" y="2671307"/>
                <a:ext cx="280370" cy="46932"/>
              </a:xfrm>
              <a:custGeom>
                <a:avLst/>
                <a:gdLst/>
                <a:ahLst/>
                <a:cxnLst/>
                <a:rect l="l" t="t" r="r" b="b"/>
                <a:pathLst>
                  <a:path w="7575" h="1268" fill="none" extrusionOk="0">
                    <a:moveTo>
                      <a:pt x="7575" y="0"/>
                    </a:moveTo>
                    <a:cubicBezTo>
                      <a:pt x="5451" y="750"/>
                      <a:pt x="2953" y="1214"/>
                      <a:pt x="1" y="1267"/>
                    </a:cubicBezTo>
                  </a:path>
                </a:pathLst>
              </a:custGeom>
              <a:noFill/>
              <a:ln w="15825"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7742649" y="2433580"/>
                <a:ext cx="186247" cy="179659"/>
              </a:xfrm>
              <a:custGeom>
                <a:avLst/>
                <a:gdLst/>
                <a:ahLst/>
                <a:cxnLst/>
                <a:rect l="l" t="t" r="r" b="b"/>
                <a:pathLst>
                  <a:path w="5032" h="4854" fill="none" extrusionOk="0">
                    <a:moveTo>
                      <a:pt x="5032" y="0"/>
                    </a:moveTo>
                    <a:cubicBezTo>
                      <a:pt x="3801" y="1820"/>
                      <a:pt x="2177" y="3515"/>
                      <a:pt x="1" y="4853"/>
                    </a:cubicBezTo>
                  </a:path>
                </a:pathLst>
              </a:custGeom>
              <a:noFill/>
              <a:ln w="15825"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7859199" y="1440033"/>
                <a:ext cx="222260" cy="501593"/>
              </a:xfrm>
              <a:custGeom>
                <a:avLst/>
                <a:gdLst/>
                <a:ahLst/>
                <a:cxnLst/>
                <a:rect l="l" t="t" r="r" b="b"/>
                <a:pathLst>
                  <a:path w="6005" h="13552" fill="none" extrusionOk="0">
                    <a:moveTo>
                      <a:pt x="1" y="1"/>
                    </a:moveTo>
                    <a:cubicBezTo>
                      <a:pt x="1" y="1"/>
                      <a:pt x="5897" y="5202"/>
                      <a:pt x="6005" y="13552"/>
                    </a:cubicBezTo>
                  </a:path>
                </a:pathLst>
              </a:custGeom>
              <a:noFill/>
              <a:ln w="15825"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7594380" y="1221256"/>
                <a:ext cx="144016" cy="147458"/>
              </a:xfrm>
              <a:custGeom>
                <a:avLst/>
                <a:gdLst/>
                <a:ahLst/>
                <a:cxnLst/>
                <a:rect l="l" t="t" r="r" b="b"/>
                <a:pathLst>
                  <a:path w="3891" h="3984" extrusionOk="0">
                    <a:moveTo>
                      <a:pt x="2596" y="1"/>
                    </a:moveTo>
                    <a:cubicBezTo>
                      <a:pt x="1984" y="1"/>
                      <a:pt x="1260" y="423"/>
                      <a:pt x="750" y="1139"/>
                    </a:cubicBezTo>
                    <a:cubicBezTo>
                      <a:pt x="37" y="2129"/>
                      <a:pt x="1" y="3316"/>
                      <a:pt x="661" y="3789"/>
                    </a:cubicBezTo>
                    <a:cubicBezTo>
                      <a:pt x="845" y="3921"/>
                      <a:pt x="1064" y="3983"/>
                      <a:pt x="1300" y="3983"/>
                    </a:cubicBezTo>
                    <a:cubicBezTo>
                      <a:pt x="1908" y="3983"/>
                      <a:pt x="2627" y="3566"/>
                      <a:pt x="3141" y="2852"/>
                    </a:cubicBezTo>
                    <a:cubicBezTo>
                      <a:pt x="3855" y="1862"/>
                      <a:pt x="3891" y="666"/>
                      <a:pt x="3230" y="194"/>
                    </a:cubicBezTo>
                    <a:cubicBezTo>
                      <a:pt x="3048" y="63"/>
                      <a:pt x="2830" y="1"/>
                      <a:pt x="25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8069870" y="2107357"/>
                <a:ext cx="141351" cy="128100"/>
              </a:xfrm>
              <a:custGeom>
                <a:avLst/>
                <a:gdLst/>
                <a:ahLst/>
                <a:cxnLst/>
                <a:rect l="l" t="t" r="r" b="b"/>
                <a:pathLst>
                  <a:path w="3819" h="3461" extrusionOk="0">
                    <a:moveTo>
                      <a:pt x="1948" y="1"/>
                    </a:moveTo>
                    <a:cubicBezTo>
                      <a:pt x="1261" y="1"/>
                      <a:pt x="604" y="436"/>
                      <a:pt x="339" y="1133"/>
                    </a:cubicBezTo>
                    <a:cubicBezTo>
                      <a:pt x="0" y="2034"/>
                      <a:pt x="428" y="3024"/>
                      <a:pt x="1294" y="3355"/>
                    </a:cubicBezTo>
                    <a:cubicBezTo>
                      <a:pt x="1483" y="3427"/>
                      <a:pt x="1678" y="3461"/>
                      <a:pt x="1870" y="3461"/>
                    </a:cubicBezTo>
                    <a:cubicBezTo>
                      <a:pt x="2555" y="3461"/>
                      <a:pt x="3208" y="3025"/>
                      <a:pt x="3479" y="2329"/>
                    </a:cubicBezTo>
                    <a:cubicBezTo>
                      <a:pt x="3818" y="1428"/>
                      <a:pt x="3390" y="437"/>
                      <a:pt x="2525" y="107"/>
                    </a:cubicBezTo>
                    <a:cubicBezTo>
                      <a:pt x="2336" y="35"/>
                      <a:pt x="2141" y="1"/>
                      <a:pt x="1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8135566" y="2141852"/>
                <a:ext cx="54853" cy="46081"/>
              </a:xfrm>
              <a:custGeom>
                <a:avLst/>
                <a:gdLst/>
                <a:ahLst/>
                <a:cxnLst/>
                <a:rect l="l" t="t" r="r" b="b"/>
                <a:pathLst>
                  <a:path w="1482" h="1245" extrusionOk="0">
                    <a:moveTo>
                      <a:pt x="702" y="1"/>
                    </a:moveTo>
                    <a:cubicBezTo>
                      <a:pt x="446" y="1"/>
                      <a:pt x="211" y="147"/>
                      <a:pt x="117" y="389"/>
                    </a:cubicBezTo>
                    <a:cubicBezTo>
                      <a:pt x="1" y="701"/>
                      <a:pt x="179" y="1067"/>
                      <a:pt x="527" y="1200"/>
                    </a:cubicBezTo>
                    <a:cubicBezTo>
                      <a:pt x="607" y="1230"/>
                      <a:pt x="690" y="1244"/>
                      <a:pt x="771" y="1244"/>
                    </a:cubicBezTo>
                    <a:cubicBezTo>
                      <a:pt x="1030" y="1244"/>
                      <a:pt x="1270" y="1099"/>
                      <a:pt x="1365" y="861"/>
                    </a:cubicBezTo>
                    <a:cubicBezTo>
                      <a:pt x="1481" y="540"/>
                      <a:pt x="1303" y="174"/>
                      <a:pt x="955" y="50"/>
                    </a:cubicBezTo>
                    <a:cubicBezTo>
                      <a:pt x="871" y="17"/>
                      <a:pt x="786" y="1"/>
                      <a:pt x="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8101886" y="2168834"/>
                <a:ext cx="19839" cy="16730"/>
              </a:xfrm>
              <a:custGeom>
                <a:avLst/>
                <a:gdLst/>
                <a:ahLst/>
                <a:cxnLst/>
                <a:rect l="l" t="t" r="r" b="b"/>
                <a:pathLst>
                  <a:path w="536" h="452" extrusionOk="0">
                    <a:moveTo>
                      <a:pt x="259" y="1"/>
                    </a:moveTo>
                    <a:cubicBezTo>
                      <a:pt x="165" y="1"/>
                      <a:pt x="79" y="53"/>
                      <a:pt x="45" y="141"/>
                    </a:cubicBezTo>
                    <a:cubicBezTo>
                      <a:pt x="1" y="257"/>
                      <a:pt x="72" y="382"/>
                      <a:pt x="197" y="436"/>
                    </a:cubicBezTo>
                    <a:cubicBezTo>
                      <a:pt x="224" y="446"/>
                      <a:pt x="253" y="451"/>
                      <a:pt x="281" y="451"/>
                    </a:cubicBezTo>
                    <a:cubicBezTo>
                      <a:pt x="371" y="451"/>
                      <a:pt x="457" y="399"/>
                      <a:pt x="491" y="311"/>
                    </a:cubicBezTo>
                    <a:cubicBezTo>
                      <a:pt x="536" y="195"/>
                      <a:pt x="473" y="70"/>
                      <a:pt x="349" y="16"/>
                    </a:cubicBezTo>
                    <a:cubicBezTo>
                      <a:pt x="319" y="6"/>
                      <a:pt x="289"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7853574" y="2025450"/>
                <a:ext cx="141388" cy="127989"/>
              </a:xfrm>
              <a:custGeom>
                <a:avLst/>
                <a:gdLst/>
                <a:ahLst/>
                <a:cxnLst/>
                <a:rect l="l" t="t" r="r" b="b"/>
                <a:pathLst>
                  <a:path w="3820" h="3458" extrusionOk="0">
                    <a:moveTo>
                      <a:pt x="1944" y="0"/>
                    </a:moveTo>
                    <a:cubicBezTo>
                      <a:pt x="1258" y="0"/>
                      <a:pt x="604" y="432"/>
                      <a:pt x="340" y="1134"/>
                    </a:cubicBezTo>
                    <a:cubicBezTo>
                      <a:pt x="1" y="2035"/>
                      <a:pt x="429" y="3025"/>
                      <a:pt x="1295" y="3355"/>
                    </a:cubicBezTo>
                    <a:cubicBezTo>
                      <a:pt x="1482" y="3425"/>
                      <a:pt x="1675" y="3458"/>
                      <a:pt x="1865" y="3458"/>
                    </a:cubicBezTo>
                    <a:cubicBezTo>
                      <a:pt x="2552" y="3458"/>
                      <a:pt x="3206" y="3026"/>
                      <a:pt x="3471" y="2320"/>
                    </a:cubicBezTo>
                    <a:cubicBezTo>
                      <a:pt x="3819" y="1428"/>
                      <a:pt x="3391" y="429"/>
                      <a:pt x="2526" y="108"/>
                    </a:cubicBezTo>
                    <a:cubicBezTo>
                      <a:pt x="2335" y="35"/>
                      <a:pt x="2138" y="0"/>
                      <a:pt x="19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7884293" y="2046769"/>
                <a:ext cx="54853" cy="45896"/>
              </a:xfrm>
              <a:custGeom>
                <a:avLst/>
                <a:gdLst/>
                <a:ahLst/>
                <a:cxnLst/>
                <a:rect l="l" t="t" r="r" b="b"/>
                <a:pathLst>
                  <a:path w="1482" h="1240" extrusionOk="0">
                    <a:moveTo>
                      <a:pt x="702" y="1"/>
                    </a:moveTo>
                    <a:cubicBezTo>
                      <a:pt x="447" y="1"/>
                      <a:pt x="211" y="146"/>
                      <a:pt x="117" y="388"/>
                    </a:cubicBezTo>
                    <a:cubicBezTo>
                      <a:pt x="1" y="701"/>
                      <a:pt x="179" y="1066"/>
                      <a:pt x="527" y="1191"/>
                    </a:cubicBezTo>
                    <a:cubicBezTo>
                      <a:pt x="611" y="1224"/>
                      <a:pt x="696" y="1240"/>
                      <a:pt x="780" y="1240"/>
                    </a:cubicBezTo>
                    <a:cubicBezTo>
                      <a:pt x="1036" y="1240"/>
                      <a:pt x="1271" y="1094"/>
                      <a:pt x="1366" y="852"/>
                    </a:cubicBezTo>
                    <a:cubicBezTo>
                      <a:pt x="1482" y="540"/>
                      <a:pt x="1303" y="174"/>
                      <a:pt x="955" y="49"/>
                    </a:cubicBezTo>
                    <a:cubicBezTo>
                      <a:pt x="872" y="16"/>
                      <a:pt x="786" y="1"/>
                      <a:pt x="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7931853" y="2104470"/>
                <a:ext cx="19839" cy="16545"/>
              </a:xfrm>
              <a:custGeom>
                <a:avLst/>
                <a:gdLst/>
                <a:ahLst/>
                <a:cxnLst/>
                <a:rect l="l" t="t" r="r" b="b"/>
                <a:pathLst>
                  <a:path w="536" h="447" extrusionOk="0">
                    <a:moveTo>
                      <a:pt x="259" y="0"/>
                    </a:moveTo>
                    <a:cubicBezTo>
                      <a:pt x="165" y="0"/>
                      <a:pt x="79" y="52"/>
                      <a:pt x="45" y="141"/>
                    </a:cubicBezTo>
                    <a:cubicBezTo>
                      <a:pt x="0" y="257"/>
                      <a:pt x="72" y="382"/>
                      <a:pt x="197" y="426"/>
                    </a:cubicBezTo>
                    <a:cubicBezTo>
                      <a:pt x="227" y="440"/>
                      <a:pt x="259" y="447"/>
                      <a:pt x="290" y="447"/>
                    </a:cubicBezTo>
                    <a:cubicBezTo>
                      <a:pt x="377" y="447"/>
                      <a:pt x="458" y="395"/>
                      <a:pt x="491" y="310"/>
                    </a:cubicBezTo>
                    <a:cubicBezTo>
                      <a:pt x="536" y="194"/>
                      <a:pt x="473" y="60"/>
                      <a:pt x="348" y="16"/>
                    </a:cubicBezTo>
                    <a:cubicBezTo>
                      <a:pt x="319" y="5"/>
                      <a:pt x="288"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7936147" y="2186933"/>
                <a:ext cx="117922" cy="84537"/>
              </a:xfrm>
              <a:custGeom>
                <a:avLst/>
                <a:gdLst/>
                <a:ahLst/>
                <a:cxnLst/>
                <a:rect l="l" t="t" r="r" b="b"/>
                <a:pathLst>
                  <a:path w="3186" h="2284" fill="none" extrusionOk="0">
                    <a:moveTo>
                      <a:pt x="3185" y="1026"/>
                    </a:moveTo>
                    <a:cubicBezTo>
                      <a:pt x="3185" y="1026"/>
                      <a:pt x="2587" y="2284"/>
                      <a:pt x="1294" y="1793"/>
                    </a:cubicBezTo>
                    <a:cubicBezTo>
                      <a:pt x="0" y="1303"/>
                      <a:pt x="482" y="0"/>
                      <a:pt x="482" y="0"/>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8091670" y="2252851"/>
                <a:ext cx="97084" cy="63995"/>
              </a:xfrm>
              <a:custGeom>
                <a:avLst/>
                <a:gdLst/>
                <a:ahLst/>
                <a:cxnLst/>
                <a:rect l="l" t="t" r="r" b="b"/>
                <a:pathLst>
                  <a:path w="2623" h="1729" extrusionOk="0">
                    <a:moveTo>
                      <a:pt x="970" y="0"/>
                    </a:moveTo>
                    <a:cubicBezTo>
                      <a:pt x="579" y="0"/>
                      <a:pt x="259" y="153"/>
                      <a:pt x="152" y="432"/>
                    </a:cubicBezTo>
                    <a:cubicBezTo>
                      <a:pt x="0" y="842"/>
                      <a:pt x="393" y="1368"/>
                      <a:pt x="1026" y="1609"/>
                    </a:cubicBezTo>
                    <a:cubicBezTo>
                      <a:pt x="1242" y="1690"/>
                      <a:pt x="1458" y="1729"/>
                      <a:pt x="1656" y="1729"/>
                    </a:cubicBezTo>
                    <a:cubicBezTo>
                      <a:pt x="2046" y="1729"/>
                      <a:pt x="2365" y="1578"/>
                      <a:pt x="2471" y="1306"/>
                    </a:cubicBezTo>
                    <a:cubicBezTo>
                      <a:pt x="2623" y="895"/>
                      <a:pt x="2230" y="360"/>
                      <a:pt x="1597" y="119"/>
                    </a:cubicBezTo>
                    <a:cubicBezTo>
                      <a:pt x="1382" y="39"/>
                      <a:pt x="1167" y="0"/>
                      <a:pt x="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7800758" y="2142629"/>
                <a:ext cx="97121" cy="64180"/>
              </a:xfrm>
              <a:custGeom>
                <a:avLst/>
                <a:gdLst/>
                <a:ahLst/>
                <a:cxnLst/>
                <a:rect l="l" t="t" r="r" b="b"/>
                <a:pathLst>
                  <a:path w="2624" h="1734" extrusionOk="0">
                    <a:moveTo>
                      <a:pt x="978" y="0"/>
                    </a:moveTo>
                    <a:cubicBezTo>
                      <a:pt x="583" y="0"/>
                      <a:pt x="260" y="155"/>
                      <a:pt x="152" y="430"/>
                    </a:cubicBezTo>
                    <a:cubicBezTo>
                      <a:pt x="1" y="840"/>
                      <a:pt x="393" y="1376"/>
                      <a:pt x="1027" y="1616"/>
                    </a:cubicBezTo>
                    <a:cubicBezTo>
                      <a:pt x="1239" y="1696"/>
                      <a:pt x="1451" y="1734"/>
                      <a:pt x="1646" y="1734"/>
                    </a:cubicBezTo>
                    <a:cubicBezTo>
                      <a:pt x="2041" y="1734"/>
                      <a:pt x="2364" y="1579"/>
                      <a:pt x="2472" y="1304"/>
                    </a:cubicBezTo>
                    <a:cubicBezTo>
                      <a:pt x="2623" y="894"/>
                      <a:pt x="2231" y="359"/>
                      <a:pt x="1597" y="118"/>
                    </a:cubicBezTo>
                    <a:cubicBezTo>
                      <a:pt x="1385" y="38"/>
                      <a:pt x="1173"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40"/>
            <p:cNvGrpSpPr/>
            <p:nvPr/>
          </p:nvGrpSpPr>
          <p:grpSpPr>
            <a:xfrm>
              <a:off x="6759983" y="2512292"/>
              <a:ext cx="1712444" cy="1969966"/>
              <a:chOff x="5174475" y="2230496"/>
              <a:chExt cx="1684979" cy="1938371"/>
            </a:xfrm>
          </p:grpSpPr>
          <p:sp>
            <p:nvSpPr>
              <p:cNvPr id="607" name="Google Shape;607;p40"/>
              <p:cNvSpPr/>
              <p:nvPr/>
            </p:nvSpPr>
            <p:spPr>
              <a:xfrm>
                <a:off x="6259143" y="2250630"/>
                <a:ext cx="270117" cy="394627"/>
              </a:xfrm>
              <a:custGeom>
                <a:avLst/>
                <a:gdLst/>
                <a:ahLst/>
                <a:cxnLst/>
                <a:rect l="l" t="t" r="r" b="b"/>
                <a:pathLst>
                  <a:path w="7298" h="10662" extrusionOk="0">
                    <a:moveTo>
                      <a:pt x="6423" y="1"/>
                    </a:moveTo>
                    <a:cubicBezTo>
                      <a:pt x="6423" y="1"/>
                      <a:pt x="3060" y="1286"/>
                      <a:pt x="1526" y="4229"/>
                    </a:cubicBezTo>
                    <a:cubicBezTo>
                      <a:pt x="0" y="7164"/>
                      <a:pt x="875" y="10662"/>
                      <a:pt x="875" y="10662"/>
                    </a:cubicBezTo>
                    <a:cubicBezTo>
                      <a:pt x="875" y="10662"/>
                      <a:pt x="4238" y="9377"/>
                      <a:pt x="5772" y="6433"/>
                    </a:cubicBezTo>
                    <a:cubicBezTo>
                      <a:pt x="7298" y="3489"/>
                      <a:pt x="6423" y="1"/>
                      <a:pt x="6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5991029" y="2230496"/>
                <a:ext cx="385041" cy="573250"/>
              </a:xfrm>
              <a:custGeom>
                <a:avLst/>
                <a:gdLst/>
                <a:ahLst/>
                <a:cxnLst/>
                <a:rect l="l" t="t" r="r" b="b"/>
                <a:pathLst>
                  <a:path w="10403" h="15488" extrusionOk="0">
                    <a:moveTo>
                      <a:pt x="0" y="1"/>
                    </a:moveTo>
                    <a:lnTo>
                      <a:pt x="0" y="1"/>
                    </a:lnTo>
                    <a:cubicBezTo>
                      <a:pt x="8199" y="7637"/>
                      <a:pt x="3622" y="15488"/>
                      <a:pt x="3622" y="15488"/>
                    </a:cubicBezTo>
                    <a:cubicBezTo>
                      <a:pt x="3622" y="15488"/>
                      <a:pt x="10402" y="13186"/>
                      <a:pt x="8743" y="6495"/>
                    </a:cubicBezTo>
                    <a:cubicBezTo>
                      <a:pt x="7200" y="286"/>
                      <a:pt x="1"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6182861" y="2506308"/>
                <a:ext cx="620811" cy="365795"/>
              </a:xfrm>
              <a:custGeom>
                <a:avLst/>
                <a:gdLst/>
                <a:ahLst/>
                <a:cxnLst/>
                <a:rect l="l" t="t" r="r" b="b"/>
                <a:pathLst>
                  <a:path w="16773" h="9883" extrusionOk="0">
                    <a:moveTo>
                      <a:pt x="9272" y="0"/>
                    </a:moveTo>
                    <a:cubicBezTo>
                      <a:pt x="8379" y="0"/>
                      <a:pt x="7428" y="160"/>
                      <a:pt x="6433" y="542"/>
                    </a:cubicBezTo>
                    <a:cubicBezTo>
                      <a:pt x="1" y="3013"/>
                      <a:pt x="1999" y="9882"/>
                      <a:pt x="1999" y="9882"/>
                    </a:cubicBezTo>
                    <a:cubicBezTo>
                      <a:pt x="1999" y="9882"/>
                      <a:pt x="4921" y="3559"/>
                      <a:pt x="13012" y="3559"/>
                    </a:cubicBezTo>
                    <a:cubicBezTo>
                      <a:pt x="14160" y="3559"/>
                      <a:pt x="15411" y="3686"/>
                      <a:pt x="16772" y="3977"/>
                    </a:cubicBezTo>
                    <a:cubicBezTo>
                      <a:pt x="16772" y="3977"/>
                      <a:pt x="13737" y="0"/>
                      <a:pt x="92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5782357" y="2308109"/>
                <a:ext cx="562997" cy="838370"/>
              </a:xfrm>
              <a:custGeom>
                <a:avLst/>
                <a:gdLst/>
                <a:ahLst/>
                <a:cxnLst/>
                <a:rect l="l" t="t" r="r" b="b"/>
                <a:pathLst>
                  <a:path w="15211" h="22651" extrusionOk="0">
                    <a:moveTo>
                      <a:pt x="0" y="0"/>
                    </a:moveTo>
                    <a:lnTo>
                      <a:pt x="0" y="0"/>
                    </a:lnTo>
                    <a:cubicBezTo>
                      <a:pt x="11990" y="11178"/>
                      <a:pt x="5299" y="22651"/>
                      <a:pt x="5299" y="22651"/>
                    </a:cubicBezTo>
                    <a:cubicBezTo>
                      <a:pt x="5299" y="22651"/>
                      <a:pt x="15211" y="19287"/>
                      <a:pt x="12784" y="9510"/>
                    </a:cubicBezTo>
                    <a:cubicBezTo>
                      <a:pt x="10527" y="429"/>
                      <a:pt x="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5951723" y="2653726"/>
                <a:ext cx="907732" cy="535016"/>
              </a:xfrm>
              <a:custGeom>
                <a:avLst/>
                <a:gdLst/>
                <a:ahLst/>
                <a:cxnLst/>
                <a:rect l="l" t="t" r="r" b="b"/>
                <a:pathLst>
                  <a:path w="24525" h="14455" extrusionOk="0">
                    <a:moveTo>
                      <a:pt x="13570" y="1"/>
                    </a:moveTo>
                    <a:cubicBezTo>
                      <a:pt x="12262" y="1"/>
                      <a:pt x="10870" y="235"/>
                      <a:pt x="9412" y="796"/>
                    </a:cubicBezTo>
                    <a:cubicBezTo>
                      <a:pt x="1" y="4409"/>
                      <a:pt x="2927" y="14454"/>
                      <a:pt x="2927" y="14454"/>
                    </a:cubicBezTo>
                    <a:cubicBezTo>
                      <a:pt x="2927" y="14454"/>
                      <a:pt x="7197" y="5209"/>
                      <a:pt x="19028" y="5209"/>
                    </a:cubicBezTo>
                    <a:cubicBezTo>
                      <a:pt x="20706" y="5209"/>
                      <a:pt x="22534" y="5395"/>
                      <a:pt x="24525" y="5819"/>
                    </a:cubicBezTo>
                    <a:cubicBezTo>
                      <a:pt x="24525" y="5819"/>
                      <a:pt x="20093" y="1"/>
                      <a:pt x="13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0"/>
              <p:cNvSpPr/>
              <p:nvPr/>
            </p:nvSpPr>
            <p:spPr>
              <a:xfrm>
                <a:off x="5779692" y="2537916"/>
                <a:ext cx="412800" cy="614519"/>
              </a:xfrm>
              <a:custGeom>
                <a:avLst/>
                <a:gdLst/>
                <a:ahLst/>
                <a:cxnLst/>
                <a:rect l="l" t="t" r="r" b="b"/>
                <a:pathLst>
                  <a:path w="11153" h="16603" extrusionOk="0">
                    <a:moveTo>
                      <a:pt x="1" y="0"/>
                    </a:moveTo>
                    <a:cubicBezTo>
                      <a:pt x="8788" y="8190"/>
                      <a:pt x="3890" y="16602"/>
                      <a:pt x="3890" y="16602"/>
                    </a:cubicBezTo>
                    <a:cubicBezTo>
                      <a:pt x="3890" y="16602"/>
                      <a:pt x="11152" y="14131"/>
                      <a:pt x="9368" y="6967"/>
                    </a:cubicBezTo>
                    <a:cubicBezTo>
                      <a:pt x="7718" y="313"/>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0"/>
              <p:cNvSpPr/>
              <p:nvPr/>
            </p:nvSpPr>
            <p:spPr>
              <a:xfrm>
                <a:off x="6007536" y="2845003"/>
                <a:ext cx="665041" cy="392258"/>
              </a:xfrm>
              <a:custGeom>
                <a:avLst/>
                <a:gdLst/>
                <a:ahLst/>
                <a:cxnLst/>
                <a:rect l="l" t="t" r="r" b="b"/>
                <a:pathLst>
                  <a:path w="17968" h="10598" extrusionOk="0">
                    <a:moveTo>
                      <a:pt x="9931" y="1"/>
                    </a:moveTo>
                    <a:cubicBezTo>
                      <a:pt x="8973" y="1"/>
                      <a:pt x="7954" y="171"/>
                      <a:pt x="6887" y="580"/>
                    </a:cubicBezTo>
                    <a:cubicBezTo>
                      <a:pt x="0" y="3238"/>
                      <a:pt x="2141" y="10598"/>
                      <a:pt x="2141" y="10598"/>
                    </a:cubicBezTo>
                    <a:cubicBezTo>
                      <a:pt x="2141" y="10598"/>
                      <a:pt x="5269" y="3816"/>
                      <a:pt x="13939" y="3816"/>
                    </a:cubicBezTo>
                    <a:cubicBezTo>
                      <a:pt x="15168" y="3816"/>
                      <a:pt x="16509" y="3953"/>
                      <a:pt x="17967" y="4264"/>
                    </a:cubicBezTo>
                    <a:cubicBezTo>
                      <a:pt x="17967" y="4264"/>
                      <a:pt x="14720" y="1"/>
                      <a:pt x="9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0"/>
              <p:cNvSpPr/>
              <p:nvPr/>
            </p:nvSpPr>
            <p:spPr>
              <a:xfrm>
                <a:off x="5174475" y="2862769"/>
                <a:ext cx="1327083" cy="1306097"/>
              </a:xfrm>
              <a:custGeom>
                <a:avLst/>
                <a:gdLst/>
                <a:ahLst/>
                <a:cxnLst/>
                <a:rect l="l" t="t" r="r" b="b"/>
                <a:pathLst>
                  <a:path w="35855" h="35288" extrusionOk="0">
                    <a:moveTo>
                      <a:pt x="19791" y="1"/>
                    </a:moveTo>
                    <a:cubicBezTo>
                      <a:pt x="14715" y="1"/>
                      <a:pt x="9812" y="2759"/>
                      <a:pt x="7307" y="7575"/>
                    </a:cubicBezTo>
                    <a:lnTo>
                      <a:pt x="3587" y="14712"/>
                    </a:lnTo>
                    <a:cubicBezTo>
                      <a:pt x="1" y="21608"/>
                      <a:pt x="2677" y="30110"/>
                      <a:pt x="9573" y="33696"/>
                    </a:cubicBezTo>
                    <a:cubicBezTo>
                      <a:pt x="11647" y="34776"/>
                      <a:pt x="13867" y="35288"/>
                      <a:pt x="16055" y="35288"/>
                    </a:cubicBezTo>
                    <a:cubicBezTo>
                      <a:pt x="21134" y="35288"/>
                      <a:pt x="26042" y="32530"/>
                      <a:pt x="28548" y="27710"/>
                    </a:cubicBezTo>
                    <a:lnTo>
                      <a:pt x="32268" y="20573"/>
                    </a:lnTo>
                    <a:cubicBezTo>
                      <a:pt x="35854" y="13677"/>
                      <a:pt x="33178" y="5185"/>
                      <a:pt x="26282" y="1598"/>
                    </a:cubicBezTo>
                    <a:cubicBezTo>
                      <a:pt x="24206" y="514"/>
                      <a:pt x="21982" y="1"/>
                      <a:pt x="19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5" name="Google Shape;615;p40"/>
              <p:cNvSpPr/>
              <p:nvPr/>
            </p:nvSpPr>
            <p:spPr>
              <a:xfrm>
                <a:off x="5855640" y="2937422"/>
                <a:ext cx="67400" cy="213673"/>
              </a:xfrm>
              <a:custGeom>
                <a:avLst/>
                <a:gdLst/>
                <a:ahLst/>
                <a:cxnLst/>
                <a:rect l="l" t="t" r="r" b="b"/>
                <a:pathLst>
                  <a:path w="1821" h="5773" fill="none" extrusionOk="0">
                    <a:moveTo>
                      <a:pt x="1" y="1"/>
                    </a:moveTo>
                    <a:lnTo>
                      <a:pt x="1821" y="5772"/>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0"/>
              <p:cNvSpPr/>
              <p:nvPr/>
            </p:nvSpPr>
            <p:spPr>
              <a:xfrm>
                <a:off x="5782357" y="3010409"/>
                <a:ext cx="213673" cy="67400"/>
              </a:xfrm>
              <a:custGeom>
                <a:avLst/>
                <a:gdLst/>
                <a:ahLst/>
                <a:cxnLst/>
                <a:rect l="l" t="t" r="r" b="b"/>
                <a:pathLst>
                  <a:path w="5773" h="1821" fill="none" extrusionOk="0">
                    <a:moveTo>
                      <a:pt x="5772" y="0"/>
                    </a:moveTo>
                    <a:lnTo>
                      <a:pt x="0"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0"/>
              <p:cNvSpPr/>
              <p:nvPr/>
            </p:nvSpPr>
            <p:spPr>
              <a:xfrm>
                <a:off x="5869853" y="3707084"/>
                <a:ext cx="67400" cy="213673"/>
              </a:xfrm>
              <a:custGeom>
                <a:avLst/>
                <a:gdLst/>
                <a:ahLst/>
                <a:cxnLst/>
                <a:rect l="l" t="t" r="r" b="b"/>
                <a:pathLst>
                  <a:path w="1821" h="5773" fill="none" extrusionOk="0">
                    <a:moveTo>
                      <a:pt x="0" y="0"/>
                    </a:moveTo>
                    <a:lnTo>
                      <a:pt x="1820" y="5772"/>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0"/>
              <p:cNvSpPr/>
              <p:nvPr/>
            </p:nvSpPr>
            <p:spPr>
              <a:xfrm>
                <a:off x="5796865" y="3780367"/>
                <a:ext cx="213673" cy="67400"/>
              </a:xfrm>
              <a:custGeom>
                <a:avLst/>
                <a:gdLst/>
                <a:ahLst/>
                <a:cxnLst/>
                <a:rect l="l" t="t" r="r" b="b"/>
                <a:pathLst>
                  <a:path w="5773" h="1821" fill="none" extrusionOk="0">
                    <a:moveTo>
                      <a:pt x="5773" y="1"/>
                    </a:moveTo>
                    <a:lnTo>
                      <a:pt x="1" y="1821"/>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0"/>
              <p:cNvSpPr/>
              <p:nvPr/>
            </p:nvSpPr>
            <p:spPr>
              <a:xfrm>
                <a:off x="5530418" y="3530426"/>
                <a:ext cx="67400" cy="213673"/>
              </a:xfrm>
              <a:custGeom>
                <a:avLst/>
                <a:gdLst/>
                <a:ahLst/>
                <a:cxnLst/>
                <a:rect l="l" t="t" r="r" b="b"/>
                <a:pathLst>
                  <a:path w="1821" h="5773" fill="none" extrusionOk="0">
                    <a:moveTo>
                      <a:pt x="1" y="1"/>
                    </a:moveTo>
                    <a:lnTo>
                      <a:pt x="1820" y="5773"/>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0"/>
              <p:cNvSpPr/>
              <p:nvPr/>
            </p:nvSpPr>
            <p:spPr>
              <a:xfrm>
                <a:off x="5457134" y="3603413"/>
                <a:ext cx="213636" cy="67400"/>
              </a:xfrm>
              <a:custGeom>
                <a:avLst/>
                <a:gdLst/>
                <a:ahLst/>
                <a:cxnLst/>
                <a:rect l="l" t="t" r="r" b="b"/>
                <a:pathLst>
                  <a:path w="5772" h="1821" fill="none" extrusionOk="0">
                    <a:moveTo>
                      <a:pt x="5772" y="0"/>
                    </a:moveTo>
                    <a:lnTo>
                      <a:pt x="0"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0"/>
              <p:cNvSpPr/>
              <p:nvPr/>
            </p:nvSpPr>
            <p:spPr>
              <a:xfrm>
                <a:off x="6167353" y="3099534"/>
                <a:ext cx="67400" cy="213673"/>
              </a:xfrm>
              <a:custGeom>
                <a:avLst/>
                <a:gdLst/>
                <a:ahLst/>
                <a:cxnLst/>
                <a:rect l="l" t="t" r="r" b="b"/>
                <a:pathLst>
                  <a:path w="1821" h="5773" fill="none" extrusionOk="0">
                    <a:moveTo>
                      <a:pt x="0" y="1"/>
                    </a:moveTo>
                    <a:lnTo>
                      <a:pt x="1820" y="5773"/>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0"/>
              <p:cNvSpPr/>
              <p:nvPr/>
            </p:nvSpPr>
            <p:spPr>
              <a:xfrm>
                <a:off x="6094033" y="3172855"/>
                <a:ext cx="213673" cy="67400"/>
              </a:xfrm>
              <a:custGeom>
                <a:avLst/>
                <a:gdLst/>
                <a:ahLst/>
                <a:cxnLst/>
                <a:rect l="l" t="t" r="r" b="b"/>
                <a:pathLst>
                  <a:path w="5773" h="1821" fill="none" extrusionOk="0">
                    <a:moveTo>
                      <a:pt x="5773" y="0"/>
                    </a:moveTo>
                    <a:lnTo>
                      <a:pt x="1" y="1820"/>
                    </a:lnTo>
                  </a:path>
                </a:pathLst>
              </a:custGeom>
              <a:noFill/>
              <a:ln w="19050" cap="rnd"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0"/>
              <p:cNvSpPr/>
              <p:nvPr/>
            </p:nvSpPr>
            <p:spPr>
              <a:xfrm>
                <a:off x="5664807" y="3140173"/>
                <a:ext cx="214969" cy="172700"/>
              </a:xfrm>
              <a:custGeom>
                <a:avLst/>
                <a:gdLst/>
                <a:ahLst/>
                <a:cxnLst/>
                <a:rect l="l" t="t" r="r" b="b"/>
                <a:pathLst>
                  <a:path w="5808" h="4666" fill="none" extrusionOk="0">
                    <a:moveTo>
                      <a:pt x="5050" y="4666"/>
                    </a:moveTo>
                    <a:cubicBezTo>
                      <a:pt x="5808" y="3221"/>
                      <a:pt x="5282" y="1454"/>
                      <a:pt x="3890" y="732"/>
                    </a:cubicBezTo>
                    <a:cubicBezTo>
                      <a:pt x="2498" y="0"/>
                      <a:pt x="750" y="589"/>
                      <a:pt x="0" y="2034"/>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0"/>
              <p:cNvSpPr/>
              <p:nvPr/>
            </p:nvSpPr>
            <p:spPr>
              <a:xfrm>
                <a:off x="6013162" y="3321753"/>
                <a:ext cx="214969" cy="172737"/>
              </a:xfrm>
              <a:custGeom>
                <a:avLst/>
                <a:gdLst/>
                <a:ahLst/>
                <a:cxnLst/>
                <a:rect l="l" t="t" r="r" b="b"/>
                <a:pathLst>
                  <a:path w="5808" h="4667" fill="none" extrusionOk="0">
                    <a:moveTo>
                      <a:pt x="0" y="2035"/>
                    </a:moveTo>
                    <a:cubicBezTo>
                      <a:pt x="749" y="581"/>
                      <a:pt x="2498" y="1"/>
                      <a:pt x="3890" y="723"/>
                    </a:cubicBezTo>
                    <a:cubicBezTo>
                      <a:pt x="5281" y="1455"/>
                      <a:pt x="5808" y="3212"/>
                      <a:pt x="5049" y="466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0"/>
              <p:cNvSpPr/>
              <p:nvPr/>
            </p:nvSpPr>
            <p:spPr>
              <a:xfrm>
                <a:off x="5757929" y="3373940"/>
                <a:ext cx="235437" cy="159376"/>
              </a:xfrm>
              <a:custGeom>
                <a:avLst/>
                <a:gdLst/>
                <a:ahLst/>
                <a:cxnLst/>
                <a:rect l="l" t="t" r="r" b="b"/>
                <a:pathLst>
                  <a:path w="6361" h="4306" extrusionOk="0">
                    <a:moveTo>
                      <a:pt x="1115" y="0"/>
                    </a:moveTo>
                    <a:lnTo>
                      <a:pt x="1115" y="0"/>
                    </a:lnTo>
                    <a:cubicBezTo>
                      <a:pt x="1115" y="0"/>
                      <a:pt x="0" y="2614"/>
                      <a:pt x="2516" y="3925"/>
                    </a:cubicBezTo>
                    <a:cubicBezTo>
                      <a:pt x="3037" y="4197"/>
                      <a:pt x="3508" y="4305"/>
                      <a:pt x="3926" y="4305"/>
                    </a:cubicBezTo>
                    <a:cubicBezTo>
                      <a:pt x="5526" y="4305"/>
                      <a:pt x="6361" y="2730"/>
                      <a:pt x="6361" y="2730"/>
                    </a:cubicBezTo>
                    <a:lnTo>
                      <a:pt x="11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0"/>
              <p:cNvSpPr/>
              <p:nvPr/>
            </p:nvSpPr>
            <p:spPr>
              <a:xfrm>
                <a:off x="5555512" y="3292033"/>
                <a:ext cx="163817" cy="114480"/>
              </a:xfrm>
              <a:custGeom>
                <a:avLst/>
                <a:gdLst/>
                <a:ahLst/>
                <a:cxnLst/>
                <a:rect l="l" t="t" r="r" b="b"/>
                <a:pathLst>
                  <a:path w="4426" h="3093" extrusionOk="0">
                    <a:moveTo>
                      <a:pt x="1527" y="0"/>
                    </a:moveTo>
                    <a:cubicBezTo>
                      <a:pt x="991" y="0"/>
                      <a:pt x="546" y="197"/>
                      <a:pt x="348" y="572"/>
                    </a:cubicBezTo>
                    <a:cubicBezTo>
                      <a:pt x="1" y="1241"/>
                      <a:pt x="563" y="2213"/>
                      <a:pt x="1588" y="2748"/>
                    </a:cubicBezTo>
                    <a:cubicBezTo>
                      <a:pt x="2035" y="2979"/>
                      <a:pt x="2497" y="3093"/>
                      <a:pt x="2905" y="3093"/>
                    </a:cubicBezTo>
                    <a:cubicBezTo>
                      <a:pt x="3442" y="3093"/>
                      <a:pt x="3885" y="2897"/>
                      <a:pt x="4077" y="2516"/>
                    </a:cubicBezTo>
                    <a:cubicBezTo>
                      <a:pt x="4425" y="1856"/>
                      <a:pt x="3872" y="884"/>
                      <a:pt x="2837" y="349"/>
                    </a:cubicBezTo>
                    <a:cubicBezTo>
                      <a:pt x="2394" y="114"/>
                      <a:pt x="1935"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0"/>
              <p:cNvSpPr/>
              <p:nvPr/>
            </p:nvSpPr>
            <p:spPr>
              <a:xfrm>
                <a:off x="6024710" y="3535867"/>
                <a:ext cx="163817" cy="114554"/>
              </a:xfrm>
              <a:custGeom>
                <a:avLst/>
                <a:gdLst/>
                <a:ahLst/>
                <a:cxnLst/>
                <a:rect l="l" t="t" r="r" b="b"/>
                <a:pathLst>
                  <a:path w="4426" h="3095" extrusionOk="0">
                    <a:moveTo>
                      <a:pt x="1521" y="0"/>
                    </a:moveTo>
                    <a:cubicBezTo>
                      <a:pt x="984" y="0"/>
                      <a:pt x="541" y="196"/>
                      <a:pt x="348" y="576"/>
                    </a:cubicBezTo>
                    <a:cubicBezTo>
                      <a:pt x="0" y="1236"/>
                      <a:pt x="553" y="2218"/>
                      <a:pt x="1579" y="2753"/>
                    </a:cubicBezTo>
                    <a:cubicBezTo>
                      <a:pt x="2024" y="2983"/>
                      <a:pt x="2483" y="3094"/>
                      <a:pt x="2890" y="3094"/>
                    </a:cubicBezTo>
                    <a:cubicBezTo>
                      <a:pt x="3431" y="3094"/>
                      <a:pt x="3879" y="2898"/>
                      <a:pt x="4077" y="2521"/>
                    </a:cubicBezTo>
                    <a:cubicBezTo>
                      <a:pt x="4425" y="1852"/>
                      <a:pt x="3863" y="880"/>
                      <a:pt x="2837" y="344"/>
                    </a:cubicBezTo>
                    <a:cubicBezTo>
                      <a:pt x="2390" y="113"/>
                      <a:pt x="1929" y="0"/>
                      <a:pt x="1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40"/>
            <p:cNvGrpSpPr/>
            <p:nvPr/>
          </p:nvGrpSpPr>
          <p:grpSpPr>
            <a:xfrm rot="3307942">
              <a:off x="7004752" y="1650252"/>
              <a:ext cx="632710" cy="644517"/>
              <a:chOff x="6793038" y="2821871"/>
              <a:chExt cx="632691" cy="644497"/>
            </a:xfrm>
          </p:grpSpPr>
          <p:sp>
            <p:nvSpPr>
              <p:cNvPr id="629" name="Google Shape;629;p40"/>
              <p:cNvSpPr/>
              <p:nvPr/>
            </p:nvSpPr>
            <p:spPr>
              <a:xfrm>
                <a:off x="6966401" y="2821871"/>
                <a:ext cx="149938" cy="232142"/>
              </a:xfrm>
              <a:custGeom>
                <a:avLst/>
                <a:gdLst/>
                <a:ahLst/>
                <a:cxnLst/>
                <a:rect l="l" t="t" r="r" b="b"/>
                <a:pathLst>
                  <a:path w="4051" h="6272" extrusionOk="0">
                    <a:moveTo>
                      <a:pt x="2543" y="0"/>
                    </a:moveTo>
                    <a:cubicBezTo>
                      <a:pt x="2543" y="0"/>
                      <a:pt x="571" y="1124"/>
                      <a:pt x="286" y="2855"/>
                    </a:cubicBezTo>
                    <a:cubicBezTo>
                      <a:pt x="0" y="4586"/>
                      <a:pt x="1517" y="6272"/>
                      <a:pt x="1517" y="6272"/>
                    </a:cubicBezTo>
                    <a:cubicBezTo>
                      <a:pt x="1517" y="6272"/>
                      <a:pt x="3488" y="5157"/>
                      <a:pt x="3774" y="3426"/>
                    </a:cubicBezTo>
                    <a:cubicBezTo>
                      <a:pt x="4050" y="1695"/>
                      <a:pt x="2543" y="0"/>
                      <a:pt x="2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0"/>
              <p:cNvSpPr/>
              <p:nvPr/>
            </p:nvSpPr>
            <p:spPr>
              <a:xfrm>
                <a:off x="6793038" y="2967143"/>
                <a:ext cx="232179" cy="131727"/>
              </a:xfrm>
              <a:custGeom>
                <a:avLst/>
                <a:gdLst/>
                <a:ahLst/>
                <a:cxnLst/>
                <a:rect l="l" t="t" r="r" b="b"/>
                <a:pathLst>
                  <a:path w="6273" h="3559" extrusionOk="0">
                    <a:moveTo>
                      <a:pt x="2982" y="0"/>
                    </a:moveTo>
                    <a:cubicBezTo>
                      <a:pt x="1417" y="0"/>
                      <a:pt x="1" y="1267"/>
                      <a:pt x="1" y="1267"/>
                    </a:cubicBezTo>
                    <a:cubicBezTo>
                      <a:pt x="1" y="1267"/>
                      <a:pt x="1125" y="3239"/>
                      <a:pt x="2855" y="3524"/>
                    </a:cubicBezTo>
                    <a:cubicBezTo>
                      <a:pt x="3001" y="3548"/>
                      <a:pt x="3146" y="3558"/>
                      <a:pt x="3290" y="3558"/>
                    </a:cubicBezTo>
                    <a:cubicBezTo>
                      <a:pt x="4857" y="3558"/>
                      <a:pt x="6272" y="2293"/>
                      <a:pt x="6272" y="2293"/>
                    </a:cubicBezTo>
                    <a:cubicBezTo>
                      <a:pt x="6272" y="2293"/>
                      <a:pt x="5157" y="322"/>
                      <a:pt x="3426" y="36"/>
                    </a:cubicBezTo>
                    <a:cubicBezTo>
                      <a:pt x="3277" y="12"/>
                      <a:pt x="3129" y="0"/>
                      <a:pt x="2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0"/>
              <p:cNvSpPr/>
              <p:nvPr/>
            </p:nvSpPr>
            <p:spPr>
              <a:xfrm>
                <a:off x="6866691" y="2861141"/>
                <a:ext cx="181953" cy="191244"/>
              </a:xfrm>
              <a:custGeom>
                <a:avLst/>
                <a:gdLst/>
                <a:ahLst/>
                <a:cxnLst/>
                <a:rect l="l" t="t" r="r" b="b"/>
                <a:pathLst>
                  <a:path w="4916" h="5167" extrusionOk="0">
                    <a:moveTo>
                      <a:pt x="607" y="1"/>
                    </a:moveTo>
                    <a:lnTo>
                      <a:pt x="607" y="1"/>
                    </a:lnTo>
                    <a:cubicBezTo>
                      <a:pt x="607" y="1"/>
                      <a:pt x="0" y="2187"/>
                      <a:pt x="1026" y="3614"/>
                    </a:cubicBezTo>
                    <a:cubicBezTo>
                      <a:pt x="2052" y="5041"/>
                      <a:pt x="4309" y="5166"/>
                      <a:pt x="4309" y="5166"/>
                    </a:cubicBezTo>
                    <a:cubicBezTo>
                      <a:pt x="4309" y="5166"/>
                      <a:pt x="4915" y="2980"/>
                      <a:pt x="3890" y="1553"/>
                    </a:cubicBezTo>
                    <a:cubicBezTo>
                      <a:pt x="2864" y="126"/>
                      <a:pt x="607" y="1"/>
                      <a:pt x="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0"/>
              <p:cNvSpPr/>
              <p:nvPr/>
            </p:nvSpPr>
            <p:spPr>
              <a:xfrm>
                <a:off x="6823757" y="2921877"/>
                <a:ext cx="601971" cy="544491"/>
              </a:xfrm>
              <a:custGeom>
                <a:avLst/>
                <a:gdLst/>
                <a:ahLst/>
                <a:cxnLst/>
                <a:rect l="l" t="t" r="r" b="b"/>
                <a:pathLst>
                  <a:path w="16264" h="14711" extrusionOk="0">
                    <a:moveTo>
                      <a:pt x="9736" y="0"/>
                    </a:moveTo>
                    <a:cubicBezTo>
                      <a:pt x="9370" y="0"/>
                      <a:pt x="8964" y="33"/>
                      <a:pt x="8511" y="99"/>
                    </a:cubicBezTo>
                    <a:cubicBezTo>
                      <a:pt x="6397" y="412"/>
                      <a:pt x="2819" y="3079"/>
                      <a:pt x="1570" y="4944"/>
                    </a:cubicBezTo>
                    <a:cubicBezTo>
                      <a:pt x="0" y="7290"/>
                      <a:pt x="98" y="8958"/>
                      <a:pt x="1329" y="10680"/>
                    </a:cubicBezTo>
                    <a:cubicBezTo>
                      <a:pt x="3332" y="13461"/>
                      <a:pt x="7648" y="14711"/>
                      <a:pt x="10522" y="14711"/>
                    </a:cubicBezTo>
                    <a:cubicBezTo>
                      <a:pt x="11603" y="14711"/>
                      <a:pt x="12480" y="14534"/>
                      <a:pt x="12954" y="14195"/>
                    </a:cubicBezTo>
                    <a:cubicBezTo>
                      <a:pt x="14693" y="12946"/>
                      <a:pt x="16263" y="6130"/>
                      <a:pt x="13507" y="2294"/>
                    </a:cubicBezTo>
                    <a:cubicBezTo>
                      <a:pt x="12476" y="859"/>
                      <a:pt x="11626" y="0"/>
                      <a:pt x="9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0"/>
              <p:cNvSpPr/>
              <p:nvPr/>
            </p:nvSpPr>
            <p:spPr>
              <a:xfrm>
                <a:off x="7126181" y="3051086"/>
                <a:ext cx="131468" cy="117108"/>
              </a:xfrm>
              <a:custGeom>
                <a:avLst/>
                <a:gdLst/>
                <a:ahLst/>
                <a:cxnLst/>
                <a:rect l="l" t="t" r="r" b="b"/>
                <a:pathLst>
                  <a:path w="3552" h="3164" extrusionOk="0">
                    <a:moveTo>
                      <a:pt x="1725" y="0"/>
                    </a:moveTo>
                    <a:cubicBezTo>
                      <a:pt x="1416" y="0"/>
                      <a:pt x="1107" y="92"/>
                      <a:pt x="840" y="284"/>
                    </a:cubicBezTo>
                    <a:cubicBezTo>
                      <a:pt x="153" y="775"/>
                      <a:pt x="1" y="1765"/>
                      <a:pt x="518" y="2487"/>
                    </a:cubicBezTo>
                    <a:cubicBezTo>
                      <a:pt x="837" y="2927"/>
                      <a:pt x="1332" y="3164"/>
                      <a:pt x="1828" y="3164"/>
                    </a:cubicBezTo>
                    <a:cubicBezTo>
                      <a:pt x="2137" y="3164"/>
                      <a:pt x="2446" y="3072"/>
                      <a:pt x="2713" y="2880"/>
                    </a:cubicBezTo>
                    <a:cubicBezTo>
                      <a:pt x="3409" y="2380"/>
                      <a:pt x="3552" y="1399"/>
                      <a:pt x="3034" y="676"/>
                    </a:cubicBezTo>
                    <a:cubicBezTo>
                      <a:pt x="2715" y="237"/>
                      <a:pt x="2220" y="0"/>
                      <a:pt x="1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0"/>
              <p:cNvSpPr/>
              <p:nvPr/>
            </p:nvSpPr>
            <p:spPr>
              <a:xfrm>
                <a:off x="7173408" y="3067482"/>
                <a:ext cx="50559" cy="43231"/>
              </a:xfrm>
              <a:custGeom>
                <a:avLst/>
                <a:gdLst/>
                <a:ahLst/>
                <a:cxnLst/>
                <a:rect l="l" t="t" r="r" b="b"/>
                <a:pathLst>
                  <a:path w="1366" h="1168" extrusionOk="0">
                    <a:moveTo>
                      <a:pt x="725" y="0"/>
                    </a:moveTo>
                    <a:cubicBezTo>
                      <a:pt x="597" y="0"/>
                      <a:pt x="464" y="41"/>
                      <a:pt x="349" y="126"/>
                    </a:cubicBezTo>
                    <a:cubicBezTo>
                      <a:pt x="72" y="323"/>
                      <a:pt x="1" y="688"/>
                      <a:pt x="188" y="947"/>
                    </a:cubicBezTo>
                    <a:cubicBezTo>
                      <a:pt x="291" y="1092"/>
                      <a:pt x="461" y="1168"/>
                      <a:pt x="637" y="1168"/>
                    </a:cubicBezTo>
                    <a:cubicBezTo>
                      <a:pt x="765" y="1168"/>
                      <a:pt x="896" y="1128"/>
                      <a:pt x="1009" y="1045"/>
                    </a:cubicBezTo>
                    <a:cubicBezTo>
                      <a:pt x="1285" y="849"/>
                      <a:pt x="1366" y="483"/>
                      <a:pt x="1178" y="224"/>
                    </a:cubicBezTo>
                    <a:cubicBezTo>
                      <a:pt x="1074" y="79"/>
                      <a:pt x="904"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0"/>
              <p:cNvSpPr/>
              <p:nvPr/>
            </p:nvSpPr>
            <p:spPr>
              <a:xfrm>
                <a:off x="7173075" y="3126960"/>
                <a:ext cx="17877" cy="15508"/>
              </a:xfrm>
              <a:custGeom>
                <a:avLst/>
                <a:gdLst/>
                <a:ahLst/>
                <a:cxnLst/>
                <a:rect l="l" t="t" r="r" b="b"/>
                <a:pathLst>
                  <a:path w="483" h="419" extrusionOk="0">
                    <a:moveTo>
                      <a:pt x="259" y="1"/>
                    </a:moveTo>
                    <a:cubicBezTo>
                      <a:pt x="214" y="1"/>
                      <a:pt x="167" y="15"/>
                      <a:pt x="126" y="45"/>
                    </a:cubicBezTo>
                    <a:cubicBezTo>
                      <a:pt x="27" y="116"/>
                      <a:pt x="1" y="241"/>
                      <a:pt x="63" y="339"/>
                    </a:cubicBezTo>
                    <a:cubicBezTo>
                      <a:pt x="100" y="391"/>
                      <a:pt x="160" y="419"/>
                      <a:pt x="224" y="419"/>
                    </a:cubicBezTo>
                    <a:cubicBezTo>
                      <a:pt x="269" y="419"/>
                      <a:pt x="317" y="405"/>
                      <a:pt x="358" y="375"/>
                    </a:cubicBezTo>
                    <a:cubicBezTo>
                      <a:pt x="456" y="304"/>
                      <a:pt x="482" y="170"/>
                      <a:pt x="420" y="81"/>
                    </a:cubicBezTo>
                    <a:cubicBezTo>
                      <a:pt x="384" y="29"/>
                      <a:pt x="323"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0"/>
              <p:cNvSpPr/>
              <p:nvPr/>
            </p:nvSpPr>
            <p:spPr>
              <a:xfrm>
                <a:off x="6953188" y="3175260"/>
                <a:ext cx="131431" cy="117404"/>
              </a:xfrm>
              <a:custGeom>
                <a:avLst/>
                <a:gdLst/>
                <a:ahLst/>
                <a:cxnLst/>
                <a:rect l="l" t="t" r="r" b="b"/>
                <a:pathLst>
                  <a:path w="3551" h="3172" extrusionOk="0">
                    <a:moveTo>
                      <a:pt x="1722" y="0"/>
                    </a:moveTo>
                    <a:cubicBezTo>
                      <a:pt x="1414" y="0"/>
                      <a:pt x="1105" y="92"/>
                      <a:pt x="839" y="283"/>
                    </a:cubicBezTo>
                    <a:cubicBezTo>
                      <a:pt x="152" y="783"/>
                      <a:pt x="0" y="1773"/>
                      <a:pt x="518" y="2487"/>
                    </a:cubicBezTo>
                    <a:cubicBezTo>
                      <a:pt x="837" y="2933"/>
                      <a:pt x="1333" y="3171"/>
                      <a:pt x="1830" y="3171"/>
                    </a:cubicBezTo>
                    <a:cubicBezTo>
                      <a:pt x="2138" y="3171"/>
                      <a:pt x="2446" y="3079"/>
                      <a:pt x="2712" y="2888"/>
                    </a:cubicBezTo>
                    <a:cubicBezTo>
                      <a:pt x="3408" y="2389"/>
                      <a:pt x="3551" y="1407"/>
                      <a:pt x="3033" y="685"/>
                    </a:cubicBezTo>
                    <a:cubicBezTo>
                      <a:pt x="2714" y="239"/>
                      <a:pt x="2218" y="0"/>
                      <a:pt x="1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0"/>
              <p:cNvSpPr/>
              <p:nvPr/>
            </p:nvSpPr>
            <p:spPr>
              <a:xfrm>
                <a:off x="6972323" y="3212235"/>
                <a:ext cx="50226" cy="43120"/>
              </a:xfrm>
              <a:custGeom>
                <a:avLst/>
                <a:gdLst/>
                <a:ahLst/>
                <a:cxnLst/>
                <a:rect l="l" t="t" r="r" b="b"/>
                <a:pathLst>
                  <a:path w="1357" h="1165" extrusionOk="0">
                    <a:moveTo>
                      <a:pt x="725" y="0"/>
                    </a:moveTo>
                    <a:cubicBezTo>
                      <a:pt x="597" y="0"/>
                      <a:pt x="465" y="40"/>
                      <a:pt x="349" y="123"/>
                    </a:cubicBezTo>
                    <a:cubicBezTo>
                      <a:pt x="72" y="319"/>
                      <a:pt x="1" y="685"/>
                      <a:pt x="179" y="943"/>
                    </a:cubicBezTo>
                    <a:cubicBezTo>
                      <a:pt x="288" y="1088"/>
                      <a:pt x="456" y="1164"/>
                      <a:pt x="633" y="1164"/>
                    </a:cubicBezTo>
                    <a:cubicBezTo>
                      <a:pt x="760" y="1164"/>
                      <a:pt x="893" y="1124"/>
                      <a:pt x="1009" y="1042"/>
                    </a:cubicBezTo>
                    <a:cubicBezTo>
                      <a:pt x="1285" y="845"/>
                      <a:pt x="1357" y="480"/>
                      <a:pt x="1178" y="221"/>
                    </a:cubicBezTo>
                    <a:cubicBezTo>
                      <a:pt x="1070" y="76"/>
                      <a:pt x="901"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0"/>
              <p:cNvSpPr/>
              <p:nvPr/>
            </p:nvSpPr>
            <p:spPr>
              <a:xfrm>
                <a:off x="7036723" y="3224708"/>
                <a:ext cx="18173" cy="15508"/>
              </a:xfrm>
              <a:custGeom>
                <a:avLst/>
                <a:gdLst/>
                <a:ahLst/>
                <a:cxnLst/>
                <a:rect l="l" t="t" r="r" b="b"/>
                <a:pathLst>
                  <a:path w="491" h="419" extrusionOk="0">
                    <a:moveTo>
                      <a:pt x="260" y="0"/>
                    </a:moveTo>
                    <a:cubicBezTo>
                      <a:pt x="213" y="0"/>
                      <a:pt x="166" y="15"/>
                      <a:pt x="125" y="44"/>
                    </a:cubicBezTo>
                    <a:cubicBezTo>
                      <a:pt x="27" y="116"/>
                      <a:pt x="0" y="250"/>
                      <a:pt x="72" y="339"/>
                    </a:cubicBezTo>
                    <a:cubicBezTo>
                      <a:pt x="108" y="391"/>
                      <a:pt x="169" y="419"/>
                      <a:pt x="232" y="419"/>
                    </a:cubicBezTo>
                    <a:cubicBezTo>
                      <a:pt x="278" y="419"/>
                      <a:pt x="325" y="404"/>
                      <a:pt x="366" y="375"/>
                    </a:cubicBezTo>
                    <a:cubicBezTo>
                      <a:pt x="464" y="303"/>
                      <a:pt x="491" y="178"/>
                      <a:pt x="429" y="80"/>
                    </a:cubicBezTo>
                    <a:cubicBezTo>
                      <a:pt x="387" y="28"/>
                      <a:pt x="324"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0"/>
              <p:cNvSpPr/>
              <p:nvPr/>
            </p:nvSpPr>
            <p:spPr>
              <a:xfrm>
                <a:off x="7109044" y="3203537"/>
                <a:ext cx="104671" cy="78133"/>
              </a:xfrm>
              <a:custGeom>
                <a:avLst/>
                <a:gdLst/>
                <a:ahLst/>
                <a:cxnLst/>
                <a:rect l="l" t="t" r="r" b="b"/>
                <a:pathLst>
                  <a:path w="2828" h="2111" extrusionOk="0">
                    <a:moveTo>
                      <a:pt x="2159" y="1"/>
                    </a:moveTo>
                    <a:lnTo>
                      <a:pt x="0" y="1553"/>
                    </a:lnTo>
                    <a:cubicBezTo>
                      <a:pt x="0" y="1553"/>
                      <a:pt x="404" y="2111"/>
                      <a:pt x="1032" y="2111"/>
                    </a:cubicBezTo>
                    <a:cubicBezTo>
                      <a:pt x="1259" y="2111"/>
                      <a:pt x="1516" y="2038"/>
                      <a:pt x="1793" y="1839"/>
                    </a:cubicBezTo>
                    <a:cubicBezTo>
                      <a:pt x="2828" y="1098"/>
                      <a:pt x="2159" y="1"/>
                      <a:pt x="2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0"/>
              <p:cNvSpPr/>
              <p:nvPr/>
            </p:nvSpPr>
            <p:spPr>
              <a:xfrm>
                <a:off x="7236143" y="3134732"/>
                <a:ext cx="86239" cy="66178"/>
              </a:xfrm>
              <a:custGeom>
                <a:avLst/>
                <a:gdLst/>
                <a:ahLst/>
                <a:cxnLst/>
                <a:rect l="l" t="t" r="r" b="b"/>
                <a:pathLst>
                  <a:path w="2330" h="1788" extrusionOk="0">
                    <a:moveTo>
                      <a:pt x="1573" y="1"/>
                    </a:moveTo>
                    <a:cubicBezTo>
                      <a:pt x="1315" y="1"/>
                      <a:pt x="1011" y="102"/>
                      <a:pt x="732" y="299"/>
                    </a:cubicBezTo>
                    <a:cubicBezTo>
                      <a:pt x="224" y="665"/>
                      <a:pt x="1" y="1227"/>
                      <a:pt x="242" y="1557"/>
                    </a:cubicBezTo>
                    <a:cubicBezTo>
                      <a:pt x="350" y="1711"/>
                      <a:pt x="541" y="1787"/>
                      <a:pt x="766" y="1787"/>
                    </a:cubicBezTo>
                    <a:cubicBezTo>
                      <a:pt x="1022" y="1787"/>
                      <a:pt x="1322" y="1689"/>
                      <a:pt x="1598" y="1494"/>
                    </a:cubicBezTo>
                    <a:cubicBezTo>
                      <a:pt x="2106" y="1128"/>
                      <a:pt x="2329" y="557"/>
                      <a:pt x="2088" y="227"/>
                    </a:cubicBezTo>
                    <a:cubicBezTo>
                      <a:pt x="1981" y="75"/>
                      <a:pt x="1794" y="1"/>
                      <a:pt x="1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0"/>
              <p:cNvSpPr/>
              <p:nvPr/>
            </p:nvSpPr>
            <p:spPr>
              <a:xfrm>
                <a:off x="7003376" y="3302137"/>
                <a:ext cx="86202" cy="66178"/>
              </a:xfrm>
              <a:custGeom>
                <a:avLst/>
                <a:gdLst/>
                <a:ahLst/>
                <a:cxnLst/>
                <a:rect l="l" t="t" r="r" b="b"/>
                <a:pathLst>
                  <a:path w="2329" h="1788" extrusionOk="0">
                    <a:moveTo>
                      <a:pt x="1566" y="1"/>
                    </a:moveTo>
                    <a:cubicBezTo>
                      <a:pt x="1308" y="1"/>
                      <a:pt x="1006" y="102"/>
                      <a:pt x="732" y="299"/>
                    </a:cubicBezTo>
                    <a:cubicBezTo>
                      <a:pt x="214" y="664"/>
                      <a:pt x="0" y="1226"/>
                      <a:pt x="232" y="1557"/>
                    </a:cubicBezTo>
                    <a:cubicBezTo>
                      <a:pt x="345" y="1711"/>
                      <a:pt x="538" y="1787"/>
                      <a:pt x="763" y="1787"/>
                    </a:cubicBezTo>
                    <a:cubicBezTo>
                      <a:pt x="1019" y="1787"/>
                      <a:pt x="1318" y="1689"/>
                      <a:pt x="1588" y="1494"/>
                    </a:cubicBezTo>
                    <a:cubicBezTo>
                      <a:pt x="2106" y="1128"/>
                      <a:pt x="2329" y="557"/>
                      <a:pt x="2088" y="227"/>
                    </a:cubicBezTo>
                    <a:cubicBezTo>
                      <a:pt x="1977" y="75"/>
                      <a:pt x="1788" y="1"/>
                      <a:pt x="1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40"/>
            <p:cNvGrpSpPr/>
            <p:nvPr/>
          </p:nvGrpSpPr>
          <p:grpSpPr>
            <a:xfrm rot="-2888789">
              <a:off x="5920562" y="2397867"/>
              <a:ext cx="1033015" cy="1057026"/>
              <a:chOff x="7335750" y="3500700"/>
              <a:chExt cx="802675" cy="821375"/>
            </a:xfrm>
          </p:grpSpPr>
          <p:sp>
            <p:nvSpPr>
              <p:cNvPr id="643" name="Google Shape;643;p40"/>
              <p:cNvSpPr/>
              <p:nvPr/>
            </p:nvSpPr>
            <p:spPr>
              <a:xfrm>
                <a:off x="7776450" y="3765875"/>
                <a:ext cx="361975" cy="329825"/>
              </a:xfrm>
              <a:custGeom>
                <a:avLst/>
                <a:gdLst/>
                <a:ahLst/>
                <a:cxnLst/>
                <a:rect l="l" t="t" r="r" b="b"/>
                <a:pathLst>
                  <a:path w="14479" h="13193" extrusionOk="0">
                    <a:moveTo>
                      <a:pt x="7240" y="1"/>
                    </a:moveTo>
                    <a:cubicBezTo>
                      <a:pt x="5551" y="1"/>
                      <a:pt x="3863" y="645"/>
                      <a:pt x="2578" y="1934"/>
                    </a:cubicBezTo>
                    <a:cubicBezTo>
                      <a:pt x="0" y="4513"/>
                      <a:pt x="0" y="8688"/>
                      <a:pt x="2578" y="11266"/>
                    </a:cubicBezTo>
                    <a:cubicBezTo>
                      <a:pt x="3863" y="12550"/>
                      <a:pt x="5551" y="13193"/>
                      <a:pt x="7240" y="13193"/>
                    </a:cubicBezTo>
                    <a:cubicBezTo>
                      <a:pt x="8928" y="13193"/>
                      <a:pt x="10616" y="12550"/>
                      <a:pt x="11901" y="11266"/>
                    </a:cubicBezTo>
                    <a:cubicBezTo>
                      <a:pt x="14479" y="8688"/>
                      <a:pt x="14479" y="4513"/>
                      <a:pt x="11901" y="1934"/>
                    </a:cubicBezTo>
                    <a:cubicBezTo>
                      <a:pt x="10616" y="645"/>
                      <a:pt x="8928" y="1"/>
                      <a:pt x="7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0"/>
              <p:cNvSpPr/>
              <p:nvPr/>
            </p:nvSpPr>
            <p:spPr>
              <a:xfrm>
                <a:off x="7722700" y="3927075"/>
                <a:ext cx="168850" cy="167300"/>
              </a:xfrm>
              <a:custGeom>
                <a:avLst/>
                <a:gdLst/>
                <a:ahLst/>
                <a:cxnLst/>
                <a:rect l="l" t="t" r="r" b="b"/>
                <a:pathLst>
                  <a:path w="6754" h="6692" extrusionOk="0">
                    <a:moveTo>
                      <a:pt x="3369" y="0"/>
                    </a:moveTo>
                    <a:cubicBezTo>
                      <a:pt x="3352" y="0"/>
                      <a:pt x="3335" y="0"/>
                      <a:pt x="3319" y="1"/>
                    </a:cubicBezTo>
                    <a:cubicBezTo>
                      <a:pt x="1472" y="27"/>
                      <a:pt x="0" y="1553"/>
                      <a:pt x="36" y="3399"/>
                    </a:cubicBezTo>
                    <a:cubicBezTo>
                      <a:pt x="62" y="5230"/>
                      <a:pt x="1552" y="6692"/>
                      <a:pt x="3376" y="6692"/>
                    </a:cubicBezTo>
                    <a:cubicBezTo>
                      <a:pt x="3393" y="6692"/>
                      <a:pt x="3409" y="6691"/>
                      <a:pt x="3426" y="6691"/>
                    </a:cubicBezTo>
                    <a:cubicBezTo>
                      <a:pt x="5272" y="6656"/>
                      <a:pt x="6753" y="5139"/>
                      <a:pt x="6718" y="3292"/>
                    </a:cubicBezTo>
                    <a:cubicBezTo>
                      <a:pt x="6691" y="1462"/>
                      <a:pt x="5201" y="0"/>
                      <a:pt x="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0"/>
              <p:cNvSpPr/>
              <p:nvPr/>
            </p:nvSpPr>
            <p:spPr>
              <a:xfrm>
                <a:off x="7335750" y="3536125"/>
                <a:ext cx="361975" cy="329800"/>
              </a:xfrm>
              <a:custGeom>
                <a:avLst/>
                <a:gdLst/>
                <a:ahLst/>
                <a:cxnLst/>
                <a:rect l="l" t="t" r="r" b="b"/>
                <a:pathLst>
                  <a:path w="14479" h="13192" extrusionOk="0">
                    <a:moveTo>
                      <a:pt x="7243" y="0"/>
                    </a:moveTo>
                    <a:cubicBezTo>
                      <a:pt x="5556" y="0"/>
                      <a:pt x="3867" y="642"/>
                      <a:pt x="2578" y="1927"/>
                    </a:cubicBezTo>
                    <a:cubicBezTo>
                      <a:pt x="0" y="4505"/>
                      <a:pt x="0" y="8680"/>
                      <a:pt x="2578" y="11258"/>
                    </a:cubicBezTo>
                    <a:cubicBezTo>
                      <a:pt x="3867" y="12547"/>
                      <a:pt x="5556" y="13192"/>
                      <a:pt x="7243" y="13192"/>
                    </a:cubicBezTo>
                    <a:cubicBezTo>
                      <a:pt x="8930" y="13192"/>
                      <a:pt x="10616" y="12547"/>
                      <a:pt x="11901" y="11258"/>
                    </a:cubicBezTo>
                    <a:cubicBezTo>
                      <a:pt x="14479" y="8680"/>
                      <a:pt x="14479" y="4505"/>
                      <a:pt x="11901" y="1927"/>
                    </a:cubicBezTo>
                    <a:cubicBezTo>
                      <a:pt x="10616" y="642"/>
                      <a:pt x="8930"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0"/>
              <p:cNvSpPr/>
              <p:nvPr/>
            </p:nvSpPr>
            <p:spPr>
              <a:xfrm>
                <a:off x="7569250" y="3629425"/>
                <a:ext cx="347950" cy="329700"/>
              </a:xfrm>
              <a:custGeom>
                <a:avLst/>
                <a:gdLst/>
                <a:ahLst/>
                <a:cxnLst/>
                <a:rect l="l" t="t" r="r" b="b"/>
                <a:pathLst>
                  <a:path w="13918" h="13188" extrusionOk="0">
                    <a:moveTo>
                      <a:pt x="6945" y="1"/>
                    </a:moveTo>
                    <a:cubicBezTo>
                      <a:pt x="3628" y="1"/>
                      <a:pt x="776" y="2492"/>
                      <a:pt x="402" y="5867"/>
                    </a:cubicBezTo>
                    <a:cubicBezTo>
                      <a:pt x="0" y="9489"/>
                      <a:pt x="2605" y="12745"/>
                      <a:pt x="6227" y="13147"/>
                    </a:cubicBezTo>
                    <a:cubicBezTo>
                      <a:pt x="6475" y="13174"/>
                      <a:pt x="6721" y="13187"/>
                      <a:pt x="6964" y="13187"/>
                    </a:cubicBezTo>
                    <a:cubicBezTo>
                      <a:pt x="10282" y="13187"/>
                      <a:pt x="13142" y="10696"/>
                      <a:pt x="13516" y="7321"/>
                    </a:cubicBezTo>
                    <a:cubicBezTo>
                      <a:pt x="13917" y="3699"/>
                      <a:pt x="11303" y="443"/>
                      <a:pt x="7681" y="42"/>
                    </a:cubicBezTo>
                    <a:cubicBezTo>
                      <a:pt x="7434" y="14"/>
                      <a:pt x="7188" y="1"/>
                      <a:pt x="69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0"/>
              <p:cNvSpPr/>
              <p:nvPr/>
            </p:nvSpPr>
            <p:spPr>
              <a:xfrm>
                <a:off x="7441900" y="3786350"/>
                <a:ext cx="190925" cy="167300"/>
              </a:xfrm>
              <a:custGeom>
                <a:avLst/>
                <a:gdLst/>
                <a:ahLst/>
                <a:cxnLst/>
                <a:rect l="l" t="t" r="r" b="b"/>
                <a:pathLst>
                  <a:path w="7637" h="6692" extrusionOk="0">
                    <a:moveTo>
                      <a:pt x="3810" y="0"/>
                    </a:moveTo>
                    <a:cubicBezTo>
                      <a:pt x="3298" y="0"/>
                      <a:pt x="2779" y="118"/>
                      <a:pt x="2293" y="366"/>
                    </a:cubicBezTo>
                    <a:cubicBezTo>
                      <a:pt x="652" y="1214"/>
                      <a:pt x="1" y="3230"/>
                      <a:pt x="839" y="4871"/>
                    </a:cubicBezTo>
                    <a:cubicBezTo>
                      <a:pt x="1429" y="6027"/>
                      <a:pt x="2603" y="6691"/>
                      <a:pt x="3822" y="6691"/>
                    </a:cubicBezTo>
                    <a:cubicBezTo>
                      <a:pt x="4335" y="6691"/>
                      <a:pt x="4856" y="6574"/>
                      <a:pt x="5344" y="6325"/>
                    </a:cubicBezTo>
                    <a:cubicBezTo>
                      <a:pt x="6986" y="5478"/>
                      <a:pt x="7637" y="3462"/>
                      <a:pt x="6789" y="1820"/>
                    </a:cubicBezTo>
                    <a:cubicBezTo>
                      <a:pt x="6199" y="665"/>
                      <a:pt x="5026" y="0"/>
                      <a:pt x="3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0"/>
              <p:cNvSpPr/>
              <p:nvPr/>
            </p:nvSpPr>
            <p:spPr>
              <a:xfrm>
                <a:off x="7641950" y="3500700"/>
                <a:ext cx="190500" cy="167275"/>
              </a:xfrm>
              <a:custGeom>
                <a:avLst/>
                <a:gdLst/>
                <a:ahLst/>
                <a:cxnLst/>
                <a:rect l="l" t="t" r="r" b="b"/>
                <a:pathLst>
                  <a:path w="7620" h="6691" extrusionOk="0">
                    <a:moveTo>
                      <a:pt x="3806" y="0"/>
                    </a:moveTo>
                    <a:cubicBezTo>
                      <a:pt x="2719" y="0"/>
                      <a:pt x="1653" y="532"/>
                      <a:pt x="1009" y="1515"/>
                    </a:cubicBezTo>
                    <a:cubicBezTo>
                      <a:pt x="1" y="3058"/>
                      <a:pt x="429" y="5128"/>
                      <a:pt x="1972" y="6145"/>
                    </a:cubicBezTo>
                    <a:cubicBezTo>
                      <a:pt x="2537" y="6514"/>
                      <a:pt x="3173" y="6691"/>
                      <a:pt x="3803" y="6691"/>
                    </a:cubicBezTo>
                    <a:cubicBezTo>
                      <a:pt x="4893" y="6691"/>
                      <a:pt x="5963" y="6160"/>
                      <a:pt x="6602" y="5182"/>
                    </a:cubicBezTo>
                    <a:cubicBezTo>
                      <a:pt x="7619" y="3638"/>
                      <a:pt x="7182" y="1560"/>
                      <a:pt x="5639" y="552"/>
                    </a:cubicBezTo>
                    <a:cubicBezTo>
                      <a:pt x="5073" y="179"/>
                      <a:pt x="4436" y="0"/>
                      <a:pt x="3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0"/>
              <p:cNvSpPr/>
              <p:nvPr/>
            </p:nvSpPr>
            <p:spPr>
              <a:xfrm>
                <a:off x="7378550" y="3660300"/>
                <a:ext cx="578350" cy="661775"/>
              </a:xfrm>
              <a:custGeom>
                <a:avLst/>
                <a:gdLst/>
                <a:ahLst/>
                <a:cxnLst/>
                <a:rect l="l" t="t" r="r" b="b"/>
                <a:pathLst>
                  <a:path w="23134" h="26471" extrusionOk="0">
                    <a:moveTo>
                      <a:pt x="8774" y="1"/>
                    </a:moveTo>
                    <a:cubicBezTo>
                      <a:pt x="8667" y="1"/>
                      <a:pt x="8558" y="7"/>
                      <a:pt x="8449" y="20"/>
                    </a:cubicBezTo>
                    <a:cubicBezTo>
                      <a:pt x="6924" y="198"/>
                      <a:pt x="5826" y="1581"/>
                      <a:pt x="6005" y="3107"/>
                    </a:cubicBezTo>
                    <a:lnTo>
                      <a:pt x="6228" y="8700"/>
                    </a:lnTo>
                    <a:cubicBezTo>
                      <a:pt x="6246" y="9110"/>
                      <a:pt x="6157" y="9512"/>
                      <a:pt x="5960" y="9878"/>
                    </a:cubicBezTo>
                    <a:lnTo>
                      <a:pt x="1" y="21305"/>
                    </a:lnTo>
                    <a:lnTo>
                      <a:pt x="9921" y="26471"/>
                    </a:lnTo>
                    <a:lnTo>
                      <a:pt x="15943" y="14918"/>
                    </a:lnTo>
                    <a:cubicBezTo>
                      <a:pt x="16130" y="14570"/>
                      <a:pt x="16398" y="14267"/>
                      <a:pt x="16737" y="14044"/>
                    </a:cubicBezTo>
                    <a:lnTo>
                      <a:pt x="21269" y="11073"/>
                    </a:lnTo>
                    <a:cubicBezTo>
                      <a:pt x="22625" y="10341"/>
                      <a:pt x="23133" y="8655"/>
                      <a:pt x="22402" y="7299"/>
                    </a:cubicBezTo>
                    <a:cubicBezTo>
                      <a:pt x="21903" y="6364"/>
                      <a:pt x="20942" y="5836"/>
                      <a:pt x="19951" y="5836"/>
                    </a:cubicBezTo>
                    <a:cubicBezTo>
                      <a:pt x="19506" y="5836"/>
                      <a:pt x="19055" y="5942"/>
                      <a:pt x="18637" y="6166"/>
                    </a:cubicBezTo>
                    <a:lnTo>
                      <a:pt x="12357" y="9539"/>
                    </a:lnTo>
                    <a:lnTo>
                      <a:pt x="11536" y="2464"/>
                    </a:lnTo>
                    <a:cubicBezTo>
                      <a:pt x="11370" y="1048"/>
                      <a:pt x="10167" y="1"/>
                      <a:pt x="8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0"/>
              <p:cNvSpPr/>
              <p:nvPr/>
            </p:nvSpPr>
            <p:spPr>
              <a:xfrm>
                <a:off x="7704400" y="3553400"/>
                <a:ext cx="385875" cy="379575"/>
              </a:xfrm>
              <a:custGeom>
                <a:avLst/>
                <a:gdLst/>
                <a:ahLst/>
                <a:cxnLst/>
                <a:rect l="l" t="t" r="r" b="b"/>
                <a:pathLst>
                  <a:path w="15435" h="15183" extrusionOk="0">
                    <a:moveTo>
                      <a:pt x="7723" y="1"/>
                    </a:moveTo>
                    <a:cubicBezTo>
                      <a:pt x="7641" y="1"/>
                      <a:pt x="7559" y="2"/>
                      <a:pt x="7476" y="5"/>
                    </a:cubicBezTo>
                    <a:cubicBezTo>
                      <a:pt x="3292" y="139"/>
                      <a:pt x="1" y="3645"/>
                      <a:pt x="134" y="7829"/>
                    </a:cubicBezTo>
                    <a:cubicBezTo>
                      <a:pt x="266" y="11944"/>
                      <a:pt x="3637" y="15183"/>
                      <a:pt x="7727" y="15183"/>
                    </a:cubicBezTo>
                    <a:cubicBezTo>
                      <a:pt x="7804" y="15183"/>
                      <a:pt x="7881" y="15182"/>
                      <a:pt x="7958" y="15179"/>
                    </a:cubicBezTo>
                    <a:cubicBezTo>
                      <a:pt x="12142" y="15046"/>
                      <a:pt x="15434" y="11540"/>
                      <a:pt x="15300" y="7356"/>
                    </a:cubicBezTo>
                    <a:cubicBezTo>
                      <a:pt x="15169" y="3245"/>
                      <a:pt x="11806" y="1"/>
                      <a:pt x="7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0"/>
              <p:cNvSpPr/>
              <p:nvPr/>
            </p:nvSpPr>
            <p:spPr>
              <a:xfrm>
                <a:off x="7470900" y="3537150"/>
                <a:ext cx="286825" cy="262700"/>
              </a:xfrm>
              <a:custGeom>
                <a:avLst/>
                <a:gdLst/>
                <a:ahLst/>
                <a:cxnLst/>
                <a:rect l="l" t="t" r="r" b="b"/>
                <a:pathLst>
                  <a:path w="11473" h="10508" extrusionOk="0">
                    <a:moveTo>
                      <a:pt x="5741" y="0"/>
                    </a:moveTo>
                    <a:cubicBezTo>
                      <a:pt x="5387" y="0"/>
                      <a:pt x="5027" y="36"/>
                      <a:pt x="4666" y="111"/>
                    </a:cubicBezTo>
                    <a:cubicBezTo>
                      <a:pt x="1829" y="699"/>
                      <a:pt x="0" y="3483"/>
                      <a:pt x="598" y="6329"/>
                    </a:cubicBezTo>
                    <a:cubicBezTo>
                      <a:pt x="1112" y="8806"/>
                      <a:pt x="3299" y="10507"/>
                      <a:pt x="5734" y="10507"/>
                    </a:cubicBezTo>
                    <a:cubicBezTo>
                      <a:pt x="6088" y="10507"/>
                      <a:pt x="6447" y="10471"/>
                      <a:pt x="6807" y="10397"/>
                    </a:cubicBezTo>
                    <a:cubicBezTo>
                      <a:pt x="9644" y="9808"/>
                      <a:pt x="11473" y="7024"/>
                      <a:pt x="10884" y="4188"/>
                    </a:cubicBezTo>
                    <a:cubicBezTo>
                      <a:pt x="10362" y="1703"/>
                      <a:pt x="8181" y="0"/>
                      <a:pt x="5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0"/>
              <p:cNvSpPr/>
              <p:nvPr/>
            </p:nvSpPr>
            <p:spPr>
              <a:xfrm>
                <a:off x="7679875" y="3941075"/>
                <a:ext cx="80750" cy="71950"/>
              </a:xfrm>
              <a:custGeom>
                <a:avLst/>
                <a:gdLst/>
                <a:ahLst/>
                <a:cxnLst/>
                <a:rect l="l" t="t" r="r" b="b"/>
                <a:pathLst>
                  <a:path w="3230" h="2878" extrusionOk="0">
                    <a:moveTo>
                      <a:pt x="1654" y="0"/>
                    </a:moveTo>
                    <a:cubicBezTo>
                      <a:pt x="1138" y="0"/>
                      <a:pt x="634" y="289"/>
                      <a:pt x="375" y="788"/>
                    </a:cubicBezTo>
                    <a:cubicBezTo>
                      <a:pt x="0" y="1501"/>
                      <a:pt x="259" y="2367"/>
                      <a:pt x="946" y="2723"/>
                    </a:cubicBezTo>
                    <a:cubicBezTo>
                      <a:pt x="1147" y="2828"/>
                      <a:pt x="1361" y="2877"/>
                      <a:pt x="1573" y="2877"/>
                    </a:cubicBezTo>
                    <a:cubicBezTo>
                      <a:pt x="2087" y="2877"/>
                      <a:pt x="2590" y="2586"/>
                      <a:pt x="2855" y="2081"/>
                    </a:cubicBezTo>
                    <a:cubicBezTo>
                      <a:pt x="3230" y="1376"/>
                      <a:pt x="2971" y="511"/>
                      <a:pt x="2284" y="154"/>
                    </a:cubicBezTo>
                    <a:cubicBezTo>
                      <a:pt x="2083" y="50"/>
                      <a:pt x="1868" y="0"/>
                      <a:pt x="1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0"/>
              <p:cNvSpPr/>
              <p:nvPr/>
            </p:nvSpPr>
            <p:spPr>
              <a:xfrm>
                <a:off x="7717775" y="3961950"/>
                <a:ext cx="31025" cy="26175"/>
              </a:xfrm>
              <a:custGeom>
                <a:avLst/>
                <a:gdLst/>
                <a:ahLst/>
                <a:cxnLst/>
                <a:rect l="l" t="t" r="r" b="b"/>
                <a:pathLst>
                  <a:path w="1241" h="1047" extrusionOk="0">
                    <a:moveTo>
                      <a:pt x="586" y="0"/>
                    </a:moveTo>
                    <a:cubicBezTo>
                      <a:pt x="396" y="0"/>
                      <a:pt x="216" y="96"/>
                      <a:pt x="126" y="265"/>
                    </a:cubicBezTo>
                    <a:cubicBezTo>
                      <a:pt x="1" y="515"/>
                      <a:pt x="108" y="836"/>
                      <a:pt x="384" y="978"/>
                    </a:cubicBezTo>
                    <a:cubicBezTo>
                      <a:pt x="471" y="1025"/>
                      <a:pt x="564" y="1047"/>
                      <a:pt x="655" y="1047"/>
                    </a:cubicBezTo>
                    <a:cubicBezTo>
                      <a:pt x="845" y="1047"/>
                      <a:pt x="1026" y="951"/>
                      <a:pt x="1116" y="782"/>
                    </a:cubicBezTo>
                    <a:cubicBezTo>
                      <a:pt x="1241" y="532"/>
                      <a:pt x="1134" y="211"/>
                      <a:pt x="857" y="69"/>
                    </a:cubicBezTo>
                    <a:cubicBezTo>
                      <a:pt x="771" y="22"/>
                      <a:pt x="677"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0"/>
              <p:cNvSpPr/>
              <p:nvPr/>
            </p:nvSpPr>
            <p:spPr>
              <a:xfrm>
                <a:off x="7698150" y="3973825"/>
                <a:ext cx="11400" cy="9350"/>
              </a:xfrm>
              <a:custGeom>
                <a:avLst/>
                <a:gdLst/>
                <a:ahLst/>
                <a:cxnLst/>
                <a:rect l="l" t="t" r="r" b="b"/>
                <a:pathLst>
                  <a:path w="456" h="374" extrusionOk="0">
                    <a:moveTo>
                      <a:pt x="216" y="1"/>
                    </a:moveTo>
                    <a:cubicBezTo>
                      <a:pt x="147" y="1"/>
                      <a:pt x="82" y="32"/>
                      <a:pt x="45" y="93"/>
                    </a:cubicBezTo>
                    <a:cubicBezTo>
                      <a:pt x="1" y="182"/>
                      <a:pt x="45" y="298"/>
                      <a:pt x="144" y="352"/>
                    </a:cubicBezTo>
                    <a:cubicBezTo>
                      <a:pt x="175" y="366"/>
                      <a:pt x="208" y="373"/>
                      <a:pt x="240" y="373"/>
                    </a:cubicBezTo>
                    <a:cubicBezTo>
                      <a:pt x="308" y="373"/>
                      <a:pt x="372" y="341"/>
                      <a:pt x="402" y="280"/>
                    </a:cubicBezTo>
                    <a:cubicBezTo>
                      <a:pt x="456" y="191"/>
                      <a:pt x="411" y="75"/>
                      <a:pt x="313" y="22"/>
                    </a:cubicBezTo>
                    <a:cubicBezTo>
                      <a:pt x="282" y="8"/>
                      <a:pt x="249" y="1"/>
                      <a:pt x="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0"/>
              <p:cNvSpPr/>
              <p:nvPr/>
            </p:nvSpPr>
            <p:spPr>
              <a:xfrm>
                <a:off x="7564350" y="3880625"/>
                <a:ext cx="80750" cy="72175"/>
              </a:xfrm>
              <a:custGeom>
                <a:avLst/>
                <a:gdLst/>
                <a:ahLst/>
                <a:cxnLst/>
                <a:rect l="l" t="t" r="r" b="b"/>
                <a:pathLst>
                  <a:path w="3230" h="2887" extrusionOk="0">
                    <a:moveTo>
                      <a:pt x="1655" y="1"/>
                    </a:moveTo>
                    <a:cubicBezTo>
                      <a:pt x="1139" y="1"/>
                      <a:pt x="634" y="292"/>
                      <a:pt x="375" y="797"/>
                    </a:cubicBezTo>
                    <a:cubicBezTo>
                      <a:pt x="0" y="1511"/>
                      <a:pt x="259" y="2376"/>
                      <a:pt x="946" y="2733"/>
                    </a:cubicBezTo>
                    <a:cubicBezTo>
                      <a:pt x="1146" y="2837"/>
                      <a:pt x="1361" y="2886"/>
                      <a:pt x="1573" y="2886"/>
                    </a:cubicBezTo>
                    <a:cubicBezTo>
                      <a:pt x="2087" y="2886"/>
                      <a:pt x="2590" y="2596"/>
                      <a:pt x="2855" y="2090"/>
                    </a:cubicBezTo>
                    <a:cubicBezTo>
                      <a:pt x="3230" y="1377"/>
                      <a:pt x="2971" y="511"/>
                      <a:pt x="2284" y="155"/>
                    </a:cubicBezTo>
                    <a:cubicBezTo>
                      <a:pt x="2083" y="50"/>
                      <a:pt x="1868" y="1"/>
                      <a:pt x="1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0"/>
              <p:cNvSpPr/>
              <p:nvPr/>
            </p:nvSpPr>
            <p:spPr>
              <a:xfrm>
                <a:off x="7583300" y="3891925"/>
                <a:ext cx="31250" cy="26075"/>
              </a:xfrm>
              <a:custGeom>
                <a:avLst/>
                <a:gdLst/>
                <a:ahLst/>
                <a:cxnLst/>
                <a:rect l="l" t="t" r="r" b="b"/>
                <a:pathLst>
                  <a:path w="1250" h="1043" extrusionOk="0">
                    <a:moveTo>
                      <a:pt x="589" y="0"/>
                    </a:moveTo>
                    <a:cubicBezTo>
                      <a:pt x="397" y="0"/>
                      <a:pt x="219" y="96"/>
                      <a:pt x="134" y="265"/>
                    </a:cubicBezTo>
                    <a:cubicBezTo>
                      <a:pt x="1" y="514"/>
                      <a:pt x="116" y="836"/>
                      <a:pt x="384" y="978"/>
                    </a:cubicBezTo>
                    <a:cubicBezTo>
                      <a:pt x="473" y="1021"/>
                      <a:pt x="566" y="1042"/>
                      <a:pt x="657" y="1042"/>
                    </a:cubicBezTo>
                    <a:cubicBezTo>
                      <a:pt x="848" y="1042"/>
                      <a:pt x="1025" y="949"/>
                      <a:pt x="1116" y="773"/>
                    </a:cubicBezTo>
                    <a:cubicBezTo>
                      <a:pt x="1249" y="523"/>
                      <a:pt x="1133" y="211"/>
                      <a:pt x="866" y="68"/>
                    </a:cubicBezTo>
                    <a:cubicBezTo>
                      <a:pt x="776" y="22"/>
                      <a:pt x="681"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0"/>
              <p:cNvSpPr/>
              <p:nvPr/>
            </p:nvSpPr>
            <p:spPr>
              <a:xfrm>
                <a:off x="7607375" y="3926400"/>
                <a:ext cx="11200" cy="9350"/>
              </a:xfrm>
              <a:custGeom>
                <a:avLst/>
                <a:gdLst/>
                <a:ahLst/>
                <a:cxnLst/>
                <a:rect l="l" t="t" r="r" b="b"/>
                <a:pathLst>
                  <a:path w="448" h="374" extrusionOk="0">
                    <a:moveTo>
                      <a:pt x="202" y="0"/>
                    </a:moveTo>
                    <a:cubicBezTo>
                      <a:pt x="136" y="0"/>
                      <a:pt x="75" y="34"/>
                      <a:pt x="46" y="99"/>
                    </a:cubicBezTo>
                    <a:cubicBezTo>
                      <a:pt x="1" y="188"/>
                      <a:pt x="37" y="295"/>
                      <a:pt x="135" y="349"/>
                    </a:cubicBezTo>
                    <a:cubicBezTo>
                      <a:pt x="166" y="366"/>
                      <a:pt x="200" y="374"/>
                      <a:pt x="232" y="374"/>
                    </a:cubicBezTo>
                    <a:cubicBezTo>
                      <a:pt x="301" y="374"/>
                      <a:pt x="366" y="338"/>
                      <a:pt x="402" y="277"/>
                    </a:cubicBezTo>
                    <a:cubicBezTo>
                      <a:pt x="447" y="188"/>
                      <a:pt x="402" y="72"/>
                      <a:pt x="304" y="28"/>
                    </a:cubicBezTo>
                    <a:cubicBezTo>
                      <a:pt x="271" y="9"/>
                      <a:pt x="236" y="0"/>
                      <a:pt x="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0"/>
              <p:cNvSpPr/>
              <p:nvPr/>
            </p:nvSpPr>
            <p:spPr>
              <a:xfrm>
                <a:off x="7601375" y="3973250"/>
                <a:ext cx="66700" cy="43275"/>
              </a:xfrm>
              <a:custGeom>
                <a:avLst/>
                <a:gdLst/>
                <a:ahLst/>
                <a:cxnLst/>
                <a:rect l="l" t="t" r="r" b="b"/>
                <a:pathLst>
                  <a:path w="2668" h="1731" extrusionOk="0">
                    <a:moveTo>
                      <a:pt x="526" y="0"/>
                    </a:moveTo>
                    <a:cubicBezTo>
                      <a:pt x="526" y="0"/>
                      <a:pt x="0" y="1035"/>
                      <a:pt x="1026" y="1570"/>
                    </a:cubicBezTo>
                    <a:cubicBezTo>
                      <a:pt x="1246" y="1685"/>
                      <a:pt x="1447" y="1730"/>
                      <a:pt x="1627" y="1730"/>
                    </a:cubicBezTo>
                    <a:cubicBezTo>
                      <a:pt x="2287" y="1730"/>
                      <a:pt x="2668" y="1124"/>
                      <a:pt x="2668" y="1124"/>
                    </a:cubicBezTo>
                    <a:lnTo>
                      <a:pt x="5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0"/>
              <p:cNvSpPr/>
              <p:nvPr/>
            </p:nvSpPr>
            <p:spPr>
              <a:xfrm>
                <a:off x="7685225" y="4021825"/>
                <a:ext cx="54450" cy="38025"/>
              </a:xfrm>
              <a:custGeom>
                <a:avLst/>
                <a:gdLst/>
                <a:ahLst/>
                <a:cxnLst/>
                <a:rect l="l" t="t" r="r" b="b"/>
                <a:pathLst>
                  <a:path w="2178" h="1521" extrusionOk="0">
                    <a:moveTo>
                      <a:pt x="754" y="0"/>
                    </a:moveTo>
                    <a:cubicBezTo>
                      <a:pt x="490" y="0"/>
                      <a:pt x="271" y="96"/>
                      <a:pt x="170" y="278"/>
                    </a:cubicBezTo>
                    <a:cubicBezTo>
                      <a:pt x="0" y="609"/>
                      <a:pt x="277" y="1090"/>
                      <a:pt x="785" y="1349"/>
                    </a:cubicBezTo>
                    <a:cubicBezTo>
                      <a:pt x="1001" y="1465"/>
                      <a:pt x="1227" y="1520"/>
                      <a:pt x="1428" y="1520"/>
                    </a:cubicBezTo>
                    <a:cubicBezTo>
                      <a:pt x="1692" y="1520"/>
                      <a:pt x="1911" y="1424"/>
                      <a:pt x="2008" y="1242"/>
                    </a:cubicBezTo>
                    <a:cubicBezTo>
                      <a:pt x="2177" y="912"/>
                      <a:pt x="1910" y="430"/>
                      <a:pt x="1401" y="171"/>
                    </a:cubicBezTo>
                    <a:cubicBezTo>
                      <a:pt x="1181" y="56"/>
                      <a:pt x="955" y="0"/>
                      <a:pt x="7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0"/>
              <p:cNvSpPr/>
              <p:nvPr/>
            </p:nvSpPr>
            <p:spPr>
              <a:xfrm>
                <a:off x="7529775" y="3940625"/>
                <a:ext cx="54450" cy="38025"/>
              </a:xfrm>
              <a:custGeom>
                <a:avLst/>
                <a:gdLst/>
                <a:ahLst/>
                <a:cxnLst/>
                <a:rect l="l" t="t" r="r" b="b"/>
                <a:pathLst>
                  <a:path w="2178" h="1521" extrusionOk="0">
                    <a:moveTo>
                      <a:pt x="750" y="1"/>
                    </a:moveTo>
                    <a:cubicBezTo>
                      <a:pt x="486" y="1"/>
                      <a:pt x="266" y="97"/>
                      <a:pt x="170" y="279"/>
                    </a:cubicBezTo>
                    <a:cubicBezTo>
                      <a:pt x="0" y="609"/>
                      <a:pt x="268" y="1082"/>
                      <a:pt x="777" y="1350"/>
                    </a:cubicBezTo>
                    <a:cubicBezTo>
                      <a:pt x="995" y="1465"/>
                      <a:pt x="1220" y="1520"/>
                      <a:pt x="1419" y="1520"/>
                    </a:cubicBezTo>
                    <a:cubicBezTo>
                      <a:pt x="1683" y="1520"/>
                      <a:pt x="1902" y="1422"/>
                      <a:pt x="1999" y="1234"/>
                    </a:cubicBezTo>
                    <a:cubicBezTo>
                      <a:pt x="2177" y="913"/>
                      <a:pt x="1901" y="431"/>
                      <a:pt x="1392" y="172"/>
                    </a:cubicBezTo>
                    <a:cubicBezTo>
                      <a:pt x="1176" y="57"/>
                      <a:pt x="950"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 name="Group 104">
            <a:extLst>
              <a:ext uri="{FF2B5EF4-FFF2-40B4-BE49-F238E27FC236}">
                <a16:creationId xmlns:a16="http://schemas.microsoft.com/office/drawing/2014/main" id="{C2C9203E-FD76-4C94-A243-F144F5AC01FB}"/>
              </a:ext>
            </a:extLst>
          </p:cNvPr>
          <p:cNvGrpSpPr/>
          <p:nvPr/>
        </p:nvGrpSpPr>
        <p:grpSpPr>
          <a:xfrm>
            <a:off x="387822" y="399735"/>
            <a:ext cx="1594563" cy="2172015"/>
            <a:chOff x="6214315" y="754560"/>
            <a:chExt cx="1594563" cy="2172015"/>
          </a:xfrm>
        </p:grpSpPr>
        <p:grpSp>
          <p:nvGrpSpPr>
            <p:cNvPr id="106" name="Google Shape;1058;p52">
              <a:extLst>
                <a:ext uri="{FF2B5EF4-FFF2-40B4-BE49-F238E27FC236}">
                  <a16:creationId xmlns:a16="http://schemas.microsoft.com/office/drawing/2014/main" id="{F0364D85-F0B1-40B8-BBDC-F7C4346D89CF}"/>
                </a:ext>
              </a:extLst>
            </p:cNvPr>
            <p:cNvGrpSpPr/>
            <p:nvPr/>
          </p:nvGrpSpPr>
          <p:grpSpPr>
            <a:xfrm>
              <a:off x="7113942" y="1911694"/>
              <a:ext cx="694936" cy="635399"/>
              <a:chOff x="1686435" y="1325138"/>
              <a:chExt cx="494933" cy="454376"/>
            </a:xfrm>
          </p:grpSpPr>
          <p:sp>
            <p:nvSpPr>
              <p:cNvPr id="140" name="Google Shape;1059;p52">
                <a:extLst>
                  <a:ext uri="{FF2B5EF4-FFF2-40B4-BE49-F238E27FC236}">
                    <a16:creationId xmlns:a16="http://schemas.microsoft.com/office/drawing/2014/main" id="{3B4A41D3-90B6-4F8B-8509-4582EC460245}"/>
                  </a:ext>
                </a:extLst>
              </p:cNvPr>
              <p:cNvSpPr/>
              <p:nvPr/>
            </p:nvSpPr>
            <p:spPr>
              <a:xfrm>
                <a:off x="1709631" y="1325138"/>
                <a:ext cx="448372" cy="240763"/>
              </a:xfrm>
              <a:custGeom>
                <a:avLst/>
                <a:gdLst/>
                <a:ahLst/>
                <a:cxnLst/>
                <a:rect l="l" t="t" r="r" b="b"/>
                <a:pathLst>
                  <a:path w="18595" h="9985" extrusionOk="0">
                    <a:moveTo>
                      <a:pt x="7962" y="1"/>
                    </a:moveTo>
                    <a:cubicBezTo>
                      <a:pt x="7559" y="1"/>
                      <a:pt x="7162" y="163"/>
                      <a:pt x="6868" y="466"/>
                    </a:cubicBezTo>
                    <a:cubicBezTo>
                      <a:pt x="6577" y="768"/>
                      <a:pt x="6180" y="933"/>
                      <a:pt x="5770" y="933"/>
                    </a:cubicBezTo>
                    <a:cubicBezTo>
                      <a:pt x="5717" y="933"/>
                      <a:pt x="5665" y="930"/>
                      <a:pt x="5612" y="925"/>
                    </a:cubicBezTo>
                    <a:cubicBezTo>
                      <a:pt x="5560" y="919"/>
                      <a:pt x="5508" y="917"/>
                      <a:pt x="5456" y="917"/>
                    </a:cubicBezTo>
                    <a:cubicBezTo>
                      <a:pt x="4861" y="917"/>
                      <a:pt x="4313" y="1263"/>
                      <a:pt x="4064" y="1817"/>
                    </a:cubicBezTo>
                    <a:cubicBezTo>
                      <a:pt x="3872" y="2244"/>
                      <a:pt x="3496" y="2563"/>
                      <a:pt x="3044" y="2674"/>
                    </a:cubicBezTo>
                    <a:cubicBezTo>
                      <a:pt x="2403" y="2833"/>
                      <a:pt x="1941" y="3388"/>
                      <a:pt x="1897" y="4044"/>
                    </a:cubicBezTo>
                    <a:cubicBezTo>
                      <a:pt x="1865" y="4510"/>
                      <a:pt x="1616" y="4937"/>
                      <a:pt x="1231" y="5198"/>
                    </a:cubicBezTo>
                    <a:cubicBezTo>
                      <a:pt x="686" y="5564"/>
                      <a:pt x="437" y="6246"/>
                      <a:pt x="619" y="6880"/>
                    </a:cubicBezTo>
                    <a:cubicBezTo>
                      <a:pt x="746" y="7330"/>
                      <a:pt x="660" y="7817"/>
                      <a:pt x="386" y="8193"/>
                    </a:cubicBezTo>
                    <a:cubicBezTo>
                      <a:pt x="1" y="8729"/>
                      <a:pt x="1" y="9449"/>
                      <a:pt x="386" y="9984"/>
                    </a:cubicBezTo>
                    <a:lnTo>
                      <a:pt x="18209" y="9984"/>
                    </a:lnTo>
                    <a:cubicBezTo>
                      <a:pt x="18595" y="9449"/>
                      <a:pt x="18595" y="8729"/>
                      <a:pt x="18209" y="8193"/>
                    </a:cubicBezTo>
                    <a:cubicBezTo>
                      <a:pt x="17932" y="7817"/>
                      <a:pt x="17846" y="7330"/>
                      <a:pt x="17976" y="6880"/>
                    </a:cubicBezTo>
                    <a:cubicBezTo>
                      <a:pt x="18161" y="6246"/>
                      <a:pt x="17913" y="5571"/>
                      <a:pt x="17365" y="5198"/>
                    </a:cubicBezTo>
                    <a:cubicBezTo>
                      <a:pt x="16973" y="4937"/>
                      <a:pt x="16731" y="4510"/>
                      <a:pt x="16699" y="4044"/>
                    </a:cubicBezTo>
                    <a:cubicBezTo>
                      <a:pt x="16654" y="3388"/>
                      <a:pt x="16189" y="2833"/>
                      <a:pt x="15548" y="2674"/>
                    </a:cubicBezTo>
                    <a:cubicBezTo>
                      <a:pt x="15093" y="2563"/>
                      <a:pt x="14713" y="2244"/>
                      <a:pt x="14529" y="1817"/>
                    </a:cubicBezTo>
                    <a:cubicBezTo>
                      <a:pt x="14283" y="1265"/>
                      <a:pt x="13737" y="916"/>
                      <a:pt x="13140" y="916"/>
                    </a:cubicBezTo>
                    <a:cubicBezTo>
                      <a:pt x="13086" y="916"/>
                      <a:pt x="13031" y="919"/>
                      <a:pt x="12977" y="925"/>
                    </a:cubicBezTo>
                    <a:cubicBezTo>
                      <a:pt x="12924" y="930"/>
                      <a:pt x="12871" y="933"/>
                      <a:pt x="12819" y="933"/>
                    </a:cubicBezTo>
                    <a:cubicBezTo>
                      <a:pt x="12409" y="933"/>
                      <a:pt x="12013" y="768"/>
                      <a:pt x="11724" y="466"/>
                    </a:cubicBezTo>
                    <a:cubicBezTo>
                      <a:pt x="11430" y="163"/>
                      <a:pt x="11032" y="2"/>
                      <a:pt x="10628" y="2"/>
                    </a:cubicBezTo>
                    <a:cubicBezTo>
                      <a:pt x="10402" y="2"/>
                      <a:pt x="10175" y="53"/>
                      <a:pt x="9962" y="157"/>
                    </a:cubicBezTo>
                    <a:cubicBezTo>
                      <a:pt x="9752" y="260"/>
                      <a:pt x="9524" y="312"/>
                      <a:pt x="9296" y="312"/>
                    </a:cubicBezTo>
                    <a:cubicBezTo>
                      <a:pt x="9067" y="312"/>
                      <a:pt x="8839" y="260"/>
                      <a:pt x="8627" y="157"/>
                    </a:cubicBezTo>
                    <a:cubicBezTo>
                      <a:pt x="8414" y="52"/>
                      <a:pt x="8187" y="1"/>
                      <a:pt x="79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60;p52">
                <a:extLst>
                  <a:ext uri="{FF2B5EF4-FFF2-40B4-BE49-F238E27FC236}">
                    <a16:creationId xmlns:a16="http://schemas.microsoft.com/office/drawing/2014/main" id="{5CEAD461-A891-44E6-BD24-29445875CD0C}"/>
                  </a:ext>
                </a:extLst>
              </p:cNvPr>
              <p:cNvSpPr/>
              <p:nvPr/>
            </p:nvSpPr>
            <p:spPr>
              <a:xfrm>
                <a:off x="1709703" y="1325138"/>
                <a:ext cx="206813" cy="240763"/>
              </a:xfrm>
              <a:custGeom>
                <a:avLst/>
                <a:gdLst/>
                <a:ahLst/>
                <a:cxnLst/>
                <a:rect l="l" t="t" r="r" b="b"/>
                <a:pathLst>
                  <a:path w="8577" h="9985" extrusionOk="0">
                    <a:moveTo>
                      <a:pt x="7961" y="0"/>
                    </a:moveTo>
                    <a:cubicBezTo>
                      <a:pt x="7558" y="0"/>
                      <a:pt x="7160" y="161"/>
                      <a:pt x="6868" y="466"/>
                    </a:cubicBezTo>
                    <a:cubicBezTo>
                      <a:pt x="6580" y="768"/>
                      <a:pt x="6184" y="933"/>
                      <a:pt x="5771" y="933"/>
                    </a:cubicBezTo>
                    <a:cubicBezTo>
                      <a:pt x="5718" y="933"/>
                      <a:pt x="5665" y="930"/>
                      <a:pt x="5612" y="925"/>
                    </a:cubicBezTo>
                    <a:cubicBezTo>
                      <a:pt x="5560" y="919"/>
                      <a:pt x="5508" y="917"/>
                      <a:pt x="5456" y="917"/>
                    </a:cubicBezTo>
                    <a:cubicBezTo>
                      <a:pt x="4861" y="917"/>
                      <a:pt x="4313" y="1263"/>
                      <a:pt x="4064" y="1817"/>
                    </a:cubicBezTo>
                    <a:cubicBezTo>
                      <a:pt x="3873" y="2244"/>
                      <a:pt x="3500" y="2563"/>
                      <a:pt x="3044" y="2674"/>
                    </a:cubicBezTo>
                    <a:cubicBezTo>
                      <a:pt x="2404" y="2833"/>
                      <a:pt x="1941" y="3388"/>
                      <a:pt x="1897" y="4044"/>
                    </a:cubicBezTo>
                    <a:cubicBezTo>
                      <a:pt x="1865" y="4510"/>
                      <a:pt x="1620" y="4937"/>
                      <a:pt x="1231" y="5198"/>
                    </a:cubicBezTo>
                    <a:cubicBezTo>
                      <a:pt x="686" y="5564"/>
                      <a:pt x="441" y="6246"/>
                      <a:pt x="619" y="6880"/>
                    </a:cubicBezTo>
                    <a:cubicBezTo>
                      <a:pt x="746" y="7330"/>
                      <a:pt x="664" y="7817"/>
                      <a:pt x="386" y="8193"/>
                    </a:cubicBezTo>
                    <a:cubicBezTo>
                      <a:pt x="1" y="8729"/>
                      <a:pt x="1" y="9449"/>
                      <a:pt x="386" y="9984"/>
                    </a:cubicBezTo>
                    <a:lnTo>
                      <a:pt x="1620" y="9984"/>
                    </a:lnTo>
                    <a:cubicBezTo>
                      <a:pt x="1228" y="9449"/>
                      <a:pt x="1228" y="8729"/>
                      <a:pt x="1620" y="8193"/>
                    </a:cubicBezTo>
                    <a:cubicBezTo>
                      <a:pt x="1894" y="7817"/>
                      <a:pt x="1983" y="7330"/>
                      <a:pt x="1849" y="6880"/>
                    </a:cubicBezTo>
                    <a:cubicBezTo>
                      <a:pt x="1667" y="6246"/>
                      <a:pt x="1913" y="5571"/>
                      <a:pt x="2458" y="5198"/>
                    </a:cubicBezTo>
                    <a:cubicBezTo>
                      <a:pt x="2850" y="4937"/>
                      <a:pt x="3092" y="4510"/>
                      <a:pt x="3124" y="4044"/>
                    </a:cubicBezTo>
                    <a:cubicBezTo>
                      <a:pt x="3168" y="3388"/>
                      <a:pt x="3634" y="2833"/>
                      <a:pt x="4271" y="2674"/>
                    </a:cubicBezTo>
                    <a:cubicBezTo>
                      <a:pt x="4727" y="2563"/>
                      <a:pt x="5103" y="2244"/>
                      <a:pt x="5297" y="1817"/>
                    </a:cubicBezTo>
                    <a:cubicBezTo>
                      <a:pt x="5540" y="1265"/>
                      <a:pt x="6085" y="916"/>
                      <a:pt x="6682" y="916"/>
                    </a:cubicBezTo>
                    <a:cubicBezTo>
                      <a:pt x="6736" y="916"/>
                      <a:pt x="6791" y="919"/>
                      <a:pt x="6846" y="925"/>
                    </a:cubicBezTo>
                    <a:cubicBezTo>
                      <a:pt x="6898" y="930"/>
                      <a:pt x="6951" y="933"/>
                      <a:pt x="7003" y="933"/>
                    </a:cubicBezTo>
                    <a:cubicBezTo>
                      <a:pt x="7414" y="933"/>
                      <a:pt x="7810" y="768"/>
                      <a:pt x="8098" y="466"/>
                    </a:cubicBezTo>
                    <a:cubicBezTo>
                      <a:pt x="8238" y="322"/>
                      <a:pt x="8401" y="211"/>
                      <a:pt x="8576" y="131"/>
                    </a:cubicBezTo>
                    <a:cubicBezTo>
                      <a:pt x="8379" y="43"/>
                      <a:pt x="8169" y="0"/>
                      <a:pt x="79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61;p52">
                <a:extLst>
                  <a:ext uri="{FF2B5EF4-FFF2-40B4-BE49-F238E27FC236}">
                    <a16:creationId xmlns:a16="http://schemas.microsoft.com/office/drawing/2014/main" id="{2E376E36-9DF8-4E8F-8DF2-DB747BEA8F0A}"/>
                  </a:ext>
                </a:extLst>
              </p:cNvPr>
              <p:cNvSpPr/>
              <p:nvPr/>
            </p:nvSpPr>
            <p:spPr>
              <a:xfrm>
                <a:off x="1695043" y="1556039"/>
                <a:ext cx="477572" cy="194877"/>
              </a:xfrm>
              <a:custGeom>
                <a:avLst/>
                <a:gdLst/>
                <a:ahLst/>
                <a:cxnLst/>
                <a:rect l="l" t="t" r="r" b="b"/>
                <a:pathLst>
                  <a:path w="19806" h="8082" extrusionOk="0">
                    <a:moveTo>
                      <a:pt x="9904" y="0"/>
                    </a:moveTo>
                    <a:lnTo>
                      <a:pt x="0" y="1240"/>
                    </a:lnTo>
                    <a:cubicBezTo>
                      <a:pt x="1195" y="5223"/>
                      <a:pt x="5003" y="6903"/>
                      <a:pt x="5003" y="6903"/>
                    </a:cubicBezTo>
                    <a:lnTo>
                      <a:pt x="9904" y="8082"/>
                    </a:lnTo>
                    <a:lnTo>
                      <a:pt x="14802" y="6903"/>
                    </a:lnTo>
                    <a:cubicBezTo>
                      <a:pt x="14802" y="6903"/>
                      <a:pt x="18610" y="5223"/>
                      <a:pt x="19805" y="1240"/>
                    </a:cubicBezTo>
                    <a:lnTo>
                      <a:pt x="99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62;p52">
                <a:extLst>
                  <a:ext uri="{FF2B5EF4-FFF2-40B4-BE49-F238E27FC236}">
                    <a16:creationId xmlns:a16="http://schemas.microsoft.com/office/drawing/2014/main" id="{C498D56A-0745-4547-A406-5F02A9806017}"/>
                  </a:ext>
                </a:extLst>
              </p:cNvPr>
              <p:cNvSpPr/>
              <p:nvPr/>
            </p:nvSpPr>
            <p:spPr>
              <a:xfrm>
                <a:off x="1695043" y="1556039"/>
                <a:ext cx="253663" cy="194877"/>
              </a:xfrm>
              <a:custGeom>
                <a:avLst/>
                <a:gdLst/>
                <a:ahLst/>
                <a:cxnLst/>
                <a:rect l="l" t="t" r="r" b="b"/>
                <a:pathLst>
                  <a:path w="10520" h="8082" extrusionOk="0">
                    <a:moveTo>
                      <a:pt x="9901" y="0"/>
                    </a:moveTo>
                    <a:lnTo>
                      <a:pt x="0" y="1240"/>
                    </a:lnTo>
                    <a:cubicBezTo>
                      <a:pt x="1195" y="5223"/>
                      <a:pt x="5003" y="6903"/>
                      <a:pt x="5003" y="6903"/>
                    </a:cubicBezTo>
                    <a:lnTo>
                      <a:pt x="9901" y="8082"/>
                    </a:lnTo>
                    <a:lnTo>
                      <a:pt x="10519" y="7935"/>
                    </a:lnTo>
                    <a:lnTo>
                      <a:pt x="6240" y="6903"/>
                    </a:lnTo>
                    <a:cubicBezTo>
                      <a:pt x="6240" y="6903"/>
                      <a:pt x="2432" y="5223"/>
                      <a:pt x="1237" y="1240"/>
                    </a:cubicBezTo>
                    <a:lnTo>
                      <a:pt x="10519" y="77"/>
                    </a:lnTo>
                    <a:lnTo>
                      <a:pt x="9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63;p52">
                <a:extLst>
                  <a:ext uri="{FF2B5EF4-FFF2-40B4-BE49-F238E27FC236}">
                    <a16:creationId xmlns:a16="http://schemas.microsoft.com/office/drawing/2014/main" id="{6152E2EC-8781-48CC-A07A-B9E5B1226E30}"/>
                  </a:ext>
                </a:extLst>
              </p:cNvPr>
              <p:cNvSpPr/>
              <p:nvPr/>
            </p:nvSpPr>
            <p:spPr>
              <a:xfrm>
                <a:off x="1838174" y="1641397"/>
                <a:ext cx="14781" cy="30768"/>
              </a:xfrm>
              <a:custGeom>
                <a:avLst/>
                <a:gdLst/>
                <a:ahLst/>
                <a:cxnLst/>
                <a:rect l="l" t="t" r="r" b="b"/>
                <a:pathLst>
                  <a:path w="613" h="1276" extrusionOk="0">
                    <a:moveTo>
                      <a:pt x="307" y="1"/>
                    </a:moveTo>
                    <a:cubicBezTo>
                      <a:pt x="138" y="1"/>
                      <a:pt x="1" y="138"/>
                      <a:pt x="1" y="307"/>
                    </a:cubicBezTo>
                    <a:lnTo>
                      <a:pt x="1" y="969"/>
                    </a:lnTo>
                    <a:cubicBezTo>
                      <a:pt x="1" y="1138"/>
                      <a:pt x="135" y="1275"/>
                      <a:pt x="307" y="1275"/>
                    </a:cubicBezTo>
                    <a:cubicBezTo>
                      <a:pt x="479" y="1275"/>
                      <a:pt x="613" y="1138"/>
                      <a:pt x="613" y="969"/>
                    </a:cubicBezTo>
                    <a:lnTo>
                      <a:pt x="613" y="307"/>
                    </a:lnTo>
                    <a:cubicBezTo>
                      <a:pt x="613" y="141"/>
                      <a:pt x="472" y="1"/>
                      <a:pt x="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64;p52">
                <a:extLst>
                  <a:ext uri="{FF2B5EF4-FFF2-40B4-BE49-F238E27FC236}">
                    <a16:creationId xmlns:a16="http://schemas.microsoft.com/office/drawing/2014/main" id="{4BCB286D-714F-42FD-9DE7-FFB14F086CE2}"/>
                  </a:ext>
                </a:extLst>
              </p:cNvPr>
              <p:cNvSpPr/>
              <p:nvPr/>
            </p:nvSpPr>
            <p:spPr>
              <a:xfrm>
                <a:off x="2014750" y="1641397"/>
                <a:ext cx="14853" cy="30768"/>
              </a:xfrm>
              <a:custGeom>
                <a:avLst/>
                <a:gdLst/>
                <a:ahLst/>
                <a:cxnLst/>
                <a:rect l="l" t="t" r="r" b="b"/>
                <a:pathLst>
                  <a:path w="616" h="1276" extrusionOk="0">
                    <a:moveTo>
                      <a:pt x="307" y="1"/>
                    </a:moveTo>
                    <a:cubicBezTo>
                      <a:pt x="141" y="1"/>
                      <a:pt x="1" y="138"/>
                      <a:pt x="1" y="307"/>
                    </a:cubicBezTo>
                    <a:lnTo>
                      <a:pt x="1" y="969"/>
                    </a:lnTo>
                    <a:cubicBezTo>
                      <a:pt x="1" y="1138"/>
                      <a:pt x="138" y="1275"/>
                      <a:pt x="307" y="1275"/>
                    </a:cubicBezTo>
                    <a:cubicBezTo>
                      <a:pt x="476" y="1275"/>
                      <a:pt x="616" y="1138"/>
                      <a:pt x="616" y="969"/>
                    </a:cubicBezTo>
                    <a:lnTo>
                      <a:pt x="616" y="307"/>
                    </a:lnTo>
                    <a:cubicBezTo>
                      <a:pt x="616" y="141"/>
                      <a:pt x="476" y="1"/>
                      <a:pt x="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65;p52">
                <a:extLst>
                  <a:ext uri="{FF2B5EF4-FFF2-40B4-BE49-F238E27FC236}">
                    <a16:creationId xmlns:a16="http://schemas.microsoft.com/office/drawing/2014/main" id="{AF3CB83E-B9CE-4E7B-98AF-266A29DD9ACE}"/>
                  </a:ext>
                </a:extLst>
              </p:cNvPr>
              <p:cNvSpPr/>
              <p:nvPr/>
            </p:nvSpPr>
            <p:spPr>
              <a:xfrm>
                <a:off x="1903736" y="1656082"/>
                <a:ext cx="60185" cy="24522"/>
              </a:xfrm>
              <a:custGeom>
                <a:avLst/>
                <a:gdLst/>
                <a:ahLst/>
                <a:cxnLst/>
                <a:rect l="l" t="t" r="r" b="b"/>
                <a:pathLst>
                  <a:path w="2496" h="1017" extrusionOk="0">
                    <a:moveTo>
                      <a:pt x="343" y="1"/>
                    </a:moveTo>
                    <a:cubicBezTo>
                      <a:pt x="271" y="1"/>
                      <a:pt x="199" y="26"/>
                      <a:pt x="140" y="77"/>
                    </a:cubicBezTo>
                    <a:cubicBezTo>
                      <a:pt x="13" y="188"/>
                      <a:pt x="0" y="383"/>
                      <a:pt x="112" y="510"/>
                    </a:cubicBezTo>
                    <a:cubicBezTo>
                      <a:pt x="392" y="835"/>
                      <a:pt x="806" y="1017"/>
                      <a:pt x="1246" y="1017"/>
                    </a:cubicBezTo>
                    <a:cubicBezTo>
                      <a:pt x="1689" y="1017"/>
                      <a:pt x="2103" y="835"/>
                      <a:pt x="2384" y="510"/>
                    </a:cubicBezTo>
                    <a:cubicBezTo>
                      <a:pt x="2495" y="386"/>
                      <a:pt x="2482" y="188"/>
                      <a:pt x="2355" y="77"/>
                    </a:cubicBezTo>
                    <a:cubicBezTo>
                      <a:pt x="2297" y="26"/>
                      <a:pt x="2225" y="1"/>
                      <a:pt x="2153" y="1"/>
                    </a:cubicBezTo>
                    <a:cubicBezTo>
                      <a:pt x="2067" y="1"/>
                      <a:pt x="1982" y="36"/>
                      <a:pt x="1922" y="105"/>
                    </a:cubicBezTo>
                    <a:cubicBezTo>
                      <a:pt x="1759" y="293"/>
                      <a:pt x="1511" y="402"/>
                      <a:pt x="1249" y="402"/>
                    </a:cubicBezTo>
                    <a:cubicBezTo>
                      <a:pt x="985" y="402"/>
                      <a:pt x="739" y="293"/>
                      <a:pt x="574" y="105"/>
                    </a:cubicBezTo>
                    <a:cubicBezTo>
                      <a:pt x="513" y="36"/>
                      <a:pt x="428" y="1"/>
                      <a:pt x="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66;p52">
                <a:extLst>
                  <a:ext uri="{FF2B5EF4-FFF2-40B4-BE49-F238E27FC236}">
                    <a16:creationId xmlns:a16="http://schemas.microsoft.com/office/drawing/2014/main" id="{5DE584C4-BFA0-4DC3-B813-E12D3DAA91B4}"/>
                  </a:ext>
                </a:extLst>
              </p:cNvPr>
              <p:cNvSpPr/>
              <p:nvPr/>
            </p:nvSpPr>
            <p:spPr>
              <a:xfrm>
                <a:off x="1686435" y="1526067"/>
                <a:ext cx="494933" cy="59799"/>
              </a:xfrm>
              <a:custGeom>
                <a:avLst/>
                <a:gdLst/>
                <a:ahLst/>
                <a:cxnLst/>
                <a:rect l="l" t="t" r="r" b="b"/>
                <a:pathLst>
                  <a:path w="20526" h="2480" extrusionOk="0">
                    <a:moveTo>
                      <a:pt x="1045" y="1"/>
                    </a:moveTo>
                    <a:cubicBezTo>
                      <a:pt x="456" y="1"/>
                      <a:pt x="0" y="520"/>
                      <a:pt x="70" y="1109"/>
                    </a:cubicBezTo>
                    <a:cubicBezTo>
                      <a:pt x="131" y="1591"/>
                      <a:pt x="230" y="2050"/>
                      <a:pt x="357" y="2480"/>
                    </a:cubicBezTo>
                    <a:lnTo>
                      <a:pt x="20162" y="2480"/>
                    </a:lnTo>
                    <a:cubicBezTo>
                      <a:pt x="20290" y="2050"/>
                      <a:pt x="20388" y="1594"/>
                      <a:pt x="20449" y="1109"/>
                    </a:cubicBezTo>
                    <a:cubicBezTo>
                      <a:pt x="20525" y="523"/>
                      <a:pt x="20067" y="1"/>
                      <a:pt x="19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67;p52">
                <a:extLst>
                  <a:ext uri="{FF2B5EF4-FFF2-40B4-BE49-F238E27FC236}">
                    <a16:creationId xmlns:a16="http://schemas.microsoft.com/office/drawing/2014/main" id="{49D27EE1-ED83-4BED-AA66-468C3EC4CAF3}"/>
                  </a:ext>
                </a:extLst>
              </p:cNvPr>
              <p:cNvSpPr/>
              <p:nvPr/>
            </p:nvSpPr>
            <p:spPr>
              <a:xfrm>
                <a:off x="1859538" y="1382911"/>
                <a:ext cx="47526" cy="44512"/>
              </a:xfrm>
              <a:custGeom>
                <a:avLst/>
                <a:gdLst/>
                <a:ahLst/>
                <a:cxnLst/>
                <a:rect l="l" t="t" r="r" b="b"/>
                <a:pathLst>
                  <a:path w="1971" h="1846" extrusionOk="0">
                    <a:moveTo>
                      <a:pt x="675" y="0"/>
                    </a:moveTo>
                    <a:cubicBezTo>
                      <a:pt x="517" y="0"/>
                      <a:pt x="359" y="60"/>
                      <a:pt x="240" y="179"/>
                    </a:cubicBezTo>
                    <a:cubicBezTo>
                      <a:pt x="1" y="421"/>
                      <a:pt x="1" y="810"/>
                      <a:pt x="240" y="1049"/>
                    </a:cubicBezTo>
                    <a:lnTo>
                      <a:pt x="858" y="1667"/>
                    </a:lnTo>
                    <a:cubicBezTo>
                      <a:pt x="979" y="1789"/>
                      <a:pt x="1132" y="1846"/>
                      <a:pt x="1291" y="1846"/>
                    </a:cubicBezTo>
                    <a:cubicBezTo>
                      <a:pt x="1448" y="1846"/>
                      <a:pt x="1607" y="1789"/>
                      <a:pt x="1731" y="1667"/>
                    </a:cubicBezTo>
                    <a:cubicBezTo>
                      <a:pt x="1970" y="1425"/>
                      <a:pt x="1970" y="1033"/>
                      <a:pt x="1731" y="794"/>
                    </a:cubicBezTo>
                    <a:lnTo>
                      <a:pt x="1113" y="179"/>
                    </a:lnTo>
                    <a:cubicBezTo>
                      <a:pt x="992" y="60"/>
                      <a:pt x="833" y="0"/>
                      <a:pt x="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68;p52">
                <a:extLst>
                  <a:ext uri="{FF2B5EF4-FFF2-40B4-BE49-F238E27FC236}">
                    <a16:creationId xmlns:a16="http://schemas.microsoft.com/office/drawing/2014/main" id="{92B193D5-17CF-406A-938E-F6A81D064549}"/>
                  </a:ext>
                </a:extLst>
              </p:cNvPr>
              <p:cNvSpPr/>
              <p:nvPr/>
            </p:nvSpPr>
            <p:spPr>
              <a:xfrm>
                <a:off x="1960666" y="1382911"/>
                <a:ext cx="47502" cy="44512"/>
              </a:xfrm>
              <a:custGeom>
                <a:avLst/>
                <a:gdLst/>
                <a:ahLst/>
                <a:cxnLst/>
                <a:rect l="l" t="t" r="r" b="b"/>
                <a:pathLst>
                  <a:path w="1970" h="1846" extrusionOk="0">
                    <a:moveTo>
                      <a:pt x="1297" y="0"/>
                    </a:moveTo>
                    <a:cubicBezTo>
                      <a:pt x="1139" y="0"/>
                      <a:pt x="980" y="60"/>
                      <a:pt x="858" y="179"/>
                    </a:cubicBezTo>
                    <a:lnTo>
                      <a:pt x="239" y="794"/>
                    </a:lnTo>
                    <a:cubicBezTo>
                      <a:pt x="0" y="1033"/>
                      <a:pt x="0" y="1425"/>
                      <a:pt x="239" y="1667"/>
                    </a:cubicBezTo>
                    <a:cubicBezTo>
                      <a:pt x="364" y="1789"/>
                      <a:pt x="520" y="1846"/>
                      <a:pt x="679" y="1846"/>
                    </a:cubicBezTo>
                    <a:cubicBezTo>
                      <a:pt x="838" y="1846"/>
                      <a:pt x="995" y="1789"/>
                      <a:pt x="1113" y="1667"/>
                    </a:cubicBezTo>
                    <a:lnTo>
                      <a:pt x="1731" y="1049"/>
                    </a:lnTo>
                    <a:cubicBezTo>
                      <a:pt x="1970" y="810"/>
                      <a:pt x="1970" y="421"/>
                      <a:pt x="1731" y="179"/>
                    </a:cubicBezTo>
                    <a:cubicBezTo>
                      <a:pt x="1611" y="60"/>
                      <a:pt x="1454" y="0"/>
                      <a:pt x="12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69;p52">
                <a:extLst>
                  <a:ext uri="{FF2B5EF4-FFF2-40B4-BE49-F238E27FC236}">
                    <a16:creationId xmlns:a16="http://schemas.microsoft.com/office/drawing/2014/main" id="{19BBA6CD-3149-46BC-8675-9A5A5A37C52F}"/>
                  </a:ext>
                </a:extLst>
              </p:cNvPr>
              <p:cNvSpPr/>
              <p:nvPr/>
            </p:nvSpPr>
            <p:spPr>
              <a:xfrm>
                <a:off x="1800221" y="1451415"/>
                <a:ext cx="47429" cy="44632"/>
              </a:xfrm>
              <a:custGeom>
                <a:avLst/>
                <a:gdLst/>
                <a:ahLst/>
                <a:cxnLst/>
                <a:rect l="l" t="t" r="r" b="b"/>
                <a:pathLst>
                  <a:path w="1967" h="1851" extrusionOk="0">
                    <a:moveTo>
                      <a:pt x="672" y="0"/>
                    </a:moveTo>
                    <a:cubicBezTo>
                      <a:pt x="515" y="0"/>
                      <a:pt x="359" y="60"/>
                      <a:pt x="240" y="181"/>
                    </a:cubicBezTo>
                    <a:cubicBezTo>
                      <a:pt x="1" y="423"/>
                      <a:pt x="1" y="815"/>
                      <a:pt x="240" y="1054"/>
                    </a:cubicBezTo>
                    <a:lnTo>
                      <a:pt x="858" y="1672"/>
                    </a:lnTo>
                    <a:cubicBezTo>
                      <a:pt x="976" y="1790"/>
                      <a:pt x="1132" y="1851"/>
                      <a:pt x="1291" y="1851"/>
                    </a:cubicBezTo>
                    <a:cubicBezTo>
                      <a:pt x="1447" y="1851"/>
                      <a:pt x="1607" y="1790"/>
                      <a:pt x="1728" y="1672"/>
                    </a:cubicBezTo>
                    <a:cubicBezTo>
                      <a:pt x="1967" y="1427"/>
                      <a:pt x="1967" y="1038"/>
                      <a:pt x="1728" y="799"/>
                    </a:cubicBezTo>
                    <a:lnTo>
                      <a:pt x="1113" y="181"/>
                    </a:lnTo>
                    <a:cubicBezTo>
                      <a:pt x="990" y="61"/>
                      <a:pt x="831" y="0"/>
                      <a:pt x="6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70;p52">
                <a:extLst>
                  <a:ext uri="{FF2B5EF4-FFF2-40B4-BE49-F238E27FC236}">
                    <a16:creationId xmlns:a16="http://schemas.microsoft.com/office/drawing/2014/main" id="{2481C831-32C3-42CD-83D9-33805479AFF3}"/>
                  </a:ext>
                </a:extLst>
              </p:cNvPr>
              <p:cNvSpPr/>
              <p:nvPr/>
            </p:nvSpPr>
            <p:spPr>
              <a:xfrm>
                <a:off x="2020055" y="1451439"/>
                <a:ext cx="47526" cy="44608"/>
              </a:xfrm>
              <a:custGeom>
                <a:avLst/>
                <a:gdLst/>
                <a:ahLst/>
                <a:cxnLst/>
                <a:rect l="l" t="t" r="r" b="b"/>
                <a:pathLst>
                  <a:path w="1971" h="1850" extrusionOk="0">
                    <a:moveTo>
                      <a:pt x="1296" y="1"/>
                    </a:moveTo>
                    <a:cubicBezTo>
                      <a:pt x="1138" y="1"/>
                      <a:pt x="979" y="60"/>
                      <a:pt x="858" y="180"/>
                    </a:cubicBezTo>
                    <a:lnTo>
                      <a:pt x="240" y="798"/>
                    </a:lnTo>
                    <a:cubicBezTo>
                      <a:pt x="1" y="1037"/>
                      <a:pt x="1" y="1426"/>
                      <a:pt x="240" y="1671"/>
                    </a:cubicBezTo>
                    <a:cubicBezTo>
                      <a:pt x="364" y="1789"/>
                      <a:pt x="520" y="1850"/>
                      <a:pt x="679" y="1850"/>
                    </a:cubicBezTo>
                    <a:cubicBezTo>
                      <a:pt x="839" y="1850"/>
                      <a:pt x="992" y="1789"/>
                      <a:pt x="1113" y="1671"/>
                    </a:cubicBezTo>
                    <a:lnTo>
                      <a:pt x="1731" y="1053"/>
                    </a:lnTo>
                    <a:cubicBezTo>
                      <a:pt x="1970" y="814"/>
                      <a:pt x="1970" y="422"/>
                      <a:pt x="1731" y="180"/>
                    </a:cubicBezTo>
                    <a:cubicBezTo>
                      <a:pt x="1612" y="60"/>
                      <a:pt x="1454" y="1"/>
                      <a:pt x="12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71;p52">
                <a:extLst>
                  <a:ext uri="{FF2B5EF4-FFF2-40B4-BE49-F238E27FC236}">
                    <a16:creationId xmlns:a16="http://schemas.microsoft.com/office/drawing/2014/main" id="{A4AE2029-92AE-45D6-B234-4D36106EBB11}"/>
                  </a:ext>
                </a:extLst>
              </p:cNvPr>
              <p:cNvSpPr/>
              <p:nvPr/>
            </p:nvSpPr>
            <p:spPr>
              <a:xfrm>
                <a:off x="1910102" y="1451439"/>
                <a:ext cx="47429" cy="44608"/>
              </a:xfrm>
              <a:custGeom>
                <a:avLst/>
                <a:gdLst/>
                <a:ahLst/>
                <a:cxnLst/>
                <a:rect l="l" t="t" r="r" b="b"/>
                <a:pathLst>
                  <a:path w="1967" h="1850" extrusionOk="0">
                    <a:moveTo>
                      <a:pt x="1294" y="1"/>
                    </a:moveTo>
                    <a:cubicBezTo>
                      <a:pt x="1137" y="1"/>
                      <a:pt x="979" y="60"/>
                      <a:pt x="858" y="180"/>
                    </a:cubicBezTo>
                    <a:lnTo>
                      <a:pt x="240" y="798"/>
                    </a:lnTo>
                    <a:cubicBezTo>
                      <a:pt x="1" y="1037"/>
                      <a:pt x="1" y="1426"/>
                      <a:pt x="240" y="1671"/>
                    </a:cubicBezTo>
                    <a:cubicBezTo>
                      <a:pt x="364" y="1789"/>
                      <a:pt x="523" y="1850"/>
                      <a:pt x="676" y="1850"/>
                    </a:cubicBezTo>
                    <a:cubicBezTo>
                      <a:pt x="835" y="1850"/>
                      <a:pt x="992" y="1789"/>
                      <a:pt x="1113" y="1671"/>
                    </a:cubicBezTo>
                    <a:lnTo>
                      <a:pt x="1728" y="1053"/>
                    </a:lnTo>
                    <a:cubicBezTo>
                      <a:pt x="1967" y="814"/>
                      <a:pt x="1967" y="422"/>
                      <a:pt x="1728" y="180"/>
                    </a:cubicBezTo>
                    <a:cubicBezTo>
                      <a:pt x="1608" y="60"/>
                      <a:pt x="1451" y="1"/>
                      <a:pt x="1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72;p52">
                <a:extLst>
                  <a:ext uri="{FF2B5EF4-FFF2-40B4-BE49-F238E27FC236}">
                    <a16:creationId xmlns:a16="http://schemas.microsoft.com/office/drawing/2014/main" id="{7A3C481A-70E4-43BA-8A91-E08A7F7A0541}"/>
                  </a:ext>
                </a:extLst>
              </p:cNvPr>
              <p:cNvSpPr/>
              <p:nvPr/>
            </p:nvSpPr>
            <p:spPr>
              <a:xfrm>
                <a:off x="1815750" y="1722464"/>
                <a:ext cx="236303" cy="57050"/>
              </a:xfrm>
              <a:custGeom>
                <a:avLst/>
                <a:gdLst/>
                <a:ahLst/>
                <a:cxnLst/>
                <a:rect l="l" t="t" r="r" b="b"/>
                <a:pathLst>
                  <a:path w="9800" h="2366" extrusionOk="0">
                    <a:moveTo>
                      <a:pt x="0" y="1"/>
                    </a:moveTo>
                    <a:lnTo>
                      <a:pt x="0" y="1466"/>
                    </a:lnTo>
                    <a:cubicBezTo>
                      <a:pt x="0" y="1960"/>
                      <a:pt x="405" y="2365"/>
                      <a:pt x="899" y="2365"/>
                    </a:cubicBezTo>
                    <a:lnTo>
                      <a:pt x="8904" y="2365"/>
                    </a:lnTo>
                    <a:cubicBezTo>
                      <a:pt x="9398" y="2365"/>
                      <a:pt x="9799" y="1960"/>
                      <a:pt x="9799" y="1466"/>
                    </a:cubicBezTo>
                    <a:lnTo>
                      <a:pt x="97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73;p52">
                <a:extLst>
                  <a:ext uri="{FF2B5EF4-FFF2-40B4-BE49-F238E27FC236}">
                    <a16:creationId xmlns:a16="http://schemas.microsoft.com/office/drawing/2014/main" id="{F051C544-FFD6-4D30-81AF-C5060B647B2E}"/>
                  </a:ext>
                </a:extLst>
              </p:cNvPr>
              <p:cNvSpPr/>
              <p:nvPr/>
            </p:nvSpPr>
            <p:spPr>
              <a:xfrm>
                <a:off x="1815750" y="1722464"/>
                <a:ext cx="51360" cy="57050"/>
              </a:xfrm>
              <a:custGeom>
                <a:avLst/>
                <a:gdLst/>
                <a:ahLst/>
                <a:cxnLst/>
                <a:rect l="l" t="t" r="r" b="b"/>
                <a:pathLst>
                  <a:path w="2130" h="2366" extrusionOk="0">
                    <a:moveTo>
                      <a:pt x="0" y="1"/>
                    </a:moveTo>
                    <a:lnTo>
                      <a:pt x="0" y="1466"/>
                    </a:lnTo>
                    <a:cubicBezTo>
                      <a:pt x="0" y="1960"/>
                      <a:pt x="405" y="2365"/>
                      <a:pt x="899" y="2365"/>
                    </a:cubicBezTo>
                    <a:lnTo>
                      <a:pt x="2129" y="2365"/>
                    </a:lnTo>
                    <a:cubicBezTo>
                      <a:pt x="1632" y="2365"/>
                      <a:pt x="1234" y="1960"/>
                      <a:pt x="1234" y="1466"/>
                    </a:cubicBezTo>
                    <a:lnTo>
                      <a:pt x="1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95;p52">
              <a:extLst>
                <a:ext uri="{FF2B5EF4-FFF2-40B4-BE49-F238E27FC236}">
                  <a16:creationId xmlns:a16="http://schemas.microsoft.com/office/drawing/2014/main" id="{8D9B952E-BD6C-490A-8543-91D5F967E8E9}"/>
                </a:ext>
              </a:extLst>
            </p:cNvPr>
            <p:cNvGrpSpPr/>
            <p:nvPr/>
          </p:nvGrpSpPr>
          <p:grpSpPr>
            <a:xfrm>
              <a:off x="6464601" y="2231611"/>
              <a:ext cx="360352" cy="694964"/>
              <a:chOff x="3659850" y="3926780"/>
              <a:chExt cx="260126" cy="491871"/>
            </a:xfrm>
          </p:grpSpPr>
          <p:sp>
            <p:nvSpPr>
              <p:cNvPr id="127" name="Google Shape;1096;p52">
                <a:extLst>
                  <a:ext uri="{FF2B5EF4-FFF2-40B4-BE49-F238E27FC236}">
                    <a16:creationId xmlns:a16="http://schemas.microsoft.com/office/drawing/2014/main" id="{AD66756B-2132-4FE5-A960-D3249C27F4ED}"/>
                  </a:ext>
                </a:extLst>
              </p:cNvPr>
              <p:cNvSpPr/>
              <p:nvPr/>
            </p:nvSpPr>
            <p:spPr>
              <a:xfrm>
                <a:off x="3663081" y="3957668"/>
                <a:ext cx="253977" cy="232396"/>
              </a:xfrm>
              <a:custGeom>
                <a:avLst/>
                <a:gdLst/>
                <a:ahLst/>
                <a:cxnLst/>
                <a:rect l="l" t="t" r="r" b="b"/>
                <a:pathLst>
                  <a:path w="10533" h="9638" extrusionOk="0">
                    <a:moveTo>
                      <a:pt x="5268" y="1"/>
                    </a:moveTo>
                    <a:lnTo>
                      <a:pt x="2550" y="1282"/>
                    </a:lnTo>
                    <a:cubicBezTo>
                      <a:pt x="2550" y="4927"/>
                      <a:pt x="527" y="4698"/>
                      <a:pt x="1" y="8446"/>
                    </a:cubicBezTo>
                    <a:lnTo>
                      <a:pt x="5265" y="9637"/>
                    </a:lnTo>
                    <a:lnTo>
                      <a:pt x="10533" y="8446"/>
                    </a:lnTo>
                    <a:cubicBezTo>
                      <a:pt x="10007" y="4698"/>
                      <a:pt x="7987" y="4931"/>
                      <a:pt x="7990" y="1282"/>
                    </a:cubicBezTo>
                    <a:lnTo>
                      <a:pt x="52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97;p52">
                <a:extLst>
                  <a:ext uri="{FF2B5EF4-FFF2-40B4-BE49-F238E27FC236}">
                    <a16:creationId xmlns:a16="http://schemas.microsoft.com/office/drawing/2014/main" id="{A535AF62-EE88-4D68-AC79-2ED977561D68}"/>
                  </a:ext>
                </a:extLst>
              </p:cNvPr>
              <p:cNvSpPr/>
              <p:nvPr/>
            </p:nvSpPr>
            <p:spPr>
              <a:xfrm>
                <a:off x="3662936" y="3957596"/>
                <a:ext cx="142023" cy="232396"/>
              </a:xfrm>
              <a:custGeom>
                <a:avLst/>
                <a:gdLst/>
                <a:ahLst/>
                <a:cxnLst/>
                <a:rect l="l" t="t" r="r" b="b"/>
                <a:pathLst>
                  <a:path w="5890" h="9638" extrusionOk="0">
                    <a:moveTo>
                      <a:pt x="5271" y="1"/>
                    </a:moveTo>
                    <a:lnTo>
                      <a:pt x="2550" y="1279"/>
                    </a:lnTo>
                    <a:cubicBezTo>
                      <a:pt x="2550" y="4927"/>
                      <a:pt x="526" y="4698"/>
                      <a:pt x="0" y="8445"/>
                    </a:cubicBezTo>
                    <a:lnTo>
                      <a:pt x="5268" y="9637"/>
                    </a:lnTo>
                    <a:lnTo>
                      <a:pt x="5886" y="9497"/>
                    </a:lnTo>
                    <a:lnTo>
                      <a:pt x="1237" y="8449"/>
                    </a:lnTo>
                    <a:cubicBezTo>
                      <a:pt x="1763" y="4701"/>
                      <a:pt x="3786" y="4930"/>
                      <a:pt x="3786" y="1285"/>
                    </a:cubicBezTo>
                    <a:lnTo>
                      <a:pt x="5889" y="291"/>
                    </a:lnTo>
                    <a:lnTo>
                      <a:pt x="52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98;p52">
                <a:extLst>
                  <a:ext uri="{FF2B5EF4-FFF2-40B4-BE49-F238E27FC236}">
                    <a16:creationId xmlns:a16="http://schemas.microsoft.com/office/drawing/2014/main" id="{EAEF8016-3060-4EC1-84DA-97B0994ED4FD}"/>
                  </a:ext>
                </a:extLst>
              </p:cNvPr>
              <p:cNvSpPr/>
              <p:nvPr/>
            </p:nvSpPr>
            <p:spPr>
              <a:xfrm>
                <a:off x="3659850" y="4293001"/>
                <a:ext cx="260126" cy="125650"/>
              </a:xfrm>
              <a:custGeom>
                <a:avLst/>
                <a:gdLst/>
                <a:ahLst/>
                <a:cxnLst/>
                <a:rect l="l" t="t" r="r" b="b"/>
                <a:pathLst>
                  <a:path w="10788" h="5211" extrusionOk="0">
                    <a:moveTo>
                      <a:pt x="5396" y="0"/>
                    </a:moveTo>
                    <a:lnTo>
                      <a:pt x="1" y="972"/>
                    </a:lnTo>
                    <a:lnTo>
                      <a:pt x="1" y="3308"/>
                    </a:lnTo>
                    <a:cubicBezTo>
                      <a:pt x="1" y="3812"/>
                      <a:pt x="202" y="4296"/>
                      <a:pt x="559" y="4653"/>
                    </a:cubicBezTo>
                    <a:cubicBezTo>
                      <a:pt x="740" y="4831"/>
                      <a:pt x="944" y="4975"/>
                      <a:pt x="1177" y="5067"/>
                    </a:cubicBezTo>
                    <a:cubicBezTo>
                      <a:pt x="1409" y="5160"/>
                      <a:pt x="1655" y="5211"/>
                      <a:pt x="1907" y="5211"/>
                    </a:cubicBezTo>
                    <a:lnTo>
                      <a:pt x="8885" y="5211"/>
                    </a:lnTo>
                    <a:cubicBezTo>
                      <a:pt x="9392" y="5211"/>
                      <a:pt x="9873" y="5013"/>
                      <a:pt x="10230" y="4653"/>
                    </a:cubicBezTo>
                    <a:cubicBezTo>
                      <a:pt x="10412" y="4474"/>
                      <a:pt x="10549" y="4264"/>
                      <a:pt x="10644" y="4035"/>
                    </a:cubicBezTo>
                    <a:cubicBezTo>
                      <a:pt x="10737" y="3805"/>
                      <a:pt x="10788" y="3557"/>
                      <a:pt x="10788" y="3308"/>
                    </a:cubicBezTo>
                    <a:lnTo>
                      <a:pt x="10788" y="972"/>
                    </a:lnTo>
                    <a:lnTo>
                      <a:pt x="53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99;p52">
                <a:extLst>
                  <a:ext uri="{FF2B5EF4-FFF2-40B4-BE49-F238E27FC236}">
                    <a16:creationId xmlns:a16="http://schemas.microsoft.com/office/drawing/2014/main" id="{CF9FE382-464D-4E41-81FE-2C316A32F0D0}"/>
                  </a:ext>
                </a:extLst>
              </p:cNvPr>
              <p:cNvSpPr/>
              <p:nvPr/>
            </p:nvSpPr>
            <p:spPr>
              <a:xfrm>
                <a:off x="3659850" y="4292928"/>
                <a:ext cx="145037" cy="125650"/>
              </a:xfrm>
              <a:custGeom>
                <a:avLst/>
                <a:gdLst/>
                <a:ahLst/>
                <a:cxnLst/>
                <a:rect l="l" t="t" r="r" b="b"/>
                <a:pathLst>
                  <a:path w="6015" h="5211" extrusionOk="0">
                    <a:moveTo>
                      <a:pt x="5396" y="0"/>
                    </a:moveTo>
                    <a:lnTo>
                      <a:pt x="1" y="972"/>
                    </a:lnTo>
                    <a:lnTo>
                      <a:pt x="1" y="3305"/>
                    </a:lnTo>
                    <a:cubicBezTo>
                      <a:pt x="1" y="3811"/>
                      <a:pt x="202" y="4293"/>
                      <a:pt x="559" y="4653"/>
                    </a:cubicBezTo>
                    <a:cubicBezTo>
                      <a:pt x="740" y="4831"/>
                      <a:pt x="951" y="4971"/>
                      <a:pt x="1177" y="5067"/>
                    </a:cubicBezTo>
                    <a:cubicBezTo>
                      <a:pt x="1403" y="5163"/>
                      <a:pt x="1652" y="5210"/>
                      <a:pt x="1907" y="5210"/>
                    </a:cubicBezTo>
                    <a:lnTo>
                      <a:pt x="3137" y="5210"/>
                    </a:lnTo>
                    <a:cubicBezTo>
                      <a:pt x="2885" y="5210"/>
                      <a:pt x="2639" y="5159"/>
                      <a:pt x="2407" y="5067"/>
                    </a:cubicBezTo>
                    <a:cubicBezTo>
                      <a:pt x="2184" y="4971"/>
                      <a:pt x="1973" y="4831"/>
                      <a:pt x="1795" y="4653"/>
                    </a:cubicBezTo>
                    <a:cubicBezTo>
                      <a:pt x="1435" y="4293"/>
                      <a:pt x="1237" y="3811"/>
                      <a:pt x="1237" y="3305"/>
                    </a:cubicBezTo>
                    <a:lnTo>
                      <a:pt x="1237" y="972"/>
                    </a:lnTo>
                    <a:lnTo>
                      <a:pt x="6014" y="112"/>
                    </a:lnTo>
                    <a:lnTo>
                      <a:pt x="53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00;p52">
                <a:extLst>
                  <a:ext uri="{FF2B5EF4-FFF2-40B4-BE49-F238E27FC236}">
                    <a16:creationId xmlns:a16="http://schemas.microsoft.com/office/drawing/2014/main" id="{480E8F23-773F-4B86-869A-8CEBDAF112E6}"/>
                  </a:ext>
                </a:extLst>
              </p:cNvPr>
              <p:cNvSpPr/>
              <p:nvPr/>
            </p:nvSpPr>
            <p:spPr>
              <a:xfrm>
                <a:off x="3698960" y="4046571"/>
                <a:ext cx="181977" cy="332897"/>
              </a:xfrm>
              <a:custGeom>
                <a:avLst/>
                <a:gdLst/>
                <a:ahLst/>
                <a:cxnLst/>
                <a:rect l="l" t="t" r="r" b="b"/>
                <a:pathLst>
                  <a:path w="7547" h="13806" extrusionOk="0">
                    <a:moveTo>
                      <a:pt x="2783" y="1"/>
                    </a:moveTo>
                    <a:cubicBezTo>
                      <a:pt x="2528" y="1"/>
                      <a:pt x="2305" y="154"/>
                      <a:pt x="2212" y="393"/>
                    </a:cubicBezTo>
                    <a:cubicBezTo>
                      <a:pt x="1935" y="1116"/>
                      <a:pt x="1575" y="1661"/>
                      <a:pt x="1234" y="2171"/>
                    </a:cubicBezTo>
                    <a:cubicBezTo>
                      <a:pt x="575" y="3172"/>
                      <a:pt x="1" y="4035"/>
                      <a:pt x="1" y="6731"/>
                    </a:cubicBezTo>
                    <a:lnTo>
                      <a:pt x="1" y="13515"/>
                    </a:lnTo>
                    <a:cubicBezTo>
                      <a:pt x="1" y="13586"/>
                      <a:pt x="23" y="13659"/>
                      <a:pt x="74" y="13710"/>
                    </a:cubicBezTo>
                    <a:cubicBezTo>
                      <a:pt x="128" y="13770"/>
                      <a:pt x="205" y="13805"/>
                      <a:pt x="285" y="13805"/>
                    </a:cubicBezTo>
                    <a:lnTo>
                      <a:pt x="7254" y="13805"/>
                    </a:lnTo>
                    <a:cubicBezTo>
                      <a:pt x="7327" y="13805"/>
                      <a:pt x="7397" y="13783"/>
                      <a:pt x="7451" y="13735"/>
                    </a:cubicBezTo>
                    <a:cubicBezTo>
                      <a:pt x="7509" y="13678"/>
                      <a:pt x="7547" y="13601"/>
                      <a:pt x="7547" y="13522"/>
                    </a:cubicBezTo>
                    <a:lnTo>
                      <a:pt x="7547" y="6731"/>
                    </a:lnTo>
                    <a:cubicBezTo>
                      <a:pt x="7547" y="4035"/>
                      <a:pt x="6977" y="3172"/>
                      <a:pt x="6311" y="2171"/>
                    </a:cubicBezTo>
                    <a:cubicBezTo>
                      <a:pt x="5973" y="1661"/>
                      <a:pt x="5613" y="1116"/>
                      <a:pt x="5335" y="393"/>
                    </a:cubicBezTo>
                    <a:cubicBezTo>
                      <a:pt x="5243" y="160"/>
                      <a:pt x="5017" y="1"/>
                      <a:pt x="47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01;p52">
                <a:extLst>
                  <a:ext uri="{FF2B5EF4-FFF2-40B4-BE49-F238E27FC236}">
                    <a16:creationId xmlns:a16="http://schemas.microsoft.com/office/drawing/2014/main" id="{EC7AAD14-7E27-4C13-BA4A-DC2176AEFAA0}"/>
                  </a:ext>
                </a:extLst>
              </p:cNvPr>
              <p:cNvSpPr/>
              <p:nvPr/>
            </p:nvSpPr>
            <p:spPr>
              <a:xfrm>
                <a:off x="3699057" y="4046571"/>
                <a:ext cx="96763" cy="332897"/>
              </a:xfrm>
              <a:custGeom>
                <a:avLst/>
                <a:gdLst/>
                <a:ahLst/>
                <a:cxnLst/>
                <a:rect l="l" t="t" r="r" b="b"/>
                <a:pathLst>
                  <a:path w="4013" h="13806" extrusionOk="0">
                    <a:moveTo>
                      <a:pt x="2782" y="1"/>
                    </a:moveTo>
                    <a:cubicBezTo>
                      <a:pt x="2527" y="1"/>
                      <a:pt x="2304" y="154"/>
                      <a:pt x="2212" y="393"/>
                    </a:cubicBezTo>
                    <a:cubicBezTo>
                      <a:pt x="1938" y="1116"/>
                      <a:pt x="1574" y="1661"/>
                      <a:pt x="1237" y="2171"/>
                    </a:cubicBezTo>
                    <a:cubicBezTo>
                      <a:pt x="574" y="3172"/>
                      <a:pt x="0" y="4035"/>
                      <a:pt x="0" y="6731"/>
                    </a:cubicBezTo>
                    <a:lnTo>
                      <a:pt x="0" y="13515"/>
                    </a:lnTo>
                    <a:cubicBezTo>
                      <a:pt x="0" y="13586"/>
                      <a:pt x="26" y="13659"/>
                      <a:pt x="73" y="13710"/>
                    </a:cubicBezTo>
                    <a:cubicBezTo>
                      <a:pt x="128" y="13770"/>
                      <a:pt x="204" y="13805"/>
                      <a:pt x="284" y="13805"/>
                    </a:cubicBezTo>
                    <a:lnTo>
                      <a:pt x="1514" y="13805"/>
                    </a:lnTo>
                    <a:cubicBezTo>
                      <a:pt x="1434" y="13805"/>
                      <a:pt x="1361" y="13774"/>
                      <a:pt x="1303" y="13710"/>
                    </a:cubicBezTo>
                    <a:cubicBezTo>
                      <a:pt x="1256" y="13659"/>
                      <a:pt x="1230" y="13586"/>
                      <a:pt x="1230" y="13515"/>
                    </a:cubicBezTo>
                    <a:lnTo>
                      <a:pt x="1230" y="6731"/>
                    </a:lnTo>
                    <a:cubicBezTo>
                      <a:pt x="1230" y="4035"/>
                      <a:pt x="1807" y="3172"/>
                      <a:pt x="2467" y="2171"/>
                    </a:cubicBezTo>
                    <a:cubicBezTo>
                      <a:pt x="2804" y="1661"/>
                      <a:pt x="3164" y="1116"/>
                      <a:pt x="3442" y="393"/>
                    </a:cubicBezTo>
                    <a:cubicBezTo>
                      <a:pt x="3534" y="160"/>
                      <a:pt x="3760" y="1"/>
                      <a:pt x="4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02;p52">
                <a:extLst>
                  <a:ext uri="{FF2B5EF4-FFF2-40B4-BE49-F238E27FC236}">
                    <a16:creationId xmlns:a16="http://schemas.microsoft.com/office/drawing/2014/main" id="{DFAA96AF-4440-43A0-90D9-5BF026CDEB60}"/>
                  </a:ext>
                </a:extLst>
              </p:cNvPr>
              <p:cNvSpPr/>
              <p:nvPr/>
            </p:nvSpPr>
            <p:spPr>
              <a:xfrm>
                <a:off x="3660019" y="4161443"/>
                <a:ext cx="259957" cy="155019"/>
              </a:xfrm>
              <a:custGeom>
                <a:avLst/>
                <a:gdLst/>
                <a:ahLst/>
                <a:cxnLst/>
                <a:rect l="l" t="t" r="r" b="b"/>
                <a:pathLst>
                  <a:path w="10781" h="6429" extrusionOk="0">
                    <a:moveTo>
                      <a:pt x="121" y="1"/>
                    </a:moveTo>
                    <a:cubicBezTo>
                      <a:pt x="42" y="559"/>
                      <a:pt x="0" y="1205"/>
                      <a:pt x="0" y="1970"/>
                    </a:cubicBezTo>
                    <a:lnTo>
                      <a:pt x="0" y="6428"/>
                    </a:lnTo>
                    <a:lnTo>
                      <a:pt x="10781" y="6428"/>
                    </a:lnTo>
                    <a:lnTo>
                      <a:pt x="10781" y="1970"/>
                    </a:lnTo>
                    <a:cubicBezTo>
                      <a:pt x="10781" y="1205"/>
                      <a:pt x="10739" y="559"/>
                      <a:pt x="106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03;p52">
                <a:extLst>
                  <a:ext uri="{FF2B5EF4-FFF2-40B4-BE49-F238E27FC236}">
                    <a16:creationId xmlns:a16="http://schemas.microsoft.com/office/drawing/2014/main" id="{01A96A9C-BFF9-4B94-A893-01DF4B400D86}"/>
                  </a:ext>
                </a:extLst>
              </p:cNvPr>
              <p:cNvSpPr/>
              <p:nvPr/>
            </p:nvSpPr>
            <p:spPr>
              <a:xfrm>
                <a:off x="3660091" y="4161298"/>
                <a:ext cx="32672" cy="155092"/>
              </a:xfrm>
              <a:custGeom>
                <a:avLst/>
                <a:gdLst/>
                <a:ahLst/>
                <a:cxnLst/>
                <a:rect l="l" t="t" r="r" b="b"/>
                <a:pathLst>
                  <a:path w="1355" h="6432" extrusionOk="0">
                    <a:moveTo>
                      <a:pt x="125" y="1"/>
                    </a:moveTo>
                    <a:cubicBezTo>
                      <a:pt x="45" y="565"/>
                      <a:pt x="1" y="1208"/>
                      <a:pt x="1" y="1973"/>
                    </a:cubicBezTo>
                    <a:lnTo>
                      <a:pt x="1" y="6431"/>
                    </a:lnTo>
                    <a:lnTo>
                      <a:pt x="1231" y="6431"/>
                    </a:lnTo>
                    <a:lnTo>
                      <a:pt x="1231" y="1973"/>
                    </a:lnTo>
                    <a:cubicBezTo>
                      <a:pt x="1227" y="1211"/>
                      <a:pt x="1275" y="565"/>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04;p52">
                <a:extLst>
                  <a:ext uri="{FF2B5EF4-FFF2-40B4-BE49-F238E27FC236}">
                    <a16:creationId xmlns:a16="http://schemas.microsoft.com/office/drawing/2014/main" id="{89AD3497-A6B1-4D2D-8231-22D74481DE81}"/>
                  </a:ext>
                </a:extLst>
              </p:cNvPr>
              <p:cNvSpPr/>
              <p:nvPr/>
            </p:nvSpPr>
            <p:spPr>
              <a:xfrm>
                <a:off x="3719649" y="4224160"/>
                <a:ext cx="14757" cy="26210"/>
              </a:xfrm>
              <a:custGeom>
                <a:avLst/>
                <a:gdLst/>
                <a:ahLst/>
                <a:cxnLst/>
                <a:rect l="l" t="t" r="r" b="b"/>
                <a:pathLst>
                  <a:path w="612" h="1087" extrusionOk="0">
                    <a:moveTo>
                      <a:pt x="306" y="0"/>
                    </a:moveTo>
                    <a:cubicBezTo>
                      <a:pt x="140" y="0"/>
                      <a:pt x="0" y="134"/>
                      <a:pt x="0" y="306"/>
                    </a:cubicBezTo>
                    <a:lnTo>
                      <a:pt x="0" y="781"/>
                    </a:lnTo>
                    <a:cubicBezTo>
                      <a:pt x="0" y="947"/>
                      <a:pt x="134" y="1087"/>
                      <a:pt x="306" y="1087"/>
                    </a:cubicBezTo>
                    <a:cubicBezTo>
                      <a:pt x="478" y="1087"/>
                      <a:pt x="612" y="953"/>
                      <a:pt x="612" y="781"/>
                    </a:cubicBezTo>
                    <a:lnTo>
                      <a:pt x="612" y="306"/>
                    </a:lnTo>
                    <a:cubicBezTo>
                      <a:pt x="612" y="140"/>
                      <a:pt x="478" y="0"/>
                      <a:pt x="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05;p52">
                <a:extLst>
                  <a:ext uri="{FF2B5EF4-FFF2-40B4-BE49-F238E27FC236}">
                    <a16:creationId xmlns:a16="http://schemas.microsoft.com/office/drawing/2014/main" id="{2086BF77-F4AC-4813-BC1F-EA9BAFC4CC25}"/>
                  </a:ext>
                </a:extLst>
              </p:cNvPr>
              <p:cNvSpPr/>
              <p:nvPr/>
            </p:nvSpPr>
            <p:spPr>
              <a:xfrm>
                <a:off x="3845661" y="4224160"/>
                <a:ext cx="14781" cy="26210"/>
              </a:xfrm>
              <a:custGeom>
                <a:avLst/>
                <a:gdLst/>
                <a:ahLst/>
                <a:cxnLst/>
                <a:rect l="l" t="t" r="r" b="b"/>
                <a:pathLst>
                  <a:path w="613" h="1087" extrusionOk="0">
                    <a:moveTo>
                      <a:pt x="306" y="0"/>
                    </a:moveTo>
                    <a:cubicBezTo>
                      <a:pt x="140" y="0"/>
                      <a:pt x="0" y="134"/>
                      <a:pt x="0" y="306"/>
                    </a:cubicBezTo>
                    <a:lnTo>
                      <a:pt x="0" y="781"/>
                    </a:lnTo>
                    <a:cubicBezTo>
                      <a:pt x="0" y="947"/>
                      <a:pt x="134" y="1087"/>
                      <a:pt x="306" y="1087"/>
                    </a:cubicBezTo>
                    <a:cubicBezTo>
                      <a:pt x="478" y="1087"/>
                      <a:pt x="612" y="953"/>
                      <a:pt x="612" y="781"/>
                    </a:cubicBezTo>
                    <a:lnTo>
                      <a:pt x="612" y="306"/>
                    </a:lnTo>
                    <a:cubicBezTo>
                      <a:pt x="612" y="140"/>
                      <a:pt x="478" y="0"/>
                      <a:pt x="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06;p52">
                <a:extLst>
                  <a:ext uri="{FF2B5EF4-FFF2-40B4-BE49-F238E27FC236}">
                    <a16:creationId xmlns:a16="http://schemas.microsoft.com/office/drawing/2014/main" id="{4499CC9C-DF80-4B23-8654-22944F808AC1}"/>
                  </a:ext>
                </a:extLst>
              </p:cNvPr>
              <p:cNvSpPr/>
              <p:nvPr/>
            </p:nvSpPr>
            <p:spPr>
              <a:xfrm>
                <a:off x="3766210" y="4234769"/>
                <a:ext cx="47646" cy="21749"/>
              </a:xfrm>
              <a:custGeom>
                <a:avLst/>
                <a:gdLst/>
                <a:ahLst/>
                <a:cxnLst/>
                <a:rect l="l" t="t" r="r" b="b"/>
                <a:pathLst>
                  <a:path w="1976" h="902" extrusionOk="0">
                    <a:moveTo>
                      <a:pt x="343" y="0"/>
                    </a:moveTo>
                    <a:cubicBezTo>
                      <a:pt x="271" y="0"/>
                      <a:pt x="199" y="26"/>
                      <a:pt x="140" y="76"/>
                    </a:cubicBezTo>
                    <a:cubicBezTo>
                      <a:pt x="13" y="188"/>
                      <a:pt x="0" y="386"/>
                      <a:pt x="112" y="513"/>
                    </a:cubicBezTo>
                    <a:cubicBezTo>
                      <a:pt x="328" y="758"/>
                      <a:pt x="650" y="902"/>
                      <a:pt x="988" y="902"/>
                    </a:cubicBezTo>
                    <a:cubicBezTo>
                      <a:pt x="1326" y="902"/>
                      <a:pt x="1651" y="758"/>
                      <a:pt x="1864" y="513"/>
                    </a:cubicBezTo>
                    <a:cubicBezTo>
                      <a:pt x="1976" y="386"/>
                      <a:pt x="1963" y="188"/>
                      <a:pt x="1836" y="76"/>
                    </a:cubicBezTo>
                    <a:cubicBezTo>
                      <a:pt x="1778" y="26"/>
                      <a:pt x="1705" y="0"/>
                      <a:pt x="1634" y="0"/>
                    </a:cubicBezTo>
                    <a:cubicBezTo>
                      <a:pt x="1548" y="0"/>
                      <a:pt x="1463" y="36"/>
                      <a:pt x="1402" y="105"/>
                    </a:cubicBezTo>
                    <a:cubicBezTo>
                      <a:pt x="1304" y="220"/>
                      <a:pt x="1151" y="284"/>
                      <a:pt x="988" y="284"/>
                    </a:cubicBezTo>
                    <a:cubicBezTo>
                      <a:pt x="826" y="284"/>
                      <a:pt x="673" y="220"/>
                      <a:pt x="574" y="105"/>
                    </a:cubicBezTo>
                    <a:cubicBezTo>
                      <a:pt x="513" y="36"/>
                      <a:pt x="428" y="0"/>
                      <a:pt x="3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07;p52">
                <a:extLst>
                  <a:ext uri="{FF2B5EF4-FFF2-40B4-BE49-F238E27FC236}">
                    <a16:creationId xmlns:a16="http://schemas.microsoft.com/office/drawing/2014/main" id="{DE66317E-45CD-4651-830A-D5B65F082696}"/>
                  </a:ext>
                </a:extLst>
              </p:cNvPr>
              <p:cNvSpPr/>
              <p:nvPr/>
            </p:nvSpPr>
            <p:spPr>
              <a:xfrm>
                <a:off x="3704651" y="3926780"/>
                <a:ext cx="170909" cy="61656"/>
              </a:xfrm>
              <a:custGeom>
                <a:avLst/>
                <a:gdLst/>
                <a:ahLst/>
                <a:cxnLst/>
                <a:rect l="l" t="t" r="r" b="b"/>
                <a:pathLst>
                  <a:path w="7088" h="2557" extrusionOk="0">
                    <a:moveTo>
                      <a:pt x="826" y="1"/>
                    </a:moveTo>
                    <a:cubicBezTo>
                      <a:pt x="367" y="1"/>
                      <a:pt x="1" y="371"/>
                      <a:pt x="1" y="826"/>
                    </a:cubicBezTo>
                    <a:lnTo>
                      <a:pt x="1" y="1734"/>
                    </a:lnTo>
                    <a:cubicBezTo>
                      <a:pt x="1" y="2190"/>
                      <a:pt x="370" y="2557"/>
                      <a:pt x="826" y="2557"/>
                    </a:cubicBezTo>
                    <a:lnTo>
                      <a:pt x="6263" y="2557"/>
                    </a:lnTo>
                    <a:cubicBezTo>
                      <a:pt x="6721" y="2557"/>
                      <a:pt x="7088" y="2187"/>
                      <a:pt x="7088" y="1734"/>
                    </a:cubicBezTo>
                    <a:lnTo>
                      <a:pt x="7088" y="826"/>
                    </a:lnTo>
                    <a:cubicBezTo>
                      <a:pt x="7088" y="371"/>
                      <a:pt x="6715" y="1"/>
                      <a:pt x="6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08;p52">
                <a:extLst>
                  <a:ext uri="{FF2B5EF4-FFF2-40B4-BE49-F238E27FC236}">
                    <a16:creationId xmlns:a16="http://schemas.microsoft.com/office/drawing/2014/main" id="{1B5EE6A9-97A5-496F-BE33-D447493F5DFA}"/>
                  </a:ext>
                </a:extLst>
              </p:cNvPr>
              <p:cNvSpPr/>
              <p:nvPr/>
            </p:nvSpPr>
            <p:spPr>
              <a:xfrm>
                <a:off x="3704578" y="3926780"/>
                <a:ext cx="49575" cy="61656"/>
              </a:xfrm>
              <a:custGeom>
                <a:avLst/>
                <a:gdLst/>
                <a:ahLst/>
                <a:cxnLst/>
                <a:rect l="l" t="t" r="r" b="b"/>
                <a:pathLst>
                  <a:path w="2056" h="2557" extrusionOk="0">
                    <a:moveTo>
                      <a:pt x="823" y="1"/>
                    </a:moveTo>
                    <a:cubicBezTo>
                      <a:pt x="364" y="1"/>
                      <a:pt x="1" y="371"/>
                      <a:pt x="1" y="826"/>
                    </a:cubicBezTo>
                    <a:lnTo>
                      <a:pt x="1" y="1734"/>
                    </a:lnTo>
                    <a:cubicBezTo>
                      <a:pt x="1" y="2190"/>
                      <a:pt x="370" y="2557"/>
                      <a:pt x="823" y="2557"/>
                    </a:cubicBezTo>
                    <a:lnTo>
                      <a:pt x="2033" y="2557"/>
                    </a:lnTo>
                    <a:cubicBezTo>
                      <a:pt x="1588" y="2550"/>
                      <a:pt x="1231" y="2182"/>
                      <a:pt x="1231" y="1734"/>
                    </a:cubicBezTo>
                    <a:lnTo>
                      <a:pt x="1231" y="826"/>
                    </a:lnTo>
                    <a:cubicBezTo>
                      <a:pt x="1231" y="367"/>
                      <a:pt x="1600" y="1"/>
                      <a:pt x="2056" y="1"/>
                    </a:cubicBezTo>
                    <a:close/>
                    <a:moveTo>
                      <a:pt x="2033" y="2557"/>
                    </a:moveTo>
                    <a:cubicBezTo>
                      <a:pt x="2037" y="2557"/>
                      <a:pt x="2041" y="2557"/>
                      <a:pt x="2044" y="2557"/>
                    </a:cubicBezTo>
                    <a:cubicBezTo>
                      <a:pt x="2048" y="2557"/>
                      <a:pt x="2052" y="2557"/>
                      <a:pt x="2056" y="25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120;p52">
              <a:extLst>
                <a:ext uri="{FF2B5EF4-FFF2-40B4-BE49-F238E27FC236}">
                  <a16:creationId xmlns:a16="http://schemas.microsoft.com/office/drawing/2014/main" id="{3FE369F7-A676-4B05-B78E-55758FF12FB7}"/>
                </a:ext>
              </a:extLst>
            </p:cNvPr>
            <p:cNvGrpSpPr/>
            <p:nvPr/>
          </p:nvGrpSpPr>
          <p:grpSpPr>
            <a:xfrm>
              <a:off x="6853488" y="754560"/>
              <a:ext cx="694946" cy="604839"/>
              <a:chOff x="1910560" y="3301808"/>
              <a:chExt cx="490955" cy="429299"/>
            </a:xfrm>
          </p:grpSpPr>
          <p:sp>
            <p:nvSpPr>
              <p:cNvPr id="120" name="Google Shape;1121;p52">
                <a:extLst>
                  <a:ext uri="{FF2B5EF4-FFF2-40B4-BE49-F238E27FC236}">
                    <a16:creationId xmlns:a16="http://schemas.microsoft.com/office/drawing/2014/main" id="{F93E5592-8B7D-4FF3-88CD-52ECADC11AEC}"/>
                  </a:ext>
                </a:extLst>
              </p:cNvPr>
              <p:cNvSpPr/>
              <p:nvPr/>
            </p:nvSpPr>
            <p:spPr>
              <a:xfrm>
                <a:off x="1910560" y="3408434"/>
                <a:ext cx="490955" cy="322673"/>
              </a:xfrm>
              <a:custGeom>
                <a:avLst/>
                <a:gdLst/>
                <a:ahLst/>
                <a:cxnLst/>
                <a:rect l="l" t="t" r="r" b="b"/>
                <a:pathLst>
                  <a:path w="20361" h="13382" extrusionOk="0">
                    <a:moveTo>
                      <a:pt x="1" y="1"/>
                    </a:moveTo>
                    <a:lnTo>
                      <a:pt x="1" y="3634"/>
                    </a:lnTo>
                    <a:cubicBezTo>
                      <a:pt x="1" y="7330"/>
                      <a:pt x="5539" y="7623"/>
                      <a:pt x="7709" y="9440"/>
                    </a:cubicBezTo>
                    <a:cubicBezTo>
                      <a:pt x="8652" y="10230"/>
                      <a:pt x="9315" y="11291"/>
                      <a:pt x="10249" y="12088"/>
                    </a:cubicBezTo>
                    <a:cubicBezTo>
                      <a:pt x="11286" y="12974"/>
                      <a:pt x="12626" y="13381"/>
                      <a:pt x="13986" y="13381"/>
                    </a:cubicBezTo>
                    <a:cubicBezTo>
                      <a:pt x="16575" y="13381"/>
                      <a:pt x="19242" y="11906"/>
                      <a:pt x="20054" y="9443"/>
                    </a:cubicBezTo>
                    <a:cubicBezTo>
                      <a:pt x="20265" y="8812"/>
                      <a:pt x="20360" y="8194"/>
                      <a:pt x="20357" y="7595"/>
                    </a:cubicBezTo>
                    <a:lnTo>
                      <a:pt x="20357" y="396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22;p52">
                <a:extLst>
                  <a:ext uri="{FF2B5EF4-FFF2-40B4-BE49-F238E27FC236}">
                    <a16:creationId xmlns:a16="http://schemas.microsoft.com/office/drawing/2014/main" id="{298B4DE8-EA7D-4871-8F09-BAC4C1DE09E8}"/>
                  </a:ext>
                </a:extLst>
              </p:cNvPr>
              <p:cNvSpPr/>
              <p:nvPr/>
            </p:nvSpPr>
            <p:spPr>
              <a:xfrm>
                <a:off x="1910560" y="3301808"/>
                <a:ext cx="490955" cy="341698"/>
              </a:xfrm>
              <a:custGeom>
                <a:avLst/>
                <a:gdLst/>
                <a:ahLst/>
                <a:cxnLst/>
                <a:rect l="l" t="t" r="r" b="b"/>
                <a:pathLst>
                  <a:path w="20361" h="14171" extrusionOk="0">
                    <a:moveTo>
                      <a:pt x="8222" y="0"/>
                    </a:moveTo>
                    <a:cubicBezTo>
                      <a:pt x="6670" y="0"/>
                      <a:pt x="5114" y="181"/>
                      <a:pt x="3643" y="669"/>
                    </a:cubicBezTo>
                    <a:cubicBezTo>
                      <a:pt x="1900" y="1246"/>
                      <a:pt x="1" y="2352"/>
                      <a:pt x="1" y="4423"/>
                    </a:cubicBezTo>
                    <a:cubicBezTo>
                      <a:pt x="1" y="8119"/>
                      <a:pt x="5539" y="8413"/>
                      <a:pt x="7709" y="10229"/>
                    </a:cubicBezTo>
                    <a:cubicBezTo>
                      <a:pt x="8652" y="11019"/>
                      <a:pt x="9315" y="12080"/>
                      <a:pt x="10249" y="12877"/>
                    </a:cubicBezTo>
                    <a:cubicBezTo>
                      <a:pt x="11286" y="13763"/>
                      <a:pt x="12626" y="14170"/>
                      <a:pt x="13986" y="14170"/>
                    </a:cubicBezTo>
                    <a:cubicBezTo>
                      <a:pt x="16575" y="14170"/>
                      <a:pt x="19242" y="12695"/>
                      <a:pt x="20054" y="10232"/>
                    </a:cubicBezTo>
                    <a:cubicBezTo>
                      <a:pt x="20265" y="9601"/>
                      <a:pt x="20360" y="8983"/>
                      <a:pt x="20357" y="8384"/>
                    </a:cubicBezTo>
                    <a:cubicBezTo>
                      <a:pt x="20344" y="4522"/>
                      <a:pt x="16256" y="1548"/>
                      <a:pt x="12747" y="554"/>
                    </a:cubicBezTo>
                    <a:cubicBezTo>
                      <a:pt x="11890" y="306"/>
                      <a:pt x="11011" y="156"/>
                      <a:pt x="10121" y="83"/>
                    </a:cubicBezTo>
                    <a:cubicBezTo>
                      <a:pt x="9493" y="31"/>
                      <a:pt x="8858" y="0"/>
                      <a:pt x="8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23;p52">
                <a:extLst>
                  <a:ext uri="{FF2B5EF4-FFF2-40B4-BE49-F238E27FC236}">
                    <a16:creationId xmlns:a16="http://schemas.microsoft.com/office/drawing/2014/main" id="{3978E1F9-7783-45C8-AAE7-37A97052212F}"/>
                  </a:ext>
                </a:extLst>
              </p:cNvPr>
              <p:cNvSpPr/>
              <p:nvPr/>
            </p:nvSpPr>
            <p:spPr>
              <a:xfrm>
                <a:off x="1950442" y="3341522"/>
                <a:ext cx="411335" cy="262272"/>
              </a:xfrm>
              <a:custGeom>
                <a:avLst/>
                <a:gdLst/>
                <a:ahLst/>
                <a:cxnLst/>
                <a:rect l="l" t="t" r="r" b="b"/>
                <a:pathLst>
                  <a:path w="17059" h="10877" extrusionOk="0">
                    <a:moveTo>
                      <a:pt x="6559" y="0"/>
                    </a:moveTo>
                    <a:cubicBezTo>
                      <a:pt x="5016" y="0"/>
                      <a:pt x="3688" y="195"/>
                      <a:pt x="2508" y="587"/>
                    </a:cubicBezTo>
                    <a:cubicBezTo>
                      <a:pt x="1693" y="857"/>
                      <a:pt x="1036" y="1202"/>
                      <a:pt x="606" y="1578"/>
                    </a:cubicBezTo>
                    <a:cubicBezTo>
                      <a:pt x="67" y="2049"/>
                      <a:pt x="1" y="2467"/>
                      <a:pt x="1" y="2779"/>
                    </a:cubicBezTo>
                    <a:cubicBezTo>
                      <a:pt x="1" y="3917"/>
                      <a:pt x="1074" y="4525"/>
                      <a:pt x="3652" y="5539"/>
                    </a:cubicBezTo>
                    <a:cubicBezTo>
                      <a:pt x="4895" y="6029"/>
                      <a:pt x="6179" y="6533"/>
                      <a:pt x="7116" y="7320"/>
                    </a:cubicBezTo>
                    <a:cubicBezTo>
                      <a:pt x="7700" y="7804"/>
                      <a:pt x="8155" y="8333"/>
                      <a:pt x="8595" y="8850"/>
                    </a:cubicBezTo>
                    <a:cubicBezTo>
                      <a:pt x="8958" y="9270"/>
                      <a:pt x="9306" y="9669"/>
                      <a:pt x="9669" y="9981"/>
                    </a:cubicBezTo>
                    <a:cubicBezTo>
                      <a:pt x="10344" y="10558"/>
                      <a:pt x="11294" y="10876"/>
                      <a:pt x="12336" y="10876"/>
                    </a:cubicBezTo>
                    <a:cubicBezTo>
                      <a:pt x="14111" y="10876"/>
                      <a:pt x="16233" y="9914"/>
                      <a:pt x="16839" y="8072"/>
                    </a:cubicBezTo>
                    <a:cubicBezTo>
                      <a:pt x="16985" y="7626"/>
                      <a:pt x="17059" y="7180"/>
                      <a:pt x="17056" y="6746"/>
                    </a:cubicBezTo>
                    <a:cubicBezTo>
                      <a:pt x="17052" y="5112"/>
                      <a:pt x="15985" y="3786"/>
                      <a:pt x="15093" y="2961"/>
                    </a:cubicBezTo>
                    <a:cubicBezTo>
                      <a:pt x="13898" y="1858"/>
                      <a:pt x="12276" y="956"/>
                      <a:pt x="10647" y="494"/>
                    </a:cubicBezTo>
                    <a:cubicBezTo>
                      <a:pt x="9924" y="287"/>
                      <a:pt x="9146" y="150"/>
                      <a:pt x="8337" y="86"/>
                    </a:cubicBezTo>
                    <a:cubicBezTo>
                      <a:pt x="7715" y="26"/>
                      <a:pt x="7116" y="0"/>
                      <a:pt x="65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24;p52">
                <a:extLst>
                  <a:ext uri="{FF2B5EF4-FFF2-40B4-BE49-F238E27FC236}">
                    <a16:creationId xmlns:a16="http://schemas.microsoft.com/office/drawing/2014/main" id="{0F48F84E-0279-48BD-AECF-3DB5546B0707}"/>
                  </a:ext>
                </a:extLst>
              </p:cNvPr>
              <p:cNvSpPr/>
              <p:nvPr/>
            </p:nvSpPr>
            <p:spPr>
              <a:xfrm>
                <a:off x="2013521" y="3396377"/>
                <a:ext cx="14853" cy="25535"/>
              </a:xfrm>
              <a:custGeom>
                <a:avLst/>
                <a:gdLst/>
                <a:ahLst/>
                <a:cxnLst/>
                <a:rect l="l" t="t" r="r" b="b"/>
                <a:pathLst>
                  <a:path w="616" h="1059" extrusionOk="0">
                    <a:moveTo>
                      <a:pt x="307" y="1"/>
                    </a:moveTo>
                    <a:cubicBezTo>
                      <a:pt x="141" y="1"/>
                      <a:pt x="1" y="138"/>
                      <a:pt x="1" y="310"/>
                    </a:cubicBezTo>
                    <a:lnTo>
                      <a:pt x="1" y="749"/>
                    </a:lnTo>
                    <a:cubicBezTo>
                      <a:pt x="1" y="918"/>
                      <a:pt x="138" y="1059"/>
                      <a:pt x="307" y="1059"/>
                    </a:cubicBezTo>
                    <a:cubicBezTo>
                      <a:pt x="479" y="1059"/>
                      <a:pt x="616" y="921"/>
                      <a:pt x="616" y="749"/>
                    </a:cubicBezTo>
                    <a:lnTo>
                      <a:pt x="616" y="310"/>
                    </a:lnTo>
                    <a:cubicBezTo>
                      <a:pt x="616" y="141"/>
                      <a:pt x="479" y="1"/>
                      <a:pt x="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25;p52">
                <a:extLst>
                  <a:ext uri="{FF2B5EF4-FFF2-40B4-BE49-F238E27FC236}">
                    <a16:creationId xmlns:a16="http://schemas.microsoft.com/office/drawing/2014/main" id="{212B10AD-7650-4CF5-AA66-2A2D2F2A91C7}"/>
                  </a:ext>
                </a:extLst>
              </p:cNvPr>
              <p:cNvSpPr/>
              <p:nvPr/>
            </p:nvSpPr>
            <p:spPr>
              <a:xfrm>
                <a:off x="2131624" y="3396377"/>
                <a:ext cx="14853" cy="25535"/>
              </a:xfrm>
              <a:custGeom>
                <a:avLst/>
                <a:gdLst/>
                <a:ahLst/>
                <a:cxnLst/>
                <a:rect l="l" t="t" r="r" b="b"/>
                <a:pathLst>
                  <a:path w="616" h="1059" extrusionOk="0">
                    <a:moveTo>
                      <a:pt x="310" y="1"/>
                    </a:moveTo>
                    <a:cubicBezTo>
                      <a:pt x="141" y="1"/>
                      <a:pt x="1" y="138"/>
                      <a:pt x="1" y="310"/>
                    </a:cubicBezTo>
                    <a:lnTo>
                      <a:pt x="1" y="749"/>
                    </a:lnTo>
                    <a:cubicBezTo>
                      <a:pt x="1" y="918"/>
                      <a:pt x="138" y="1059"/>
                      <a:pt x="310" y="1059"/>
                    </a:cubicBezTo>
                    <a:cubicBezTo>
                      <a:pt x="479" y="1059"/>
                      <a:pt x="616" y="921"/>
                      <a:pt x="616" y="749"/>
                    </a:cubicBezTo>
                    <a:lnTo>
                      <a:pt x="616" y="310"/>
                    </a:lnTo>
                    <a:cubicBezTo>
                      <a:pt x="616" y="141"/>
                      <a:pt x="479" y="1"/>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26;p52">
                <a:extLst>
                  <a:ext uri="{FF2B5EF4-FFF2-40B4-BE49-F238E27FC236}">
                    <a16:creationId xmlns:a16="http://schemas.microsoft.com/office/drawing/2014/main" id="{BBDEF02B-D12A-479E-A7B9-CE35DFA64A84}"/>
                  </a:ext>
                </a:extLst>
              </p:cNvPr>
              <p:cNvSpPr/>
              <p:nvPr/>
            </p:nvSpPr>
            <p:spPr>
              <a:xfrm>
                <a:off x="2057164" y="3406143"/>
                <a:ext cx="45741" cy="21388"/>
              </a:xfrm>
              <a:custGeom>
                <a:avLst/>
                <a:gdLst/>
                <a:ahLst/>
                <a:cxnLst/>
                <a:rect l="l" t="t" r="r" b="b"/>
                <a:pathLst>
                  <a:path w="1897" h="887" extrusionOk="0">
                    <a:moveTo>
                      <a:pt x="340" y="1"/>
                    </a:moveTo>
                    <a:cubicBezTo>
                      <a:pt x="268" y="1"/>
                      <a:pt x="196" y="26"/>
                      <a:pt x="138" y="77"/>
                    </a:cubicBezTo>
                    <a:cubicBezTo>
                      <a:pt x="10" y="188"/>
                      <a:pt x="1" y="386"/>
                      <a:pt x="112" y="513"/>
                    </a:cubicBezTo>
                    <a:cubicBezTo>
                      <a:pt x="319" y="752"/>
                      <a:pt x="625" y="886"/>
                      <a:pt x="947" y="886"/>
                    </a:cubicBezTo>
                    <a:cubicBezTo>
                      <a:pt x="1275" y="886"/>
                      <a:pt x="1575" y="752"/>
                      <a:pt x="1785" y="513"/>
                    </a:cubicBezTo>
                    <a:cubicBezTo>
                      <a:pt x="1897" y="386"/>
                      <a:pt x="1884" y="188"/>
                      <a:pt x="1757" y="77"/>
                    </a:cubicBezTo>
                    <a:cubicBezTo>
                      <a:pt x="1698" y="26"/>
                      <a:pt x="1626" y="1"/>
                      <a:pt x="1554" y="1"/>
                    </a:cubicBezTo>
                    <a:cubicBezTo>
                      <a:pt x="1469" y="1"/>
                      <a:pt x="1384" y="36"/>
                      <a:pt x="1323" y="105"/>
                    </a:cubicBezTo>
                    <a:cubicBezTo>
                      <a:pt x="1231" y="211"/>
                      <a:pt x="1094" y="268"/>
                      <a:pt x="947" y="268"/>
                    </a:cubicBezTo>
                    <a:cubicBezTo>
                      <a:pt x="801" y="268"/>
                      <a:pt x="664" y="211"/>
                      <a:pt x="574" y="105"/>
                    </a:cubicBezTo>
                    <a:cubicBezTo>
                      <a:pt x="512" y="36"/>
                      <a:pt x="426" y="1"/>
                      <a:pt x="3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27;p52">
                <a:extLst>
                  <a:ext uri="{FF2B5EF4-FFF2-40B4-BE49-F238E27FC236}">
                    <a16:creationId xmlns:a16="http://schemas.microsoft.com/office/drawing/2014/main" id="{F31F0942-0224-4BEF-9B3E-871E91FCFA95}"/>
                  </a:ext>
                </a:extLst>
              </p:cNvPr>
              <p:cNvSpPr/>
              <p:nvPr/>
            </p:nvSpPr>
            <p:spPr>
              <a:xfrm>
                <a:off x="2205311" y="3446314"/>
                <a:ext cx="94376" cy="94400"/>
              </a:xfrm>
              <a:custGeom>
                <a:avLst/>
                <a:gdLst/>
                <a:ahLst/>
                <a:cxnLst/>
                <a:rect l="l" t="t" r="r" b="b"/>
                <a:pathLst>
                  <a:path w="3914" h="3915" extrusionOk="0">
                    <a:moveTo>
                      <a:pt x="1957" y="1"/>
                    </a:moveTo>
                    <a:cubicBezTo>
                      <a:pt x="877" y="1"/>
                      <a:pt x="1" y="877"/>
                      <a:pt x="1" y="1957"/>
                    </a:cubicBezTo>
                    <a:cubicBezTo>
                      <a:pt x="1" y="3038"/>
                      <a:pt x="877" y="3914"/>
                      <a:pt x="1957" y="3914"/>
                    </a:cubicBezTo>
                    <a:cubicBezTo>
                      <a:pt x="3038" y="3914"/>
                      <a:pt x="3914" y="3038"/>
                      <a:pt x="3914" y="1957"/>
                    </a:cubicBezTo>
                    <a:cubicBezTo>
                      <a:pt x="3914" y="874"/>
                      <a:pt x="3038" y="1"/>
                      <a:pt x="19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138;p52">
              <a:extLst>
                <a:ext uri="{FF2B5EF4-FFF2-40B4-BE49-F238E27FC236}">
                  <a16:creationId xmlns:a16="http://schemas.microsoft.com/office/drawing/2014/main" id="{EF751DE4-DE13-4C64-9F8D-493B1C00990A}"/>
                </a:ext>
              </a:extLst>
            </p:cNvPr>
            <p:cNvGrpSpPr/>
            <p:nvPr/>
          </p:nvGrpSpPr>
          <p:grpSpPr>
            <a:xfrm>
              <a:off x="6214315" y="1257799"/>
              <a:ext cx="694922" cy="553377"/>
              <a:chOff x="5512341" y="4029041"/>
              <a:chExt cx="496018" cy="389537"/>
            </a:xfrm>
          </p:grpSpPr>
          <p:sp>
            <p:nvSpPr>
              <p:cNvPr id="110" name="Google Shape;1139;p52">
                <a:extLst>
                  <a:ext uri="{FF2B5EF4-FFF2-40B4-BE49-F238E27FC236}">
                    <a16:creationId xmlns:a16="http://schemas.microsoft.com/office/drawing/2014/main" id="{18F3978F-187F-4989-A99F-7C8815ADE512}"/>
                  </a:ext>
                </a:extLst>
              </p:cNvPr>
              <p:cNvSpPr/>
              <p:nvPr/>
            </p:nvSpPr>
            <p:spPr>
              <a:xfrm>
                <a:off x="5512510" y="4029041"/>
                <a:ext cx="129412" cy="126832"/>
              </a:xfrm>
              <a:custGeom>
                <a:avLst/>
                <a:gdLst/>
                <a:ahLst/>
                <a:cxnLst/>
                <a:rect l="l" t="t" r="r" b="b"/>
                <a:pathLst>
                  <a:path w="5367" h="5260" extrusionOk="0">
                    <a:moveTo>
                      <a:pt x="2516" y="1"/>
                    </a:moveTo>
                    <a:cubicBezTo>
                      <a:pt x="2244" y="1"/>
                      <a:pt x="1972" y="96"/>
                      <a:pt x="1756" y="285"/>
                    </a:cubicBezTo>
                    <a:cubicBezTo>
                      <a:pt x="1460" y="543"/>
                      <a:pt x="1329" y="910"/>
                      <a:pt x="1364" y="1263"/>
                    </a:cubicBezTo>
                    <a:cubicBezTo>
                      <a:pt x="1329" y="1260"/>
                      <a:pt x="1293" y="1258"/>
                      <a:pt x="1258" y="1258"/>
                    </a:cubicBezTo>
                    <a:cubicBezTo>
                      <a:pt x="938" y="1258"/>
                      <a:pt x="618" y="1388"/>
                      <a:pt x="386" y="1655"/>
                    </a:cubicBezTo>
                    <a:cubicBezTo>
                      <a:pt x="0" y="2092"/>
                      <a:pt x="7" y="2758"/>
                      <a:pt x="395" y="3188"/>
                    </a:cubicBezTo>
                    <a:cubicBezTo>
                      <a:pt x="626" y="3444"/>
                      <a:pt x="941" y="3573"/>
                      <a:pt x="1256" y="3573"/>
                    </a:cubicBezTo>
                    <a:cubicBezTo>
                      <a:pt x="1407" y="3573"/>
                      <a:pt x="1557" y="3543"/>
                      <a:pt x="1699" y="3484"/>
                    </a:cubicBezTo>
                    <a:cubicBezTo>
                      <a:pt x="1761" y="3459"/>
                      <a:pt x="1826" y="3446"/>
                      <a:pt x="1891" y="3446"/>
                    </a:cubicBezTo>
                    <a:cubicBezTo>
                      <a:pt x="2011" y="3446"/>
                      <a:pt x="2129" y="3491"/>
                      <a:pt x="2218" y="3580"/>
                    </a:cubicBezTo>
                    <a:lnTo>
                      <a:pt x="3898" y="5259"/>
                    </a:lnTo>
                    <a:lnTo>
                      <a:pt x="5367" y="3790"/>
                    </a:lnTo>
                    <a:lnTo>
                      <a:pt x="3678" y="2117"/>
                    </a:lnTo>
                    <a:cubicBezTo>
                      <a:pt x="3544" y="1980"/>
                      <a:pt x="3506" y="1779"/>
                      <a:pt x="3582" y="1598"/>
                    </a:cubicBezTo>
                    <a:cubicBezTo>
                      <a:pt x="3764" y="1161"/>
                      <a:pt x="3662" y="639"/>
                      <a:pt x="3289" y="298"/>
                    </a:cubicBezTo>
                    <a:cubicBezTo>
                      <a:pt x="3072" y="100"/>
                      <a:pt x="2794" y="1"/>
                      <a:pt x="2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40;p52">
                <a:extLst>
                  <a:ext uri="{FF2B5EF4-FFF2-40B4-BE49-F238E27FC236}">
                    <a16:creationId xmlns:a16="http://schemas.microsoft.com/office/drawing/2014/main" id="{7AEC72D1-D66D-412A-8F10-C658B06C5457}"/>
                  </a:ext>
                </a:extLst>
              </p:cNvPr>
              <p:cNvSpPr/>
              <p:nvPr/>
            </p:nvSpPr>
            <p:spPr>
              <a:xfrm>
                <a:off x="5512341" y="4060412"/>
                <a:ext cx="113763" cy="95534"/>
              </a:xfrm>
              <a:custGeom>
                <a:avLst/>
                <a:gdLst/>
                <a:ahLst/>
                <a:cxnLst/>
                <a:rect l="l" t="t" r="r" b="b"/>
                <a:pathLst>
                  <a:path w="4718" h="3962" extrusionOk="0">
                    <a:moveTo>
                      <a:pt x="960" y="0"/>
                    </a:moveTo>
                    <a:cubicBezTo>
                      <a:pt x="747" y="55"/>
                      <a:pt x="543" y="176"/>
                      <a:pt x="383" y="357"/>
                    </a:cubicBezTo>
                    <a:cubicBezTo>
                      <a:pt x="1" y="797"/>
                      <a:pt x="4" y="1460"/>
                      <a:pt x="396" y="1890"/>
                    </a:cubicBezTo>
                    <a:cubicBezTo>
                      <a:pt x="624" y="2147"/>
                      <a:pt x="939" y="2275"/>
                      <a:pt x="1254" y="2275"/>
                    </a:cubicBezTo>
                    <a:cubicBezTo>
                      <a:pt x="1405" y="2275"/>
                      <a:pt x="1557" y="2245"/>
                      <a:pt x="1699" y="2187"/>
                    </a:cubicBezTo>
                    <a:cubicBezTo>
                      <a:pt x="1762" y="2161"/>
                      <a:pt x="1827" y="2148"/>
                      <a:pt x="1891" y="2148"/>
                    </a:cubicBezTo>
                    <a:cubicBezTo>
                      <a:pt x="2011" y="2148"/>
                      <a:pt x="2128" y="2193"/>
                      <a:pt x="2216" y="2282"/>
                    </a:cubicBezTo>
                    <a:lnTo>
                      <a:pt x="3898" y="3961"/>
                    </a:lnTo>
                    <a:lnTo>
                      <a:pt x="4717" y="3143"/>
                    </a:lnTo>
                    <a:lnTo>
                      <a:pt x="3038" y="1460"/>
                    </a:lnTo>
                    <a:cubicBezTo>
                      <a:pt x="2947" y="1374"/>
                      <a:pt x="2827" y="1329"/>
                      <a:pt x="2705" y="1329"/>
                    </a:cubicBezTo>
                    <a:cubicBezTo>
                      <a:pt x="2642" y="1329"/>
                      <a:pt x="2579" y="1341"/>
                      <a:pt x="2518" y="1364"/>
                    </a:cubicBezTo>
                    <a:cubicBezTo>
                      <a:pt x="2378" y="1423"/>
                      <a:pt x="2228" y="1452"/>
                      <a:pt x="2078" y="1452"/>
                    </a:cubicBezTo>
                    <a:cubicBezTo>
                      <a:pt x="1763" y="1452"/>
                      <a:pt x="1448" y="1324"/>
                      <a:pt x="1215" y="1071"/>
                    </a:cubicBezTo>
                    <a:cubicBezTo>
                      <a:pt x="950" y="775"/>
                      <a:pt x="861" y="367"/>
                      <a:pt x="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41;p52">
                <a:extLst>
                  <a:ext uri="{FF2B5EF4-FFF2-40B4-BE49-F238E27FC236}">
                    <a16:creationId xmlns:a16="http://schemas.microsoft.com/office/drawing/2014/main" id="{5C7BF2D9-E92C-4D74-9CB0-B90F283F75DA}"/>
                  </a:ext>
                </a:extLst>
              </p:cNvPr>
              <p:cNvSpPr/>
              <p:nvPr/>
            </p:nvSpPr>
            <p:spPr>
              <a:xfrm>
                <a:off x="5563073" y="4119728"/>
                <a:ext cx="413023" cy="248069"/>
              </a:xfrm>
              <a:custGeom>
                <a:avLst/>
                <a:gdLst/>
                <a:ahLst/>
                <a:cxnLst/>
                <a:rect l="l" t="t" r="r" b="b"/>
                <a:pathLst>
                  <a:path w="17129" h="10288" extrusionOk="0">
                    <a:moveTo>
                      <a:pt x="6481" y="1"/>
                    </a:moveTo>
                    <a:cubicBezTo>
                      <a:pt x="6474" y="1"/>
                      <a:pt x="6467" y="1"/>
                      <a:pt x="6459" y="1"/>
                    </a:cubicBezTo>
                    <a:cubicBezTo>
                      <a:pt x="2881" y="16"/>
                      <a:pt x="0" y="2910"/>
                      <a:pt x="0" y="6489"/>
                    </a:cubicBezTo>
                    <a:cubicBezTo>
                      <a:pt x="0" y="7907"/>
                      <a:pt x="453" y="9220"/>
                      <a:pt x="1227" y="10287"/>
                    </a:cubicBezTo>
                    <a:lnTo>
                      <a:pt x="16822" y="10287"/>
                    </a:lnTo>
                    <a:cubicBezTo>
                      <a:pt x="17020" y="9745"/>
                      <a:pt x="17128" y="9156"/>
                      <a:pt x="17128" y="8541"/>
                    </a:cubicBezTo>
                    <a:cubicBezTo>
                      <a:pt x="17128" y="6336"/>
                      <a:pt x="15710" y="4455"/>
                      <a:pt x="13735" y="3761"/>
                    </a:cubicBezTo>
                    <a:cubicBezTo>
                      <a:pt x="12804" y="3436"/>
                      <a:pt x="11966" y="2881"/>
                      <a:pt x="11306" y="2145"/>
                    </a:cubicBezTo>
                    <a:cubicBezTo>
                      <a:pt x="10116" y="828"/>
                      <a:pt x="8394" y="1"/>
                      <a:pt x="6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42;p52">
                <a:extLst>
                  <a:ext uri="{FF2B5EF4-FFF2-40B4-BE49-F238E27FC236}">
                    <a16:creationId xmlns:a16="http://schemas.microsoft.com/office/drawing/2014/main" id="{80E04C96-537D-4780-B289-EF7AB74F8E7B}"/>
                  </a:ext>
                </a:extLst>
              </p:cNvPr>
              <p:cNvSpPr/>
              <p:nvPr/>
            </p:nvSpPr>
            <p:spPr>
              <a:xfrm>
                <a:off x="5563073" y="4163372"/>
                <a:ext cx="69179" cy="204498"/>
              </a:xfrm>
              <a:custGeom>
                <a:avLst/>
                <a:gdLst/>
                <a:ahLst/>
                <a:cxnLst/>
                <a:rect l="l" t="t" r="r" b="b"/>
                <a:pathLst>
                  <a:path w="2869" h="8481" extrusionOk="0">
                    <a:moveTo>
                      <a:pt x="1992" y="1"/>
                    </a:moveTo>
                    <a:cubicBezTo>
                      <a:pt x="765" y="1180"/>
                      <a:pt x="0" y="2840"/>
                      <a:pt x="0" y="4685"/>
                    </a:cubicBezTo>
                    <a:cubicBezTo>
                      <a:pt x="0" y="6103"/>
                      <a:pt x="453" y="7413"/>
                      <a:pt x="1227" y="8480"/>
                    </a:cubicBezTo>
                    <a:lnTo>
                      <a:pt x="2868" y="8480"/>
                    </a:lnTo>
                    <a:cubicBezTo>
                      <a:pt x="2097" y="7413"/>
                      <a:pt x="1641" y="6103"/>
                      <a:pt x="1641" y="4685"/>
                    </a:cubicBezTo>
                    <a:cubicBezTo>
                      <a:pt x="1641" y="3257"/>
                      <a:pt x="2097" y="1944"/>
                      <a:pt x="2868" y="877"/>
                    </a:cubicBezTo>
                    <a:lnTo>
                      <a:pt x="19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3;p52">
                <a:extLst>
                  <a:ext uri="{FF2B5EF4-FFF2-40B4-BE49-F238E27FC236}">
                    <a16:creationId xmlns:a16="http://schemas.microsoft.com/office/drawing/2014/main" id="{7B7F013F-FFA2-4138-A471-AFF857BCEF8D}"/>
                  </a:ext>
                </a:extLst>
              </p:cNvPr>
              <p:cNvSpPr/>
              <p:nvPr/>
            </p:nvSpPr>
            <p:spPr>
              <a:xfrm>
                <a:off x="5738564" y="4250490"/>
                <a:ext cx="195167" cy="98234"/>
              </a:xfrm>
              <a:custGeom>
                <a:avLst/>
                <a:gdLst/>
                <a:ahLst/>
                <a:cxnLst/>
                <a:rect l="l" t="t" r="r" b="b"/>
                <a:pathLst>
                  <a:path w="8094" h="4074" extrusionOk="0">
                    <a:moveTo>
                      <a:pt x="867" y="0"/>
                    </a:moveTo>
                    <a:cubicBezTo>
                      <a:pt x="654" y="0"/>
                      <a:pt x="445" y="86"/>
                      <a:pt x="290" y="250"/>
                    </a:cubicBezTo>
                    <a:cubicBezTo>
                      <a:pt x="39" y="517"/>
                      <a:pt x="0" y="919"/>
                      <a:pt x="198" y="1231"/>
                    </a:cubicBezTo>
                    <a:lnTo>
                      <a:pt x="1457" y="3191"/>
                    </a:lnTo>
                    <a:lnTo>
                      <a:pt x="4118" y="4074"/>
                    </a:lnTo>
                    <a:lnTo>
                      <a:pt x="7693" y="3191"/>
                    </a:lnTo>
                    <a:cubicBezTo>
                      <a:pt x="8094" y="1052"/>
                      <a:pt x="7427" y="84"/>
                      <a:pt x="6347" y="84"/>
                    </a:cubicBezTo>
                    <a:cubicBezTo>
                      <a:pt x="5837" y="84"/>
                      <a:pt x="5234" y="299"/>
                      <a:pt x="4608" y="709"/>
                    </a:cubicBezTo>
                    <a:cubicBezTo>
                      <a:pt x="4264" y="933"/>
                      <a:pt x="3868" y="1049"/>
                      <a:pt x="3473" y="1049"/>
                    </a:cubicBezTo>
                    <a:cubicBezTo>
                      <a:pt x="3133" y="1049"/>
                      <a:pt x="2792" y="964"/>
                      <a:pt x="2483" y="788"/>
                    </a:cubicBezTo>
                    <a:lnTo>
                      <a:pt x="1259" y="103"/>
                    </a:lnTo>
                    <a:cubicBezTo>
                      <a:pt x="1136" y="34"/>
                      <a:pt x="1001"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44;p52">
                <a:extLst>
                  <a:ext uri="{FF2B5EF4-FFF2-40B4-BE49-F238E27FC236}">
                    <a16:creationId xmlns:a16="http://schemas.microsoft.com/office/drawing/2014/main" id="{0D984BEE-8C70-42AB-9766-32D0B0BE5EA6}"/>
                  </a:ext>
                </a:extLst>
              </p:cNvPr>
              <p:cNvSpPr/>
              <p:nvPr/>
            </p:nvSpPr>
            <p:spPr>
              <a:xfrm>
                <a:off x="5738564" y="4250490"/>
                <a:ext cx="116270" cy="98234"/>
              </a:xfrm>
              <a:custGeom>
                <a:avLst/>
                <a:gdLst/>
                <a:ahLst/>
                <a:cxnLst/>
                <a:rect l="l" t="t" r="r" b="b"/>
                <a:pathLst>
                  <a:path w="4822" h="4074" extrusionOk="0">
                    <a:moveTo>
                      <a:pt x="867" y="0"/>
                    </a:moveTo>
                    <a:cubicBezTo>
                      <a:pt x="654" y="0"/>
                      <a:pt x="445" y="86"/>
                      <a:pt x="290" y="250"/>
                    </a:cubicBezTo>
                    <a:cubicBezTo>
                      <a:pt x="39" y="517"/>
                      <a:pt x="0" y="919"/>
                      <a:pt x="198" y="1231"/>
                    </a:cubicBezTo>
                    <a:lnTo>
                      <a:pt x="1457" y="3191"/>
                    </a:lnTo>
                    <a:lnTo>
                      <a:pt x="4118" y="4074"/>
                    </a:lnTo>
                    <a:lnTo>
                      <a:pt x="4822" y="3898"/>
                    </a:lnTo>
                    <a:lnTo>
                      <a:pt x="2687" y="3191"/>
                    </a:lnTo>
                    <a:lnTo>
                      <a:pt x="1428" y="1231"/>
                    </a:lnTo>
                    <a:cubicBezTo>
                      <a:pt x="1230" y="922"/>
                      <a:pt x="1269" y="517"/>
                      <a:pt x="1520" y="250"/>
                    </a:cubicBezTo>
                    <a:lnTo>
                      <a:pt x="1259" y="103"/>
                    </a:lnTo>
                    <a:cubicBezTo>
                      <a:pt x="1136" y="34"/>
                      <a:pt x="1001"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45;p52">
                <a:extLst>
                  <a:ext uri="{FF2B5EF4-FFF2-40B4-BE49-F238E27FC236}">
                    <a16:creationId xmlns:a16="http://schemas.microsoft.com/office/drawing/2014/main" id="{22C9FB54-727A-4C20-A2C5-2767B9D94C98}"/>
                  </a:ext>
                </a:extLst>
              </p:cNvPr>
              <p:cNvSpPr/>
              <p:nvPr/>
            </p:nvSpPr>
            <p:spPr>
              <a:xfrm>
                <a:off x="5586800" y="4101837"/>
                <a:ext cx="157937" cy="150896"/>
              </a:xfrm>
              <a:custGeom>
                <a:avLst/>
                <a:gdLst/>
                <a:ahLst/>
                <a:cxnLst/>
                <a:rect l="l" t="t" r="r" b="b"/>
                <a:pathLst>
                  <a:path w="6550" h="6258" extrusionOk="0">
                    <a:moveTo>
                      <a:pt x="2066" y="0"/>
                    </a:moveTo>
                    <a:cubicBezTo>
                      <a:pt x="1920" y="0"/>
                      <a:pt x="1777" y="59"/>
                      <a:pt x="1671" y="166"/>
                    </a:cubicBezTo>
                    <a:lnTo>
                      <a:pt x="198" y="1635"/>
                    </a:lnTo>
                    <a:cubicBezTo>
                      <a:pt x="55" y="1778"/>
                      <a:pt x="1" y="1989"/>
                      <a:pt x="55" y="2189"/>
                    </a:cubicBezTo>
                    <a:cubicBezTo>
                      <a:pt x="237" y="2827"/>
                      <a:pt x="753" y="4277"/>
                      <a:pt x="2005" y="5523"/>
                    </a:cubicBezTo>
                    <a:cubicBezTo>
                      <a:pt x="2495" y="6012"/>
                      <a:pt x="3137" y="6257"/>
                      <a:pt x="3780" y="6257"/>
                    </a:cubicBezTo>
                    <a:cubicBezTo>
                      <a:pt x="4433" y="6257"/>
                      <a:pt x="5086" y="6005"/>
                      <a:pt x="5581" y="5500"/>
                    </a:cubicBezTo>
                    <a:cubicBezTo>
                      <a:pt x="6549" y="4506"/>
                      <a:pt x="6505" y="2903"/>
                      <a:pt x="5514" y="1925"/>
                    </a:cubicBezTo>
                    <a:cubicBezTo>
                      <a:pt x="4274" y="708"/>
                      <a:pt x="2850" y="201"/>
                      <a:pt x="2219" y="22"/>
                    </a:cubicBezTo>
                    <a:cubicBezTo>
                      <a:pt x="2168" y="8"/>
                      <a:pt x="2117" y="0"/>
                      <a:pt x="2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46;p52">
                <a:extLst>
                  <a:ext uri="{FF2B5EF4-FFF2-40B4-BE49-F238E27FC236}">
                    <a16:creationId xmlns:a16="http://schemas.microsoft.com/office/drawing/2014/main" id="{A4AB0DCE-0056-4193-B3F5-13BE91D1A710}"/>
                  </a:ext>
                </a:extLst>
              </p:cNvPr>
              <p:cNvSpPr/>
              <p:nvPr/>
            </p:nvSpPr>
            <p:spPr>
              <a:xfrm>
                <a:off x="5586728" y="4118571"/>
                <a:ext cx="143855" cy="134258"/>
              </a:xfrm>
              <a:custGeom>
                <a:avLst/>
                <a:gdLst/>
                <a:ahLst/>
                <a:cxnLst/>
                <a:rect l="l" t="t" r="r" b="b"/>
                <a:pathLst>
                  <a:path w="5966" h="5568" extrusionOk="0">
                    <a:moveTo>
                      <a:pt x="1141" y="1"/>
                    </a:moveTo>
                    <a:lnTo>
                      <a:pt x="198" y="944"/>
                    </a:lnTo>
                    <a:cubicBezTo>
                      <a:pt x="55" y="1087"/>
                      <a:pt x="1" y="1301"/>
                      <a:pt x="55" y="1498"/>
                    </a:cubicBezTo>
                    <a:cubicBezTo>
                      <a:pt x="233" y="2136"/>
                      <a:pt x="753" y="3586"/>
                      <a:pt x="2002" y="4832"/>
                    </a:cubicBezTo>
                    <a:cubicBezTo>
                      <a:pt x="2492" y="5322"/>
                      <a:pt x="3136" y="5567"/>
                      <a:pt x="3779" y="5567"/>
                    </a:cubicBezTo>
                    <a:cubicBezTo>
                      <a:pt x="4433" y="5567"/>
                      <a:pt x="5086" y="5315"/>
                      <a:pt x="5580" y="4809"/>
                    </a:cubicBezTo>
                    <a:cubicBezTo>
                      <a:pt x="5737" y="4650"/>
                      <a:pt x="5864" y="4478"/>
                      <a:pt x="5966" y="4296"/>
                    </a:cubicBezTo>
                    <a:lnTo>
                      <a:pt x="5966" y="4296"/>
                    </a:lnTo>
                    <a:cubicBezTo>
                      <a:pt x="5582" y="4514"/>
                      <a:pt x="5153" y="4623"/>
                      <a:pt x="4725" y="4623"/>
                    </a:cubicBezTo>
                    <a:cubicBezTo>
                      <a:pt x="4081" y="4623"/>
                      <a:pt x="3438" y="4378"/>
                      <a:pt x="2948" y="3888"/>
                    </a:cubicBezTo>
                    <a:cubicBezTo>
                      <a:pt x="1699" y="2642"/>
                      <a:pt x="1180" y="1189"/>
                      <a:pt x="998" y="555"/>
                    </a:cubicBezTo>
                    <a:cubicBezTo>
                      <a:pt x="944" y="361"/>
                      <a:pt x="998" y="147"/>
                      <a:pt x="1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47;p52">
                <a:extLst>
                  <a:ext uri="{FF2B5EF4-FFF2-40B4-BE49-F238E27FC236}">
                    <a16:creationId xmlns:a16="http://schemas.microsoft.com/office/drawing/2014/main" id="{00C6D56F-7D60-42A7-AF03-030F82A6475A}"/>
                  </a:ext>
                </a:extLst>
              </p:cNvPr>
              <p:cNvSpPr/>
              <p:nvPr/>
            </p:nvSpPr>
            <p:spPr>
              <a:xfrm>
                <a:off x="5546846" y="4327433"/>
                <a:ext cx="461513" cy="91145"/>
              </a:xfrm>
              <a:custGeom>
                <a:avLst/>
                <a:gdLst/>
                <a:ahLst/>
                <a:cxnLst/>
                <a:rect l="l" t="t" r="r" b="b"/>
                <a:pathLst>
                  <a:path w="19140" h="3780" extrusionOk="0">
                    <a:moveTo>
                      <a:pt x="826" y="0"/>
                    </a:moveTo>
                    <a:cubicBezTo>
                      <a:pt x="354" y="0"/>
                      <a:pt x="1" y="424"/>
                      <a:pt x="87" y="886"/>
                    </a:cubicBezTo>
                    <a:cubicBezTo>
                      <a:pt x="182" y="1377"/>
                      <a:pt x="374" y="2001"/>
                      <a:pt x="778" y="2581"/>
                    </a:cubicBezTo>
                    <a:cubicBezTo>
                      <a:pt x="1298" y="3336"/>
                      <a:pt x="2168" y="3779"/>
                      <a:pt x="3082" y="3779"/>
                    </a:cubicBezTo>
                    <a:lnTo>
                      <a:pt x="16058" y="3779"/>
                    </a:lnTo>
                    <a:cubicBezTo>
                      <a:pt x="16976" y="3779"/>
                      <a:pt x="17843" y="3336"/>
                      <a:pt x="18362" y="2581"/>
                    </a:cubicBezTo>
                    <a:cubicBezTo>
                      <a:pt x="18760" y="2001"/>
                      <a:pt x="18955" y="1377"/>
                      <a:pt x="19054" y="886"/>
                    </a:cubicBezTo>
                    <a:cubicBezTo>
                      <a:pt x="19140" y="424"/>
                      <a:pt x="18786" y="0"/>
                      <a:pt x="183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48;p52">
                <a:extLst>
                  <a:ext uri="{FF2B5EF4-FFF2-40B4-BE49-F238E27FC236}">
                    <a16:creationId xmlns:a16="http://schemas.microsoft.com/office/drawing/2014/main" id="{50909E05-76A4-4E4A-9316-CD68D5A20E52}"/>
                  </a:ext>
                </a:extLst>
              </p:cNvPr>
              <p:cNvSpPr/>
              <p:nvPr/>
            </p:nvSpPr>
            <p:spPr>
              <a:xfrm>
                <a:off x="5546846" y="4327433"/>
                <a:ext cx="113907" cy="91145"/>
              </a:xfrm>
              <a:custGeom>
                <a:avLst/>
                <a:gdLst/>
                <a:ahLst/>
                <a:cxnLst/>
                <a:rect l="l" t="t" r="r" b="b"/>
                <a:pathLst>
                  <a:path w="4724" h="3780" extrusionOk="0">
                    <a:moveTo>
                      <a:pt x="826" y="0"/>
                    </a:moveTo>
                    <a:cubicBezTo>
                      <a:pt x="354" y="0"/>
                      <a:pt x="1" y="424"/>
                      <a:pt x="87" y="886"/>
                    </a:cubicBezTo>
                    <a:cubicBezTo>
                      <a:pt x="182" y="1377"/>
                      <a:pt x="374" y="2001"/>
                      <a:pt x="778" y="2581"/>
                    </a:cubicBezTo>
                    <a:cubicBezTo>
                      <a:pt x="1298" y="3336"/>
                      <a:pt x="2168" y="3779"/>
                      <a:pt x="3082" y="3779"/>
                    </a:cubicBezTo>
                    <a:lnTo>
                      <a:pt x="4723" y="3779"/>
                    </a:lnTo>
                    <a:cubicBezTo>
                      <a:pt x="3809" y="3779"/>
                      <a:pt x="2939" y="3333"/>
                      <a:pt x="2419" y="2581"/>
                    </a:cubicBezTo>
                    <a:cubicBezTo>
                      <a:pt x="2015" y="2001"/>
                      <a:pt x="1823" y="1377"/>
                      <a:pt x="1728" y="886"/>
                    </a:cubicBezTo>
                    <a:cubicBezTo>
                      <a:pt x="1642" y="424"/>
                      <a:pt x="1996" y="0"/>
                      <a:pt x="2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61"/>
                                        </p:tgtEl>
                                        <p:attrNameLst>
                                          <p:attrName>style.visibility</p:attrName>
                                        </p:attrNameLst>
                                      </p:cBhvr>
                                      <p:to>
                                        <p:strVal val="visible"/>
                                      </p:to>
                                    </p:set>
                                    <p:animEffect transition="in" filter="barn(inVertical)">
                                      <p:cBhvr>
                                        <p:cTn id="7" dur="500"/>
                                        <p:tgtEl>
                                          <p:spTgt spid="56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60"/>
                                        </p:tgtEl>
                                        <p:attrNameLst>
                                          <p:attrName>style.visibility</p:attrName>
                                        </p:attrNameLst>
                                      </p:cBhvr>
                                      <p:to>
                                        <p:strVal val="visible"/>
                                      </p:to>
                                    </p:set>
                                    <p:animEffect transition="in" filter="barn(inVertical)">
                                      <p:cBhvr>
                                        <p:cTn id="10" dur="5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p:bldP spid="5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2"/>
          <p:cNvSpPr txBox="1">
            <a:spLocks noGrp="1"/>
          </p:cNvSpPr>
          <p:nvPr>
            <p:ph type="title"/>
          </p:nvPr>
        </p:nvSpPr>
        <p:spPr>
          <a:xfrm>
            <a:off x="2424600" y="302625"/>
            <a:ext cx="4294800" cy="5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2">
                    <a:lumMod val="10000"/>
                  </a:schemeClr>
                </a:solidFill>
              </a:rPr>
              <a:t>THẢO LUẬN NHÓM</a:t>
            </a:r>
            <a:endParaRPr sz="3200" b="1" dirty="0">
              <a:solidFill>
                <a:schemeClr val="bg2">
                  <a:lumMod val="10000"/>
                </a:schemeClr>
              </a:solidFill>
            </a:endParaRPr>
          </a:p>
        </p:txBody>
      </p:sp>
      <p:grpSp>
        <p:nvGrpSpPr>
          <p:cNvPr id="678" name="Google Shape;678;p42"/>
          <p:cNvGrpSpPr/>
          <p:nvPr/>
        </p:nvGrpSpPr>
        <p:grpSpPr>
          <a:xfrm>
            <a:off x="7638882" y="412694"/>
            <a:ext cx="1076240" cy="1273237"/>
            <a:chOff x="5421503" y="837100"/>
            <a:chExt cx="2705776" cy="3460774"/>
          </a:xfrm>
        </p:grpSpPr>
        <p:grpSp>
          <p:nvGrpSpPr>
            <p:cNvPr id="679" name="Google Shape;679;p42"/>
            <p:cNvGrpSpPr/>
            <p:nvPr/>
          </p:nvGrpSpPr>
          <p:grpSpPr>
            <a:xfrm rot="-176431">
              <a:off x="6904034" y="2735253"/>
              <a:ext cx="1128641" cy="1390098"/>
              <a:chOff x="6294785" y="993966"/>
              <a:chExt cx="1128622" cy="1390075"/>
            </a:xfrm>
          </p:grpSpPr>
          <p:sp>
            <p:nvSpPr>
              <p:cNvPr id="680" name="Google Shape;680;p42"/>
              <p:cNvSpPr/>
              <p:nvPr/>
            </p:nvSpPr>
            <p:spPr>
              <a:xfrm>
                <a:off x="6314919" y="1180469"/>
                <a:ext cx="1108487" cy="1203572"/>
              </a:xfrm>
              <a:custGeom>
                <a:avLst/>
                <a:gdLst/>
                <a:ahLst/>
                <a:cxnLst/>
                <a:rect l="l" t="t" r="r" b="b"/>
                <a:pathLst>
                  <a:path w="29949" h="32518" extrusionOk="0">
                    <a:moveTo>
                      <a:pt x="8312" y="1"/>
                    </a:moveTo>
                    <a:cubicBezTo>
                      <a:pt x="6958" y="1"/>
                      <a:pt x="5603" y="370"/>
                      <a:pt x="4399" y="1144"/>
                    </a:cubicBezTo>
                    <a:cubicBezTo>
                      <a:pt x="920" y="3383"/>
                      <a:pt x="1" y="8147"/>
                      <a:pt x="2338" y="11778"/>
                    </a:cubicBezTo>
                    <a:cubicBezTo>
                      <a:pt x="2659" y="12277"/>
                      <a:pt x="3400" y="13285"/>
                      <a:pt x="4069" y="14160"/>
                    </a:cubicBezTo>
                    <a:cubicBezTo>
                      <a:pt x="5077" y="15489"/>
                      <a:pt x="5755" y="18540"/>
                      <a:pt x="6023" y="20092"/>
                    </a:cubicBezTo>
                    <a:cubicBezTo>
                      <a:pt x="6433" y="22465"/>
                      <a:pt x="6933" y="24758"/>
                      <a:pt x="8351" y="26961"/>
                    </a:cubicBezTo>
                    <a:cubicBezTo>
                      <a:pt x="10631" y="30502"/>
                      <a:pt x="14249" y="32517"/>
                      <a:pt x="17936" y="32517"/>
                    </a:cubicBezTo>
                    <a:cubicBezTo>
                      <a:pt x="19833" y="32517"/>
                      <a:pt x="21747" y="31984"/>
                      <a:pt x="23508" y="30851"/>
                    </a:cubicBezTo>
                    <a:cubicBezTo>
                      <a:pt x="28691" y="27514"/>
                      <a:pt x="29949" y="21064"/>
                      <a:pt x="26505" y="15703"/>
                    </a:cubicBezTo>
                    <a:cubicBezTo>
                      <a:pt x="25087" y="13499"/>
                      <a:pt x="22982" y="11787"/>
                      <a:pt x="20956" y="10475"/>
                    </a:cubicBezTo>
                    <a:cubicBezTo>
                      <a:pt x="19815" y="9735"/>
                      <a:pt x="17379" y="7264"/>
                      <a:pt x="16273" y="5640"/>
                    </a:cubicBezTo>
                    <a:cubicBezTo>
                      <a:pt x="15684" y="4784"/>
                      <a:pt x="15247" y="4177"/>
                      <a:pt x="14926" y="3677"/>
                    </a:cubicBezTo>
                    <a:cubicBezTo>
                      <a:pt x="13400" y="1307"/>
                      <a:pt x="10858" y="1"/>
                      <a:pt x="83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2"/>
              <p:cNvSpPr/>
              <p:nvPr/>
            </p:nvSpPr>
            <p:spPr>
              <a:xfrm>
                <a:off x="6294785" y="993966"/>
                <a:ext cx="210712" cy="252980"/>
              </a:xfrm>
              <a:custGeom>
                <a:avLst/>
                <a:gdLst/>
                <a:ahLst/>
                <a:cxnLst/>
                <a:rect l="l" t="t" r="r" b="b"/>
                <a:pathLst>
                  <a:path w="5693" h="6835" extrusionOk="0">
                    <a:moveTo>
                      <a:pt x="3168" y="1"/>
                    </a:moveTo>
                    <a:lnTo>
                      <a:pt x="1" y="2035"/>
                    </a:lnTo>
                    <a:lnTo>
                      <a:pt x="4550" y="6834"/>
                    </a:lnTo>
                    <a:lnTo>
                      <a:pt x="5692" y="6103"/>
                    </a:lnTo>
                    <a:lnTo>
                      <a:pt x="3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2"/>
              <p:cNvSpPr/>
              <p:nvPr/>
            </p:nvSpPr>
            <p:spPr>
              <a:xfrm>
                <a:off x="6672194" y="1842204"/>
                <a:ext cx="184285" cy="164410"/>
              </a:xfrm>
              <a:custGeom>
                <a:avLst/>
                <a:gdLst/>
                <a:ahLst/>
                <a:cxnLst/>
                <a:rect l="l" t="t" r="r" b="b"/>
                <a:pathLst>
                  <a:path w="4979" h="4442" extrusionOk="0">
                    <a:moveTo>
                      <a:pt x="2409" y="0"/>
                    </a:moveTo>
                    <a:cubicBezTo>
                      <a:pt x="2017" y="0"/>
                      <a:pt x="1624" y="107"/>
                      <a:pt x="1276" y="331"/>
                    </a:cubicBezTo>
                    <a:cubicBezTo>
                      <a:pt x="268" y="982"/>
                      <a:pt x="0" y="2347"/>
                      <a:pt x="670" y="3391"/>
                    </a:cubicBezTo>
                    <a:cubicBezTo>
                      <a:pt x="1104" y="4068"/>
                      <a:pt x="1828" y="4441"/>
                      <a:pt x="2559" y="4441"/>
                    </a:cubicBezTo>
                    <a:cubicBezTo>
                      <a:pt x="2953" y="4441"/>
                      <a:pt x="3349" y="4333"/>
                      <a:pt x="3703" y="4104"/>
                    </a:cubicBezTo>
                    <a:cubicBezTo>
                      <a:pt x="4711" y="3462"/>
                      <a:pt x="4978" y="2088"/>
                      <a:pt x="4309" y="1053"/>
                    </a:cubicBezTo>
                    <a:cubicBezTo>
                      <a:pt x="3873" y="373"/>
                      <a:pt x="3142" y="0"/>
                      <a:pt x="2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2"/>
              <p:cNvSpPr/>
              <p:nvPr/>
            </p:nvSpPr>
            <p:spPr>
              <a:xfrm>
                <a:off x="6698954" y="1892873"/>
                <a:ext cx="71027" cy="60182"/>
              </a:xfrm>
              <a:custGeom>
                <a:avLst/>
                <a:gdLst/>
                <a:ahLst/>
                <a:cxnLst/>
                <a:rect l="l" t="t" r="r" b="b"/>
                <a:pathLst>
                  <a:path w="1919" h="1626" extrusionOk="0">
                    <a:moveTo>
                      <a:pt x="1022" y="0"/>
                    </a:moveTo>
                    <a:cubicBezTo>
                      <a:pt x="855" y="0"/>
                      <a:pt x="682" y="48"/>
                      <a:pt x="526" y="148"/>
                    </a:cubicBezTo>
                    <a:cubicBezTo>
                      <a:pt x="125" y="407"/>
                      <a:pt x="0" y="907"/>
                      <a:pt x="232" y="1281"/>
                    </a:cubicBezTo>
                    <a:cubicBezTo>
                      <a:pt x="380" y="1505"/>
                      <a:pt x="631" y="1626"/>
                      <a:pt x="894" y="1626"/>
                    </a:cubicBezTo>
                    <a:cubicBezTo>
                      <a:pt x="1060" y="1626"/>
                      <a:pt x="1231" y="1578"/>
                      <a:pt x="1383" y="1477"/>
                    </a:cubicBezTo>
                    <a:cubicBezTo>
                      <a:pt x="1784" y="1228"/>
                      <a:pt x="1918" y="719"/>
                      <a:pt x="1677" y="344"/>
                    </a:cubicBezTo>
                    <a:cubicBezTo>
                      <a:pt x="1535" y="120"/>
                      <a:pt x="1286"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2"/>
              <p:cNvSpPr/>
              <p:nvPr/>
            </p:nvSpPr>
            <p:spPr>
              <a:xfrm>
                <a:off x="6789411" y="1913933"/>
                <a:ext cx="25465" cy="21615"/>
              </a:xfrm>
              <a:custGeom>
                <a:avLst/>
                <a:gdLst/>
                <a:ahLst/>
                <a:cxnLst/>
                <a:rect l="l" t="t" r="r" b="b"/>
                <a:pathLst>
                  <a:path w="688" h="584" extrusionOk="0">
                    <a:moveTo>
                      <a:pt x="366" y="0"/>
                    </a:moveTo>
                    <a:cubicBezTo>
                      <a:pt x="306" y="0"/>
                      <a:pt x="244" y="17"/>
                      <a:pt x="188" y="52"/>
                    </a:cubicBezTo>
                    <a:cubicBezTo>
                      <a:pt x="45" y="141"/>
                      <a:pt x="0" y="329"/>
                      <a:pt x="81" y="462"/>
                    </a:cubicBezTo>
                    <a:cubicBezTo>
                      <a:pt x="136" y="540"/>
                      <a:pt x="230" y="583"/>
                      <a:pt x="327" y="583"/>
                    </a:cubicBezTo>
                    <a:cubicBezTo>
                      <a:pt x="386" y="583"/>
                      <a:pt x="446" y="567"/>
                      <a:pt x="500" y="534"/>
                    </a:cubicBezTo>
                    <a:cubicBezTo>
                      <a:pt x="643" y="436"/>
                      <a:pt x="687" y="257"/>
                      <a:pt x="598" y="123"/>
                    </a:cubicBezTo>
                    <a:cubicBezTo>
                      <a:pt x="549" y="42"/>
                      <a:pt x="461" y="0"/>
                      <a:pt x="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2"/>
              <p:cNvSpPr/>
              <p:nvPr/>
            </p:nvSpPr>
            <p:spPr>
              <a:xfrm>
                <a:off x="6923134" y="1681055"/>
                <a:ext cx="184285" cy="164298"/>
              </a:xfrm>
              <a:custGeom>
                <a:avLst/>
                <a:gdLst/>
                <a:ahLst/>
                <a:cxnLst/>
                <a:rect l="l" t="t" r="r" b="b"/>
                <a:pathLst>
                  <a:path w="4979" h="4439" extrusionOk="0">
                    <a:moveTo>
                      <a:pt x="2415" y="0"/>
                    </a:moveTo>
                    <a:cubicBezTo>
                      <a:pt x="2023" y="0"/>
                      <a:pt x="1628" y="107"/>
                      <a:pt x="1276" y="331"/>
                    </a:cubicBezTo>
                    <a:cubicBezTo>
                      <a:pt x="277" y="983"/>
                      <a:pt x="0" y="2347"/>
                      <a:pt x="670" y="3391"/>
                    </a:cubicBezTo>
                    <a:cubicBezTo>
                      <a:pt x="1104" y="4069"/>
                      <a:pt x="1832" y="4438"/>
                      <a:pt x="2562" y="4438"/>
                    </a:cubicBezTo>
                    <a:cubicBezTo>
                      <a:pt x="2957" y="4438"/>
                      <a:pt x="3352" y="4330"/>
                      <a:pt x="3703" y="4105"/>
                    </a:cubicBezTo>
                    <a:cubicBezTo>
                      <a:pt x="4711" y="3463"/>
                      <a:pt x="4978" y="2089"/>
                      <a:pt x="4309" y="1045"/>
                    </a:cubicBezTo>
                    <a:cubicBezTo>
                      <a:pt x="3874" y="371"/>
                      <a:pt x="3147" y="0"/>
                      <a:pt x="2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2"/>
              <p:cNvSpPr/>
              <p:nvPr/>
            </p:nvSpPr>
            <p:spPr>
              <a:xfrm>
                <a:off x="6990162" y="1705297"/>
                <a:ext cx="71360" cy="60219"/>
              </a:xfrm>
              <a:custGeom>
                <a:avLst/>
                <a:gdLst/>
                <a:ahLst/>
                <a:cxnLst/>
                <a:rect l="l" t="t" r="r" b="b"/>
                <a:pathLst>
                  <a:path w="1928" h="1627" extrusionOk="0">
                    <a:moveTo>
                      <a:pt x="1031" y="1"/>
                    </a:moveTo>
                    <a:cubicBezTo>
                      <a:pt x="864" y="1"/>
                      <a:pt x="691" y="49"/>
                      <a:pt x="536" y="149"/>
                    </a:cubicBezTo>
                    <a:cubicBezTo>
                      <a:pt x="134" y="399"/>
                      <a:pt x="0" y="907"/>
                      <a:pt x="241" y="1282"/>
                    </a:cubicBezTo>
                    <a:cubicBezTo>
                      <a:pt x="389" y="1506"/>
                      <a:pt x="637" y="1627"/>
                      <a:pt x="899" y="1627"/>
                    </a:cubicBezTo>
                    <a:cubicBezTo>
                      <a:pt x="1065" y="1627"/>
                      <a:pt x="1237" y="1578"/>
                      <a:pt x="1392" y="1478"/>
                    </a:cubicBezTo>
                    <a:cubicBezTo>
                      <a:pt x="1794" y="1220"/>
                      <a:pt x="1927" y="720"/>
                      <a:pt x="1687" y="345"/>
                    </a:cubicBezTo>
                    <a:cubicBezTo>
                      <a:pt x="1544" y="121"/>
                      <a:pt x="1295"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2"/>
              <p:cNvSpPr/>
              <p:nvPr/>
            </p:nvSpPr>
            <p:spPr>
              <a:xfrm>
                <a:off x="6986868" y="1786983"/>
                <a:ext cx="25465" cy="21689"/>
              </a:xfrm>
              <a:custGeom>
                <a:avLst/>
                <a:gdLst/>
                <a:ahLst/>
                <a:cxnLst/>
                <a:rect l="l" t="t" r="r" b="b"/>
                <a:pathLst>
                  <a:path w="688" h="586" extrusionOk="0">
                    <a:moveTo>
                      <a:pt x="364" y="0"/>
                    </a:moveTo>
                    <a:cubicBezTo>
                      <a:pt x="305" y="0"/>
                      <a:pt x="243" y="18"/>
                      <a:pt x="188" y="56"/>
                    </a:cubicBezTo>
                    <a:cubicBezTo>
                      <a:pt x="45" y="146"/>
                      <a:pt x="0" y="324"/>
                      <a:pt x="81" y="458"/>
                    </a:cubicBezTo>
                    <a:cubicBezTo>
                      <a:pt x="135" y="540"/>
                      <a:pt x="224" y="585"/>
                      <a:pt x="317" y="585"/>
                    </a:cubicBezTo>
                    <a:cubicBezTo>
                      <a:pt x="375" y="585"/>
                      <a:pt x="436" y="567"/>
                      <a:pt x="491" y="529"/>
                    </a:cubicBezTo>
                    <a:cubicBezTo>
                      <a:pt x="634" y="440"/>
                      <a:pt x="687" y="253"/>
                      <a:pt x="598" y="128"/>
                    </a:cubicBezTo>
                    <a:cubicBezTo>
                      <a:pt x="549" y="46"/>
                      <a:pt x="459" y="0"/>
                      <a:pt x="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2"/>
              <p:cNvSpPr/>
              <p:nvPr/>
            </p:nvSpPr>
            <p:spPr>
              <a:xfrm>
                <a:off x="6888121" y="1894391"/>
                <a:ext cx="151603" cy="127804"/>
              </a:xfrm>
              <a:custGeom>
                <a:avLst/>
                <a:gdLst/>
                <a:ahLst/>
                <a:cxnLst/>
                <a:rect l="l" t="t" r="r" b="b"/>
                <a:pathLst>
                  <a:path w="4096" h="3453" fill="none" extrusionOk="0">
                    <a:moveTo>
                      <a:pt x="1" y="2025"/>
                    </a:moveTo>
                    <a:cubicBezTo>
                      <a:pt x="1" y="2025"/>
                      <a:pt x="1089" y="3453"/>
                      <a:pt x="2588" y="2480"/>
                    </a:cubicBezTo>
                    <a:cubicBezTo>
                      <a:pt x="4096" y="1517"/>
                      <a:pt x="3141" y="0"/>
                      <a:pt x="3141" y="0"/>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2"/>
              <p:cNvSpPr/>
              <p:nvPr/>
            </p:nvSpPr>
            <p:spPr>
              <a:xfrm>
                <a:off x="6734263" y="2022970"/>
                <a:ext cx="122215" cy="90570"/>
              </a:xfrm>
              <a:custGeom>
                <a:avLst/>
                <a:gdLst/>
                <a:ahLst/>
                <a:cxnLst/>
                <a:rect l="l" t="t" r="r" b="b"/>
                <a:pathLst>
                  <a:path w="3302" h="2447" extrusionOk="0">
                    <a:moveTo>
                      <a:pt x="2206" y="1"/>
                    </a:moveTo>
                    <a:cubicBezTo>
                      <a:pt x="1863" y="1"/>
                      <a:pt x="1464" y="121"/>
                      <a:pt x="1089" y="362"/>
                    </a:cubicBezTo>
                    <a:cubicBezTo>
                      <a:pt x="349" y="835"/>
                      <a:pt x="1" y="1611"/>
                      <a:pt x="304" y="2084"/>
                    </a:cubicBezTo>
                    <a:cubicBezTo>
                      <a:pt x="461" y="2326"/>
                      <a:pt x="753" y="2446"/>
                      <a:pt x="1098" y="2446"/>
                    </a:cubicBezTo>
                    <a:cubicBezTo>
                      <a:pt x="1441" y="2446"/>
                      <a:pt x="1836" y="2328"/>
                      <a:pt x="2204" y="2093"/>
                    </a:cubicBezTo>
                    <a:cubicBezTo>
                      <a:pt x="2945" y="1611"/>
                      <a:pt x="3301" y="835"/>
                      <a:pt x="2989" y="362"/>
                    </a:cubicBezTo>
                    <a:cubicBezTo>
                      <a:pt x="2838" y="121"/>
                      <a:pt x="2550" y="1"/>
                      <a:pt x="2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2"/>
              <p:cNvSpPr/>
              <p:nvPr/>
            </p:nvSpPr>
            <p:spPr>
              <a:xfrm>
                <a:off x="7071699" y="1805859"/>
                <a:ext cx="122215" cy="90459"/>
              </a:xfrm>
              <a:custGeom>
                <a:avLst/>
                <a:gdLst/>
                <a:ahLst/>
                <a:cxnLst/>
                <a:rect l="l" t="t" r="r" b="b"/>
                <a:pathLst>
                  <a:path w="3302" h="2444" extrusionOk="0">
                    <a:moveTo>
                      <a:pt x="2204" y="0"/>
                    </a:moveTo>
                    <a:cubicBezTo>
                      <a:pt x="1862" y="0"/>
                      <a:pt x="1467" y="118"/>
                      <a:pt x="1098" y="358"/>
                    </a:cubicBezTo>
                    <a:cubicBezTo>
                      <a:pt x="358" y="831"/>
                      <a:pt x="1" y="1607"/>
                      <a:pt x="313" y="2089"/>
                    </a:cubicBezTo>
                    <a:cubicBezTo>
                      <a:pt x="465" y="2325"/>
                      <a:pt x="755" y="2443"/>
                      <a:pt x="1099" y="2443"/>
                    </a:cubicBezTo>
                    <a:cubicBezTo>
                      <a:pt x="1444" y="2443"/>
                      <a:pt x="1843" y="2325"/>
                      <a:pt x="2213" y="2089"/>
                    </a:cubicBezTo>
                    <a:cubicBezTo>
                      <a:pt x="2954" y="1616"/>
                      <a:pt x="3302" y="840"/>
                      <a:pt x="2998" y="358"/>
                    </a:cubicBezTo>
                    <a:cubicBezTo>
                      <a:pt x="2842" y="121"/>
                      <a:pt x="255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42"/>
            <p:cNvSpPr/>
            <p:nvPr/>
          </p:nvSpPr>
          <p:spPr>
            <a:xfrm>
              <a:off x="6466893" y="3560661"/>
              <a:ext cx="246450" cy="246700"/>
            </a:xfrm>
            <a:custGeom>
              <a:avLst/>
              <a:gdLst/>
              <a:ahLst/>
              <a:cxnLst/>
              <a:rect l="l" t="t" r="r" b="b"/>
              <a:pathLst>
                <a:path w="9858" h="9868" extrusionOk="0">
                  <a:moveTo>
                    <a:pt x="4925" y="1"/>
                  </a:moveTo>
                  <a:cubicBezTo>
                    <a:pt x="2204" y="1"/>
                    <a:pt x="0" y="2213"/>
                    <a:pt x="0" y="4934"/>
                  </a:cubicBezTo>
                  <a:cubicBezTo>
                    <a:pt x="0" y="7664"/>
                    <a:pt x="2204" y="9867"/>
                    <a:pt x="4925" y="9867"/>
                  </a:cubicBezTo>
                  <a:cubicBezTo>
                    <a:pt x="7654" y="9867"/>
                    <a:pt x="9858" y="7664"/>
                    <a:pt x="9858" y="4934"/>
                  </a:cubicBezTo>
                  <a:cubicBezTo>
                    <a:pt x="9858" y="2213"/>
                    <a:pt x="7654" y="1"/>
                    <a:pt x="49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2"/>
            <p:cNvSpPr/>
            <p:nvPr/>
          </p:nvSpPr>
          <p:spPr>
            <a:xfrm>
              <a:off x="7802679" y="2828599"/>
              <a:ext cx="324600" cy="192391"/>
            </a:xfrm>
            <a:custGeom>
              <a:avLst/>
              <a:gdLst/>
              <a:ahLst/>
              <a:cxnLst/>
              <a:rect l="l" t="t" r="r" b="b"/>
              <a:pathLst>
                <a:path w="8770" h="5198" extrusionOk="0">
                  <a:moveTo>
                    <a:pt x="3925" y="0"/>
                  </a:moveTo>
                  <a:cubicBezTo>
                    <a:pt x="1889" y="0"/>
                    <a:pt x="1" y="1306"/>
                    <a:pt x="1" y="1306"/>
                  </a:cubicBezTo>
                  <a:cubicBezTo>
                    <a:pt x="1" y="1306"/>
                    <a:pt x="1241" y="4312"/>
                    <a:pt x="3667" y="5035"/>
                  </a:cubicBezTo>
                  <a:cubicBezTo>
                    <a:pt x="4057" y="5150"/>
                    <a:pt x="4454" y="5198"/>
                    <a:pt x="4845" y="5198"/>
                  </a:cubicBezTo>
                  <a:cubicBezTo>
                    <a:pt x="6881" y="5198"/>
                    <a:pt x="8770" y="3893"/>
                    <a:pt x="8770" y="3893"/>
                  </a:cubicBezTo>
                  <a:cubicBezTo>
                    <a:pt x="8770" y="3893"/>
                    <a:pt x="7521" y="877"/>
                    <a:pt x="5103" y="164"/>
                  </a:cubicBezTo>
                  <a:cubicBezTo>
                    <a:pt x="4713" y="49"/>
                    <a:pt x="4317" y="0"/>
                    <a:pt x="3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2"/>
            <p:cNvSpPr/>
            <p:nvPr/>
          </p:nvSpPr>
          <p:spPr>
            <a:xfrm>
              <a:off x="6164112" y="4062659"/>
              <a:ext cx="264824" cy="235214"/>
            </a:xfrm>
            <a:custGeom>
              <a:avLst/>
              <a:gdLst/>
              <a:ahLst/>
              <a:cxnLst/>
              <a:rect l="l" t="t" r="r" b="b"/>
              <a:pathLst>
                <a:path w="7155" h="6355" extrusionOk="0">
                  <a:moveTo>
                    <a:pt x="5946" y="1"/>
                  </a:moveTo>
                  <a:cubicBezTo>
                    <a:pt x="4846" y="1"/>
                    <a:pt x="3046" y="196"/>
                    <a:pt x="1838" y="1322"/>
                  </a:cubicBezTo>
                  <a:cubicBezTo>
                    <a:pt x="0" y="3053"/>
                    <a:pt x="241" y="6300"/>
                    <a:pt x="241" y="6300"/>
                  </a:cubicBezTo>
                  <a:cubicBezTo>
                    <a:pt x="241" y="6300"/>
                    <a:pt x="627" y="6354"/>
                    <a:pt x="1208" y="6354"/>
                  </a:cubicBezTo>
                  <a:cubicBezTo>
                    <a:pt x="2308" y="6354"/>
                    <a:pt x="4106" y="6160"/>
                    <a:pt x="5308" y="5033"/>
                  </a:cubicBezTo>
                  <a:cubicBezTo>
                    <a:pt x="7155" y="3303"/>
                    <a:pt x="6914" y="55"/>
                    <a:pt x="6914" y="55"/>
                  </a:cubicBezTo>
                  <a:cubicBezTo>
                    <a:pt x="6914" y="55"/>
                    <a:pt x="6528" y="1"/>
                    <a:pt x="5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42"/>
            <p:cNvGrpSpPr/>
            <p:nvPr/>
          </p:nvGrpSpPr>
          <p:grpSpPr>
            <a:xfrm>
              <a:off x="5421503" y="2707230"/>
              <a:ext cx="961881" cy="1034203"/>
              <a:chOff x="7468910" y="2928169"/>
              <a:chExt cx="961881" cy="1034203"/>
            </a:xfrm>
          </p:grpSpPr>
          <p:sp>
            <p:nvSpPr>
              <p:cNvPr id="695" name="Google Shape;695;p42"/>
              <p:cNvSpPr/>
              <p:nvPr/>
            </p:nvSpPr>
            <p:spPr>
              <a:xfrm>
                <a:off x="7468910" y="2954262"/>
                <a:ext cx="961881" cy="982423"/>
              </a:xfrm>
              <a:custGeom>
                <a:avLst/>
                <a:gdLst/>
                <a:ahLst/>
                <a:cxnLst/>
                <a:rect l="l" t="t" r="r" b="b"/>
                <a:pathLst>
                  <a:path w="25988" h="26543" extrusionOk="0">
                    <a:moveTo>
                      <a:pt x="17749" y="1"/>
                    </a:moveTo>
                    <a:cubicBezTo>
                      <a:pt x="12938" y="1"/>
                      <a:pt x="6962" y="4336"/>
                      <a:pt x="3864" y="9716"/>
                    </a:cubicBezTo>
                    <a:cubicBezTo>
                      <a:pt x="1" y="16415"/>
                      <a:pt x="2053" y="22187"/>
                      <a:pt x="7040" y="25060"/>
                    </a:cubicBezTo>
                    <a:cubicBezTo>
                      <a:pt x="8718" y="26028"/>
                      <a:pt x="10515" y="26542"/>
                      <a:pt x="12308" y="26542"/>
                    </a:cubicBezTo>
                    <a:cubicBezTo>
                      <a:pt x="15836" y="26542"/>
                      <a:pt x="19347" y="24553"/>
                      <a:pt x="21902" y="20117"/>
                    </a:cubicBezTo>
                    <a:cubicBezTo>
                      <a:pt x="25756" y="13427"/>
                      <a:pt x="25988" y="3694"/>
                      <a:pt x="21001" y="821"/>
                    </a:cubicBezTo>
                    <a:cubicBezTo>
                      <a:pt x="20025" y="258"/>
                      <a:pt x="18922" y="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2"/>
              <p:cNvSpPr/>
              <p:nvPr/>
            </p:nvSpPr>
            <p:spPr>
              <a:xfrm>
                <a:off x="7495336" y="2928169"/>
                <a:ext cx="919613" cy="1034203"/>
              </a:xfrm>
              <a:custGeom>
                <a:avLst/>
                <a:gdLst/>
                <a:ahLst/>
                <a:cxnLst/>
                <a:rect l="l" t="t" r="r" b="b"/>
                <a:pathLst>
                  <a:path w="24846" h="27942" extrusionOk="0">
                    <a:moveTo>
                      <a:pt x="17039" y="1418"/>
                    </a:moveTo>
                    <a:cubicBezTo>
                      <a:pt x="18125" y="1418"/>
                      <a:pt x="19108" y="1655"/>
                      <a:pt x="19939" y="2133"/>
                    </a:cubicBezTo>
                    <a:cubicBezTo>
                      <a:pt x="22027" y="3337"/>
                      <a:pt x="23267" y="6112"/>
                      <a:pt x="23356" y="9760"/>
                    </a:cubicBezTo>
                    <a:cubicBezTo>
                      <a:pt x="23436" y="13311"/>
                      <a:pt x="22401" y="17316"/>
                      <a:pt x="20582" y="20474"/>
                    </a:cubicBezTo>
                    <a:cubicBezTo>
                      <a:pt x="18301" y="24432"/>
                      <a:pt x="15029" y="26543"/>
                      <a:pt x="11554" y="26543"/>
                    </a:cubicBezTo>
                    <a:cubicBezTo>
                      <a:pt x="9944" y="26543"/>
                      <a:pt x="8292" y="26090"/>
                      <a:pt x="6674" y="25158"/>
                    </a:cubicBezTo>
                    <a:cubicBezTo>
                      <a:pt x="1562" y="22205"/>
                      <a:pt x="420" y="16558"/>
                      <a:pt x="3756" y="10768"/>
                    </a:cubicBezTo>
                    <a:cubicBezTo>
                      <a:pt x="5576" y="7619"/>
                      <a:pt x="8520" y="4711"/>
                      <a:pt x="11634" y="3007"/>
                    </a:cubicBezTo>
                    <a:cubicBezTo>
                      <a:pt x="13551" y="1952"/>
                      <a:pt x="15410" y="1418"/>
                      <a:pt x="17039" y="1418"/>
                    </a:cubicBezTo>
                    <a:close/>
                    <a:moveTo>
                      <a:pt x="17028" y="0"/>
                    </a:moveTo>
                    <a:cubicBezTo>
                      <a:pt x="15173" y="0"/>
                      <a:pt x="13108" y="596"/>
                      <a:pt x="10956" y="1776"/>
                    </a:cubicBezTo>
                    <a:cubicBezTo>
                      <a:pt x="7575" y="3632"/>
                      <a:pt x="4506" y="6656"/>
                      <a:pt x="2534" y="10073"/>
                    </a:cubicBezTo>
                    <a:cubicBezTo>
                      <a:pt x="625" y="13391"/>
                      <a:pt x="1" y="16719"/>
                      <a:pt x="741" y="19689"/>
                    </a:cubicBezTo>
                    <a:cubicBezTo>
                      <a:pt x="1419" y="22446"/>
                      <a:pt x="3275" y="24819"/>
                      <a:pt x="5969" y="26371"/>
                    </a:cubicBezTo>
                    <a:cubicBezTo>
                      <a:pt x="7772" y="27410"/>
                      <a:pt x="9706" y="27941"/>
                      <a:pt x="11604" y="27941"/>
                    </a:cubicBezTo>
                    <a:cubicBezTo>
                      <a:pt x="12543" y="27941"/>
                      <a:pt x="13472" y="27812"/>
                      <a:pt x="14372" y="27549"/>
                    </a:cubicBezTo>
                    <a:cubicBezTo>
                      <a:pt x="17316" y="26701"/>
                      <a:pt x="19886" y="24498"/>
                      <a:pt x="21795" y="21170"/>
                    </a:cubicBezTo>
                    <a:cubicBezTo>
                      <a:pt x="23766" y="17754"/>
                      <a:pt x="24846" y="13579"/>
                      <a:pt x="24757" y="9725"/>
                    </a:cubicBezTo>
                    <a:cubicBezTo>
                      <a:pt x="24658" y="5523"/>
                      <a:pt x="23195" y="2392"/>
                      <a:pt x="20644" y="920"/>
                    </a:cubicBezTo>
                    <a:cubicBezTo>
                      <a:pt x="19576" y="306"/>
                      <a:pt x="18355" y="0"/>
                      <a:pt x="17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2"/>
              <p:cNvSpPr/>
              <p:nvPr/>
            </p:nvSpPr>
            <p:spPr>
              <a:xfrm>
                <a:off x="7682875" y="3371386"/>
                <a:ext cx="450775" cy="428420"/>
              </a:xfrm>
              <a:custGeom>
                <a:avLst/>
                <a:gdLst/>
                <a:ahLst/>
                <a:cxnLst/>
                <a:rect l="l" t="t" r="r" b="b"/>
                <a:pathLst>
                  <a:path w="12179" h="11575" extrusionOk="0">
                    <a:moveTo>
                      <a:pt x="6107" y="0"/>
                    </a:moveTo>
                    <a:cubicBezTo>
                      <a:pt x="5902" y="0"/>
                      <a:pt x="5696" y="11"/>
                      <a:pt x="5487" y="33"/>
                    </a:cubicBezTo>
                    <a:cubicBezTo>
                      <a:pt x="2311" y="364"/>
                      <a:pt x="1" y="3209"/>
                      <a:pt x="331" y="6385"/>
                    </a:cubicBezTo>
                    <a:cubicBezTo>
                      <a:pt x="648" y="9362"/>
                      <a:pt x="3154" y="11575"/>
                      <a:pt x="6073" y="11575"/>
                    </a:cubicBezTo>
                    <a:cubicBezTo>
                      <a:pt x="6278" y="11575"/>
                      <a:pt x="6484" y="11564"/>
                      <a:pt x="6692" y="11542"/>
                    </a:cubicBezTo>
                    <a:cubicBezTo>
                      <a:pt x="9876" y="11211"/>
                      <a:pt x="12178" y="8366"/>
                      <a:pt x="11848" y="5190"/>
                    </a:cubicBezTo>
                    <a:cubicBezTo>
                      <a:pt x="11539" y="2213"/>
                      <a:pt x="9034" y="0"/>
                      <a:pt x="6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2"/>
              <p:cNvSpPr/>
              <p:nvPr/>
            </p:nvSpPr>
            <p:spPr>
              <a:xfrm>
                <a:off x="7960908" y="3129255"/>
                <a:ext cx="113628" cy="94493"/>
              </a:xfrm>
              <a:custGeom>
                <a:avLst/>
                <a:gdLst/>
                <a:ahLst/>
                <a:cxnLst/>
                <a:rect l="l" t="t" r="r" b="b"/>
                <a:pathLst>
                  <a:path w="3070" h="2553" fill="none" extrusionOk="0">
                    <a:moveTo>
                      <a:pt x="437" y="1"/>
                    </a:moveTo>
                    <a:cubicBezTo>
                      <a:pt x="0" y="759"/>
                      <a:pt x="241" y="1714"/>
                      <a:pt x="964" y="2133"/>
                    </a:cubicBezTo>
                    <a:cubicBezTo>
                      <a:pt x="1695" y="2552"/>
                      <a:pt x="2632" y="2276"/>
                      <a:pt x="3069" y="152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2"/>
              <p:cNvSpPr/>
              <p:nvPr/>
            </p:nvSpPr>
            <p:spPr>
              <a:xfrm>
                <a:off x="8142488" y="3234257"/>
                <a:ext cx="113628" cy="94160"/>
              </a:xfrm>
              <a:custGeom>
                <a:avLst/>
                <a:gdLst/>
                <a:ahLst/>
                <a:cxnLst/>
                <a:rect l="l" t="t" r="r" b="b"/>
                <a:pathLst>
                  <a:path w="3070" h="2544" fill="none" extrusionOk="0">
                    <a:moveTo>
                      <a:pt x="3070" y="1517"/>
                    </a:moveTo>
                    <a:cubicBezTo>
                      <a:pt x="2633" y="2267"/>
                      <a:pt x="1696" y="2543"/>
                      <a:pt x="964" y="2124"/>
                    </a:cubicBezTo>
                    <a:cubicBezTo>
                      <a:pt x="242" y="1704"/>
                      <a:pt x="1" y="750"/>
                      <a:pt x="438" y="1"/>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2"/>
              <p:cNvSpPr/>
              <p:nvPr/>
            </p:nvSpPr>
            <p:spPr>
              <a:xfrm>
                <a:off x="8008764" y="3264977"/>
                <a:ext cx="104375" cy="88534"/>
              </a:xfrm>
              <a:custGeom>
                <a:avLst/>
                <a:gdLst/>
                <a:ahLst/>
                <a:cxnLst/>
                <a:rect l="l" t="t" r="r" b="b"/>
                <a:pathLst>
                  <a:path w="2820" h="2392" fill="none" extrusionOk="0">
                    <a:moveTo>
                      <a:pt x="545" y="0"/>
                    </a:moveTo>
                    <a:cubicBezTo>
                      <a:pt x="545" y="0"/>
                      <a:pt x="1" y="1133"/>
                      <a:pt x="1089" y="1767"/>
                    </a:cubicBezTo>
                    <a:cubicBezTo>
                      <a:pt x="2178" y="2391"/>
                      <a:pt x="2820" y="1312"/>
                      <a:pt x="2820" y="1312"/>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2"/>
              <p:cNvSpPr/>
              <p:nvPr/>
            </p:nvSpPr>
            <p:spPr>
              <a:xfrm>
                <a:off x="7893546" y="3207683"/>
                <a:ext cx="86868" cy="62255"/>
              </a:xfrm>
              <a:custGeom>
                <a:avLst/>
                <a:gdLst/>
                <a:ahLst/>
                <a:cxnLst/>
                <a:rect l="l" t="t" r="r" b="b"/>
                <a:pathLst>
                  <a:path w="2347" h="1682" extrusionOk="0">
                    <a:moveTo>
                      <a:pt x="798" y="0"/>
                    </a:moveTo>
                    <a:cubicBezTo>
                      <a:pt x="533" y="0"/>
                      <a:pt x="311" y="94"/>
                      <a:pt x="206" y="281"/>
                    </a:cubicBezTo>
                    <a:cubicBezTo>
                      <a:pt x="0" y="629"/>
                      <a:pt x="277" y="1156"/>
                      <a:pt x="812" y="1468"/>
                    </a:cubicBezTo>
                    <a:cubicBezTo>
                      <a:pt x="1058" y="1611"/>
                      <a:pt x="1317" y="1681"/>
                      <a:pt x="1546" y="1681"/>
                    </a:cubicBezTo>
                    <a:cubicBezTo>
                      <a:pt x="1814" y="1681"/>
                      <a:pt x="2040" y="1585"/>
                      <a:pt x="2150" y="1397"/>
                    </a:cubicBezTo>
                    <a:cubicBezTo>
                      <a:pt x="2347" y="1058"/>
                      <a:pt x="2070" y="522"/>
                      <a:pt x="1535" y="210"/>
                    </a:cubicBezTo>
                    <a:cubicBezTo>
                      <a:pt x="1287" y="70"/>
                      <a:pt x="1027"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2"/>
              <p:cNvSpPr/>
              <p:nvPr/>
            </p:nvSpPr>
            <p:spPr>
              <a:xfrm>
                <a:off x="8138194" y="3348661"/>
                <a:ext cx="86905" cy="62144"/>
              </a:xfrm>
              <a:custGeom>
                <a:avLst/>
                <a:gdLst/>
                <a:ahLst/>
                <a:cxnLst/>
                <a:rect l="l" t="t" r="r" b="b"/>
                <a:pathLst>
                  <a:path w="2348" h="1679" extrusionOk="0">
                    <a:moveTo>
                      <a:pt x="798" y="0"/>
                    </a:moveTo>
                    <a:cubicBezTo>
                      <a:pt x="531" y="0"/>
                      <a:pt x="308" y="95"/>
                      <a:pt x="197" y="282"/>
                    </a:cubicBezTo>
                    <a:cubicBezTo>
                      <a:pt x="1" y="621"/>
                      <a:pt x="269" y="1156"/>
                      <a:pt x="813" y="1468"/>
                    </a:cubicBezTo>
                    <a:cubicBezTo>
                      <a:pt x="1060" y="1608"/>
                      <a:pt x="1321" y="1678"/>
                      <a:pt x="1549" y="1678"/>
                    </a:cubicBezTo>
                    <a:cubicBezTo>
                      <a:pt x="1815" y="1678"/>
                      <a:pt x="2036" y="1584"/>
                      <a:pt x="2142" y="1397"/>
                    </a:cubicBezTo>
                    <a:cubicBezTo>
                      <a:pt x="2347" y="1058"/>
                      <a:pt x="2071" y="523"/>
                      <a:pt x="1535" y="210"/>
                    </a:cubicBezTo>
                    <a:cubicBezTo>
                      <a:pt x="1288" y="70"/>
                      <a:pt x="1027" y="0"/>
                      <a:pt x="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42"/>
            <p:cNvGrpSpPr/>
            <p:nvPr/>
          </p:nvGrpSpPr>
          <p:grpSpPr>
            <a:xfrm>
              <a:off x="6428925" y="1630050"/>
              <a:ext cx="507175" cy="462325"/>
              <a:chOff x="838025" y="1029300"/>
              <a:chExt cx="507175" cy="462325"/>
            </a:xfrm>
          </p:grpSpPr>
          <p:sp>
            <p:nvSpPr>
              <p:cNvPr id="704" name="Google Shape;704;p42"/>
              <p:cNvSpPr/>
              <p:nvPr/>
            </p:nvSpPr>
            <p:spPr>
              <a:xfrm>
                <a:off x="849175" y="1039550"/>
                <a:ext cx="484875" cy="441775"/>
              </a:xfrm>
              <a:custGeom>
                <a:avLst/>
                <a:gdLst/>
                <a:ahLst/>
                <a:cxnLst/>
                <a:rect l="l" t="t" r="r" b="b"/>
                <a:pathLst>
                  <a:path w="19395" h="17671" extrusionOk="0">
                    <a:moveTo>
                      <a:pt x="9694" y="1"/>
                    </a:moveTo>
                    <a:cubicBezTo>
                      <a:pt x="7434" y="1"/>
                      <a:pt x="5175" y="864"/>
                      <a:pt x="3453" y="2590"/>
                    </a:cubicBezTo>
                    <a:cubicBezTo>
                      <a:pt x="0" y="6042"/>
                      <a:pt x="0" y="11636"/>
                      <a:pt x="3453" y="15088"/>
                    </a:cubicBezTo>
                    <a:cubicBezTo>
                      <a:pt x="5175" y="16810"/>
                      <a:pt x="7434" y="17671"/>
                      <a:pt x="9694" y="17671"/>
                    </a:cubicBezTo>
                    <a:cubicBezTo>
                      <a:pt x="11955" y="17671"/>
                      <a:pt x="14216" y="16810"/>
                      <a:pt x="15942" y="15088"/>
                    </a:cubicBezTo>
                    <a:cubicBezTo>
                      <a:pt x="19395" y="11636"/>
                      <a:pt x="19395" y="6042"/>
                      <a:pt x="15942" y="2590"/>
                    </a:cubicBezTo>
                    <a:cubicBezTo>
                      <a:pt x="14216" y="864"/>
                      <a:pt x="11955" y="1"/>
                      <a:pt x="9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2"/>
              <p:cNvSpPr/>
              <p:nvPr/>
            </p:nvSpPr>
            <p:spPr>
              <a:xfrm>
                <a:off x="873925" y="1042725"/>
                <a:ext cx="435375" cy="435600"/>
              </a:xfrm>
              <a:custGeom>
                <a:avLst/>
                <a:gdLst/>
                <a:ahLst/>
                <a:cxnLst/>
                <a:rect l="l" t="t" r="r" b="b"/>
                <a:pathLst>
                  <a:path w="17415" h="17424" extrusionOk="0">
                    <a:moveTo>
                      <a:pt x="8708" y="7713"/>
                    </a:moveTo>
                    <a:cubicBezTo>
                      <a:pt x="8834" y="7713"/>
                      <a:pt x="8964" y="7737"/>
                      <a:pt x="9091" y="7789"/>
                    </a:cubicBezTo>
                    <a:cubicBezTo>
                      <a:pt x="9475" y="7949"/>
                      <a:pt x="9725" y="8342"/>
                      <a:pt x="9707" y="8761"/>
                    </a:cubicBezTo>
                    <a:cubicBezTo>
                      <a:pt x="9671" y="9313"/>
                      <a:pt x="9214" y="9710"/>
                      <a:pt x="8703" y="9710"/>
                    </a:cubicBezTo>
                    <a:cubicBezTo>
                      <a:pt x="8578" y="9710"/>
                      <a:pt x="8450" y="9686"/>
                      <a:pt x="8324" y="9635"/>
                    </a:cubicBezTo>
                    <a:cubicBezTo>
                      <a:pt x="7940" y="9475"/>
                      <a:pt x="7691" y="9073"/>
                      <a:pt x="7708" y="8663"/>
                    </a:cubicBezTo>
                    <a:cubicBezTo>
                      <a:pt x="7744" y="8105"/>
                      <a:pt x="8199" y="7713"/>
                      <a:pt x="8708" y="7713"/>
                    </a:cubicBezTo>
                    <a:close/>
                    <a:moveTo>
                      <a:pt x="10251" y="1"/>
                    </a:moveTo>
                    <a:lnTo>
                      <a:pt x="8770" y="6584"/>
                    </a:lnTo>
                    <a:cubicBezTo>
                      <a:pt x="8725" y="6763"/>
                      <a:pt x="8583" y="6888"/>
                      <a:pt x="8404" y="6923"/>
                    </a:cubicBezTo>
                    <a:lnTo>
                      <a:pt x="8395" y="6923"/>
                    </a:lnTo>
                    <a:cubicBezTo>
                      <a:pt x="8371" y="6927"/>
                      <a:pt x="8346" y="6929"/>
                      <a:pt x="8322" y="6929"/>
                    </a:cubicBezTo>
                    <a:cubicBezTo>
                      <a:pt x="8169" y="6929"/>
                      <a:pt x="8025" y="6858"/>
                      <a:pt x="7940" y="6727"/>
                    </a:cubicBezTo>
                    <a:lnTo>
                      <a:pt x="4336" y="1018"/>
                    </a:lnTo>
                    <a:lnTo>
                      <a:pt x="3640" y="1464"/>
                    </a:lnTo>
                    <a:lnTo>
                      <a:pt x="7245" y="7164"/>
                    </a:lnTo>
                    <a:cubicBezTo>
                      <a:pt x="7343" y="7316"/>
                      <a:pt x="7334" y="7512"/>
                      <a:pt x="7227" y="7664"/>
                    </a:cubicBezTo>
                    <a:lnTo>
                      <a:pt x="7218" y="7664"/>
                    </a:lnTo>
                    <a:cubicBezTo>
                      <a:pt x="7138" y="7787"/>
                      <a:pt x="7005" y="7863"/>
                      <a:pt x="6862" y="7863"/>
                    </a:cubicBezTo>
                    <a:cubicBezTo>
                      <a:pt x="6829" y="7863"/>
                      <a:pt x="6796" y="7859"/>
                      <a:pt x="6763" y="7851"/>
                    </a:cubicBezTo>
                    <a:lnTo>
                      <a:pt x="179" y="6370"/>
                    </a:lnTo>
                    <a:lnTo>
                      <a:pt x="1" y="7164"/>
                    </a:lnTo>
                    <a:lnTo>
                      <a:pt x="6584" y="8654"/>
                    </a:lnTo>
                    <a:cubicBezTo>
                      <a:pt x="6763" y="8690"/>
                      <a:pt x="6888" y="8841"/>
                      <a:pt x="6914" y="9020"/>
                    </a:cubicBezTo>
                    <a:lnTo>
                      <a:pt x="6923" y="9020"/>
                    </a:lnTo>
                    <a:cubicBezTo>
                      <a:pt x="6950" y="9198"/>
                      <a:pt x="6879" y="9386"/>
                      <a:pt x="6727" y="9484"/>
                    </a:cubicBezTo>
                    <a:lnTo>
                      <a:pt x="1018" y="13088"/>
                    </a:lnTo>
                    <a:lnTo>
                      <a:pt x="1455" y="13775"/>
                    </a:lnTo>
                    <a:lnTo>
                      <a:pt x="7164" y="10171"/>
                    </a:lnTo>
                    <a:cubicBezTo>
                      <a:pt x="7232" y="10127"/>
                      <a:pt x="7308" y="10106"/>
                      <a:pt x="7386" y="10106"/>
                    </a:cubicBezTo>
                    <a:cubicBezTo>
                      <a:pt x="7482" y="10106"/>
                      <a:pt x="7580" y="10138"/>
                      <a:pt x="7664" y="10197"/>
                    </a:cubicBezTo>
                    <a:cubicBezTo>
                      <a:pt x="7816" y="10295"/>
                      <a:pt x="7887" y="10483"/>
                      <a:pt x="7851" y="10652"/>
                    </a:cubicBezTo>
                    <a:lnTo>
                      <a:pt x="6361" y="17236"/>
                    </a:lnTo>
                    <a:lnTo>
                      <a:pt x="7164" y="17423"/>
                    </a:lnTo>
                    <a:lnTo>
                      <a:pt x="8645" y="10840"/>
                    </a:lnTo>
                    <a:cubicBezTo>
                      <a:pt x="8690" y="10661"/>
                      <a:pt x="8833" y="10527"/>
                      <a:pt x="9011" y="10501"/>
                    </a:cubicBezTo>
                    <a:lnTo>
                      <a:pt x="9020" y="10501"/>
                    </a:lnTo>
                    <a:cubicBezTo>
                      <a:pt x="9050" y="10495"/>
                      <a:pt x="9080" y="10492"/>
                      <a:pt x="9110" y="10492"/>
                    </a:cubicBezTo>
                    <a:cubicBezTo>
                      <a:pt x="9256" y="10492"/>
                      <a:pt x="9393" y="10564"/>
                      <a:pt x="9475" y="10697"/>
                    </a:cubicBezTo>
                    <a:lnTo>
                      <a:pt x="13079" y="16397"/>
                    </a:lnTo>
                    <a:lnTo>
                      <a:pt x="13775" y="15960"/>
                    </a:lnTo>
                    <a:lnTo>
                      <a:pt x="10171" y="10260"/>
                    </a:lnTo>
                    <a:cubicBezTo>
                      <a:pt x="10073" y="10099"/>
                      <a:pt x="10081" y="9903"/>
                      <a:pt x="10189" y="9760"/>
                    </a:cubicBezTo>
                    <a:cubicBezTo>
                      <a:pt x="10189" y="9760"/>
                      <a:pt x="10189" y="9751"/>
                      <a:pt x="10197" y="9751"/>
                    </a:cubicBezTo>
                    <a:cubicBezTo>
                      <a:pt x="10277" y="9635"/>
                      <a:pt x="10410" y="9561"/>
                      <a:pt x="10553" y="9561"/>
                    </a:cubicBezTo>
                    <a:cubicBezTo>
                      <a:pt x="10586" y="9561"/>
                      <a:pt x="10619" y="9565"/>
                      <a:pt x="10652" y="9573"/>
                    </a:cubicBezTo>
                    <a:lnTo>
                      <a:pt x="17236" y="11054"/>
                    </a:lnTo>
                    <a:lnTo>
                      <a:pt x="17415" y="10251"/>
                    </a:lnTo>
                    <a:lnTo>
                      <a:pt x="10831" y="8770"/>
                    </a:lnTo>
                    <a:cubicBezTo>
                      <a:pt x="10652" y="8725"/>
                      <a:pt x="10528" y="8583"/>
                      <a:pt x="10501" y="8404"/>
                    </a:cubicBezTo>
                    <a:cubicBezTo>
                      <a:pt x="10501" y="8404"/>
                      <a:pt x="10492" y="8404"/>
                      <a:pt x="10492" y="8395"/>
                    </a:cubicBezTo>
                    <a:cubicBezTo>
                      <a:pt x="10465" y="8217"/>
                      <a:pt x="10536" y="8038"/>
                      <a:pt x="10688" y="7940"/>
                    </a:cubicBezTo>
                    <a:lnTo>
                      <a:pt x="16398" y="4336"/>
                    </a:lnTo>
                    <a:lnTo>
                      <a:pt x="15960" y="3640"/>
                    </a:lnTo>
                    <a:lnTo>
                      <a:pt x="10251" y="7245"/>
                    </a:lnTo>
                    <a:cubicBezTo>
                      <a:pt x="10180" y="7290"/>
                      <a:pt x="10099" y="7313"/>
                      <a:pt x="10018" y="7313"/>
                    </a:cubicBezTo>
                    <a:cubicBezTo>
                      <a:pt x="9926" y="7313"/>
                      <a:pt x="9832" y="7284"/>
                      <a:pt x="9751" y="7227"/>
                    </a:cubicBezTo>
                    <a:cubicBezTo>
                      <a:pt x="9600" y="7120"/>
                      <a:pt x="9528" y="6941"/>
                      <a:pt x="9564" y="6763"/>
                    </a:cubicBezTo>
                    <a:lnTo>
                      <a:pt x="11054" y="179"/>
                    </a:lnTo>
                    <a:lnTo>
                      <a:pt x="102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2"/>
              <p:cNvSpPr/>
              <p:nvPr/>
            </p:nvSpPr>
            <p:spPr>
              <a:xfrm>
                <a:off x="838025" y="1029300"/>
                <a:ext cx="507175" cy="462325"/>
              </a:xfrm>
              <a:custGeom>
                <a:avLst/>
                <a:gdLst/>
                <a:ahLst/>
                <a:cxnLst/>
                <a:rect l="l" t="t" r="r" b="b"/>
                <a:pathLst>
                  <a:path w="20287" h="18493" extrusionOk="0">
                    <a:moveTo>
                      <a:pt x="10139" y="820"/>
                    </a:moveTo>
                    <a:cubicBezTo>
                      <a:pt x="10753" y="820"/>
                      <a:pt x="11376" y="887"/>
                      <a:pt x="11999" y="1028"/>
                    </a:cubicBezTo>
                    <a:cubicBezTo>
                      <a:pt x="16531" y="2054"/>
                      <a:pt x="19386" y="6568"/>
                      <a:pt x="18360" y="11100"/>
                    </a:cubicBezTo>
                    <a:cubicBezTo>
                      <a:pt x="17482" y="15013"/>
                      <a:pt x="13990" y="17675"/>
                      <a:pt x="10136" y="17675"/>
                    </a:cubicBezTo>
                    <a:cubicBezTo>
                      <a:pt x="9526" y="17675"/>
                      <a:pt x="8907" y="17609"/>
                      <a:pt x="8288" y="17470"/>
                    </a:cubicBezTo>
                    <a:cubicBezTo>
                      <a:pt x="3756" y="16444"/>
                      <a:pt x="901" y="11921"/>
                      <a:pt x="1927" y="7389"/>
                    </a:cubicBezTo>
                    <a:cubicBezTo>
                      <a:pt x="2804" y="3481"/>
                      <a:pt x="6289" y="820"/>
                      <a:pt x="10139" y="820"/>
                    </a:cubicBezTo>
                    <a:close/>
                    <a:moveTo>
                      <a:pt x="10152" y="0"/>
                    </a:moveTo>
                    <a:cubicBezTo>
                      <a:pt x="5925" y="0"/>
                      <a:pt x="2095" y="2920"/>
                      <a:pt x="1124" y="7211"/>
                    </a:cubicBezTo>
                    <a:cubicBezTo>
                      <a:pt x="0" y="12188"/>
                      <a:pt x="3132" y="17140"/>
                      <a:pt x="8110" y="18264"/>
                    </a:cubicBezTo>
                    <a:cubicBezTo>
                      <a:pt x="8792" y="18418"/>
                      <a:pt x="9475" y="18492"/>
                      <a:pt x="10148" y="18492"/>
                    </a:cubicBezTo>
                    <a:cubicBezTo>
                      <a:pt x="14369" y="18492"/>
                      <a:pt x="18193" y="15572"/>
                      <a:pt x="19163" y="11279"/>
                    </a:cubicBezTo>
                    <a:cubicBezTo>
                      <a:pt x="20287" y="6310"/>
                      <a:pt x="17147" y="1349"/>
                      <a:pt x="12178" y="225"/>
                    </a:cubicBezTo>
                    <a:cubicBezTo>
                      <a:pt x="11499" y="73"/>
                      <a:pt x="10820" y="0"/>
                      <a:pt x="10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42"/>
            <p:cNvGrpSpPr/>
            <p:nvPr/>
          </p:nvGrpSpPr>
          <p:grpSpPr>
            <a:xfrm>
              <a:off x="5515700" y="1642600"/>
              <a:ext cx="773475" cy="743400"/>
              <a:chOff x="849850" y="1791875"/>
              <a:chExt cx="773475" cy="743400"/>
            </a:xfrm>
          </p:grpSpPr>
          <p:sp>
            <p:nvSpPr>
              <p:cNvPr id="708" name="Google Shape;708;p42"/>
              <p:cNvSpPr/>
              <p:nvPr/>
            </p:nvSpPr>
            <p:spPr>
              <a:xfrm>
                <a:off x="1186600" y="1791875"/>
                <a:ext cx="152575" cy="278350"/>
              </a:xfrm>
              <a:custGeom>
                <a:avLst/>
                <a:gdLst/>
                <a:ahLst/>
                <a:cxnLst/>
                <a:rect l="l" t="t" r="r" b="b"/>
                <a:pathLst>
                  <a:path w="6103" h="11134" extrusionOk="0">
                    <a:moveTo>
                      <a:pt x="1" y="0"/>
                    </a:moveTo>
                    <a:lnTo>
                      <a:pt x="1" y="0"/>
                    </a:lnTo>
                    <a:cubicBezTo>
                      <a:pt x="5059" y="6058"/>
                      <a:pt x="1170" y="11134"/>
                      <a:pt x="1170" y="11134"/>
                    </a:cubicBezTo>
                    <a:cubicBezTo>
                      <a:pt x="1170" y="11134"/>
                      <a:pt x="6103" y="10126"/>
                      <a:pt x="5532" y="5308"/>
                    </a:cubicBezTo>
                    <a:cubicBezTo>
                      <a:pt x="5006" y="839"/>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2"/>
              <p:cNvSpPr/>
              <p:nvPr/>
            </p:nvSpPr>
            <p:spPr>
              <a:xfrm>
                <a:off x="1343850" y="2009900"/>
                <a:ext cx="279475" cy="129925"/>
              </a:xfrm>
              <a:custGeom>
                <a:avLst/>
                <a:gdLst/>
                <a:ahLst/>
                <a:cxnLst/>
                <a:rect l="l" t="t" r="r" b="b"/>
                <a:pathLst>
                  <a:path w="11179" h="5197" extrusionOk="0">
                    <a:moveTo>
                      <a:pt x="5298" y="1"/>
                    </a:moveTo>
                    <a:cubicBezTo>
                      <a:pt x="5234" y="1"/>
                      <a:pt x="5169" y="2"/>
                      <a:pt x="5103" y="4"/>
                    </a:cubicBezTo>
                    <a:cubicBezTo>
                      <a:pt x="250" y="165"/>
                      <a:pt x="0" y="5196"/>
                      <a:pt x="0" y="5196"/>
                    </a:cubicBezTo>
                    <a:cubicBezTo>
                      <a:pt x="0" y="5196"/>
                      <a:pt x="2127" y="2988"/>
                      <a:pt x="5676" y="2988"/>
                    </a:cubicBezTo>
                    <a:cubicBezTo>
                      <a:pt x="7251" y="2988"/>
                      <a:pt x="9105" y="3423"/>
                      <a:pt x="11178" y="4679"/>
                    </a:cubicBezTo>
                    <a:cubicBezTo>
                      <a:pt x="11178" y="4679"/>
                      <a:pt x="9645" y="1"/>
                      <a:pt x="52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2"/>
              <p:cNvSpPr/>
              <p:nvPr/>
            </p:nvSpPr>
            <p:spPr>
              <a:xfrm>
                <a:off x="1329125" y="1948175"/>
                <a:ext cx="216575" cy="140125"/>
              </a:xfrm>
              <a:custGeom>
                <a:avLst/>
                <a:gdLst/>
                <a:ahLst/>
                <a:cxnLst/>
                <a:rect l="l" t="t" r="r" b="b"/>
                <a:pathLst>
                  <a:path w="8663" h="5605" extrusionOk="0">
                    <a:moveTo>
                      <a:pt x="5068" y="1"/>
                    </a:moveTo>
                    <a:cubicBezTo>
                      <a:pt x="4453" y="1"/>
                      <a:pt x="3795" y="142"/>
                      <a:pt x="3123" y="510"/>
                    </a:cubicBezTo>
                    <a:cubicBezTo>
                      <a:pt x="1" y="2223"/>
                      <a:pt x="1499" y="5604"/>
                      <a:pt x="1499" y="5604"/>
                    </a:cubicBezTo>
                    <a:cubicBezTo>
                      <a:pt x="1499" y="5604"/>
                      <a:pt x="2757" y="1524"/>
                      <a:pt x="7886" y="1524"/>
                    </a:cubicBezTo>
                    <a:cubicBezTo>
                      <a:pt x="8135" y="1524"/>
                      <a:pt x="8394" y="1534"/>
                      <a:pt x="8663" y="1554"/>
                    </a:cubicBezTo>
                    <a:cubicBezTo>
                      <a:pt x="8663" y="1554"/>
                      <a:pt x="7104" y="1"/>
                      <a:pt x="5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2"/>
              <p:cNvSpPr/>
              <p:nvPr/>
            </p:nvSpPr>
            <p:spPr>
              <a:xfrm>
                <a:off x="1283850" y="1827775"/>
                <a:ext cx="116675" cy="203275"/>
              </a:xfrm>
              <a:custGeom>
                <a:avLst/>
                <a:gdLst/>
                <a:ahLst/>
                <a:cxnLst/>
                <a:rect l="l" t="t" r="r" b="b"/>
                <a:pathLst>
                  <a:path w="4667" h="8131" extrusionOk="0">
                    <a:moveTo>
                      <a:pt x="1276" y="1"/>
                    </a:moveTo>
                    <a:cubicBezTo>
                      <a:pt x="3721" y="5255"/>
                      <a:pt x="1" y="8128"/>
                      <a:pt x="1" y="8128"/>
                    </a:cubicBezTo>
                    <a:cubicBezTo>
                      <a:pt x="1" y="8128"/>
                      <a:pt x="44" y="8130"/>
                      <a:pt x="122" y="8130"/>
                    </a:cubicBezTo>
                    <a:cubicBezTo>
                      <a:pt x="764" y="8130"/>
                      <a:pt x="3749" y="7960"/>
                      <a:pt x="4202" y="4818"/>
                    </a:cubicBezTo>
                    <a:cubicBezTo>
                      <a:pt x="4666" y="1544"/>
                      <a:pt x="1276" y="1"/>
                      <a:pt x="12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2"/>
              <p:cNvSpPr/>
              <p:nvPr/>
            </p:nvSpPr>
            <p:spPr>
              <a:xfrm>
                <a:off x="1321775" y="1881975"/>
                <a:ext cx="156125" cy="175100"/>
              </a:xfrm>
              <a:custGeom>
                <a:avLst/>
                <a:gdLst/>
                <a:ahLst/>
                <a:cxnLst/>
                <a:rect l="l" t="t" r="r" b="b"/>
                <a:pathLst>
                  <a:path w="6245" h="7004" fill="none" extrusionOk="0">
                    <a:moveTo>
                      <a:pt x="0" y="7003"/>
                    </a:moveTo>
                    <a:cubicBezTo>
                      <a:pt x="0" y="7003"/>
                      <a:pt x="3212" y="2257"/>
                      <a:pt x="6245" y="0"/>
                    </a:cubicBezTo>
                  </a:path>
                </a:pathLst>
              </a:custGeom>
              <a:noFill/>
              <a:ln w="379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2"/>
              <p:cNvSpPr/>
              <p:nvPr/>
            </p:nvSpPr>
            <p:spPr>
              <a:xfrm>
                <a:off x="849850" y="1860675"/>
                <a:ext cx="769000" cy="674600"/>
              </a:xfrm>
              <a:custGeom>
                <a:avLst/>
                <a:gdLst/>
                <a:ahLst/>
                <a:cxnLst/>
                <a:rect l="l" t="t" r="r" b="b"/>
                <a:pathLst>
                  <a:path w="30760" h="26984" extrusionOk="0">
                    <a:moveTo>
                      <a:pt x="11222" y="1"/>
                    </a:moveTo>
                    <a:cubicBezTo>
                      <a:pt x="7674" y="1"/>
                      <a:pt x="2675" y="3278"/>
                      <a:pt x="1428" y="9060"/>
                    </a:cubicBezTo>
                    <a:cubicBezTo>
                      <a:pt x="0" y="15715"/>
                      <a:pt x="3149" y="20157"/>
                      <a:pt x="8172" y="23628"/>
                    </a:cubicBezTo>
                    <a:cubicBezTo>
                      <a:pt x="11113" y="25663"/>
                      <a:pt x="14140" y="26984"/>
                      <a:pt x="17296" y="26984"/>
                    </a:cubicBezTo>
                    <a:cubicBezTo>
                      <a:pt x="19521" y="26984"/>
                      <a:pt x="21809" y="26328"/>
                      <a:pt x="24176" y="24805"/>
                    </a:cubicBezTo>
                    <a:cubicBezTo>
                      <a:pt x="29904" y="21130"/>
                      <a:pt x="30760" y="13948"/>
                      <a:pt x="28467" y="11138"/>
                    </a:cubicBezTo>
                    <a:cubicBezTo>
                      <a:pt x="26183" y="8328"/>
                      <a:pt x="23900" y="9711"/>
                      <a:pt x="19778" y="6856"/>
                    </a:cubicBezTo>
                    <a:cubicBezTo>
                      <a:pt x="15657" y="4010"/>
                      <a:pt x="16147" y="1388"/>
                      <a:pt x="12713" y="228"/>
                    </a:cubicBezTo>
                    <a:cubicBezTo>
                      <a:pt x="12261" y="76"/>
                      <a:pt x="11758" y="1"/>
                      <a:pt x="1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2"/>
              <p:cNvSpPr/>
              <p:nvPr/>
            </p:nvSpPr>
            <p:spPr>
              <a:xfrm>
                <a:off x="1096500" y="2040600"/>
                <a:ext cx="134750" cy="120300"/>
              </a:xfrm>
              <a:custGeom>
                <a:avLst/>
                <a:gdLst/>
                <a:ahLst/>
                <a:cxnLst/>
                <a:rect l="l" t="t" r="r" b="b"/>
                <a:pathLst>
                  <a:path w="5390" h="4812" extrusionOk="0">
                    <a:moveTo>
                      <a:pt x="2772" y="0"/>
                    </a:moveTo>
                    <a:cubicBezTo>
                      <a:pt x="2006" y="0"/>
                      <a:pt x="1240" y="375"/>
                      <a:pt x="759" y="1069"/>
                    </a:cubicBezTo>
                    <a:cubicBezTo>
                      <a:pt x="1" y="2175"/>
                      <a:pt x="242" y="3665"/>
                      <a:pt x="1303" y="4405"/>
                    </a:cubicBezTo>
                    <a:cubicBezTo>
                      <a:pt x="1701" y="4680"/>
                      <a:pt x="2155" y="4811"/>
                      <a:pt x="2608" y="4811"/>
                    </a:cubicBezTo>
                    <a:cubicBezTo>
                      <a:pt x="3375" y="4811"/>
                      <a:pt x="4140" y="4435"/>
                      <a:pt x="4622" y="3745"/>
                    </a:cubicBezTo>
                    <a:cubicBezTo>
                      <a:pt x="5389" y="2639"/>
                      <a:pt x="5139" y="1140"/>
                      <a:pt x="4078" y="409"/>
                    </a:cubicBezTo>
                    <a:cubicBezTo>
                      <a:pt x="3682" y="133"/>
                      <a:pt x="3227" y="0"/>
                      <a:pt x="27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2"/>
              <p:cNvSpPr/>
              <p:nvPr/>
            </p:nvSpPr>
            <p:spPr>
              <a:xfrm>
                <a:off x="1130625" y="2057800"/>
                <a:ext cx="52000" cy="44300"/>
              </a:xfrm>
              <a:custGeom>
                <a:avLst/>
                <a:gdLst/>
                <a:ahLst/>
                <a:cxnLst/>
                <a:rect l="l" t="t" r="r" b="b"/>
                <a:pathLst>
                  <a:path w="2080" h="1772" extrusionOk="0">
                    <a:moveTo>
                      <a:pt x="981" y="1"/>
                    </a:moveTo>
                    <a:cubicBezTo>
                      <a:pt x="702" y="1"/>
                      <a:pt x="437" y="125"/>
                      <a:pt x="277" y="354"/>
                    </a:cubicBezTo>
                    <a:cubicBezTo>
                      <a:pt x="1" y="746"/>
                      <a:pt x="126" y="1300"/>
                      <a:pt x="554" y="1594"/>
                    </a:cubicBezTo>
                    <a:cubicBezTo>
                      <a:pt x="724" y="1714"/>
                      <a:pt x="919" y="1771"/>
                      <a:pt x="1107" y="1771"/>
                    </a:cubicBezTo>
                    <a:cubicBezTo>
                      <a:pt x="1383" y="1771"/>
                      <a:pt x="1648" y="1648"/>
                      <a:pt x="1812" y="1416"/>
                    </a:cubicBezTo>
                    <a:cubicBezTo>
                      <a:pt x="2079" y="1023"/>
                      <a:pt x="1955" y="470"/>
                      <a:pt x="1535" y="176"/>
                    </a:cubicBezTo>
                    <a:cubicBezTo>
                      <a:pt x="1363" y="57"/>
                      <a:pt x="1169"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2"/>
              <p:cNvSpPr/>
              <p:nvPr/>
            </p:nvSpPr>
            <p:spPr>
              <a:xfrm>
                <a:off x="1165200" y="2118375"/>
                <a:ext cx="18550" cy="15925"/>
              </a:xfrm>
              <a:custGeom>
                <a:avLst/>
                <a:gdLst/>
                <a:ahLst/>
                <a:cxnLst/>
                <a:rect l="l" t="t" r="r" b="b"/>
                <a:pathLst>
                  <a:path w="742" h="637" extrusionOk="0">
                    <a:moveTo>
                      <a:pt x="350" y="0"/>
                    </a:moveTo>
                    <a:cubicBezTo>
                      <a:pt x="252" y="0"/>
                      <a:pt x="158" y="45"/>
                      <a:pt x="99" y="126"/>
                    </a:cubicBezTo>
                    <a:cubicBezTo>
                      <a:pt x="1" y="268"/>
                      <a:pt x="45" y="465"/>
                      <a:pt x="197" y="572"/>
                    </a:cubicBezTo>
                    <a:cubicBezTo>
                      <a:pt x="259" y="616"/>
                      <a:pt x="331" y="637"/>
                      <a:pt x="399" y="637"/>
                    </a:cubicBezTo>
                    <a:cubicBezTo>
                      <a:pt x="498" y="637"/>
                      <a:pt x="590" y="593"/>
                      <a:pt x="643" y="509"/>
                    </a:cubicBezTo>
                    <a:cubicBezTo>
                      <a:pt x="741" y="366"/>
                      <a:pt x="696" y="170"/>
                      <a:pt x="545" y="63"/>
                    </a:cubicBezTo>
                    <a:cubicBezTo>
                      <a:pt x="484" y="20"/>
                      <a:pt x="416"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2"/>
              <p:cNvSpPr/>
              <p:nvPr/>
            </p:nvSpPr>
            <p:spPr>
              <a:xfrm>
                <a:off x="1276275" y="2165050"/>
                <a:ext cx="134725" cy="120350"/>
              </a:xfrm>
              <a:custGeom>
                <a:avLst/>
                <a:gdLst/>
                <a:ahLst/>
                <a:cxnLst/>
                <a:rect l="l" t="t" r="r" b="b"/>
                <a:pathLst>
                  <a:path w="5389" h="4814" extrusionOk="0">
                    <a:moveTo>
                      <a:pt x="2774" y="0"/>
                    </a:moveTo>
                    <a:cubicBezTo>
                      <a:pt x="2011" y="0"/>
                      <a:pt x="1249" y="375"/>
                      <a:pt x="767" y="1069"/>
                    </a:cubicBezTo>
                    <a:cubicBezTo>
                      <a:pt x="0" y="2175"/>
                      <a:pt x="241" y="3674"/>
                      <a:pt x="1312" y="4405"/>
                    </a:cubicBezTo>
                    <a:cubicBezTo>
                      <a:pt x="1707" y="4681"/>
                      <a:pt x="2163" y="4813"/>
                      <a:pt x="2617" y="4813"/>
                    </a:cubicBezTo>
                    <a:cubicBezTo>
                      <a:pt x="3382" y="4813"/>
                      <a:pt x="4146" y="4439"/>
                      <a:pt x="4621" y="3745"/>
                    </a:cubicBezTo>
                    <a:cubicBezTo>
                      <a:pt x="5389" y="2639"/>
                      <a:pt x="5148" y="1140"/>
                      <a:pt x="4077" y="408"/>
                    </a:cubicBezTo>
                    <a:cubicBezTo>
                      <a:pt x="3681" y="132"/>
                      <a:pt x="3228"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2"/>
              <p:cNvSpPr/>
              <p:nvPr/>
            </p:nvSpPr>
            <p:spPr>
              <a:xfrm>
                <a:off x="1339600" y="2202475"/>
                <a:ext cx="51775" cy="44200"/>
              </a:xfrm>
              <a:custGeom>
                <a:avLst/>
                <a:gdLst/>
                <a:ahLst/>
                <a:cxnLst/>
                <a:rect l="l" t="t" r="r" b="b"/>
                <a:pathLst>
                  <a:path w="2071" h="1768" extrusionOk="0">
                    <a:moveTo>
                      <a:pt x="973" y="1"/>
                    </a:moveTo>
                    <a:cubicBezTo>
                      <a:pt x="697" y="1"/>
                      <a:pt x="433" y="124"/>
                      <a:pt x="268" y="357"/>
                    </a:cubicBezTo>
                    <a:cubicBezTo>
                      <a:pt x="1" y="749"/>
                      <a:pt x="126" y="1302"/>
                      <a:pt x="545" y="1597"/>
                    </a:cubicBezTo>
                    <a:cubicBezTo>
                      <a:pt x="718" y="1712"/>
                      <a:pt x="913" y="1768"/>
                      <a:pt x="1102" y="1768"/>
                    </a:cubicBezTo>
                    <a:cubicBezTo>
                      <a:pt x="1379" y="1768"/>
                      <a:pt x="1643" y="1647"/>
                      <a:pt x="1803" y="1418"/>
                    </a:cubicBezTo>
                    <a:cubicBezTo>
                      <a:pt x="2071" y="1026"/>
                      <a:pt x="1955" y="473"/>
                      <a:pt x="1526" y="178"/>
                    </a:cubicBezTo>
                    <a:cubicBezTo>
                      <a:pt x="1356" y="59"/>
                      <a:pt x="1162" y="1"/>
                      <a:pt x="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2"/>
              <p:cNvSpPr/>
              <p:nvPr/>
            </p:nvSpPr>
            <p:spPr>
              <a:xfrm>
                <a:off x="1306600" y="2216200"/>
                <a:ext cx="18525" cy="16025"/>
              </a:xfrm>
              <a:custGeom>
                <a:avLst/>
                <a:gdLst/>
                <a:ahLst/>
                <a:cxnLst/>
                <a:rect l="l" t="t" r="r" b="b"/>
                <a:pathLst>
                  <a:path w="741" h="641" extrusionOk="0">
                    <a:moveTo>
                      <a:pt x="345" y="1"/>
                    </a:moveTo>
                    <a:cubicBezTo>
                      <a:pt x="248" y="1"/>
                      <a:pt x="156" y="45"/>
                      <a:pt x="99" y="129"/>
                    </a:cubicBezTo>
                    <a:cubicBezTo>
                      <a:pt x="1" y="272"/>
                      <a:pt x="45" y="468"/>
                      <a:pt x="197" y="575"/>
                    </a:cubicBezTo>
                    <a:cubicBezTo>
                      <a:pt x="259" y="619"/>
                      <a:pt x="329" y="640"/>
                      <a:pt x="397" y="640"/>
                    </a:cubicBezTo>
                    <a:cubicBezTo>
                      <a:pt x="493" y="640"/>
                      <a:pt x="585" y="596"/>
                      <a:pt x="643" y="512"/>
                    </a:cubicBezTo>
                    <a:cubicBezTo>
                      <a:pt x="741" y="370"/>
                      <a:pt x="696" y="173"/>
                      <a:pt x="545" y="66"/>
                    </a:cubicBezTo>
                    <a:cubicBezTo>
                      <a:pt x="482" y="22"/>
                      <a:pt x="412"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2"/>
              <p:cNvSpPr/>
              <p:nvPr/>
            </p:nvSpPr>
            <p:spPr>
              <a:xfrm>
                <a:off x="1144025" y="2197100"/>
                <a:ext cx="107725" cy="97275"/>
              </a:xfrm>
              <a:custGeom>
                <a:avLst/>
                <a:gdLst/>
                <a:ahLst/>
                <a:cxnLst/>
                <a:rect l="l" t="t" r="r" b="b"/>
                <a:pathLst>
                  <a:path w="4309" h="3891" fill="none" extrusionOk="0">
                    <a:moveTo>
                      <a:pt x="981" y="1"/>
                    </a:moveTo>
                    <a:cubicBezTo>
                      <a:pt x="981" y="1"/>
                      <a:pt x="0" y="1678"/>
                      <a:pt x="1597" y="2784"/>
                    </a:cubicBezTo>
                    <a:cubicBezTo>
                      <a:pt x="3194" y="3890"/>
                      <a:pt x="4309" y="2302"/>
                      <a:pt x="4309" y="2302"/>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2"/>
              <p:cNvSpPr/>
              <p:nvPr/>
            </p:nvSpPr>
            <p:spPr>
              <a:xfrm>
                <a:off x="1030950" y="2128425"/>
                <a:ext cx="89000" cy="67350"/>
              </a:xfrm>
              <a:custGeom>
                <a:avLst/>
                <a:gdLst/>
                <a:ahLst/>
                <a:cxnLst/>
                <a:rect l="l" t="t" r="r" b="b"/>
                <a:pathLst>
                  <a:path w="3560" h="2694" extrusionOk="0">
                    <a:moveTo>
                      <a:pt x="1171" y="0"/>
                    </a:moveTo>
                    <a:cubicBezTo>
                      <a:pt x="820" y="0"/>
                      <a:pt x="523" y="119"/>
                      <a:pt x="357" y="357"/>
                    </a:cubicBezTo>
                    <a:cubicBezTo>
                      <a:pt x="0" y="865"/>
                      <a:pt x="357" y="1722"/>
                      <a:pt x="1142" y="2266"/>
                    </a:cubicBezTo>
                    <a:cubicBezTo>
                      <a:pt x="1553" y="2551"/>
                      <a:pt x="2003" y="2694"/>
                      <a:pt x="2389" y="2694"/>
                    </a:cubicBezTo>
                    <a:cubicBezTo>
                      <a:pt x="2740" y="2694"/>
                      <a:pt x="3037" y="2575"/>
                      <a:pt x="3203" y="2337"/>
                    </a:cubicBezTo>
                    <a:cubicBezTo>
                      <a:pt x="3560" y="1829"/>
                      <a:pt x="3203" y="972"/>
                      <a:pt x="2418" y="428"/>
                    </a:cubicBezTo>
                    <a:cubicBezTo>
                      <a:pt x="2007" y="143"/>
                      <a:pt x="1557" y="0"/>
                      <a:pt x="1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2"/>
              <p:cNvSpPr/>
              <p:nvPr/>
            </p:nvSpPr>
            <p:spPr>
              <a:xfrm>
                <a:off x="1272925" y="2295825"/>
                <a:ext cx="88800" cy="67425"/>
              </a:xfrm>
              <a:custGeom>
                <a:avLst/>
                <a:gdLst/>
                <a:ahLst/>
                <a:cxnLst/>
                <a:rect l="l" t="t" r="r" b="b"/>
                <a:pathLst>
                  <a:path w="3552" h="2697" extrusionOk="0">
                    <a:moveTo>
                      <a:pt x="1167" y="0"/>
                    </a:moveTo>
                    <a:cubicBezTo>
                      <a:pt x="818" y="0"/>
                      <a:pt x="522" y="119"/>
                      <a:pt x="357" y="361"/>
                    </a:cubicBezTo>
                    <a:cubicBezTo>
                      <a:pt x="0" y="869"/>
                      <a:pt x="357" y="1725"/>
                      <a:pt x="1142" y="2270"/>
                    </a:cubicBezTo>
                    <a:cubicBezTo>
                      <a:pt x="1551" y="2553"/>
                      <a:pt x="1999" y="2696"/>
                      <a:pt x="2384" y="2696"/>
                    </a:cubicBezTo>
                    <a:cubicBezTo>
                      <a:pt x="2737" y="2696"/>
                      <a:pt x="3037" y="2576"/>
                      <a:pt x="3203" y="2332"/>
                    </a:cubicBezTo>
                    <a:cubicBezTo>
                      <a:pt x="3551" y="1824"/>
                      <a:pt x="3203" y="976"/>
                      <a:pt x="2418" y="432"/>
                    </a:cubicBezTo>
                    <a:cubicBezTo>
                      <a:pt x="2006" y="146"/>
                      <a:pt x="1554"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42"/>
            <p:cNvGrpSpPr/>
            <p:nvPr/>
          </p:nvGrpSpPr>
          <p:grpSpPr>
            <a:xfrm>
              <a:off x="6945325" y="837100"/>
              <a:ext cx="1046025" cy="1717100"/>
              <a:chOff x="1317525" y="725375"/>
              <a:chExt cx="1046025" cy="1717100"/>
            </a:xfrm>
          </p:grpSpPr>
          <p:sp>
            <p:nvSpPr>
              <p:cNvPr id="724" name="Google Shape;724;p42"/>
              <p:cNvSpPr/>
              <p:nvPr/>
            </p:nvSpPr>
            <p:spPr>
              <a:xfrm>
                <a:off x="1435075" y="914050"/>
                <a:ext cx="372475" cy="439150"/>
              </a:xfrm>
              <a:custGeom>
                <a:avLst/>
                <a:gdLst/>
                <a:ahLst/>
                <a:cxnLst/>
                <a:rect l="l" t="t" r="r" b="b"/>
                <a:pathLst>
                  <a:path w="14899" h="17566" fill="none" extrusionOk="0">
                    <a:moveTo>
                      <a:pt x="14898" y="17566"/>
                    </a:moveTo>
                    <a:cubicBezTo>
                      <a:pt x="14898" y="17566"/>
                      <a:pt x="9911" y="10518"/>
                      <a:pt x="0" y="0"/>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2"/>
              <p:cNvSpPr/>
              <p:nvPr/>
            </p:nvSpPr>
            <p:spPr>
              <a:xfrm>
                <a:off x="1851000" y="725375"/>
                <a:ext cx="68950" cy="586800"/>
              </a:xfrm>
              <a:custGeom>
                <a:avLst/>
                <a:gdLst/>
                <a:ahLst/>
                <a:cxnLst/>
                <a:rect l="l" t="t" r="r" b="b"/>
                <a:pathLst>
                  <a:path w="2758" h="23472" fill="none" extrusionOk="0">
                    <a:moveTo>
                      <a:pt x="1598" y="23471"/>
                    </a:moveTo>
                    <a:cubicBezTo>
                      <a:pt x="1598" y="23471"/>
                      <a:pt x="1" y="13845"/>
                      <a:pt x="2757" y="0"/>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2"/>
              <p:cNvSpPr/>
              <p:nvPr/>
            </p:nvSpPr>
            <p:spPr>
              <a:xfrm>
                <a:off x="1317525" y="968675"/>
                <a:ext cx="428025" cy="402375"/>
              </a:xfrm>
              <a:custGeom>
                <a:avLst/>
                <a:gdLst/>
                <a:ahLst/>
                <a:cxnLst/>
                <a:rect l="l" t="t" r="r" b="b"/>
                <a:pathLst>
                  <a:path w="17121" h="16095" fill="none" extrusionOk="0">
                    <a:moveTo>
                      <a:pt x="17120" y="16094"/>
                    </a:moveTo>
                    <a:cubicBezTo>
                      <a:pt x="17120" y="16094"/>
                      <a:pt x="12847" y="801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2"/>
              <p:cNvSpPr/>
              <p:nvPr/>
            </p:nvSpPr>
            <p:spPr>
              <a:xfrm>
                <a:off x="1533425" y="845575"/>
                <a:ext cx="307575" cy="486900"/>
              </a:xfrm>
              <a:custGeom>
                <a:avLst/>
                <a:gdLst/>
                <a:ahLst/>
                <a:cxnLst/>
                <a:rect l="l" t="t" r="r" b="b"/>
                <a:pathLst>
                  <a:path w="12303" h="19476" fill="none" extrusionOk="0">
                    <a:moveTo>
                      <a:pt x="12302" y="19475"/>
                    </a:moveTo>
                    <a:cubicBezTo>
                      <a:pt x="12302" y="19475"/>
                      <a:pt x="8341" y="11803"/>
                      <a:pt x="0"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2"/>
              <p:cNvSpPr/>
              <p:nvPr/>
            </p:nvSpPr>
            <p:spPr>
              <a:xfrm>
                <a:off x="1795475" y="768400"/>
                <a:ext cx="36825" cy="574775"/>
              </a:xfrm>
              <a:custGeom>
                <a:avLst/>
                <a:gdLst/>
                <a:ahLst/>
                <a:cxnLst/>
                <a:rect l="l" t="t" r="r" b="b"/>
                <a:pathLst>
                  <a:path w="1473" h="22991" fill="none" extrusionOk="0">
                    <a:moveTo>
                      <a:pt x="1472" y="22990"/>
                    </a:moveTo>
                    <a:cubicBezTo>
                      <a:pt x="1472" y="22990"/>
                      <a:pt x="170" y="14453"/>
                      <a:pt x="0" y="1"/>
                    </a:cubicBezTo>
                  </a:path>
                </a:pathLst>
              </a:custGeom>
              <a:noFill/>
              <a:ln w="65800" cap="rnd" cmpd="sng">
                <a:solidFill>
                  <a:schemeClr val="accent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2"/>
              <p:cNvSpPr/>
              <p:nvPr/>
            </p:nvSpPr>
            <p:spPr>
              <a:xfrm>
                <a:off x="1701575" y="777550"/>
                <a:ext cx="116900" cy="564050"/>
              </a:xfrm>
              <a:custGeom>
                <a:avLst/>
                <a:gdLst/>
                <a:ahLst/>
                <a:cxnLst/>
                <a:rect l="l" t="t" r="r" b="b"/>
                <a:pathLst>
                  <a:path w="4676" h="22562" fill="none" extrusionOk="0">
                    <a:moveTo>
                      <a:pt x="4675" y="22562"/>
                    </a:moveTo>
                    <a:cubicBezTo>
                      <a:pt x="4675" y="22562"/>
                      <a:pt x="2195" y="14292"/>
                      <a:pt x="1" y="1"/>
                    </a:cubicBezTo>
                  </a:path>
                </a:pathLst>
              </a:custGeom>
              <a:noFill/>
              <a:ln w="65800" cap="rnd" cmpd="sng">
                <a:solidFill>
                  <a:schemeClr val="accent4"/>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2"/>
              <p:cNvSpPr/>
              <p:nvPr/>
            </p:nvSpPr>
            <p:spPr>
              <a:xfrm>
                <a:off x="1542125" y="1206350"/>
                <a:ext cx="821425" cy="1236125"/>
              </a:xfrm>
              <a:custGeom>
                <a:avLst/>
                <a:gdLst/>
                <a:ahLst/>
                <a:cxnLst/>
                <a:rect l="l" t="t" r="r" b="b"/>
                <a:pathLst>
                  <a:path w="32857" h="49445" extrusionOk="0">
                    <a:moveTo>
                      <a:pt x="13563" y="1"/>
                    </a:moveTo>
                    <a:cubicBezTo>
                      <a:pt x="12129" y="1"/>
                      <a:pt x="10672" y="277"/>
                      <a:pt x="9233" y="851"/>
                    </a:cubicBezTo>
                    <a:cubicBezTo>
                      <a:pt x="9225" y="851"/>
                      <a:pt x="9216" y="851"/>
                      <a:pt x="9207" y="860"/>
                    </a:cubicBezTo>
                    <a:cubicBezTo>
                      <a:pt x="9207" y="860"/>
                      <a:pt x="9198" y="860"/>
                      <a:pt x="9189" y="869"/>
                    </a:cubicBezTo>
                    <a:cubicBezTo>
                      <a:pt x="2462" y="3617"/>
                      <a:pt x="0" y="11369"/>
                      <a:pt x="3274" y="19460"/>
                    </a:cubicBezTo>
                    <a:cubicBezTo>
                      <a:pt x="6387" y="27179"/>
                      <a:pt x="23573" y="49444"/>
                      <a:pt x="28365" y="49444"/>
                    </a:cubicBezTo>
                    <a:cubicBezTo>
                      <a:pt x="28530" y="49444"/>
                      <a:pt x="28681" y="49418"/>
                      <a:pt x="28815" y="49364"/>
                    </a:cubicBezTo>
                    <a:cubicBezTo>
                      <a:pt x="32856" y="47731"/>
                      <a:pt x="29627" y="18104"/>
                      <a:pt x="26398" y="10120"/>
                    </a:cubicBezTo>
                    <a:cubicBezTo>
                      <a:pt x="23829" y="3755"/>
                      <a:pt x="18853" y="1"/>
                      <a:pt x="13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2"/>
              <p:cNvSpPr/>
              <p:nvPr/>
            </p:nvSpPr>
            <p:spPr>
              <a:xfrm>
                <a:off x="1967200" y="1467250"/>
                <a:ext cx="170650" cy="154150"/>
              </a:xfrm>
              <a:custGeom>
                <a:avLst/>
                <a:gdLst/>
                <a:ahLst/>
                <a:cxnLst/>
                <a:rect l="l" t="t" r="r" b="b"/>
                <a:pathLst>
                  <a:path w="6826" h="6166" extrusionOk="0">
                    <a:moveTo>
                      <a:pt x="3337" y="1"/>
                    </a:moveTo>
                    <a:cubicBezTo>
                      <a:pt x="2976" y="1"/>
                      <a:pt x="2610" y="68"/>
                      <a:pt x="2258" y="210"/>
                    </a:cubicBezTo>
                    <a:cubicBezTo>
                      <a:pt x="723" y="826"/>
                      <a:pt x="1" y="2610"/>
                      <a:pt x="643" y="4198"/>
                    </a:cubicBezTo>
                    <a:cubicBezTo>
                      <a:pt x="1137" y="5419"/>
                      <a:pt x="2290" y="6165"/>
                      <a:pt x="3494" y="6165"/>
                    </a:cubicBezTo>
                    <a:cubicBezTo>
                      <a:pt x="3856" y="6165"/>
                      <a:pt x="4222" y="6098"/>
                      <a:pt x="4577" y="5956"/>
                    </a:cubicBezTo>
                    <a:cubicBezTo>
                      <a:pt x="6103" y="5340"/>
                      <a:pt x="6825" y="3547"/>
                      <a:pt x="6183" y="1968"/>
                    </a:cubicBezTo>
                    <a:cubicBezTo>
                      <a:pt x="5696" y="747"/>
                      <a:pt x="4539" y="1"/>
                      <a:pt x="3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2"/>
              <p:cNvSpPr/>
              <p:nvPr/>
            </p:nvSpPr>
            <p:spPr>
              <a:xfrm>
                <a:off x="2020275" y="1563075"/>
                <a:ext cx="23900" cy="19900"/>
              </a:xfrm>
              <a:custGeom>
                <a:avLst/>
                <a:gdLst/>
                <a:ahLst/>
                <a:cxnLst/>
                <a:rect l="l" t="t" r="r" b="b"/>
                <a:pathLst>
                  <a:path w="956" h="796" extrusionOk="0">
                    <a:moveTo>
                      <a:pt x="503" y="1"/>
                    </a:moveTo>
                    <a:cubicBezTo>
                      <a:pt x="446" y="1"/>
                      <a:pt x="387" y="12"/>
                      <a:pt x="331" y="35"/>
                    </a:cubicBezTo>
                    <a:cubicBezTo>
                      <a:pt x="117" y="124"/>
                      <a:pt x="1" y="356"/>
                      <a:pt x="81" y="561"/>
                    </a:cubicBezTo>
                    <a:cubicBezTo>
                      <a:pt x="142" y="709"/>
                      <a:pt x="298" y="796"/>
                      <a:pt x="462" y="796"/>
                    </a:cubicBezTo>
                    <a:cubicBezTo>
                      <a:pt x="517" y="796"/>
                      <a:pt x="572" y="786"/>
                      <a:pt x="625" y="767"/>
                    </a:cubicBezTo>
                    <a:cubicBezTo>
                      <a:pt x="839" y="677"/>
                      <a:pt x="955" y="436"/>
                      <a:pt x="875" y="240"/>
                    </a:cubicBezTo>
                    <a:cubicBezTo>
                      <a:pt x="816" y="89"/>
                      <a:pt x="664"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2"/>
              <p:cNvSpPr/>
              <p:nvPr/>
            </p:nvSpPr>
            <p:spPr>
              <a:xfrm>
                <a:off x="1709175" y="1571275"/>
                <a:ext cx="170625" cy="154275"/>
              </a:xfrm>
              <a:custGeom>
                <a:avLst/>
                <a:gdLst/>
                <a:ahLst/>
                <a:cxnLst/>
                <a:rect l="l" t="t" r="r" b="b"/>
                <a:pathLst>
                  <a:path w="6825" h="6171" extrusionOk="0">
                    <a:moveTo>
                      <a:pt x="3346" y="1"/>
                    </a:moveTo>
                    <a:cubicBezTo>
                      <a:pt x="2982" y="1"/>
                      <a:pt x="2613" y="70"/>
                      <a:pt x="2257" y="216"/>
                    </a:cubicBezTo>
                    <a:cubicBezTo>
                      <a:pt x="723" y="831"/>
                      <a:pt x="0" y="2615"/>
                      <a:pt x="642" y="4203"/>
                    </a:cubicBezTo>
                    <a:cubicBezTo>
                      <a:pt x="1136" y="5424"/>
                      <a:pt x="2289" y="6170"/>
                      <a:pt x="3493" y="6170"/>
                    </a:cubicBezTo>
                    <a:cubicBezTo>
                      <a:pt x="3855" y="6170"/>
                      <a:pt x="4222" y="6103"/>
                      <a:pt x="4576" y="5961"/>
                    </a:cubicBezTo>
                    <a:cubicBezTo>
                      <a:pt x="6111" y="5345"/>
                      <a:pt x="6825" y="3552"/>
                      <a:pt x="6191" y="1964"/>
                    </a:cubicBezTo>
                    <a:cubicBezTo>
                      <a:pt x="5699" y="746"/>
                      <a:pt x="4545" y="1"/>
                      <a:pt x="3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2"/>
              <p:cNvSpPr/>
              <p:nvPr/>
            </p:nvSpPr>
            <p:spPr>
              <a:xfrm>
                <a:off x="1734150" y="1613750"/>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2"/>
              <p:cNvSpPr/>
              <p:nvPr/>
            </p:nvSpPr>
            <p:spPr>
              <a:xfrm>
                <a:off x="1817100" y="1645150"/>
                <a:ext cx="23900" cy="19825"/>
              </a:xfrm>
              <a:custGeom>
                <a:avLst/>
                <a:gdLst/>
                <a:ahLst/>
                <a:cxnLst/>
                <a:rect l="l" t="t" r="r" b="b"/>
                <a:pathLst>
                  <a:path w="956" h="793" extrusionOk="0">
                    <a:moveTo>
                      <a:pt x="507" y="0"/>
                    </a:moveTo>
                    <a:cubicBezTo>
                      <a:pt x="449" y="0"/>
                      <a:pt x="389" y="12"/>
                      <a:pt x="331" y="35"/>
                    </a:cubicBezTo>
                    <a:cubicBezTo>
                      <a:pt x="117" y="115"/>
                      <a:pt x="1" y="356"/>
                      <a:pt x="90" y="552"/>
                    </a:cubicBezTo>
                    <a:cubicBezTo>
                      <a:pt x="149" y="704"/>
                      <a:pt x="296" y="792"/>
                      <a:pt x="455" y="792"/>
                    </a:cubicBezTo>
                    <a:cubicBezTo>
                      <a:pt x="511" y="792"/>
                      <a:pt x="569" y="781"/>
                      <a:pt x="625" y="758"/>
                    </a:cubicBezTo>
                    <a:cubicBezTo>
                      <a:pt x="848" y="668"/>
                      <a:pt x="955" y="436"/>
                      <a:pt x="875" y="240"/>
                    </a:cubicBezTo>
                    <a:cubicBezTo>
                      <a:pt x="816" y="89"/>
                      <a:pt x="669" y="0"/>
                      <a:pt x="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2"/>
              <p:cNvSpPr/>
              <p:nvPr/>
            </p:nvSpPr>
            <p:spPr>
              <a:xfrm>
                <a:off x="1900300" y="1662525"/>
                <a:ext cx="138300" cy="105500"/>
              </a:xfrm>
              <a:custGeom>
                <a:avLst/>
                <a:gdLst/>
                <a:ahLst/>
                <a:cxnLst/>
                <a:rect l="l" t="t" r="r" b="b"/>
                <a:pathLst>
                  <a:path w="5532" h="4220" fill="none" extrusionOk="0">
                    <a:moveTo>
                      <a:pt x="4782" y="0"/>
                    </a:moveTo>
                    <a:cubicBezTo>
                      <a:pt x="4782" y="0"/>
                      <a:pt x="5531" y="2364"/>
                      <a:pt x="3239" y="3292"/>
                    </a:cubicBezTo>
                    <a:cubicBezTo>
                      <a:pt x="946" y="4220"/>
                      <a:pt x="0" y="1936"/>
                      <a:pt x="0" y="1936"/>
                    </a:cubicBezTo>
                  </a:path>
                </a:pathLst>
              </a:custGeom>
              <a:noFill/>
              <a:ln w="19050" cap="rnd"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2"/>
              <p:cNvSpPr/>
              <p:nvPr/>
            </p:nvSpPr>
            <p:spPr>
              <a:xfrm>
                <a:off x="1739500" y="1746500"/>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2"/>
              <p:cNvSpPr/>
              <p:nvPr/>
            </p:nvSpPr>
            <p:spPr>
              <a:xfrm>
                <a:off x="2033338" y="1491625"/>
                <a:ext cx="66250" cy="55550"/>
              </a:xfrm>
              <a:custGeom>
                <a:avLst/>
                <a:gdLst/>
                <a:ahLst/>
                <a:cxnLst/>
                <a:rect l="l" t="t" r="r" b="b"/>
                <a:pathLst>
                  <a:path w="2650" h="2222" extrusionOk="0">
                    <a:moveTo>
                      <a:pt x="1391" y="0"/>
                    </a:moveTo>
                    <a:cubicBezTo>
                      <a:pt x="1233" y="0"/>
                      <a:pt x="1070" y="31"/>
                      <a:pt x="910" y="96"/>
                    </a:cubicBezTo>
                    <a:cubicBezTo>
                      <a:pt x="303" y="345"/>
                      <a:pt x="0" y="997"/>
                      <a:pt x="223" y="1559"/>
                    </a:cubicBezTo>
                    <a:cubicBezTo>
                      <a:pt x="389" y="1976"/>
                      <a:pt x="805" y="2221"/>
                      <a:pt x="1257" y="2221"/>
                    </a:cubicBezTo>
                    <a:cubicBezTo>
                      <a:pt x="1414" y="2221"/>
                      <a:pt x="1575" y="2192"/>
                      <a:pt x="1731" y="2130"/>
                    </a:cubicBezTo>
                    <a:cubicBezTo>
                      <a:pt x="2346" y="1880"/>
                      <a:pt x="2650" y="1229"/>
                      <a:pt x="2427" y="666"/>
                    </a:cubicBezTo>
                    <a:cubicBezTo>
                      <a:pt x="2255" y="250"/>
                      <a:pt x="1843" y="0"/>
                      <a:pt x="1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2"/>
              <p:cNvSpPr/>
              <p:nvPr/>
            </p:nvSpPr>
            <p:spPr>
              <a:xfrm>
                <a:off x="2085200" y="1609488"/>
                <a:ext cx="116875" cy="77850"/>
              </a:xfrm>
              <a:custGeom>
                <a:avLst/>
                <a:gdLst/>
                <a:ahLst/>
                <a:cxnLst/>
                <a:rect l="l" t="t" r="r" b="b"/>
                <a:pathLst>
                  <a:path w="4675" h="3114" extrusionOk="0">
                    <a:moveTo>
                      <a:pt x="2964" y="0"/>
                    </a:moveTo>
                    <a:cubicBezTo>
                      <a:pt x="2600" y="0"/>
                      <a:pt x="2200" y="77"/>
                      <a:pt x="1802" y="236"/>
                    </a:cubicBezTo>
                    <a:cubicBezTo>
                      <a:pt x="678" y="691"/>
                      <a:pt x="0" y="1655"/>
                      <a:pt x="295" y="2386"/>
                    </a:cubicBezTo>
                    <a:cubicBezTo>
                      <a:pt x="485" y="2855"/>
                      <a:pt x="1036" y="3113"/>
                      <a:pt x="1709" y="3113"/>
                    </a:cubicBezTo>
                    <a:cubicBezTo>
                      <a:pt x="2073" y="3113"/>
                      <a:pt x="2474" y="3037"/>
                      <a:pt x="2873" y="2877"/>
                    </a:cubicBezTo>
                    <a:cubicBezTo>
                      <a:pt x="3997" y="2422"/>
                      <a:pt x="4675" y="1458"/>
                      <a:pt x="4380" y="736"/>
                    </a:cubicBezTo>
                    <a:cubicBezTo>
                      <a:pt x="4189" y="261"/>
                      <a:pt x="3638"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8" name="Picture 13">
            <a:extLst>
              <a:ext uri="{FF2B5EF4-FFF2-40B4-BE49-F238E27FC236}">
                <a16:creationId xmlns:a16="http://schemas.microsoft.com/office/drawing/2014/main" id="{A57389A7-5E80-4F8B-9044-DE318DF55E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7221" y="7222"/>
            <a:ext cx="1150549" cy="829833"/>
          </a:xfrm>
          <a:prstGeom prst="rect">
            <a:avLst/>
          </a:prstGeom>
        </p:spPr>
      </p:pic>
      <p:sp>
        <p:nvSpPr>
          <p:cNvPr id="4" name="Speech Bubble: Rectangle with Corners Rounded 3">
            <a:extLst>
              <a:ext uri="{FF2B5EF4-FFF2-40B4-BE49-F238E27FC236}">
                <a16:creationId xmlns:a16="http://schemas.microsoft.com/office/drawing/2014/main" id="{3B116FB2-BC6E-4144-AD11-30864A456992}"/>
              </a:ext>
            </a:extLst>
          </p:cNvPr>
          <p:cNvSpPr/>
          <p:nvPr/>
        </p:nvSpPr>
        <p:spPr>
          <a:xfrm>
            <a:off x="1104405" y="1174706"/>
            <a:ext cx="5320764" cy="673307"/>
          </a:xfrm>
          <a:prstGeom prst="wedgeRoundRectCallout">
            <a:avLst>
              <a:gd name="adj1" fmla="val 35940"/>
              <a:gd name="adj2" fmla="val 80757"/>
              <a:gd name="adj3" fmla="val 16667"/>
            </a:avLst>
          </a:prstGeom>
          <a:solidFill>
            <a:schemeClr val="bg2"/>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000" dirty="0" err="1">
                <a:solidFill>
                  <a:schemeClr val="bg2">
                    <a:lumMod val="10000"/>
                  </a:schemeClr>
                </a:solidFill>
              </a:rPr>
              <a:t>Trong</a:t>
            </a:r>
            <a:r>
              <a:rPr lang="en-US" sz="2000" dirty="0">
                <a:solidFill>
                  <a:schemeClr val="bg2">
                    <a:lumMod val="10000"/>
                  </a:schemeClr>
                </a:solidFill>
              </a:rPr>
              <a:t> </a:t>
            </a:r>
            <a:r>
              <a:rPr lang="en-US" sz="2000" dirty="0" err="1">
                <a:solidFill>
                  <a:schemeClr val="bg2">
                    <a:lumMod val="10000"/>
                  </a:schemeClr>
                </a:solidFill>
              </a:rPr>
              <a:t>thức</a:t>
            </a:r>
            <a:r>
              <a:rPr lang="en-US" sz="2000" dirty="0">
                <a:solidFill>
                  <a:schemeClr val="bg2">
                    <a:lumMod val="10000"/>
                  </a:schemeClr>
                </a:solidFill>
              </a:rPr>
              <a:t> </a:t>
            </a:r>
            <a:r>
              <a:rPr lang="en-US" sz="2000" dirty="0" err="1">
                <a:solidFill>
                  <a:schemeClr val="bg2">
                    <a:lumMod val="10000"/>
                  </a:schemeClr>
                </a:solidFill>
              </a:rPr>
              <a:t>ăn</a:t>
            </a:r>
            <a:r>
              <a:rPr lang="en-US" sz="2000" dirty="0">
                <a:solidFill>
                  <a:schemeClr val="bg2">
                    <a:lumMod val="10000"/>
                  </a:schemeClr>
                </a:solidFill>
              </a:rPr>
              <a:t> </a:t>
            </a:r>
            <a:r>
              <a:rPr lang="en-US" sz="2000" dirty="0" err="1">
                <a:solidFill>
                  <a:schemeClr val="bg2">
                    <a:lumMod val="10000"/>
                  </a:schemeClr>
                </a:solidFill>
              </a:rPr>
              <a:t>có</a:t>
            </a:r>
            <a:r>
              <a:rPr lang="en-US" sz="2000" dirty="0">
                <a:solidFill>
                  <a:schemeClr val="bg2">
                    <a:lumMod val="10000"/>
                  </a:schemeClr>
                </a:solidFill>
              </a:rPr>
              <a:t> </a:t>
            </a:r>
            <a:r>
              <a:rPr lang="en-US" sz="2000" dirty="0" err="1">
                <a:solidFill>
                  <a:schemeClr val="bg2">
                    <a:lumMod val="10000"/>
                  </a:schemeClr>
                </a:solidFill>
              </a:rPr>
              <a:t>chứa</a:t>
            </a:r>
            <a:r>
              <a:rPr lang="en-US" sz="2000" dirty="0">
                <a:solidFill>
                  <a:schemeClr val="bg2">
                    <a:lumMod val="10000"/>
                  </a:schemeClr>
                </a:solidFill>
              </a:rPr>
              <a:t> </a:t>
            </a:r>
            <a:r>
              <a:rPr lang="en-US" sz="2000" dirty="0" err="1">
                <a:solidFill>
                  <a:schemeClr val="bg2">
                    <a:lumMod val="10000"/>
                  </a:schemeClr>
                </a:solidFill>
              </a:rPr>
              <a:t>những</a:t>
            </a:r>
            <a:r>
              <a:rPr lang="en-US" sz="2000" dirty="0">
                <a:solidFill>
                  <a:schemeClr val="bg2">
                    <a:lumMod val="10000"/>
                  </a:schemeClr>
                </a:solidFill>
              </a:rPr>
              <a:t> </a:t>
            </a:r>
            <a:r>
              <a:rPr lang="en-US" sz="2000" dirty="0" err="1">
                <a:solidFill>
                  <a:schemeClr val="bg2">
                    <a:lumMod val="10000"/>
                  </a:schemeClr>
                </a:solidFill>
              </a:rPr>
              <a:t>chất</a:t>
            </a:r>
            <a:r>
              <a:rPr lang="en-US" sz="2000" dirty="0">
                <a:solidFill>
                  <a:schemeClr val="bg2">
                    <a:lumMod val="10000"/>
                  </a:schemeClr>
                </a:solidFill>
              </a:rPr>
              <a:t> </a:t>
            </a:r>
            <a:r>
              <a:rPr lang="en-US" sz="2000" dirty="0" err="1">
                <a:solidFill>
                  <a:schemeClr val="bg2">
                    <a:lumMod val="10000"/>
                  </a:schemeClr>
                </a:solidFill>
              </a:rPr>
              <a:t>gì</a:t>
            </a:r>
            <a:r>
              <a:rPr lang="en-US" sz="2000" dirty="0">
                <a:solidFill>
                  <a:schemeClr val="bg2">
                    <a:lumMod val="10000"/>
                  </a:schemeClr>
                </a:solidFill>
              </a:rPr>
              <a:t>?</a:t>
            </a:r>
          </a:p>
        </p:txBody>
      </p:sp>
      <p:pic>
        <p:nvPicPr>
          <p:cNvPr id="71" name="Picture 2">
            <a:extLst>
              <a:ext uri="{FF2B5EF4-FFF2-40B4-BE49-F238E27FC236}">
                <a16:creationId xmlns:a16="http://schemas.microsoft.com/office/drawing/2014/main" id="{662D87E4-E921-4A85-A1A2-029F8737C3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6301" y="816308"/>
            <a:ext cx="832677" cy="1166622"/>
          </a:xfrm>
          <a:prstGeom prst="rect">
            <a:avLst/>
          </a:prstGeom>
        </p:spPr>
      </p:pic>
      <p:pic>
        <p:nvPicPr>
          <p:cNvPr id="72" name="Picture 12">
            <a:extLst>
              <a:ext uri="{FF2B5EF4-FFF2-40B4-BE49-F238E27FC236}">
                <a16:creationId xmlns:a16="http://schemas.microsoft.com/office/drawing/2014/main" id="{1DA220EB-2BD5-4AB3-8B84-AB40226D02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24497">
            <a:off x="1123675" y="1734420"/>
            <a:ext cx="883816" cy="673307"/>
          </a:xfrm>
          <a:prstGeom prst="rect">
            <a:avLst/>
          </a:prstGeom>
        </p:spPr>
      </p:pic>
      <p:sp>
        <p:nvSpPr>
          <p:cNvPr id="73" name="Speech Bubble: Rectangle with Corners Rounded 72">
            <a:extLst>
              <a:ext uri="{FF2B5EF4-FFF2-40B4-BE49-F238E27FC236}">
                <a16:creationId xmlns:a16="http://schemas.microsoft.com/office/drawing/2014/main" id="{CE31E016-C8F1-4620-9BBD-D7630F90BC33}"/>
              </a:ext>
            </a:extLst>
          </p:cNvPr>
          <p:cNvSpPr/>
          <p:nvPr/>
        </p:nvSpPr>
        <p:spPr>
          <a:xfrm>
            <a:off x="1104405" y="2880777"/>
            <a:ext cx="6469740" cy="673307"/>
          </a:xfrm>
          <a:prstGeom prst="wedgeRoundRectCallout">
            <a:avLst>
              <a:gd name="adj1" fmla="val 35940"/>
              <a:gd name="adj2" fmla="val 80757"/>
              <a:gd name="adj3" fmla="val 16667"/>
            </a:avLst>
          </a:prstGeom>
          <a:solidFill>
            <a:schemeClr val="bg2"/>
          </a:solidFill>
          <a:ln>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2000" dirty="0">
                <a:solidFill>
                  <a:schemeClr val="bg2">
                    <a:lumMod val="10000"/>
                  </a:schemeClr>
                </a:solidFill>
              </a:rPr>
              <a:t>Kể tên các nhóm chất dinh dưỡng có trong thức ăn.</a:t>
            </a:r>
            <a:endParaRPr lang="en-US" sz="2000" dirty="0">
              <a:solidFill>
                <a:schemeClr val="bg2">
                  <a:lumMod val="10000"/>
                </a:schemeClr>
              </a:solidFill>
            </a:endParaRPr>
          </a:p>
        </p:txBody>
      </p:sp>
      <p:sp>
        <p:nvSpPr>
          <p:cNvPr id="6" name="Rectangle 5">
            <a:extLst>
              <a:ext uri="{FF2B5EF4-FFF2-40B4-BE49-F238E27FC236}">
                <a16:creationId xmlns:a16="http://schemas.microsoft.com/office/drawing/2014/main" id="{53BD804C-E643-48F9-A2F3-05028148FCE6}"/>
              </a:ext>
            </a:extLst>
          </p:cNvPr>
          <p:cNvSpPr/>
          <p:nvPr/>
        </p:nvSpPr>
        <p:spPr>
          <a:xfrm>
            <a:off x="2021651" y="2048954"/>
            <a:ext cx="6528689" cy="496996"/>
          </a:xfrm>
          <a:prstGeom prst="rect">
            <a:avLst/>
          </a:prstGeom>
        </p:spPr>
        <p:txBody>
          <a:bodyPr wrap="square">
            <a:spAutoFit/>
          </a:bodyPr>
          <a:lstStyle/>
          <a:p>
            <a:pPr algn="just">
              <a:lnSpc>
                <a:spcPct val="150000"/>
              </a:lnSpc>
            </a:pPr>
            <a:r>
              <a:rPr lang="vi-VN" sz="2000" dirty="0"/>
              <a:t>Thức ăn có chứa các chất dinh dưỡng, nước, chất xơ,... </a:t>
            </a:r>
            <a:endParaRPr lang="en-US" sz="2000" dirty="0"/>
          </a:p>
        </p:txBody>
      </p:sp>
      <p:sp>
        <p:nvSpPr>
          <p:cNvPr id="8" name="Rectangle 7">
            <a:extLst>
              <a:ext uri="{FF2B5EF4-FFF2-40B4-BE49-F238E27FC236}">
                <a16:creationId xmlns:a16="http://schemas.microsoft.com/office/drawing/2014/main" id="{D7C7EA08-A9BF-4D0F-B1F9-F6F486AF9493}"/>
              </a:ext>
            </a:extLst>
          </p:cNvPr>
          <p:cNvSpPr/>
          <p:nvPr/>
        </p:nvSpPr>
        <p:spPr>
          <a:xfrm>
            <a:off x="1886527" y="3717873"/>
            <a:ext cx="6803787" cy="958660"/>
          </a:xfrm>
          <a:prstGeom prst="rect">
            <a:avLst/>
          </a:prstGeom>
        </p:spPr>
        <p:txBody>
          <a:bodyPr wrap="square">
            <a:spAutoFit/>
          </a:bodyPr>
          <a:lstStyle/>
          <a:p>
            <a:pPr algn="just">
              <a:lnSpc>
                <a:spcPct val="150000"/>
              </a:lnSpc>
            </a:pPr>
            <a:r>
              <a:rPr lang="vi-VN" sz="2000" dirty="0"/>
              <a:t>Các nhóm chất dinh dưỡng có trong thức ăn như chất bột đường, chất đạm, chất béo, vi-ta-min và chất khoáng. </a:t>
            </a:r>
            <a:endParaRPr lang="en-US" sz="2000" dirty="0"/>
          </a:p>
        </p:txBody>
      </p:sp>
      <p:pic>
        <p:nvPicPr>
          <p:cNvPr id="78" name="Picture 20">
            <a:extLst>
              <a:ext uri="{FF2B5EF4-FFF2-40B4-BE49-F238E27FC236}">
                <a16:creationId xmlns:a16="http://schemas.microsoft.com/office/drawing/2014/main" id="{AB9CE112-233A-4061-9302-0C6C938112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4488" y="3555400"/>
            <a:ext cx="703852" cy="820136"/>
          </a:xfrm>
          <a:prstGeom prst="rect">
            <a:avLst/>
          </a:prstGeom>
        </p:spPr>
      </p:pic>
      <p:pic>
        <p:nvPicPr>
          <p:cNvPr id="79" name="Picture 4">
            <a:extLst>
              <a:ext uri="{FF2B5EF4-FFF2-40B4-BE49-F238E27FC236}">
                <a16:creationId xmlns:a16="http://schemas.microsoft.com/office/drawing/2014/main" id="{243524C2-100F-483C-9B1B-ED3E8ACDFE1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94376" y="2863847"/>
            <a:ext cx="392852" cy="8540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arn(inVertical)">
                                      <p:cBhvr>
                                        <p:cTn id="7" dur="500"/>
                                        <p:tgtEl>
                                          <p:spTgt spid="7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barn(inVertical)">
                                      <p:cBhvr>
                                        <p:cTn id="18" dur="500"/>
                                        <p:tgtEl>
                                          <p:spTgt spid="7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barn(inVertical)">
                                      <p:cBhvr>
                                        <p:cTn id="23" dur="500"/>
                                        <p:tgtEl>
                                          <p:spTgt spid="7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barn(inVertical)">
                                      <p:cBhvr>
                                        <p:cTn id="26" dur="500"/>
                                        <p:tgtEl>
                                          <p:spTgt spid="7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barn(inVertical)">
                                      <p:cBhvr>
                                        <p:cTn id="31" dur="500"/>
                                        <p:tgtEl>
                                          <p:spTgt spid="7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3" grpId="0" animBg="1"/>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2"/>
          <p:cNvSpPr txBox="1">
            <a:spLocks noGrp="1"/>
          </p:cNvSpPr>
          <p:nvPr>
            <p:ph type="title"/>
          </p:nvPr>
        </p:nvSpPr>
        <p:spPr>
          <a:xfrm>
            <a:off x="2424600" y="302625"/>
            <a:ext cx="4294800" cy="5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2">
                    <a:lumMod val="10000"/>
                  </a:schemeClr>
                </a:solidFill>
              </a:rPr>
              <a:t>THẢO LUẬN NHÓM</a:t>
            </a:r>
            <a:endParaRPr sz="3200" b="1" dirty="0">
              <a:solidFill>
                <a:schemeClr val="bg2">
                  <a:lumMod val="10000"/>
                </a:schemeClr>
              </a:solidFill>
            </a:endParaRPr>
          </a:p>
        </p:txBody>
      </p:sp>
      <p:pic>
        <p:nvPicPr>
          <p:cNvPr id="68" name="Picture 13">
            <a:extLst>
              <a:ext uri="{FF2B5EF4-FFF2-40B4-BE49-F238E27FC236}">
                <a16:creationId xmlns:a16="http://schemas.microsoft.com/office/drawing/2014/main" id="{A57389A7-5E80-4F8B-9044-DE318DF55E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7221" y="7222"/>
            <a:ext cx="1150549" cy="829833"/>
          </a:xfrm>
          <a:prstGeom prst="rect">
            <a:avLst/>
          </a:prstGeom>
        </p:spPr>
      </p:pic>
      <p:sp>
        <p:nvSpPr>
          <p:cNvPr id="4" name="Speech Bubble: Rectangle with Corners Rounded 3">
            <a:extLst>
              <a:ext uri="{FF2B5EF4-FFF2-40B4-BE49-F238E27FC236}">
                <a16:creationId xmlns:a16="http://schemas.microsoft.com/office/drawing/2014/main" id="{3B116FB2-BC6E-4144-AD11-30864A456992}"/>
              </a:ext>
            </a:extLst>
          </p:cNvPr>
          <p:cNvSpPr/>
          <p:nvPr/>
        </p:nvSpPr>
        <p:spPr>
          <a:xfrm>
            <a:off x="1104404" y="1174706"/>
            <a:ext cx="6858159" cy="673307"/>
          </a:xfrm>
          <a:prstGeom prst="wedgeRoundRectCallout">
            <a:avLst>
              <a:gd name="adj1" fmla="val 35940"/>
              <a:gd name="adj2" fmla="val 80757"/>
              <a:gd name="adj3" fmla="val 16667"/>
            </a:avLst>
          </a:prstGeom>
          <a:solidFill>
            <a:schemeClr val="bg2"/>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2000" dirty="0">
                <a:solidFill>
                  <a:schemeClr val="bg2">
                    <a:lumMod val="10000"/>
                  </a:schemeClr>
                </a:solidFill>
              </a:rPr>
              <a:t>Các loại thức ăn nào chứa nhiều nước và chất xơ?</a:t>
            </a:r>
            <a:endParaRPr lang="en-US" sz="2000" dirty="0">
              <a:solidFill>
                <a:schemeClr val="bg2">
                  <a:lumMod val="10000"/>
                </a:schemeClr>
              </a:solidFill>
            </a:endParaRPr>
          </a:p>
        </p:txBody>
      </p:sp>
      <p:pic>
        <p:nvPicPr>
          <p:cNvPr id="72" name="Picture 12">
            <a:extLst>
              <a:ext uri="{FF2B5EF4-FFF2-40B4-BE49-F238E27FC236}">
                <a16:creationId xmlns:a16="http://schemas.microsoft.com/office/drawing/2014/main" id="{1DA220EB-2BD5-4AB3-8B84-AB40226D02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24497">
            <a:off x="1123675" y="1734420"/>
            <a:ext cx="883816" cy="673307"/>
          </a:xfrm>
          <a:prstGeom prst="rect">
            <a:avLst/>
          </a:prstGeom>
        </p:spPr>
      </p:pic>
      <p:sp>
        <p:nvSpPr>
          <p:cNvPr id="6" name="Rectangle 5">
            <a:extLst>
              <a:ext uri="{FF2B5EF4-FFF2-40B4-BE49-F238E27FC236}">
                <a16:creationId xmlns:a16="http://schemas.microsoft.com/office/drawing/2014/main" id="{53BD804C-E643-48F9-A2F3-05028148FCE6}"/>
              </a:ext>
            </a:extLst>
          </p:cNvPr>
          <p:cNvSpPr/>
          <p:nvPr/>
        </p:nvSpPr>
        <p:spPr>
          <a:xfrm>
            <a:off x="2021651" y="2048954"/>
            <a:ext cx="6528689" cy="958660"/>
          </a:xfrm>
          <a:prstGeom prst="rect">
            <a:avLst/>
          </a:prstGeom>
        </p:spPr>
        <p:txBody>
          <a:bodyPr wrap="square">
            <a:spAutoFit/>
          </a:bodyPr>
          <a:lstStyle/>
          <a:p>
            <a:pPr algn="just">
              <a:lnSpc>
                <a:spcPct val="150000"/>
              </a:lnSpc>
            </a:pPr>
            <a:r>
              <a:rPr lang="vi-VN" sz="2000" dirty="0"/>
              <a:t>Ví dụ các loại rau quả như cà rốt, cà chua, rau cải, cam, bưởi chứa nhiều nước và chất xơ.</a:t>
            </a:r>
            <a:endParaRPr lang="en-US" sz="2000" dirty="0"/>
          </a:p>
        </p:txBody>
      </p:sp>
      <p:pic>
        <p:nvPicPr>
          <p:cNvPr id="74" name="Picture 12">
            <a:extLst>
              <a:ext uri="{FF2B5EF4-FFF2-40B4-BE49-F238E27FC236}">
                <a16:creationId xmlns:a16="http://schemas.microsoft.com/office/drawing/2014/main" id="{F71CB57B-E9E2-4A69-8F23-557832ED63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9600" y="1100725"/>
            <a:ext cx="846683" cy="1567932"/>
          </a:xfrm>
          <a:prstGeom prst="rect">
            <a:avLst/>
          </a:prstGeom>
        </p:spPr>
      </p:pic>
      <p:grpSp>
        <p:nvGrpSpPr>
          <p:cNvPr id="2" name="Group 1">
            <a:extLst>
              <a:ext uri="{FF2B5EF4-FFF2-40B4-BE49-F238E27FC236}">
                <a16:creationId xmlns:a16="http://schemas.microsoft.com/office/drawing/2014/main" id="{D9BD93D5-2F29-4FEB-B116-2B8054A70709}"/>
              </a:ext>
            </a:extLst>
          </p:cNvPr>
          <p:cNvGrpSpPr/>
          <p:nvPr/>
        </p:nvGrpSpPr>
        <p:grpSpPr>
          <a:xfrm>
            <a:off x="1438242" y="3046611"/>
            <a:ext cx="6267515" cy="1646099"/>
            <a:chOff x="1086283" y="2950794"/>
            <a:chExt cx="6267515" cy="1646099"/>
          </a:xfrm>
        </p:grpSpPr>
        <p:grpSp>
          <p:nvGrpSpPr>
            <p:cNvPr id="75" name="Google Shape;2063;p71">
              <a:extLst>
                <a:ext uri="{FF2B5EF4-FFF2-40B4-BE49-F238E27FC236}">
                  <a16:creationId xmlns:a16="http://schemas.microsoft.com/office/drawing/2014/main" id="{5020D4EB-974C-4D72-A51D-E3E725152F83}"/>
                </a:ext>
              </a:extLst>
            </p:cNvPr>
            <p:cNvGrpSpPr/>
            <p:nvPr/>
          </p:nvGrpSpPr>
          <p:grpSpPr>
            <a:xfrm>
              <a:off x="4877539" y="3104614"/>
              <a:ext cx="751386" cy="712233"/>
              <a:chOff x="4272645" y="1291091"/>
              <a:chExt cx="478103" cy="490882"/>
            </a:xfrm>
          </p:grpSpPr>
          <p:sp>
            <p:nvSpPr>
              <p:cNvPr id="76" name="Google Shape;2064;p71">
                <a:extLst>
                  <a:ext uri="{FF2B5EF4-FFF2-40B4-BE49-F238E27FC236}">
                    <a16:creationId xmlns:a16="http://schemas.microsoft.com/office/drawing/2014/main" id="{5CACD3A0-1EA1-4BD1-AFF8-D67212E7C1C1}"/>
                  </a:ext>
                </a:extLst>
              </p:cNvPr>
              <p:cNvSpPr/>
              <p:nvPr/>
            </p:nvSpPr>
            <p:spPr>
              <a:xfrm>
                <a:off x="4316433" y="1291091"/>
                <a:ext cx="390381" cy="390357"/>
              </a:xfrm>
              <a:custGeom>
                <a:avLst/>
                <a:gdLst/>
                <a:ahLst/>
                <a:cxnLst/>
                <a:rect l="l" t="t" r="r" b="b"/>
                <a:pathLst>
                  <a:path w="16190" h="16189" extrusionOk="0">
                    <a:moveTo>
                      <a:pt x="8095" y="1"/>
                    </a:moveTo>
                    <a:cubicBezTo>
                      <a:pt x="3627" y="1"/>
                      <a:pt x="1" y="3627"/>
                      <a:pt x="1" y="8098"/>
                    </a:cubicBezTo>
                    <a:cubicBezTo>
                      <a:pt x="1" y="12566"/>
                      <a:pt x="3627" y="16189"/>
                      <a:pt x="8095" y="16189"/>
                    </a:cubicBezTo>
                    <a:cubicBezTo>
                      <a:pt x="12566" y="16189"/>
                      <a:pt x="16189" y="12566"/>
                      <a:pt x="16189" y="8098"/>
                    </a:cubicBezTo>
                    <a:cubicBezTo>
                      <a:pt x="16189" y="3627"/>
                      <a:pt x="12569" y="4"/>
                      <a:pt x="8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65;p71">
                <a:extLst>
                  <a:ext uri="{FF2B5EF4-FFF2-40B4-BE49-F238E27FC236}">
                    <a16:creationId xmlns:a16="http://schemas.microsoft.com/office/drawing/2014/main" id="{C2432070-B60D-422F-84A4-E293BBDBA7E5}"/>
                  </a:ext>
                </a:extLst>
              </p:cNvPr>
              <p:cNvSpPr/>
              <p:nvPr/>
            </p:nvSpPr>
            <p:spPr>
              <a:xfrm>
                <a:off x="4435549" y="1342041"/>
                <a:ext cx="14853" cy="27295"/>
              </a:xfrm>
              <a:custGeom>
                <a:avLst/>
                <a:gdLst/>
                <a:ahLst/>
                <a:cxnLst/>
                <a:rect l="l" t="t" r="r" b="b"/>
                <a:pathLst>
                  <a:path w="616" h="1132" extrusionOk="0">
                    <a:moveTo>
                      <a:pt x="309" y="1"/>
                    </a:moveTo>
                    <a:cubicBezTo>
                      <a:pt x="140" y="1"/>
                      <a:pt x="0" y="138"/>
                      <a:pt x="0" y="306"/>
                    </a:cubicBezTo>
                    <a:lnTo>
                      <a:pt x="0" y="826"/>
                    </a:lnTo>
                    <a:cubicBezTo>
                      <a:pt x="0" y="992"/>
                      <a:pt x="137" y="1132"/>
                      <a:pt x="309" y="1132"/>
                    </a:cubicBezTo>
                    <a:cubicBezTo>
                      <a:pt x="475" y="1132"/>
                      <a:pt x="615" y="992"/>
                      <a:pt x="615" y="826"/>
                    </a:cubicBezTo>
                    <a:lnTo>
                      <a:pt x="615" y="306"/>
                    </a:lnTo>
                    <a:cubicBezTo>
                      <a:pt x="615" y="141"/>
                      <a:pt x="478" y="1"/>
                      <a:pt x="3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66;p71">
                <a:extLst>
                  <a:ext uri="{FF2B5EF4-FFF2-40B4-BE49-F238E27FC236}">
                    <a16:creationId xmlns:a16="http://schemas.microsoft.com/office/drawing/2014/main" id="{6A61644A-7007-42DB-9195-DB3CE5D26175}"/>
                  </a:ext>
                </a:extLst>
              </p:cNvPr>
              <p:cNvSpPr/>
              <p:nvPr/>
            </p:nvSpPr>
            <p:spPr>
              <a:xfrm>
                <a:off x="4573014" y="1342041"/>
                <a:ext cx="14853" cy="27295"/>
              </a:xfrm>
              <a:custGeom>
                <a:avLst/>
                <a:gdLst/>
                <a:ahLst/>
                <a:cxnLst/>
                <a:rect l="l" t="t" r="r" b="b"/>
                <a:pathLst>
                  <a:path w="616" h="1132" extrusionOk="0">
                    <a:moveTo>
                      <a:pt x="306" y="1"/>
                    </a:moveTo>
                    <a:cubicBezTo>
                      <a:pt x="140" y="1"/>
                      <a:pt x="0" y="138"/>
                      <a:pt x="0" y="306"/>
                    </a:cubicBezTo>
                    <a:lnTo>
                      <a:pt x="0" y="826"/>
                    </a:lnTo>
                    <a:cubicBezTo>
                      <a:pt x="0" y="992"/>
                      <a:pt x="137" y="1132"/>
                      <a:pt x="306" y="1132"/>
                    </a:cubicBezTo>
                    <a:cubicBezTo>
                      <a:pt x="478" y="1132"/>
                      <a:pt x="615" y="992"/>
                      <a:pt x="615" y="826"/>
                    </a:cubicBezTo>
                    <a:lnTo>
                      <a:pt x="615" y="306"/>
                    </a:lnTo>
                    <a:cubicBezTo>
                      <a:pt x="615" y="141"/>
                      <a:pt x="478"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67;p71">
                <a:extLst>
                  <a:ext uri="{FF2B5EF4-FFF2-40B4-BE49-F238E27FC236}">
                    <a16:creationId xmlns:a16="http://schemas.microsoft.com/office/drawing/2014/main" id="{D7B17F75-F024-4661-8AFC-E4F75EFF3763}"/>
                  </a:ext>
                </a:extLst>
              </p:cNvPr>
              <p:cNvSpPr/>
              <p:nvPr/>
            </p:nvSpPr>
            <p:spPr>
              <a:xfrm>
                <a:off x="4486402" y="1353663"/>
                <a:ext cx="50516" cy="22280"/>
              </a:xfrm>
              <a:custGeom>
                <a:avLst/>
                <a:gdLst/>
                <a:ahLst/>
                <a:cxnLst/>
                <a:rect l="l" t="t" r="r" b="b"/>
                <a:pathLst>
                  <a:path w="2095" h="924" extrusionOk="0">
                    <a:moveTo>
                      <a:pt x="341" y="0"/>
                    </a:moveTo>
                    <a:cubicBezTo>
                      <a:pt x="269" y="0"/>
                      <a:pt x="196" y="25"/>
                      <a:pt x="138" y="76"/>
                    </a:cubicBezTo>
                    <a:cubicBezTo>
                      <a:pt x="10" y="188"/>
                      <a:pt x="1" y="382"/>
                      <a:pt x="112" y="510"/>
                    </a:cubicBezTo>
                    <a:cubicBezTo>
                      <a:pt x="342" y="774"/>
                      <a:pt x="686" y="924"/>
                      <a:pt x="1046" y="924"/>
                    </a:cubicBezTo>
                    <a:cubicBezTo>
                      <a:pt x="1412" y="924"/>
                      <a:pt x="1753" y="774"/>
                      <a:pt x="1983" y="510"/>
                    </a:cubicBezTo>
                    <a:cubicBezTo>
                      <a:pt x="2094" y="382"/>
                      <a:pt x="2082" y="188"/>
                      <a:pt x="1954" y="76"/>
                    </a:cubicBezTo>
                    <a:cubicBezTo>
                      <a:pt x="1896" y="25"/>
                      <a:pt x="1824" y="0"/>
                      <a:pt x="1752" y="0"/>
                    </a:cubicBezTo>
                    <a:cubicBezTo>
                      <a:pt x="1666" y="0"/>
                      <a:pt x="1581" y="36"/>
                      <a:pt x="1521" y="105"/>
                    </a:cubicBezTo>
                    <a:cubicBezTo>
                      <a:pt x="1406" y="236"/>
                      <a:pt x="1234" y="312"/>
                      <a:pt x="1046" y="312"/>
                    </a:cubicBezTo>
                    <a:cubicBezTo>
                      <a:pt x="861" y="312"/>
                      <a:pt x="689" y="236"/>
                      <a:pt x="574" y="105"/>
                    </a:cubicBezTo>
                    <a:cubicBezTo>
                      <a:pt x="514" y="36"/>
                      <a:pt x="428" y="0"/>
                      <a:pt x="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68;p71">
                <a:extLst>
                  <a:ext uri="{FF2B5EF4-FFF2-40B4-BE49-F238E27FC236}">
                    <a16:creationId xmlns:a16="http://schemas.microsoft.com/office/drawing/2014/main" id="{B0958590-B165-4D64-997D-81415F46515E}"/>
                  </a:ext>
                </a:extLst>
              </p:cNvPr>
              <p:cNvSpPr/>
              <p:nvPr/>
            </p:nvSpPr>
            <p:spPr>
              <a:xfrm>
                <a:off x="4295624" y="1387131"/>
                <a:ext cx="303914" cy="322601"/>
              </a:xfrm>
              <a:custGeom>
                <a:avLst/>
                <a:gdLst/>
                <a:ahLst/>
                <a:cxnLst/>
                <a:rect l="l" t="t" r="r" b="b"/>
                <a:pathLst>
                  <a:path w="12604" h="13379" extrusionOk="0">
                    <a:moveTo>
                      <a:pt x="2641" y="1"/>
                    </a:moveTo>
                    <a:cubicBezTo>
                      <a:pt x="2298" y="1"/>
                      <a:pt x="1979" y="49"/>
                      <a:pt x="1715" y="109"/>
                    </a:cubicBezTo>
                    <a:cubicBezTo>
                      <a:pt x="1253" y="215"/>
                      <a:pt x="864" y="540"/>
                      <a:pt x="682" y="983"/>
                    </a:cubicBezTo>
                    <a:cubicBezTo>
                      <a:pt x="242" y="2037"/>
                      <a:pt x="0" y="3200"/>
                      <a:pt x="0" y="4415"/>
                    </a:cubicBezTo>
                    <a:cubicBezTo>
                      <a:pt x="0" y="9367"/>
                      <a:pt x="4012" y="13379"/>
                      <a:pt x="8961" y="13379"/>
                    </a:cubicBezTo>
                    <a:lnTo>
                      <a:pt x="12603" y="5275"/>
                    </a:lnTo>
                    <a:cubicBezTo>
                      <a:pt x="12086" y="3443"/>
                      <a:pt x="10879" y="3080"/>
                      <a:pt x="9992" y="3080"/>
                    </a:cubicBezTo>
                    <a:cubicBezTo>
                      <a:pt x="9922" y="3080"/>
                      <a:pt x="9855" y="3082"/>
                      <a:pt x="9790" y="3086"/>
                    </a:cubicBezTo>
                    <a:cubicBezTo>
                      <a:pt x="9765" y="3087"/>
                      <a:pt x="9741" y="3088"/>
                      <a:pt x="9716" y="3088"/>
                    </a:cubicBezTo>
                    <a:cubicBezTo>
                      <a:pt x="9275" y="3088"/>
                      <a:pt x="8864" y="2844"/>
                      <a:pt x="8668" y="2448"/>
                    </a:cubicBezTo>
                    <a:cubicBezTo>
                      <a:pt x="8146" y="1404"/>
                      <a:pt x="7337" y="1130"/>
                      <a:pt x="6635" y="1130"/>
                    </a:cubicBezTo>
                    <a:cubicBezTo>
                      <a:pt x="6374" y="1130"/>
                      <a:pt x="6127" y="1168"/>
                      <a:pt x="5915" y="1218"/>
                    </a:cubicBezTo>
                    <a:cubicBezTo>
                      <a:pt x="5824" y="1240"/>
                      <a:pt x="5733" y="1250"/>
                      <a:pt x="5642" y="1250"/>
                    </a:cubicBezTo>
                    <a:cubicBezTo>
                      <a:pt x="5323" y="1250"/>
                      <a:pt x="5012" y="1122"/>
                      <a:pt x="4783" y="884"/>
                    </a:cubicBezTo>
                    <a:cubicBezTo>
                      <a:pt x="4124" y="196"/>
                      <a:pt x="3332" y="1"/>
                      <a:pt x="26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069;p71">
                <a:extLst>
                  <a:ext uri="{FF2B5EF4-FFF2-40B4-BE49-F238E27FC236}">
                    <a16:creationId xmlns:a16="http://schemas.microsoft.com/office/drawing/2014/main" id="{8B7AA910-0331-410F-B127-B0F4C5F057C8}"/>
                  </a:ext>
                </a:extLst>
              </p:cNvPr>
              <p:cNvSpPr/>
              <p:nvPr/>
            </p:nvSpPr>
            <p:spPr>
              <a:xfrm>
                <a:off x="4423854" y="1387131"/>
                <a:ext cx="303914" cy="322601"/>
              </a:xfrm>
              <a:custGeom>
                <a:avLst/>
                <a:gdLst/>
                <a:ahLst/>
                <a:cxnLst/>
                <a:rect l="l" t="t" r="r" b="b"/>
                <a:pathLst>
                  <a:path w="12604" h="13379" extrusionOk="0">
                    <a:moveTo>
                      <a:pt x="9963" y="1"/>
                    </a:moveTo>
                    <a:cubicBezTo>
                      <a:pt x="9273" y="1"/>
                      <a:pt x="8481" y="196"/>
                      <a:pt x="7821" y="884"/>
                    </a:cubicBezTo>
                    <a:cubicBezTo>
                      <a:pt x="7593" y="1122"/>
                      <a:pt x="7281" y="1250"/>
                      <a:pt x="6962" y="1250"/>
                    </a:cubicBezTo>
                    <a:cubicBezTo>
                      <a:pt x="6872" y="1250"/>
                      <a:pt x="6780" y="1240"/>
                      <a:pt x="6690" y="1218"/>
                    </a:cubicBezTo>
                    <a:cubicBezTo>
                      <a:pt x="6478" y="1168"/>
                      <a:pt x="6231" y="1130"/>
                      <a:pt x="5969" y="1130"/>
                    </a:cubicBezTo>
                    <a:cubicBezTo>
                      <a:pt x="5267" y="1130"/>
                      <a:pt x="4459" y="1404"/>
                      <a:pt x="3936" y="2448"/>
                    </a:cubicBezTo>
                    <a:cubicBezTo>
                      <a:pt x="3740" y="2844"/>
                      <a:pt x="3329" y="3088"/>
                      <a:pt x="2885" y="3088"/>
                    </a:cubicBezTo>
                    <a:cubicBezTo>
                      <a:pt x="2861" y="3088"/>
                      <a:pt x="2836" y="3087"/>
                      <a:pt x="2811" y="3086"/>
                    </a:cubicBezTo>
                    <a:cubicBezTo>
                      <a:pt x="2747" y="3082"/>
                      <a:pt x="2679" y="3080"/>
                      <a:pt x="2610" y="3080"/>
                    </a:cubicBezTo>
                    <a:cubicBezTo>
                      <a:pt x="1725" y="3080"/>
                      <a:pt x="518" y="3443"/>
                      <a:pt x="1" y="5275"/>
                    </a:cubicBezTo>
                    <a:lnTo>
                      <a:pt x="3640" y="13379"/>
                    </a:lnTo>
                    <a:cubicBezTo>
                      <a:pt x="8592" y="13379"/>
                      <a:pt x="12604" y="9367"/>
                      <a:pt x="12604" y="4415"/>
                    </a:cubicBezTo>
                    <a:cubicBezTo>
                      <a:pt x="12604" y="3200"/>
                      <a:pt x="12362" y="2037"/>
                      <a:pt x="11922" y="983"/>
                    </a:cubicBezTo>
                    <a:cubicBezTo>
                      <a:pt x="11740" y="540"/>
                      <a:pt x="11352" y="215"/>
                      <a:pt x="10890" y="109"/>
                    </a:cubicBezTo>
                    <a:cubicBezTo>
                      <a:pt x="10625" y="49"/>
                      <a:pt x="10307" y="1"/>
                      <a:pt x="99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2070;p71">
                <a:extLst>
                  <a:ext uri="{FF2B5EF4-FFF2-40B4-BE49-F238E27FC236}">
                    <a16:creationId xmlns:a16="http://schemas.microsoft.com/office/drawing/2014/main" id="{864728B4-A783-423B-873E-9A38BCEFF0F8}"/>
                  </a:ext>
                </a:extLst>
              </p:cNvPr>
              <p:cNvSpPr/>
              <p:nvPr/>
            </p:nvSpPr>
            <p:spPr>
              <a:xfrm>
                <a:off x="4272645" y="1465231"/>
                <a:ext cx="238979" cy="299067"/>
              </a:xfrm>
              <a:custGeom>
                <a:avLst/>
                <a:gdLst/>
                <a:ahLst/>
                <a:cxnLst/>
                <a:rect l="l" t="t" r="r" b="b"/>
                <a:pathLst>
                  <a:path w="9911" h="12403" extrusionOk="0">
                    <a:moveTo>
                      <a:pt x="1764" y="1"/>
                    </a:moveTo>
                    <a:cubicBezTo>
                      <a:pt x="1575" y="1"/>
                      <a:pt x="1399" y="16"/>
                      <a:pt x="1240" y="38"/>
                    </a:cubicBezTo>
                    <a:cubicBezTo>
                      <a:pt x="762" y="105"/>
                      <a:pt x="380" y="465"/>
                      <a:pt x="268" y="933"/>
                    </a:cubicBezTo>
                    <a:cubicBezTo>
                      <a:pt x="93" y="1679"/>
                      <a:pt x="0" y="2457"/>
                      <a:pt x="0" y="3253"/>
                    </a:cubicBezTo>
                    <a:cubicBezTo>
                      <a:pt x="13" y="7380"/>
                      <a:pt x="2575" y="10930"/>
                      <a:pt x="6183" y="12402"/>
                    </a:cubicBezTo>
                    <a:lnTo>
                      <a:pt x="9911" y="4085"/>
                    </a:lnTo>
                    <a:cubicBezTo>
                      <a:pt x="9363" y="3954"/>
                      <a:pt x="8891" y="3588"/>
                      <a:pt x="8630" y="3081"/>
                    </a:cubicBezTo>
                    <a:cubicBezTo>
                      <a:pt x="7882" y="1652"/>
                      <a:pt x="6604" y="1350"/>
                      <a:pt x="5656" y="1350"/>
                    </a:cubicBezTo>
                    <a:cubicBezTo>
                      <a:pt x="5550" y="1350"/>
                      <a:pt x="5448" y="1354"/>
                      <a:pt x="5351" y="1360"/>
                    </a:cubicBezTo>
                    <a:cubicBezTo>
                      <a:pt x="5307" y="1363"/>
                      <a:pt x="5263" y="1365"/>
                      <a:pt x="5219" y="1365"/>
                    </a:cubicBezTo>
                    <a:cubicBezTo>
                      <a:pt x="4732" y="1365"/>
                      <a:pt x="4255" y="1187"/>
                      <a:pt x="3901" y="847"/>
                    </a:cubicBezTo>
                    <a:cubicBezTo>
                      <a:pt x="3205" y="178"/>
                      <a:pt x="2413" y="1"/>
                      <a:pt x="17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71;p71">
                <a:extLst>
                  <a:ext uri="{FF2B5EF4-FFF2-40B4-BE49-F238E27FC236}">
                    <a16:creationId xmlns:a16="http://schemas.microsoft.com/office/drawing/2014/main" id="{2ADBA744-FBDF-4699-B3C7-8D7D1F6E60E9}"/>
                  </a:ext>
                </a:extLst>
              </p:cNvPr>
              <p:cNvSpPr/>
              <p:nvPr/>
            </p:nvSpPr>
            <p:spPr>
              <a:xfrm>
                <a:off x="4397282" y="1465256"/>
                <a:ext cx="353465" cy="316718"/>
              </a:xfrm>
              <a:custGeom>
                <a:avLst/>
                <a:gdLst/>
                <a:ahLst/>
                <a:cxnLst/>
                <a:rect l="l" t="t" r="r" b="b"/>
                <a:pathLst>
                  <a:path w="14659" h="13135" extrusionOk="0">
                    <a:moveTo>
                      <a:pt x="12898" y="0"/>
                    </a:moveTo>
                    <a:cubicBezTo>
                      <a:pt x="12249" y="0"/>
                      <a:pt x="11453" y="178"/>
                      <a:pt x="10755" y="846"/>
                    </a:cubicBezTo>
                    <a:cubicBezTo>
                      <a:pt x="10404" y="1183"/>
                      <a:pt x="9934" y="1364"/>
                      <a:pt x="9453" y="1364"/>
                    </a:cubicBezTo>
                    <a:cubicBezTo>
                      <a:pt x="9410" y="1364"/>
                      <a:pt x="9367" y="1362"/>
                      <a:pt x="9324" y="1359"/>
                    </a:cubicBezTo>
                    <a:cubicBezTo>
                      <a:pt x="9224" y="1352"/>
                      <a:pt x="9117" y="1348"/>
                      <a:pt x="9005" y="1348"/>
                    </a:cubicBezTo>
                    <a:cubicBezTo>
                      <a:pt x="8056" y="1348"/>
                      <a:pt x="6774" y="1651"/>
                      <a:pt x="6029" y="3080"/>
                    </a:cubicBezTo>
                    <a:cubicBezTo>
                      <a:pt x="5759" y="3600"/>
                      <a:pt x="5274" y="3972"/>
                      <a:pt x="4701" y="4094"/>
                    </a:cubicBezTo>
                    <a:cubicBezTo>
                      <a:pt x="3729" y="4301"/>
                      <a:pt x="2358" y="4948"/>
                      <a:pt x="2186" y="6952"/>
                    </a:cubicBezTo>
                    <a:cubicBezTo>
                      <a:pt x="2142" y="7462"/>
                      <a:pt x="1899" y="7930"/>
                      <a:pt x="1514" y="8268"/>
                    </a:cubicBezTo>
                    <a:cubicBezTo>
                      <a:pt x="829" y="8858"/>
                      <a:pt x="0" y="10110"/>
                      <a:pt x="1023" y="12411"/>
                    </a:cubicBezTo>
                    <a:cubicBezTo>
                      <a:pt x="2167" y="12873"/>
                      <a:pt x="3416" y="13131"/>
                      <a:pt x="4723" y="13134"/>
                    </a:cubicBezTo>
                    <a:cubicBezTo>
                      <a:pt x="4731" y="13134"/>
                      <a:pt x="4738" y="13134"/>
                      <a:pt x="4746" y="13134"/>
                    </a:cubicBezTo>
                    <a:cubicBezTo>
                      <a:pt x="10188" y="13134"/>
                      <a:pt x="14643" y="8697"/>
                      <a:pt x="14652" y="3252"/>
                    </a:cubicBezTo>
                    <a:cubicBezTo>
                      <a:pt x="14659" y="2456"/>
                      <a:pt x="14563" y="1678"/>
                      <a:pt x="14388" y="939"/>
                    </a:cubicBezTo>
                    <a:cubicBezTo>
                      <a:pt x="14276" y="467"/>
                      <a:pt x="13894" y="110"/>
                      <a:pt x="13416" y="37"/>
                    </a:cubicBezTo>
                    <a:cubicBezTo>
                      <a:pt x="13259" y="15"/>
                      <a:pt x="13085" y="0"/>
                      <a:pt x="12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2072;p71">
              <a:extLst>
                <a:ext uri="{FF2B5EF4-FFF2-40B4-BE49-F238E27FC236}">
                  <a16:creationId xmlns:a16="http://schemas.microsoft.com/office/drawing/2014/main" id="{94E40433-5CA1-49BB-9FA7-AA808DAA8368}"/>
                </a:ext>
              </a:extLst>
            </p:cNvPr>
            <p:cNvGrpSpPr/>
            <p:nvPr/>
          </p:nvGrpSpPr>
          <p:grpSpPr>
            <a:xfrm>
              <a:off x="5718826" y="3905505"/>
              <a:ext cx="783560" cy="691388"/>
              <a:chOff x="4910011" y="1318724"/>
              <a:chExt cx="507785" cy="465926"/>
            </a:xfrm>
          </p:grpSpPr>
          <p:sp>
            <p:nvSpPr>
              <p:cNvPr id="87" name="Google Shape;2073;p71">
                <a:extLst>
                  <a:ext uri="{FF2B5EF4-FFF2-40B4-BE49-F238E27FC236}">
                    <a16:creationId xmlns:a16="http://schemas.microsoft.com/office/drawing/2014/main" id="{84C00423-A261-44B9-9630-F23780647A59}"/>
                  </a:ext>
                </a:extLst>
              </p:cNvPr>
              <p:cNvSpPr/>
              <p:nvPr/>
            </p:nvSpPr>
            <p:spPr>
              <a:xfrm>
                <a:off x="4910011" y="1318748"/>
                <a:ext cx="419726" cy="387681"/>
              </a:xfrm>
              <a:custGeom>
                <a:avLst/>
                <a:gdLst/>
                <a:ahLst/>
                <a:cxnLst/>
                <a:rect l="l" t="t" r="r" b="b"/>
                <a:pathLst>
                  <a:path w="17407" h="16078" extrusionOk="0">
                    <a:moveTo>
                      <a:pt x="9836" y="1"/>
                    </a:moveTo>
                    <a:cubicBezTo>
                      <a:pt x="7610" y="1"/>
                      <a:pt x="5264" y="938"/>
                      <a:pt x="3433" y="2767"/>
                    </a:cubicBezTo>
                    <a:cubicBezTo>
                      <a:pt x="781" y="5412"/>
                      <a:pt x="1" y="9140"/>
                      <a:pt x="1228" y="12024"/>
                    </a:cubicBezTo>
                    <a:cubicBezTo>
                      <a:pt x="1352" y="12314"/>
                      <a:pt x="1381" y="12639"/>
                      <a:pt x="1285" y="12936"/>
                    </a:cubicBezTo>
                    <a:cubicBezTo>
                      <a:pt x="1075" y="13624"/>
                      <a:pt x="1240" y="14411"/>
                      <a:pt x="1785" y="14956"/>
                    </a:cubicBezTo>
                    <a:cubicBezTo>
                      <a:pt x="2181" y="15350"/>
                      <a:pt x="2700" y="15547"/>
                      <a:pt x="3217" y="15547"/>
                    </a:cubicBezTo>
                    <a:cubicBezTo>
                      <a:pt x="3416" y="15547"/>
                      <a:pt x="3614" y="15518"/>
                      <a:pt x="3806" y="15459"/>
                    </a:cubicBezTo>
                    <a:cubicBezTo>
                      <a:pt x="3926" y="15422"/>
                      <a:pt x="4051" y="15405"/>
                      <a:pt x="4175" y="15405"/>
                    </a:cubicBezTo>
                    <a:cubicBezTo>
                      <a:pt x="4359" y="15405"/>
                      <a:pt x="4544" y="15443"/>
                      <a:pt x="4717" y="15514"/>
                    </a:cubicBezTo>
                    <a:cubicBezTo>
                      <a:pt x="5607" y="15891"/>
                      <a:pt x="6577" y="16078"/>
                      <a:pt x="7571" y="16078"/>
                    </a:cubicBezTo>
                    <a:cubicBezTo>
                      <a:pt x="9797" y="16078"/>
                      <a:pt x="12143" y="15140"/>
                      <a:pt x="13974" y="13312"/>
                    </a:cubicBezTo>
                    <a:cubicBezTo>
                      <a:pt x="16622" y="10667"/>
                      <a:pt x="17406" y="6938"/>
                      <a:pt x="16176" y="4054"/>
                    </a:cubicBezTo>
                    <a:cubicBezTo>
                      <a:pt x="16055" y="3764"/>
                      <a:pt x="16026" y="3439"/>
                      <a:pt x="16122" y="3143"/>
                    </a:cubicBezTo>
                    <a:cubicBezTo>
                      <a:pt x="16332" y="2452"/>
                      <a:pt x="16167" y="1668"/>
                      <a:pt x="15619" y="1123"/>
                    </a:cubicBezTo>
                    <a:cubicBezTo>
                      <a:pt x="15225" y="729"/>
                      <a:pt x="14707" y="532"/>
                      <a:pt x="14190" y="532"/>
                    </a:cubicBezTo>
                    <a:cubicBezTo>
                      <a:pt x="13991" y="532"/>
                      <a:pt x="13792" y="561"/>
                      <a:pt x="13601" y="619"/>
                    </a:cubicBezTo>
                    <a:cubicBezTo>
                      <a:pt x="13481" y="656"/>
                      <a:pt x="13356" y="674"/>
                      <a:pt x="13232" y="674"/>
                    </a:cubicBezTo>
                    <a:cubicBezTo>
                      <a:pt x="13048" y="674"/>
                      <a:pt x="12863" y="635"/>
                      <a:pt x="12690" y="565"/>
                    </a:cubicBezTo>
                    <a:cubicBezTo>
                      <a:pt x="11800" y="187"/>
                      <a:pt x="10830" y="1"/>
                      <a:pt x="98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074;p71">
                <a:extLst>
                  <a:ext uri="{FF2B5EF4-FFF2-40B4-BE49-F238E27FC236}">
                    <a16:creationId xmlns:a16="http://schemas.microsoft.com/office/drawing/2014/main" id="{DF2B4365-0FB9-4362-9C1C-95CDC76D351E}"/>
                  </a:ext>
                </a:extLst>
              </p:cNvPr>
              <p:cNvSpPr/>
              <p:nvPr/>
            </p:nvSpPr>
            <p:spPr>
              <a:xfrm>
                <a:off x="4910011" y="1318724"/>
                <a:ext cx="251903" cy="374901"/>
              </a:xfrm>
              <a:custGeom>
                <a:avLst/>
                <a:gdLst/>
                <a:ahLst/>
                <a:cxnLst/>
                <a:rect l="l" t="t" r="r" b="b"/>
                <a:pathLst>
                  <a:path w="10447" h="15548" extrusionOk="0">
                    <a:moveTo>
                      <a:pt x="9837" y="1"/>
                    </a:moveTo>
                    <a:cubicBezTo>
                      <a:pt x="7609" y="1"/>
                      <a:pt x="5263" y="938"/>
                      <a:pt x="3430" y="2768"/>
                    </a:cubicBezTo>
                    <a:cubicBezTo>
                      <a:pt x="781" y="5416"/>
                      <a:pt x="1" y="9141"/>
                      <a:pt x="1228" y="12025"/>
                    </a:cubicBezTo>
                    <a:cubicBezTo>
                      <a:pt x="1352" y="12315"/>
                      <a:pt x="1381" y="12640"/>
                      <a:pt x="1285" y="12937"/>
                    </a:cubicBezTo>
                    <a:cubicBezTo>
                      <a:pt x="1071" y="13628"/>
                      <a:pt x="1240" y="14412"/>
                      <a:pt x="1785" y="14957"/>
                    </a:cubicBezTo>
                    <a:cubicBezTo>
                      <a:pt x="2179" y="15351"/>
                      <a:pt x="2699" y="15548"/>
                      <a:pt x="3217" y="15548"/>
                    </a:cubicBezTo>
                    <a:cubicBezTo>
                      <a:pt x="3416" y="15548"/>
                      <a:pt x="3614" y="15519"/>
                      <a:pt x="3806" y="15460"/>
                    </a:cubicBezTo>
                    <a:cubicBezTo>
                      <a:pt x="3812" y="15454"/>
                      <a:pt x="3822" y="15454"/>
                      <a:pt x="3828" y="15451"/>
                    </a:cubicBezTo>
                    <a:cubicBezTo>
                      <a:pt x="3535" y="15355"/>
                      <a:pt x="3257" y="15193"/>
                      <a:pt x="3022" y="14957"/>
                    </a:cubicBezTo>
                    <a:cubicBezTo>
                      <a:pt x="2477" y="14412"/>
                      <a:pt x="2308" y="13628"/>
                      <a:pt x="2518" y="12937"/>
                    </a:cubicBezTo>
                    <a:cubicBezTo>
                      <a:pt x="2611" y="12640"/>
                      <a:pt x="2582" y="12315"/>
                      <a:pt x="2461" y="12025"/>
                    </a:cubicBezTo>
                    <a:cubicBezTo>
                      <a:pt x="1237" y="9141"/>
                      <a:pt x="2018" y="5416"/>
                      <a:pt x="4663" y="2768"/>
                    </a:cubicBezTo>
                    <a:cubicBezTo>
                      <a:pt x="6323" y="1108"/>
                      <a:pt x="8410" y="180"/>
                      <a:pt x="10447" y="24"/>
                    </a:cubicBezTo>
                    <a:cubicBezTo>
                      <a:pt x="10245" y="8"/>
                      <a:pt x="10041" y="1"/>
                      <a:pt x="9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75;p71">
                <a:extLst>
                  <a:ext uri="{FF2B5EF4-FFF2-40B4-BE49-F238E27FC236}">
                    <a16:creationId xmlns:a16="http://schemas.microsoft.com/office/drawing/2014/main" id="{8435DEAD-6024-46C7-B2B0-95707A798E22}"/>
                  </a:ext>
                </a:extLst>
              </p:cNvPr>
              <p:cNvSpPr/>
              <p:nvPr/>
            </p:nvSpPr>
            <p:spPr>
              <a:xfrm>
                <a:off x="5071299" y="1438081"/>
                <a:ext cx="252675" cy="268300"/>
              </a:xfrm>
              <a:custGeom>
                <a:avLst/>
                <a:gdLst/>
                <a:ahLst/>
                <a:cxnLst/>
                <a:rect l="l" t="t" r="r" b="b"/>
                <a:pathLst>
                  <a:path w="10479" h="11127" extrusionOk="0">
                    <a:moveTo>
                      <a:pt x="7805" y="1"/>
                    </a:moveTo>
                    <a:cubicBezTo>
                      <a:pt x="3503" y="4"/>
                      <a:pt x="1" y="3506"/>
                      <a:pt x="1" y="7805"/>
                    </a:cubicBezTo>
                    <a:cubicBezTo>
                      <a:pt x="1" y="8990"/>
                      <a:pt x="268" y="10118"/>
                      <a:pt x="746" y="11125"/>
                    </a:cubicBezTo>
                    <a:cubicBezTo>
                      <a:pt x="794" y="11126"/>
                      <a:pt x="842" y="11127"/>
                      <a:pt x="890" y="11127"/>
                    </a:cubicBezTo>
                    <a:cubicBezTo>
                      <a:pt x="3113" y="11127"/>
                      <a:pt x="5457" y="10187"/>
                      <a:pt x="7285" y="8359"/>
                    </a:cubicBezTo>
                    <a:cubicBezTo>
                      <a:pt x="9583" y="6059"/>
                      <a:pt x="10478" y="2948"/>
                      <a:pt x="9870" y="281"/>
                    </a:cubicBezTo>
                    <a:cubicBezTo>
                      <a:pt x="9210" y="96"/>
                      <a:pt x="8515" y="1"/>
                      <a:pt x="78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76;p71">
                <a:extLst>
                  <a:ext uri="{FF2B5EF4-FFF2-40B4-BE49-F238E27FC236}">
                    <a16:creationId xmlns:a16="http://schemas.microsoft.com/office/drawing/2014/main" id="{2549D1B2-4D23-4757-B5F0-C6B245AB2C12}"/>
                  </a:ext>
                </a:extLst>
              </p:cNvPr>
              <p:cNvSpPr/>
              <p:nvPr/>
            </p:nvSpPr>
            <p:spPr>
              <a:xfrm>
                <a:off x="5100957" y="1467908"/>
                <a:ext cx="316838" cy="316742"/>
              </a:xfrm>
              <a:custGeom>
                <a:avLst/>
                <a:gdLst/>
                <a:ahLst/>
                <a:cxnLst/>
                <a:rect l="l" t="t" r="r" b="b"/>
                <a:pathLst>
                  <a:path w="13140" h="13136" extrusionOk="0">
                    <a:moveTo>
                      <a:pt x="6571" y="0"/>
                    </a:moveTo>
                    <a:cubicBezTo>
                      <a:pt x="2945" y="0"/>
                      <a:pt x="1" y="2938"/>
                      <a:pt x="1" y="6568"/>
                    </a:cubicBezTo>
                    <a:cubicBezTo>
                      <a:pt x="1" y="10197"/>
                      <a:pt x="2942" y="13136"/>
                      <a:pt x="6571" y="13136"/>
                    </a:cubicBezTo>
                    <a:cubicBezTo>
                      <a:pt x="10198" y="13136"/>
                      <a:pt x="13139" y="10197"/>
                      <a:pt x="13139" y="6568"/>
                    </a:cubicBezTo>
                    <a:cubicBezTo>
                      <a:pt x="13139" y="2942"/>
                      <a:pt x="10195" y="0"/>
                      <a:pt x="6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77;p71">
                <a:extLst>
                  <a:ext uri="{FF2B5EF4-FFF2-40B4-BE49-F238E27FC236}">
                    <a16:creationId xmlns:a16="http://schemas.microsoft.com/office/drawing/2014/main" id="{192981DC-A5C8-45D6-A442-E351A43790E3}"/>
                  </a:ext>
                </a:extLst>
              </p:cNvPr>
              <p:cNvSpPr/>
              <p:nvPr/>
            </p:nvSpPr>
            <p:spPr>
              <a:xfrm>
                <a:off x="5143829" y="1510635"/>
                <a:ext cx="231311" cy="231287"/>
              </a:xfrm>
              <a:custGeom>
                <a:avLst/>
                <a:gdLst/>
                <a:ahLst/>
                <a:cxnLst/>
                <a:rect l="l" t="t" r="r" b="b"/>
                <a:pathLst>
                  <a:path w="9593" h="9592" extrusionOk="0">
                    <a:moveTo>
                      <a:pt x="4797" y="0"/>
                    </a:moveTo>
                    <a:cubicBezTo>
                      <a:pt x="2149" y="0"/>
                      <a:pt x="1" y="2148"/>
                      <a:pt x="1" y="4796"/>
                    </a:cubicBezTo>
                    <a:cubicBezTo>
                      <a:pt x="1" y="7444"/>
                      <a:pt x="2149" y="9592"/>
                      <a:pt x="4797" y="9592"/>
                    </a:cubicBezTo>
                    <a:cubicBezTo>
                      <a:pt x="7445" y="9592"/>
                      <a:pt x="9593" y="7444"/>
                      <a:pt x="9593" y="4796"/>
                    </a:cubicBezTo>
                    <a:cubicBezTo>
                      <a:pt x="9593" y="2148"/>
                      <a:pt x="7445" y="0"/>
                      <a:pt x="4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78;p71">
                <a:extLst>
                  <a:ext uri="{FF2B5EF4-FFF2-40B4-BE49-F238E27FC236}">
                    <a16:creationId xmlns:a16="http://schemas.microsoft.com/office/drawing/2014/main" id="{B2A5AB68-81DA-4D36-9EFD-CE52B6791ED0}"/>
                  </a:ext>
                </a:extLst>
              </p:cNvPr>
              <p:cNvSpPr/>
              <p:nvPr/>
            </p:nvSpPr>
            <p:spPr>
              <a:xfrm>
                <a:off x="5136451" y="1503257"/>
                <a:ext cx="246285" cy="246044"/>
              </a:xfrm>
              <a:custGeom>
                <a:avLst/>
                <a:gdLst/>
                <a:ahLst/>
                <a:cxnLst/>
                <a:rect l="l" t="t" r="r" b="b"/>
                <a:pathLst>
                  <a:path w="10214" h="10204" extrusionOk="0">
                    <a:moveTo>
                      <a:pt x="5103" y="0"/>
                    </a:moveTo>
                    <a:cubicBezTo>
                      <a:pt x="4931" y="0"/>
                      <a:pt x="4797" y="137"/>
                      <a:pt x="4797" y="306"/>
                    </a:cubicBezTo>
                    <a:lnTo>
                      <a:pt x="4797" y="4359"/>
                    </a:lnTo>
                    <a:lnTo>
                      <a:pt x="1929" y="1491"/>
                    </a:lnTo>
                    <a:cubicBezTo>
                      <a:pt x="1868" y="1432"/>
                      <a:pt x="1789" y="1403"/>
                      <a:pt x="1710" y="1403"/>
                    </a:cubicBezTo>
                    <a:cubicBezTo>
                      <a:pt x="1632" y="1403"/>
                      <a:pt x="1553" y="1432"/>
                      <a:pt x="1492" y="1491"/>
                    </a:cubicBezTo>
                    <a:cubicBezTo>
                      <a:pt x="1374" y="1613"/>
                      <a:pt x="1374" y="1807"/>
                      <a:pt x="1492" y="1928"/>
                    </a:cubicBezTo>
                    <a:lnTo>
                      <a:pt x="4360" y="4796"/>
                    </a:lnTo>
                    <a:lnTo>
                      <a:pt x="307" y="4796"/>
                    </a:lnTo>
                    <a:cubicBezTo>
                      <a:pt x="135" y="4796"/>
                      <a:pt x="1" y="4933"/>
                      <a:pt x="1" y="5102"/>
                    </a:cubicBezTo>
                    <a:cubicBezTo>
                      <a:pt x="1" y="5268"/>
                      <a:pt x="138" y="5408"/>
                      <a:pt x="307" y="5408"/>
                    </a:cubicBezTo>
                    <a:lnTo>
                      <a:pt x="4360" y="5408"/>
                    </a:lnTo>
                    <a:lnTo>
                      <a:pt x="1492" y="8276"/>
                    </a:lnTo>
                    <a:cubicBezTo>
                      <a:pt x="1374" y="8397"/>
                      <a:pt x="1374" y="8591"/>
                      <a:pt x="1492" y="8709"/>
                    </a:cubicBezTo>
                    <a:cubicBezTo>
                      <a:pt x="1553" y="8770"/>
                      <a:pt x="1632" y="8802"/>
                      <a:pt x="1712" y="8802"/>
                    </a:cubicBezTo>
                    <a:cubicBezTo>
                      <a:pt x="1792" y="8802"/>
                      <a:pt x="1871" y="8770"/>
                      <a:pt x="1932" y="8709"/>
                    </a:cubicBezTo>
                    <a:lnTo>
                      <a:pt x="4800" y="5841"/>
                    </a:lnTo>
                    <a:lnTo>
                      <a:pt x="4800" y="9898"/>
                    </a:lnTo>
                    <a:cubicBezTo>
                      <a:pt x="4800" y="10067"/>
                      <a:pt x="4940" y="10204"/>
                      <a:pt x="5106" y="10204"/>
                    </a:cubicBezTo>
                    <a:cubicBezTo>
                      <a:pt x="5278" y="10204"/>
                      <a:pt x="5412" y="10064"/>
                      <a:pt x="5412" y="9898"/>
                    </a:cubicBezTo>
                    <a:lnTo>
                      <a:pt x="5412" y="5848"/>
                    </a:lnTo>
                    <a:lnTo>
                      <a:pt x="8280" y="8716"/>
                    </a:lnTo>
                    <a:cubicBezTo>
                      <a:pt x="8340" y="8773"/>
                      <a:pt x="8420" y="8805"/>
                      <a:pt x="8500" y="8805"/>
                    </a:cubicBezTo>
                    <a:cubicBezTo>
                      <a:pt x="8579" y="8805"/>
                      <a:pt x="8659" y="8773"/>
                      <a:pt x="8719" y="8716"/>
                    </a:cubicBezTo>
                    <a:cubicBezTo>
                      <a:pt x="8837" y="8594"/>
                      <a:pt x="8837" y="8400"/>
                      <a:pt x="8719" y="8279"/>
                    </a:cubicBezTo>
                    <a:lnTo>
                      <a:pt x="5851" y="5411"/>
                    </a:lnTo>
                    <a:lnTo>
                      <a:pt x="9905" y="5411"/>
                    </a:lnTo>
                    <a:cubicBezTo>
                      <a:pt x="10077" y="5411"/>
                      <a:pt x="10214" y="5274"/>
                      <a:pt x="10214" y="5105"/>
                    </a:cubicBezTo>
                    <a:cubicBezTo>
                      <a:pt x="10214" y="4939"/>
                      <a:pt x="10064" y="4796"/>
                      <a:pt x="9899" y="4796"/>
                    </a:cubicBezTo>
                    <a:lnTo>
                      <a:pt x="5842" y="4796"/>
                    </a:lnTo>
                    <a:lnTo>
                      <a:pt x="8710" y="1928"/>
                    </a:lnTo>
                    <a:cubicBezTo>
                      <a:pt x="8831" y="1807"/>
                      <a:pt x="8831" y="1613"/>
                      <a:pt x="8710" y="1491"/>
                    </a:cubicBezTo>
                    <a:cubicBezTo>
                      <a:pt x="8651" y="1432"/>
                      <a:pt x="8573" y="1403"/>
                      <a:pt x="8494" y="1403"/>
                    </a:cubicBezTo>
                    <a:cubicBezTo>
                      <a:pt x="8416" y="1403"/>
                      <a:pt x="8337" y="1432"/>
                      <a:pt x="8277" y="1491"/>
                    </a:cubicBezTo>
                    <a:lnTo>
                      <a:pt x="5409" y="4359"/>
                    </a:lnTo>
                    <a:lnTo>
                      <a:pt x="5409" y="306"/>
                    </a:lnTo>
                    <a:cubicBezTo>
                      <a:pt x="5409" y="134"/>
                      <a:pt x="5268" y="0"/>
                      <a:pt x="5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79;p71">
                <a:extLst>
                  <a:ext uri="{FF2B5EF4-FFF2-40B4-BE49-F238E27FC236}">
                    <a16:creationId xmlns:a16="http://schemas.microsoft.com/office/drawing/2014/main" id="{FB89DB3E-17E6-4572-B84F-CE53430655C2}"/>
                  </a:ext>
                </a:extLst>
              </p:cNvPr>
              <p:cNvSpPr/>
              <p:nvPr/>
            </p:nvSpPr>
            <p:spPr>
              <a:xfrm>
                <a:off x="4988690" y="1500749"/>
                <a:ext cx="27006" cy="25656"/>
              </a:xfrm>
              <a:custGeom>
                <a:avLst/>
                <a:gdLst/>
                <a:ahLst/>
                <a:cxnLst/>
                <a:rect l="l" t="t" r="r" b="b"/>
                <a:pathLst>
                  <a:path w="1120" h="1064" extrusionOk="0">
                    <a:moveTo>
                      <a:pt x="337" y="1"/>
                    </a:moveTo>
                    <a:cubicBezTo>
                      <a:pt x="259" y="1"/>
                      <a:pt x="181" y="31"/>
                      <a:pt x="122" y="91"/>
                    </a:cubicBezTo>
                    <a:cubicBezTo>
                      <a:pt x="1" y="209"/>
                      <a:pt x="1" y="407"/>
                      <a:pt x="122" y="525"/>
                    </a:cubicBezTo>
                    <a:lnTo>
                      <a:pt x="565" y="971"/>
                    </a:lnTo>
                    <a:cubicBezTo>
                      <a:pt x="625" y="1031"/>
                      <a:pt x="705" y="1063"/>
                      <a:pt x="785" y="1063"/>
                    </a:cubicBezTo>
                    <a:cubicBezTo>
                      <a:pt x="864" y="1063"/>
                      <a:pt x="944" y="1035"/>
                      <a:pt x="1001" y="971"/>
                    </a:cubicBezTo>
                    <a:cubicBezTo>
                      <a:pt x="1119" y="853"/>
                      <a:pt x="1119" y="655"/>
                      <a:pt x="1001" y="537"/>
                    </a:cubicBezTo>
                    <a:lnTo>
                      <a:pt x="555" y="91"/>
                    </a:lnTo>
                    <a:cubicBezTo>
                      <a:pt x="495" y="31"/>
                      <a:pt x="416" y="1"/>
                      <a:pt x="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80;p71">
                <a:extLst>
                  <a:ext uri="{FF2B5EF4-FFF2-40B4-BE49-F238E27FC236}">
                    <a16:creationId xmlns:a16="http://schemas.microsoft.com/office/drawing/2014/main" id="{1A7D524E-9426-4B8F-B3B8-34CF4070C14B}"/>
                  </a:ext>
                </a:extLst>
              </p:cNvPr>
              <p:cNvSpPr/>
              <p:nvPr/>
            </p:nvSpPr>
            <p:spPr>
              <a:xfrm>
                <a:off x="5107347" y="1382164"/>
                <a:ext cx="26982" cy="25607"/>
              </a:xfrm>
              <a:custGeom>
                <a:avLst/>
                <a:gdLst/>
                <a:ahLst/>
                <a:cxnLst/>
                <a:rect l="l" t="t" r="r" b="b"/>
                <a:pathLst>
                  <a:path w="1119" h="1062" extrusionOk="0">
                    <a:moveTo>
                      <a:pt x="336" y="1"/>
                    </a:moveTo>
                    <a:cubicBezTo>
                      <a:pt x="257" y="1"/>
                      <a:pt x="179" y="30"/>
                      <a:pt x="118" y="89"/>
                    </a:cubicBezTo>
                    <a:cubicBezTo>
                      <a:pt x="0" y="210"/>
                      <a:pt x="0" y="405"/>
                      <a:pt x="118" y="523"/>
                    </a:cubicBezTo>
                    <a:lnTo>
                      <a:pt x="564" y="969"/>
                    </a:lnTo>
                    <a:cubicBezTo>
                      <a:pt x="625" y="1029"/>
                      <a:pt x="704" y="1061"/>
                      <a:pt x="784" y="1061"/>
                    </a:cubicBezTo>
                    <a:cubicBezTo>
                      <a:pt x="864" y="1061"/>
                      <a:pt x="943" y="1032"/>
                      <a:pt x="997" y="969"/>
                    </a:cubicBezTo>
                    <a:cubicBezTo>
                      <a:pt x="1119" y="851"/>
                      <a:pt x="1119" y="656"/>
                      <a:pt x="997" y="535"/>
                    </a:cubicBezTo>
                    <a:lnTo>
                      <a:pt x="551" y="89"/>
                    </a:lnTo>
                    <a:cubicBezTo>
                      <a:pt x="492" y="30"/>
                      <a:pt x="414" y="1"/>
                      <a:pt x="3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81;p71">
                <a:extLst>
                  <a:ext uri="{FF2B5EF4-FFF2-40B4-BE49-F238E27FC236}">
                    <a16:creationId xmlns:a16="http://schemas.microsoft.com/office/drawing/2014/main" id="{7E7C5839-DC90-4EE5-AC38-80F487083709}"/>
                  </a:ext>
                </a:extLst>
              </p:cNvPr>
              <p:cNvSpPr/>
              <p:nvPr/>
            </p:nvSpPr>
            <p:spPr>
              <a:xfrm>
                <a:off x="5043955" y="1436923"/>
                <a:ext cx="44970" cy="44150"/>
              </a:xfrm>
              <a:custGeom>
                <a:avLst/>
                <a:gdLst/>
                <a:ahLst/>
                <a:cxnLst/>
                <a:rect l="l" t="t" r="r" b="b"/>
                <a:pathLst>
                  <a:path w="1865" h="1831" extrusionOk="0">
                    <a:moveTo>
                      <a:pt x="1531" y="0"/>
                    </a:moveTo>
                    <a:cubicBezTo>
                      <a:pt x="1523" y="0"/>
                      <a:pt x="1515" y="0"/>
                      <a:pt x="1507" y="1"/>
                    </a:cubicBezTo>
                    <a:cubicBezTo>
                      <a:pt x="1338" y="14"/>
                      <a:pt x="1211" y="157"/>
                      <a:pt x="1221" y="329"/>
                    </a:cubicBezTo>
                    <a:cubicBezTo>
                      <a:pt x="1240" y="559"/>
                      <a:pt x="1150" y="791"/>
                      <a:pt x="975" y="967"/>
                    </a:cubicBezTo>
                    <a:cubicBezTo>
                      <a:pt x="813" y="1123"/>
                      <a:pt x="604" y="1214"/>
                      <a:pt x="390" y="1214"/>
                    </a:cubicBezTo>
                    <a:cubicBezTo>
                      <a:pt x="372" y="1214"/>
                      <a:pt x="355" y="1213"/>
                      <a:pt x="338" y="1212"/>
                    </a:cubicBezTo>
                    <a:cubicBezTo>
                      <a:pt x="330" y="1211"/>
                      <a:pt x="323" y="1211"/>
                      <a:pt x="315" y="1211"/>
                    </a:cubicBezTo>
                    <a:cubicBezTo>
                      <a:pt x="159" y="1211"/>
                      <a:pt x="22" y="1335"/>
                      <a:pt x="13" y="1499"/>
                    </a:cubicBezTo>
                    <a:cubicBezTo>
                      <a:pt x="0" y="1668"/>
                      <a:pt x="128" y="1814"/>
                      <a:pt x="300" y="1827"/>
                    </a:cubicBezTo>
                    <a:cubicBezTo>
                      <a:pt x="331" y="1830"/>
                      <a:pt x="357" y="1830"/>
                      <a:pt x="389" y="1830"/>
                    </a:cubicBezTo>
                    <a:cubicBezTo>
                      <a:pt x="765" y="1830"/>
                      <a:pt x="1135" y="1674"/>
                      <a:pt x="1409" y="1403"/>
                    </a:cubicBezTo>
                    <a:cubicBezTo>
                      <a:pt x="1708" y="1100"/>
                      <a:pt x="1864" y="699"/>
                      <a:pt x="1836" y="288"/>
                    </a:cubicBezTo>
                    <a:cubicBezTo>
                      <a:pt x="1823" y="124"/>
                      <a:pt x="1692" y="0"/>
                      <a:pt x="1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284;p71">
              <a:extLst>
                <a:ext uri="{FF2B5EF4-FFF2-40B4-BE49-F238E27FC236}">
                  <a16:creationId xmlns:a16="http://schemas.microsoft.com/office/drawing/2014/main" id="{5539E385-45F5-4CE1-8B04-CA27FF95A275}"/>
                </a:ext>
              </a:extLst>
            </p:cNvPr>
            <p:cNvGrpSpPr/>
            <p:nvPr/>
          </p:nvGrpSpPr>
          <p:grpSpPr>
            <a:xfrm>
              <a:off x="1086283" y="3002948"/>
              <a:ext cx="669272" cy="720218"/>
              <a:chOff x="4272018" y="2655280"/>
              <a:chExt cx="493414" cy="491702"/>
            </a:xfrm>
          </p:grpSpPr>
          <p:sp>
            <p:nvSpPr>
              <p:cNvPr id="104" name="Google Shape;2285;p71">
                <a:extLst>
                  <a:ext uri="{FF2B5EF4-FFF2-40B4-BE49-F238E27FC236}">
                    <a16:creationId xmlns:a16="http://schemas.microsoft.com/office/drawing/2014/main" id="{BF69DB00-3489-498D-9C6A-765A284358DC}"/>
                  </a:ext>
                </a:extLst>
              </p:cNvPr>
              <p:cNvSpPr/>
              <p:nvPr/>
            </p:nvSpPr>
            <p:spPr>
              <a:xfrm>
                <a:off x="4487945" y="2655280"/>
                <a:ext cx="123360" cy="145640"/>
              </a:xfrm>
              <a:custGeom>
                <a:avLst/>
                <a:gdLst/>
                <a:ahLst/>
                <a:cxnLst/>
                <a:rect l="l" t="t" r="r" b="b"/>
                <a:pathLst>
                  <a:path w="5116" h="6040" extrusionOk="0">
                    <a:moveTo>
                      <a:pt x="2556" y="0"/>
                    </a:moveTo>
                    <a:cubicBezTo>
                      <a:pt x="1141" y="0"/>
                      <a:pt x="0" y="1148"/>
                      <a:pt x="0" y="2559"/>
                    </a:cubicBezTo>
                    <a:cubicBezTo>
                      <a:pt x="0" y="4618"/>
                      <a:pt x="1301" y="6039"/>
                      <a:pt x="1301" y="6039"/>
                    </a:cubicBezTo>
                    <a:lnTo>
                      <a:pt x="3812" y="6039"/>
                    </a:lnTo>
                    <a:cubicBezTo>
                      <a:pt x="3812" y="6039"/>
                      <a:pt x="5115" y="4615"/>
                      <a:pt x="5115" y="2559"/>
                    </a:cubicBezTo>
                    <a:cubicBezTo>
                      <a:pt x="5115" y="1144"/>
                      <a:pt x="3965" y="0"/>
                      <a:pt x="25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86;p71">
                <a:extLst>
                  <a:ext uri="{FF2B5EF4-FFF2-40B4-BE49-F238E27FC236}">
                    <a16:creationId xmlns:a16="http://schemas.microsoft.com/office/drawing/2014/main" id="{4FA1191D-6996-4365-A35F-58DD84C5EC55}"/>
                  </a:ext>
                </a:extLst>
              </p:cNvPr>
              <p:cNvSpPr/>
              <p:nvPr/>
            </p:nvSpPr>
            <p:spPr>
              <a:xfrm>
                <a:off x="4619792" y="2809479"/>
                <a:ext cx="145639" cy="123360"/>
              </a:xfrm>
              <a:custGeom>
                <a:avLst/>
                <a:gdLst/>
                <a:ahLst/>
                <a:cxnLst/>
                <a:rect l="l" t="t" r="r" b="b"/>
                <a:pathLst>
                  <a:path w="6040" h="5116" extrusionOk="0">
                    <a:moveTo>
                      <a:pt x="3481" y="1"/>
                    </a:moveTo>
                    <a:cubicBezTo>
                      <a:pt x="1425" y="1"/>
                      <a:pt x="1" y="1301"/>
                      <a:pt x="1" y="1301"/>
                    </a:cubicBezTo>
                    <a:lnTo>
                      <a:pt x="1" y="3812"/>
                    </a:lnTo>
                    <a:cubicBezTo>
                      <a:pt x="1" y="3812"/>
                      <a:pt x="1422" y="5116"/>
                      <a:pt x="3481" y="5116"/>
                    </a:cubicBezTo>
                    <a:cubicBezTo>
                      <a:pt x="4892" y="5116"/>
                      <a:pt x="6039" y="3972"/>
                      <a:pt x="6039" y="2557"/>
                    </a:cubicBezTo>
                    <a:cubicBezTo>
                      <a:pt x="6039" y="1148"/>
                      <a:pt x="4895" y="1"/>
                      <a:pt x="34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87;p71">
                <a:extLst>
                  <a:ext uri="{FF2B5EF4-FFF2-40B4-BE49-F238E27FC236}">
                    <a16:creationId xmlns:a16="http://schemas.microsoft.com/office/drawing/2014/main" id="{D4ECBC74-2AD8-439F-9648-F766882E2707}"/>
                  </a:ext>
                </a:extLst>
              </p:cNvPr>
              <p:cNvSpPr/>
              <p:nvPr/>
            </p:nvSpPr>
            <p:spPr>
              <a:xfrm>
                <a:off x="4619792" y="2834146"/>
                <a:ext cx="145639" cy="98765"/>
              </a:xfrm>
              <a:custGeom>
                <a:avLst/>
                <a:gdLst/>
                <a:ahLst/>
                <a:cxnLst/>
                <a:rect l="l" t="t" r="r" b="b"/>
                <a:pathLst>
                  <a:path w="6040" h="4096" extrusionOk="0">
                    <a:moveTo>
                      <a:pt x="5526" y="1"/>
                    </a:moveTo>
                    <a:cubicBezTo>
                      <a:pt x="5593" y="227"/>
                      <a:pt x="5628" y="466"/>
                      <a:pt x="5628" y="718"/>
                    </a:cubicBezTo>
                    <a:cubicBezTo>
                      <a:pt x="5628" y="2133"/>
                      <a:pt x="4481" y="3274"/>
                      <a:pt x="3073" y="3274"/>
                    </a:cubicBezTo>
                    <a:cubicBezTo>
                      <a:pt x="1671" y="3274"/>
                      <a:pt x="562" y="2674"/>
                      <a:pt x="1" y="2286"/>
                    </a:cubicBezTo>
                    <a:lnTo>
                      <a:pt x="1" y="2792"/>
                    </a:lnTo>
                    <a:cubicBezTo>
                      <a:pt x="1" y="2792"/>
                      <a:pt x="1425" y="4096"/>
                      <a:pt x="3481" y="4096"/>
                    </a:cubicBezTo>
                    <a:cubicBezTo>
                      <a:pt x="4895" y="4096"/>
                      <a:pt x="6039" y="2949"/>
                      <a:pt x="6039" y="1537"/>
                    </a:cubicBezTo>
                    <a:cubicBezTo>
                      <a:pt x="6039" y="960"/>
                      <a:pt x="5848" y="428"/>
                      <a:pt x="55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88;p71">
                <a:extLst>
                  <a:ext uri="{FF2B5EF4-FFF2-40B4-BE49-F238E27FC236}">
                    <a16:creationId xmlns:a16="http://schemas.microsoft.com/office/drawing/2014/main" id="{AA3939FD-0D7A-4232-9963-7AD0740C62AE}"/>
                  </a:ext>
                </a:extLst>
              </p:cNvPr>
              <p:cNvSpPr/>
              <p:nvPr/>
            </p:nvSpPr>
            <p:spPr>
              <a:xfrm>
                <a:off x="4570555" y="2678066"/>
                <a:ext cx="179421" cy="172163"/>
              </a:xfrm>
              <a:custGeom>
                <a:avLst/>
                <a:gdLst/>
                <a:ahLst/>
                <a:cxnLst/>
                <a:rect l="l" t="t" r="r" b="b"/>
                <a:pathLst>
                  <a:path w="7441" h="7140" extrusionOk="0">
                    <a:moveTo>
                      <a:pt x="4048" y="0"/>
                    </a:moveTo>
                    <a:cubicBezTo>
                      <a:pt x="3257" y="0"/>
                      <a:pt x="2467" y="301"/>
                      <a:pt x="1864" y="904"/>
                    </a:cubicBezTo>
                    <a:cubicBezTo>
                      <a:pt x="105" y="2659"/>
                      <a:pt x="0" y="4992"/>
                      <a:pt x="0" y="4992"/>
                    </a:cubicBezTo>
                    <a:lnTo>
                      <a:pt x="2145" y="7140"/>
                    </a:lnTo>
                    <a:cubicBezTo>
                      <a:pt x="2145" y="7140"/>
                      <a:pt x="4471" y="7035"/>
                      <a:pt x="6233" y="5276"/>
                    </a:cubicBezTo>
                    <a:cubicBezTo>
                      <a:pt x="7441" y="4068"/>
                      <a:pt x="7441" y="2111"/>
                      <a:pt x="6233" y="904"/>
                    </a:cubicBezTo>
                    <a:cubicBezTo>
                      <a:pt x="5629" y="301"/>
                      <a:pt x="4838" y="0"/>
                      <a:pt x="40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89;p71">
                <a:extLst>
                  <a:ext uri="{FF2B5EF4-FFF2-40B4-BE49-F238E27FC236}">
                    <a16:creationId xmlns:a16="http://schemas.microsoft.com/office/drawing/2014/main" id="{00998A0E-99FF-44E7-9F16-89BD84D7DBD9}"/>
                  </a:ext>
                </a:extLst>
              </p:cNvPr>
              <p:cNvSpPr/>
              <p:nvPr/>
            </p:nvSpPr>
            <p:spPr>
              <a:xfrm>
                <a:off x="4589146" y="2743435"/>
                <a:ext cx="88758" cy="87360"/>
              </a:xfrm>
              <a:custGeom>
                <a:avLst/>
                <a:gdLst/>
                <a:ahLst/>
                <a:cxnLst/>
                <a:rect l="l" t="t" r="r" b="b"/>
                <a:pathLst>
                  <a:path w="3681" h="3623" extrusionOk="0">
                    <a:moveTo>
                      <a:pt x="3345" y="0"/>
                    </a:moveTo>
                    <a:cubicBezTo>
                      <a:pt x="3266" y="0"/>
                      <a:pt x="3187" y="30"/>
                      <a:pt x="3126" y="89"/>
                    </a:cubicBezTo>
                    <a:lnTo>
                      <a:pt x="121" y="3097"/>
                    </a:lnTo>
                    <a:cubicBezTo>
                      <a:pt x="0" y="3218"/>
                      <a:pt x="0" y="3412"/>
                      <a:pt x="121" y="3530"/>
                    </a:cubicBezTo>
                    <a:cubicBezTo>
                      <a:pt x="179" y="3591"/>
                      <a:pt x="258" y="3623"/>
                      <a:pt x="338" y="3623"/>
                    </a:cubicBezTo>
                    <a:cubicBezTo>
                      <a:pt x="418" y="3623"/>
                      <a:pt x="494" y="3594"/>
                      <a:pt x="555" y="3530"/>
                    </a:cubicBezTo>
                    <a:lnTo>
                      <a:pt x="3563" y="525"/>
                    </a:lnTo>
                    <a:cubicBezTo>
                      <a:pt x="3681" y="404"/>
                      <a:pt x="3681" y="210"/>
                      <a:pt x="3563" y="89"/>
                    </a:cubicBezTo>
                    <a:cubicBezTo>
                      <a:pt x="3502" y="30"/>
                      <a:pt x="3424" y="0"/>
                      <a:pt x="3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90;p71">
                <a:extLst>
                  <a:ext uri="{FF2B5EF4-FFF2-40B4-BE49-F238E27FC236}">
                    <a16:creationId xmlns:a16="http://schemas.microsoft.com/office/drawing/2014/main" id="{26F1E54C-EBF4-4DBA-BE21-5FFDD3CBAD05}"/>
                  </a:ext>
                </a:extLst>
              </p:cNvPr>
              <p:cNvSpPr/>
              <p:nvPr/>
            </p:nvSpPr>
            <p:spPr>
              <a:xfrm>
                <a:off x="4542126" y="2707532"/>
                <a:ext cx="14853" cy="99753"/>
              </a:xfrm>
              <a:custGeom>
                <a:avLst/>
                <a:gdLst/>
                <a:ahLst/>
                <a:cxnLst/>
                <a:rect l="l" t="t" r="r" b="b"/>
                <a:pathLst>
                  <a:path w="616" h="4137" extrusionOk="0">
                    <a:moveTo>
                      <a:pt x="306" y="0"/>
                    </a:moveTo>
                    <a:cubicBezTo>
                      <a:pt x="137" y="0"/>
                      <a:pt x="0" y="137"/>
                      <a:pt x="0" y="309"/>
                    </a:cubicBezTo>
                    <a:lnTo>
                      <a:pt x="0" y="3831"/>
                    </a:lnTo>
                    <a:cubicBezTo>
                      <a:pt x="0" y="3996"/>
                      <a:pt x="134" y="4137"/>
                      <a:pt x="306" y="4137"/>
                    </a:cubicBezTo>
                    <a:cubicBezTo>
                      <a:pt x="478" y="4137"/>
                      <a:pt x="615" y="3996"/>
                      <a:pt x="612" y="3831"/>
                    </a:cubicBezTo>
                    <a:lnTo>
                      <a:pt x="612" y="309"/>
                    </a:lnTo>
                    <a:cubicBezTo>
                      <a:pt x="612" y="141"/>
                      <a:pt x="472"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91;p71">
                <a:extLst>
                  <a:ext uri="{FF2B5EF4-FFF2-40B4-BE49-F238E27FC236}">
                    <a16:creationId xmlns:a16="http://schemas.microsoft.com/office/drawing/2014/main" id="{DD915034-BE24-4400-8063-EDE4CB9CE050}"/>
                  </a:ext>
                </a:extLst>
              </p:cNvPr>
              <p:cNvSpPr/>
              <p:nvPr/>
            </p:nvSpPr>
            <p:spPr>
              <a:xfrm>
                <a:off x="4613571" y="2863805"/>
                <a:ext cx="99681" cy="14853"/>
              </a:xfrm>
              <a:custGeom>
                <a:avLst/>
                <a:gdLst/>
                <a:ahLst/>
                <a:cxnLst/>
                <a:rect l="l" t="t" r="r" b="b"/>
                <a:pathLst>
                  <a:path w="4134" h="616" extrusionOk="0">
                    <a:moveTo>
                      <a:pt x="307" y="1"/>
                    </a:moveTo>
                    <a:cubicBezTo>
                      <a:pt x="138" y="1"/>
                      <a:pt x="1" y="138"/>
                      <a:pt x="1" y="307"/>
                    </a:cubicBezTo>
                    <a:cubicBezTo>
                      <a:pt x="1" y="476"/>
                      <a:pt x="134" y="616"/>
                      <a:pt x="307" y="616"/>
                    </a:cubicBezTo>
                    <a:lnTo>
                      <a:pt x="3828" y="616"/>
                    </a:lnTo>
                    <a:cubicBezTo>
                      <a:pt x="3994" y="616"/>
                      <a:pt x="4134" y="476"/>
                      <a:pt x="4134" y="307"/>
                    </a:cubicBezTo>
                    <a:cubicBezTo>
                      <a:pt x="4134" y="141"/>
                      <a:pt x="4000" y="1"/>
                      <a:pt x="3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92;p71">
                <a:extLst>
                  <a:ext uri="{FF2B5EF4-FFF2-40B4-BE49-F238E27FC236}">
                    <a16:creationId xmlns:a16="http://schemas.microsoft.com/office/drawing/2014/main" id="{8F73F62E-370A-49EA-80A6-7152ED98D836}"/>
                  </a:ext>
                </a:extLst>
              </p:cNvPr>
              <p:cNvSpPr/>
              <p:nvPr/>
            </p:nvSpPr>
            <p:spPr>
              <a:xfrm>
                <a:off x="4272018" y="2762773"/>
                <a:ext cx="428793" cy="384209"/>
              </a:xfrm>
              <a:custGeom>
                <a:avLst/>
                <a:gdLst/>
                <a:ahLst/>
                <a:cxnLst/>
                <a:rect l="l" t="t" r="r" b="b"/>
                <a:pathLst>
                  <a:path w="17783" h="15934" extrusionOk="0">
                    <a:moveTo>
                      <a:pt x="10109" y="0"/>
                    </a:moveTo>
                    <a:cubicBezTo>
                      <a:pt x="8408" y="0"/>
                      <a:pt x="6109" y="1095"/>
                      <a:pt x="3204" y="4812"/>
                    </a:cubicBezTo>
                    <a:cubicBezTo>
                      <a:pt x="208" y="8869"/>
                      <a:pt x="1" y="13075"/>
                      <a:pt x="81" y="14898"/>
                    </a:cubicBezTo>
                    <a:cubicBezTo>
                      <a:pt x="103" y="15453"/>
                      <a:pt x="549" y="15899"/>
                      <a:pt x="1104" y="15921"/>
                    </a:cubicBezTo>
                    <a:cubicBezTo>
                      <a:pt x="1281" y="15929"/>
                      <a:pt x="1482" y="15934"/>
                      <a:pt x="1702" y="15934"/>
                    </a:cubicBezTo>
                    <a:cubicBezTo>
                      <a:pt x="3745" y="15934"/>
                      <a:pt x="7528" y="15502"/>
                      <a:pt x="11189" y="12798"/>
                    </a:cubicBezTo>
                    <a:cubicBezTo>
                      <a:pt x="17782" y="7645"/>
                      <a:pt x="16125" y="4398"/>
                      <a:pt x="14742" y="3015"/>
                    </a:cubicBezTo>
                    <a:lnTo>
                      <a:pt x="12987" y="1259"/>
                    </a:lnTo>
                    <a:cubicBezTo>
                      <a:pt x="12383" y="656"/>
                      <a:pt x="11425" y="0"/>
                      <a:pt x="10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2293;p71">
                <a:extLst>
                  <a:ext uri="{FF2B5EF4-FFF2-40B4-BE49-F238E27FC236}">
                    <a16:creationId xmlns:a16="http://schemas.microsoft.com/office/drawing/2014/main" id="{76950027-0BBF-4B63-A8EC-D19A0ED98AE8}"/>
                  </a:ext>
                </a:extLst>
              </p:cNvPr>
              <p:cNvSpPr/>
              <p:nvPr/>
            </p:nvSpPr>
            <p:spPr>
              <a:xfrm>
                <a:off x="4274477" y="2815724"/>
                <a:ext cx="426333" cy="331258"/>
              </a:xfrm>
              <a:custGeom>
                <a:avLst/>
                <a:gdLst/>
                <a:ahLst/>
                <a:cxnLst/>
                <a:rect l="l" t="t" r="r" b="b"/>
                <a:pathLst>
                  <a:path w="17681" h="13738" extrusionOk="0">
                    <a:moveTo>
                      <a:pt x="13818" y="0"/>
                    </a:moveTo>
                    <a:cubicBezTo>
                      <a:pt x="15201" y="1383"/>
                      <a:pt x="16858" y="4627"/>
                      <a:pt x="10265" y="9783"/>
                    </a:cubicBezTo>
                    <a:cubicBezTo>
                      <a:pt x="6607" y="12487"/>
                      <a:pt x="2824" y="12919"/>
                      <a:pt x="779" y="12919"/>
                    </a:cubicBezTo>
                    <a:cubicBezTo>
                      <a:pt x="558" y="12919"/>
                      <a:pt x="357" y="12914"/>
                      <a:pt x="179" y="12906"/>
                    </a:cubicBezTo>
                    <a:cubicBezTo>
                      <a:pt x="122" y="12903"/>
                      <a:pt x="62" y="12893"/>
                      <a:pt x="1" y="12880"/>
                    </a:cubicBezTo>
                    <a:lnTo>
                      <a:pt x="1" y="12880"/>
                    </a:lnTo>
                    <a:cubicBezTo>
                      <a:pt x="100" y="13352"/>
                      <a:pt x="508" y="13703"/>
                      <a:pt x="1002" y="13725"/>
                    </a:cubicBezTo>
                    <a:cubicBezTo>
                      <a:pt x="1179" y="13733"/>
                      <a:pt x="1380" y="13738"/>
                      <a:pt x="1600" y="13738"/>
                    </a:cubicBezTo>
                    <a:cubicBezTo>
                      <a:pt x="3643" y="13738"/>
                      <a:pt x="7426" y="13306"/>
                      <a:pt x="11087" y="10602"/>
                    </a:cubicBezTo>
                    <a:cubicBezTo>
                      <a:pt x="17680" y="5449"/>
                      <a:pt x="16017" y="2202"/>
                      <a:pt x="14640" y="819"/>
                    </a:cubicBezTo>
                    <a:lnTo>
                      <a:pt x="138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94;p71">
                <a:extLst>
                  <a:ext uri="{FF2B5EF4-FFF2-40B4-BE49-F238E27FC236}">
                    <a16:creationId xmlns:a16="http://schemas.microsoft.com/office/drawing/2014/main" id="{6725BDA4-F157-4F94-A607-C984B7B4F5BA}"/>
                  </a:ext>
                </a:extLst>
              </p:cNvPr>
              <p:cNvSpPr/>
              <p:nvPr/>
            </p:nvSpPr>
            <p:spPr>
              <a:xfrm>
                <a:off x="4395980" y="2899419"/>
                <a:ext cx="25366" cy="23968"/>
              </a:xfrm>
              <a:custGeom>
                <a:avLst/>
                <a:gdLst/>
                <a:ahLst/>
                <a:cxnLst/>
                <a:rect l="l" t="t" r="r" b="b"/>
                <a:pathLst>
                  <a:path w="1052" h="994" extrusionOk="0">
                    <a:moveTo>
                      <a:pt x="716" y="0"/>
                    </a:moveTo>
                    <a:cubicBezTo>
                      <a:pt x="637" y="0"/>
                      <a:pt x="559" y="30"/>
                      <a:pt x="500" y="89"/>
                    </a:cubicBezTo>
                    <a:lnTo>
                      <a:pt x="121" y="468"/>
                    </a:lnTo>
                    <a:cubicBezTo>
                      <a:pt x="0" y="589"/>
                      <a:pt x="0" y="783"/>
                      <a:pt x="121" y="901"/>
                    </a:cubicBezTo>
                    <a:cubicBezTo>
                      <a:pt x="182" y="962"/>
                      <a:pt x="261" y="994"/>
                      <a:pt x="341" y="994"/>
                    </a:cubicBezTo>
                    <a:cubicBezTo>
                      <a:pt x="421" y="994"/>
                      <a:pt x="500" y="965"/>
                      <a:pt x="555" y="901"/>
                    </a:cubicBezTo>
                    <a:lnTo>
                      <a:pt x="934" y="525"/>
                    </a:lnTo>
                    <a:cubicBezTo>
                      <a:pt x="1052" y="404"/>
                      <a:pt x="1052" y="210"/>
                      <a:pt x="934" y="89"/>
                    </a:cubicBezTo>
                    <a:cubicBezTo>
                      <a:pt x="873" y="30"/>
                      <a:pt x="794" y="0"/>
                      <a:pt x="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295;p71">
                <a:extLst>
                  <a:ext uri="{FF2B5EF4-FFF2-40B4-BE49-F238E27FC236}">
                    <a16:creationId xmlns:a16="http://schemas.microsoft.com/office/drawing/2014/main" id="{AFD53154-564E-4D90-91A8-E704AAF2BD2B}"/>
                  </a:ext>
                </a:extLst>
              </p:cNvPr>
              <p:cNvSpPr/>
              <p:nvPr/>
            </p:nvSpPr>
            <p:spPr>
              <a:xfrm>
                <a:off x="4496554" y="2999992"/>
                <a:ext cx="25366" cy="23968"/>
              </a:xfrm>
              <a:custGeom>
                <a:avLst/>
                <a:gdLst/>
                <a:ahLst/>
                <a:cxnLst/>
                <a:rect l="l" t="t" r="r" b="b"/>
                <a:pathLst>
                  <a:path w="1052" h="994" extrusionOk="0">
                    <a:moveTo>
                      <a:pt x="716" y="0"/>
                    </a:moveTo>
                    <a:cubicBezTo>
                      <a:pt x="637" y="0"/>
                      <a:pt x="558" y="30"/>
                      <a:pt x="497" y="89"/>
                    </a:cubicBezTo>
                    <a:lnTo>
                      <a:pt x="121" y="468"/>
                    </a:lnTo>
                    <a:cubicBezTo>
                      <a:pt x="0" y="586"/>
                      <a:pt x="0" y="784"/>
                      <a:pt x="121" y="901"/>
                    </a:cubicBezTo>
                    <a:cubicBezTo>
                      <a:pt x="179" y="962"/>
                      <a:pt x="258" y="994"/>
                      <a:pt x="338" y="994"/>
                    </a:cubicBezTo>
                    <a:cubicBezTo>
                      <a:pt x="418" y="994"/>
                      <a:pt x="497" y="962"/>
                      <a:pt x="555" y="901"/>
                    </a:cubicBezTo>
                    <a:lnTo>
                      <a:pt x="934" y="522"/>
                    </a:lnTo>
                    <a:cubicBezTo>
                      <a:pt x="1052" y="404"/>
                      <a:pt x="1052" y="210"/>
                      <a:pt x="934" y="89"/>
                    </a:cubicBezTo>
                    <a:cubicBezTo>
                      <a:pt x="874" y="30"/>
                      <a:pt x="795" y="0"/>
                      <a:pt x="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96;p71">
                <a:extLst>
                  <a:ext uri="{FF2B5EF4-FFF2-40B4-BE49-F238E27FC236}">
                    <a16:creationId xmlns:a16="http://schemas.microsoft.com/office/drawing/2014/main" id="{0E08E4EA-DAC6-43D9-BF00-701E7DFA8068}"/>
                  </a:ext>
                </a:extLst>
              </p:cNvPr>
              <p:cNvSpPr/>
              <p:nvPr/>
            </p:nvSpPr>
            <p:spPr>
              <a:xfrm>
                <a:off x="4434608" y="2945860"/>
                <a:ext cx="40533" cy="39689"/>
              </a:xfrm>
              <a:custGeom>
                <a:avLst/>
                <a:gdLst/>
                <a:ahLst/>
                <a:cxnLst/>
                <a:rect l="l" t="t" r="r" b="b"/>
                <a:pathLst>
                  <a:path w="1681" h="1646" extrusionOk="0">
                    <a:moveTo>
                      <a:pt x="332" y="0"/>
                    </a:moveTo>
                    <a:cubicBezTo>
                      <a:pt x="175" y="0"/>
                      <a:pt x="39" y="124"/>
                      <a:pt x="30" y="288"/>
                    </a:cubicBezTo>
                    <a:cubicBezTo>
                      <a:pt x="1" y="645"/>
                      <a:pt x="141" y="1005"/>
                      <a:pt x="402" y="1266"/>
                    </a:cubicBezTo>
                    <a:cubicBezTo>
                      <a:pt x="645" y="1509"/>
                      <a:pt x="973" y="1646"/>
                      <a:pt x="1304" y="1646"/>
                    </a:cubicBezTo>
                    <a:cubicBezTo>
                      <a:pt x="1330" y="1646"/>
                      <a:pt x="1358" y="1642"/>
                      <a:pt x="1381" y="1642"/>
                    </a:cubicBezTo>
                    <a:cubicBezTo>
                      <a:pt x="1553" y="1630"/>
                      <a:pt x="1680" y="1486"/>
                      <a:pt x="1668" y="1314"/>
                    </a:cubicBezTo>
                    <a:cubicBezTo>
                      <a:pt x="1658" y="1150"/>
                      <a:pt x="1522" y="1026"/>
                      <a:pt x="1365" y="1026"/>
                    </a:cubicBezTo>
                    <a:cubicBezTo>
                      <a:pt x="1358" y="1026"/>
                      <a:pt x="1350" y="1027"/>
                      <a:pt x="1343" y="1027"/>
                    </a:cubicBezTo>
                    <a:cubicBezTo>
                      <a:pt x="1329" y="1028"/>
                      <a:pt x="1316" y="1029"/>
                      <a:pt x="1302" y="1029"/>
                    </a:cubicBezTo>
                    <a:cubicBezTo>
                      <a:pt x="1137" y="1029"/>
                      <a:pt x="969" y="957"/>
                      <a:pt x="839" y="830"/>
                    </a:cubicBezTo>
                    <a:cubicBezTo>
                      <a:pt x="702" y="693"/>
                      <a:pt x="629" y="511"/>
                      <a:pt x="641" y="326"/>
                    </a:cubicBezTo>
                    <a:cubicBezTo>
                      <a:pt x="654" y="161"/>
                      <a:pt x="527" y="11"/>
                      <a:pt x="355" y="1"/>
                    </a:cubicBezTo>
                    <a:cubicBezTo>
                      <a:pt x="347" y="1"/>
                      <a:pt x="339" y="0"/>
                      <a:pt x="3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2545;p71">
              <a:extLst>
                <a:ext uri="{FF2B5EF4-FFF2-40B4-BE49-F238E27FC236}">
                  <a16:creationId xmlns:a16="http://schemas.microsoft.com/office/drawing/2014/main" id="{2200DD4A-8D58-4D18-8E5D-578DB841F451}"/>
                </a:ext>
              </a:extLst>
            </p:cNvPr>
            <p:cNvGrpSpPr/>
            <p:nvPr/>
          </p:nvGrpSpPr>
          <p:grpSpPr>
            <a:xfrm>
              <a:off x="2896194" y="3092554"/>
              <a:ext cx="764813" cy="712233"/>
              <a:chOff x="4823640" y="3981250"/>
              <a:chExt cx="491799" cy="438172"/>
            </a:xfrm>
          </p:grpSpPr>
          <p:sp>
            <p:nvSpPr>
              <p:cNvPr id="117" name="Google Shape;2546;p71">
                <a:extLst>
                  <a:ext uri="{FF2B5EF4-FFF2-40B4-BE49-F238E27FC236}">
                    <a16:creationId xmlns:a16="http://schemas.microsoft.com/office/drawing/2014/main" id="{3D78B0B7-4DC6-4EE1-B3F1-80A6467B282F}"/>
                  </a:ext>
                </a:extLst>
              </p:cNvPr>
              <p:cNvSpPr/>
              <p:nvPr/>
            </p:nvSpPr>
            <p:spPr>
              <a:xfrm>
                <a:off x="4908781" y="4012765"/>
                <a:ext cx="406657" cy="406657"/>
              </a:xfrm>
              <a:custGeom>
                <a:avLst/>
                <a:gdLst/>
                <a:ahLst/>
                <a:cxnLst/>
                <a:rect l="l" t="t" r="r" b="b"/>
                <a:pathLst>
                  <a:path w="16865" h="16865" extrusionOk="0">
                    <a:moveTo>
                      <a:pt x="8433" y="1"/>
                    </a:moveTo>
                    <a:cubicBezTo>
                      <a:pt x="3777" y="1"/>
                      <a:pt x="1" y="3777"/>
                      <a:pt x="1" y="8433"/>
                    </a:cubicBezTo>
                    <a:cubicBezTo>
                      <a:pt x="1" y="13088"/>
                      <a:pt x="3777" y="16864"/>
                      <a:pt x="8433" y="16864"/>
                    </a:cubicBezTo>
                    <a:cubicBezTo>
                      <a:pt x="13088" y="16864"/>
                      <a:pt x="16864" y="13088"/>
                      <a:pt x="16864" y="8433"/>
                    </a:cubicBezTo>
                    <a:cubicBezTo>
                      <a:pt x="16864" y="3777"/>
                      <a:pt x="13088" y="1"/>
                      <a:pt x="8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47;p71">
                <a:extLst>
                  <a:ext uri="{FF2B5EF4-FFF2-40B4-BE49-F238E27FC236}">
                    <a16:creationId xmlns:a16="http://schemas.microsoft.com/office/drawing/2014/main" id="{EF2C0E8C-7607-4963-8AB1-0A8AEE2AEF7C}"/>
                  </a:ext>
                </a:extLst>
              </p:cNvPr>
              <p:cNvSpPr/>
              <p:nvPr/>
            </p:nvSpPr>
            <p:spPr>
              <a:xfrm>
                <a:off x="4908708" y="4060267"/>
                <a:ext cx="274183" cy="358312"/>
              </a:xfrm>
              <a:custGeom>
                <a:avLst/>
                <a:gdLst/>
                <a:ahLst/>
                <a:cxnLst/>
                <a:rect l="l" t="t" r="r" b="b"/>
                <a:pathLst>
                  <a:path w="11371" h="14860" extrusionOk="0">
                    <a:moveTo>
                      <a:pt x="3305" y="0"/>
                    </a:moveTo>
                    <a:cubicBezTo>
                      <a:pt x="3206" y="0"/>
                      <a:pt x="3108" y="6"/>
                      <a:pt x="3002" y="10"/>
                    </a:cubicBezTo>
                    <a:cubicBezTo>
                      <a:pt x="1167" y="1555"/>
                      <a:pt x="1" y="3872"/>
                      <a:pt x="1" y="6463"/>
                    </a:cubicBezTo>
                    <a:cubicBezTo>
                      <a:pt x="1" y="10851"/>
                      <a:pt x="3353" y="14461"/>
                      <a:pt x="7642" y="14859"/>
                    </a:cubicBezTo>
                    <a:cubicBezTo>
                      <a:pt x="9882" y="13425"/>
                      <a:pt x="11367" y="10914"/>
                      <a:pt x="11367" y="8062"/>
                    </a:cubicBezTo>
                    <a:cubicBezTo>
                      <a:pt x="11371" y="3617"/>
                      <a:pt x="7757" y="0"/>
                      <a:pt x="3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48;p71">
                <a:extLst>
                  <a:ext uri="{FF2B5EF4-FFF2-40B4-BE49-F238E27FC236}">
                    <a16:creationId xmlns:a16="http://schemas.microsoft.com/office/drawing/2014/main" id="{A996B674-29CB-4490-ADF9-0416DC63DE38}"/>
                  </a:ext>
                </a:extLst>
              </p:cNvPr>
              <p:cNvSpPr/>
              <p:nvPr/>
            </p:nvSpPr>
            <p:spPr>
              <a:xfrm>
                <a:off x="4823640" y="4089998"/>
                <a:ext cx="329521" cy="329425"/>
              </a:xfrm>
              <a:custGeom>
                <a:avLst/>
                <a:gdLst/>
                <a:ahLst/>
                <a:cxnLst/>
                <a:rect l="l" t="t" r="r" b="b"/>
                <a:pathLst>
                  <a:path w="13666" h="13662" extrusionOk="0">
                    <a:moveTo>
                      <a:pt x="6833" y="0"/>
                    </a:moveTo>
                    <a:cubicBezTo>
                      <a:pt x="3063" y="0"/>
                      <a:pt x="1" y="3060"/>
                      <a:pt x="1" y="6829"/>
                    </a:cubicBezTo>
                    <a:cubicBezTo>
                      <a:pt x="1" y="10602"/>
                      <a:pt x="3063" y="13661"/>
                      <a:pt x="6833" y="13661"/>
                    </a:cubicBezTo>
                    <a:cubicBezTo>
                      <a:pt x="10606" y="13661"/>
                      <a:pt x="13665" y="10602"/>
                      <a:pt x="13665" y="6829"/>
                    </a:cubicBezTo>
                    <a:cubicBezTo>
                      <a:pt x="13665" y="3060"/>
                      <a:pt x="10606" y="0"/>
                      <a:pt x="6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49;p71">
                <a:extLst>
                  <a:ext uri="{FF2B5EF4-FFF2-40B4-BE49-F238E27FC236}">
                    <a16:creationId xmlns:a16="http://schemas.microsoft.com/office/drawing/2014/main" id="{1B70219C-91C9-4654-A93E-50ADCBE6AB71}"/>
                  </a:ext>
                </a:extLst>
              </p:cNvPr>
              <p:cNvSpPr/>
              <p:nvPr/>
            </p:nvSpPr>
            <p:spPr>
              <a:xfrm>
                <a:off x="4862678" y="4136004"/>
                <a:ext cx="107518" cy="237412"/>
              </a:xfrm>
              <a:custGeom>
                <a:avLst/>
                <a:gdLst/>
                <a:ahLst/>
                <a:cxnLst/>
                <a:rect l="l" t="t" r="r" b="b"/>
                <a:pathLst>
                  <a:path w="4459" h="9846" extrusionOk="0">
                    <a:moveTo>
                      <a:pt x="3636" y="0"/>
                    </a:moveTo>
                    <a:cubicBezTo>
                      <a:pt x="3540" y="0"/>
                      <a:pt x="3441" y="18"/>
                      <a:pt x="3344" y="55"/>
                    </a:cubicBezTo>
                    <a:cubicBezTo>
                      <a:pt x="1387" y="807"/>
                      <a:pt x="1" y="2703"/>
                      <a:pt x="1" y="4921"/>
                    </a:cubicBezTo>
                    <a:cubicBezTo>
                      <a:pt x="1" y="7139"/>
                      <a:pt x="1387" y="9038"/>
                      <a:pt x="3344" y="9790"/>
                    </a:cubicBezTo>
                    <a:cubicBezTo>
                      <a:pt x="3440" y="9828"/>
                      <a:pt x="3539" y="9845"/>
                      <a:pt x="3635" y="9845"/>
                    </a:cubicBezTo>
                    <a:cubicBezTo>
                      <a:pt x="4070" y="9845"/>
                      <a:pt x="4459" y="9488"/>
                      <a:pt x="4459" y="9016"/>
                    </a:cubicBezTo>
                    <a:lnTo>
                      <a:pt x="4459" y="826"/>
                    </a:lnTo>
                    <a:cubicBezTo>
                      <a:pt x="4459" y="355"/>
                      <a:pt x="4071" y="0"/>
                      <a:pt x="3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550;p71">
                <a:extLst>
                  <a:ext uri="{FF2B5EF4-FFF2-40B4-BE49-F238E27FC236}">
                    <a16:creationId xmlns:a16="http://schemas.microsoft.com/office/drawing/2014/main" id="{F638B98C-64ED-4D6E-A53C-E51E8D830A39}"/>
                  </a:ext>
                </a:extLst>
              </p:cNvPr>
              <p:cNvSpPr/>
              <p:nvPr/>
            </p:nvSpPr>
            <p:spPr>
              <a:xfrm>
                <a:off x="5006750" y="4136004"/>
                <a:ext cx="107518" cy="237412"/>
              </a:xfrm>
              <a:custGeom>
                <a:avLst/>
                <a:gdLst/>
                <a:ahLst/>
                <a:cxnLst/>
                <a:rect l="l" t="t" r="r" b="b"/>
                <a:pathLst>
                  <a:path w="4459" h="9846" extrusionOk="0">
                    <a:moveTo>
                      <a:pt x="822" y="0"/>
                    </a:moveTo>
                    <a:cubicBezTo>
                      <a:pt x="387" y="0"/>
                      <a:pt x="1" y="355"/>
                      <a:pt x="1" y="826"/>
                    </a:cubicBezTo>
                    <a:lnTo>
                      <a:pt x="1" y="9016"/>
                    </a:lnTo>
                    <a:cubicBezTo>
                      <a:pt x="1" y="9491"/>
                      <a:pt x="387" y="9846"/>
                      <a:pt x="822" y="9846"/>
                    </a:cubicBezTo>
                    <a:cubicBezTo>
                      <a:pt x="919" y="9846"/>
                      <a:pt x="1018" y="9828"/>
                      <a:pt x="1116" y="9790"/>
                    </a:cubicBezTo>
                    <a:cubicBezTo>
                      <a:pt x="3073" y="9038"/>
                      <a:pt x="4459" y="7142"/>
                      <a:pt x="4459" y="4921"/>
                    </a:cubicBezTo>
                    <a:cubicBezTo>
                      <a:pt x="4459" y="2703"/>
                      <a:pt x="3073" y="807"/>
                      <a:pt x="1116" y="55"/>
                    </a:cubicBezTo>
                    <a:cubicBezTo>
                      <a:pt x="1018" y="18"/>
                      <a:pt x="919" y="0"/>
                      <a:pt x="8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551;p71">
                <a:extLst>
                  <a:ext uri="{FF2B5EF4-FFF2-40B4-BE49-F238E27FC236}">
                    <a16:creationId xmlns:a16="http://schemas.microsoft.com/office/drawing/2014/main" id="{40B85468-3101-4041-A6D4-8294D74CFD71}"/>
                  </a:ext>
                </a:extLst>
              </p:cNvPr>
              <p:cNvSpPr/>
              <p:nvPr/>
            </p:nvSpPr>
            <p:spPr>
              <a:xfrm>
                <a:off x="4895639" y="4240966"/>
                <a:ext cx="42221" cy="27464"/>
              </a:xfrm>
              <a:custGeom>
                <a:avLst/>
                <a:gdLst/>
                <a:ahLst/>
                <a:cxnLst/>
                <a:rect l="l" t="t" r="r" b="b"/>
                <a:pathLst>
                  <a:path w="1751" h="1139" extrusionOk="0">
                    <a:moveTo>
                      <a:pt x="566" y="1"/>
                    </a:moveTo>
                    <a:cubicBezTo>
                      <a:pt x="253" y="1"/>
                      <a:pt x="1" y="254"/>
                      <a:pt x="1" y="568"/>
                    </a:cubicBezTo>
                    <a:cubicBezTo>
                      <a:pt x="1" y="884"/>
                      <a:pt x="269" y="1136"/>
                      <a:pt x="578" y="1139"/>
                    </a:cubicBezTo>
                    <a:cubicBezTo>
                      <a:pt x="1084" y="1139"/>
                      <a:pt x="1451" y="912"/>
                      <a:pt x="1645" y="750"/>
                    </a:cubicBezTo>
                    <a:cubicBezTo>
                      <a:pt x="1744" y="664"/>
                      <a:pt x="1750" y="511"/>
                      <a:pt x="1648" y="422"/>
                    </a:cubicBezTo>
                    <a:cubicBezTo>
                      <a:pt x="1454" y="250"/>
                      <a:pt x="1087" y="7"/>
                      <a:pt x="578" y="1"/>
                    </a:cubicBezTo>
                    <a:cubicBezTo>
                      <a:pt x="574" y="1"/>
                      <a:pt x="570" y="1"/>
                      <a:pt x="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552;p71">
                <a:extLst>
                  <a:ext uri="{FF2B5EF4-FFF2-40B4-BE49-F238E27FC236}">
                    <a16:creationId xmlns:a16="http://schemas.microsoft.com/office/drawing/2014/main" id="{423AE141-BB53-4B05-AA8C-1C5B8FB2D08B}"/>
                  </a:ext>
                </a:extLst>
              </p:cNvPr>
              <p:cNvSpPr/>
              <p:nvPr/>
            </p:nvSpPr>
            <p:spPr>
              <a:xfrm>
                <a:off x="4909094" y="4176586"/>
                <a:ext cx="36121" cy="35084"/>
              </a:xfrm>
              <a:custGeom>
                <a:avLst/>
                <a:gdLst/>
                <a:ahLst/>
                <a:cxnLst/>
                <a:rect l="l" t="t" r="r" b="b"/>
                <a:pathLst>
                  <a:path w="1498" h="1455" extrusionOk="0">
                    <a:moveTo>
                      <a:pt x="625" y="0"/>
                    </a:moveTo>
                    <a:cubicBezTo>
                      <a:pt x="479" y="0"/>
                      <a:pt x="334" y="56"/>
                      <a:pt x="224" y="170"/>
                    </a:cubicBezTo>
                    <a:cubicBezTo>
                      <a:pt x="0" y="393"/>
                      <a:pt x="7" y="759"/>
                      <a:pt x="230" y="982"/>
                    </a:cubicBezTo>
                    <a:cubicBezTo>
                      <a:pt x="577" y="1333"/>
                      <a:pt x="998" y="1431"/>
                      <a:pt x="1256" y="1454"/>
                    </a:cubicBezTo>
                    <a:cubicBezTo>
                      <a:pt x="1263" y="1454"/>
                      <a:pt x="1270" y="1455"/>
                      <a:pt x="1277" y="1455"/>
                    </a:cubicBezTo>
                    <a:cubicBezTo>
                      <a:pt x="1398" y="1455"/>
                      <a:pt x="1498" y="1351"/>
                      <a:pt x="1489" y="1228"/>
                    </a:cubicBezTo>
                    <a:cubicBezTo>
                      <a:pt x="1473" y="969"/>
                      <a:pt x="1387" y="539"/>
                      <a:pt x="1033" y="173"/>
                    </a:cubicBezTo>
                    <a:cubicBezTo>
                      <a:pt x="922" y="58"/>
                      <a:pt x="773" y="0"/>
                      <a:pt x="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553;p71">
                <a:extLst>
                  <a:ext uri="{FF2B5EF4-FFF2-40B4-BE49-F238E27FC236}">
                    <a16:creationId xmlns:a16="http://schemas.microsoft.com/office/drawing/2014/main" id="{E7B7CCFA-7C86-4FA3-8786-EEA57D570693}"/>
                  </a:ext>
                </a:extLst>
              </p:cNvPr>
              <p:cNvSpPr/>
              <p:nvPr/>
            </p:nvSpPr>
            <p:spPr>
              <a:xfrm>
                <a:off x="4909094" y="4297823"/>
                <a:ext cx="36121" cy="35084"/>
              </a:xfrm>
              <a:custGeom>
                <a:avLst/>
                <a:gdLst/>
                <a:ahLst/>
                <a:cxnLst/>
                <a:rect l="l" t="t" r="r" b="b"/>
                <a:pathLst>
                  <a:path w="1498" h="1455" extrusionOk="0">
                    <a:moveTo>
                      <a:pt x="1277" y="0"/>
                    </a:moveTo>
                    <a:cubicBezTo>
                      <a:pt x="1270" y="0"/>
                      <a:pt x="1263" y="1"/>
                      <a:pt x="1256" y="1"/>
                    </a:cubicBezTo>
                    <a:cubicBezTo>
                      <a:pt x="998" y="24"/>
                      <a:pt x="577" y="119"/>
                      <a:pt x="230" y="473"/>
                    </a:cubicBezTo>
                    <a:cubicBezTo>
                      <a:pt x="7" y="696"/>
                      <a:pt x="0" y="1062"/>
                      <a:pt x="224" y="1285"/>
                    </a:cubicBezTo>
                    <a:cubicBezTo>
                      <a:pt x="334" y="1399"/>
                      <a:pt x="479" y="1455"/>
                      <a:pt x="625" y="1455"/>
                    </a:cubicBezTo>
                    <a:cubicBezTo>
                      <a:pt x="773" y="1455"/>
                      <a:pt x="922" y="1397"/>
                      <a:pt x="1033" y="1282"/>
                    </a:cubicBezTo>
                    <a:cubicBezTo>
                      <a:pt x="1387" y="916"/>
                      <a:pt x="1473" y="486"/>
                      <a:pt x="1489" y="227"/>
                    </a:cubicBezTo>
                    <a:cubicBezTo>
                      <a:pt x="1498" y="104"/>
                      <a:pt x="1398" y="0"/>
                      <a:pt x="12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554;p71">
                <a:extLst>
                  <a:ext uri="{FF2B5EF4-FFF2-40B4-BE49-F238E27FC236}">
                    <a16:creationId xmlns:a16="http://schemas.microsoft.com/office/drawing/2014/main" id="{359D1793-06D5-41FB-9668-56B0CE865086}"/>
                  </a:ext>
                </a:extLst>
              </p:cNvPr>
              <p:cNvSpPr/>
              <p:nvPr/>
            </p:nvSpPr>
            <p:spPr>
              <a:xfrm>
                <a:off x="5039109" y="4240966"/>
                <a:ext cx="42197" cy="27464"/>
              </a:xfrm>
              <a:custGeom>
                <a:avLst/>
                <a:gdLst/>
                <a:ahLst/>
                <a:cxnLst/>
                <a:rect l="l" t="t" r="r" b="b"/>
                <a:pathLst>
                  <a:path w="1750" h="1139" extrusionOk="0">
                    <a:moveTo>
                      <a:pt x="1185" y="1"/>
                    </a:moveTo>
                    <a:cubicBezTo>
                      <a:pt x="1181" y="1"/>
                      <a:pt x="1177" y="1"/>
                      <a:pt x="1173" y="1"/>
                    </a:cubicBezTo>
                    <a:cubicBezTo>
                      <a:pt x="663" y="7"/>
                      <a:pt x="297" y="250"/>
                      <a:pt x="102" y="422"/>
                    </a:cubicBezTo>
                    <a:cubicBezTo>
                      <a:pt x="0" y="511"/>
                      <a:pt x="7" y="664"/>
                      <a:pt x="105" y="750"/>
                    </a:cubicBezTo>
                    <a:cubicBezTo>
                      <a:pt x="300" y="912"/>
                      <a:pt x="666" y="1139"/>
                      <a:pt x="1173" y="1139"/>
                    </a:cubicBezTo>
                    <a:cubicBezTo>
                      <a:pt x="1482" y="1136"/>
                      <a:pt x="1750" y="884"/>
                      <a:pt x="1750" y="568"/>
                    </a:cubicBezTo>
                    <a:cubicBezTo>
                      <a:pt x="1750" y="254"/>
                      <a:pt x="1498" y="1"/>
                      <a:pt x="1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555;p71">
                <a:extLst>
                  <a:ext uri="{FF2B5EF4-FFF2-40B4-BE49-F238E27FC236}">
                    <a16:creationId xmlns:a16="http://schemas.microsoft.com/office/drawing/2014/main" id="{07B1BFCA-CDBC-49D0-8208-FA8573723FCD}"/>
                  </a:ext>
                </a:extLst>
              </p:cNvPr>
              <p:cNvSpPr/>
              <p:nvPr/>
            </p:nvSpPr>
            <p:spPr>
              <a:xfrm>
                <a:off x="5031730" y="4176586"/>
                <a:ext cx="36145" cy="35084"/>
              </a:xfrm>
              <a:custGeom>
                <a:avLst/>
                <a:gdLst/>
                <a:ahLst/>
                <a:cxnLst/>
                <a:rect l="l" t="t" r="r" b="b"/>
                <a:pathLst>
                  <a:path w="1499" h="1455" extrusionOk="0">
                    <a:moveTo>
                      <a:pt x="874" y="0"/>
                    </a:moveTo>
                    <a:cubicBezTo>
                      <a:pt x="725" y="0"/>
                      <a:pt x="577" y="58"/>
                      <a:pt x="466" y="173"/>
                    </a:cubicBezTo>
                    <a:cubicBezTo>
                      <a:pt x="112" y="539"/>
                      <a:pt x="26" y="969"/>
                      <a:pt x="10" y="1228"/>
                    </a:cubicBezTo>
                    <a:cubicBezTo>
                      <a:pt x="1" y="1351"/>
                      <a:pt x="100" y="1455"/>
                      <a:pt x="222" y="1455"/>
                    </a:cubicBezTo>
                    <a:cubicBezTo>
                      <a:pt x="229" y="1455"/>
                      <a:pt x="236" y="1454"/>
                      <a:pt x="243" y="1454"/>
                    </a:cubicBezTo>
                    <a:cubicBezTo>
                      <a:pt x="498" y="1431"/>
                      <a:pt x="921" y="1333"/>
                      <a:pt x="1269" y="982"/>
                    </a:cubicBezTo>
                    <a:cubicBezTo>
                      <a:pt x="1492" y="759"/>
                      <a:pt x="1498" y="393"/>
                      <a:pt x="1275" y="170"/>
                    </a:cubicBezTo>
                    <a:cubicBezTo>
                      <a:pt x="1165" y="56"/>
                      <a:pt x="1019" y="0"/>
                      <a:pt x="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556;p71">
                <a:extLst>
                  <a:ext uri="{FF2B5EF4-FFF2-40B4-BE49-F238E27FC236}">
                    <a16:creationId xmlns:a16="http://schemas.microsoft.com/office/drawing/2014/main" id="{BA8966FE-04C0-475D-89BC-5CAB5B28600F}"/>
                  </a:ext>
                </a:extLst>
              </p:cNvPr>
              <p:cNvSpPr/>
              <p:nvPr/>
            </p:nvSpPr>
            <p:spPr>
              <a:xfrm>
                <a:off x="5031730" y="4297823"/>
                <a:ext cx="36145" cy="35084"/>
              </a:xfrm>
              <a:custGeom>
                <a:avLst/>
                <a:gdLst/>
                <a:ahLst/>
                <a:cxnLst/>
                <a:rect l="l" t="t" r="r" b="b"/>
                <a:pathLst>
                  <a:path w="1499" h="1455" extrusionOk="0">
                    <a:moveTo>
                      <a:pt x="222" y="0"/>
                    </a:moveTo>
                    <a:cubicBezTo>
                      <a:pt x="100" y="0"/>
                      <a:pt x="1" y="104"/>
                      <a:pt x="10" y="227"/>
                    </a:cubicBezTo>
                    <a:cubicBezTo>
                      <a:pt x="26" y="486"/>
                      <a:pt x="112" y="916"/>
                      <a:pt x="466" y="1282"/>
                    </a:cubicBezTo>
                    <a:cubicBezTo>
                      <a:pt x="577" y="1397"/>
                      <a:pt x="725" y="1455"/>
                      <a:pt x="874" y="1455"/>
                    </a:cubicBezTo>
                    <a:cubicBezTo>
                      <a:pt x="1019" y="1455"/>
                      <a:pt x="1165" y="1399"/>
                      <a:pt x="1275" y="1285"/>
                    </a:cubicBezTo>
                    <a:cubicBezTo>
                      <a:pt x="1498" y="1062"/>
                      <a:pt x="1492" y="696"/>
                      <a:pt x="1269" y="473"/>
                    </a:cubicBezTo>
                    <a:cubicBezTo>
                      <a:pt x="921" y="119"/>
                      <a:pt x="498" y="24"/>
                      <a:pt x="243" y="1"/>
                    </a:cubicBezTo>
                    <a:cubicBezTo>
                      <a:pt x="236" y="1"/>
                      <a:pt x="229"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557;p71">
                <a:extLst>
                  <a:ext uri="{FF2B5EF4-FFF2-40B4-BE49-F238E27FC236}">
                    <a16:creationId xmlns:a16="http://schemas.microsoft.com/office/drawing/2014/main" id="{14A14A38-8A90-40A6-A564-1A1F7434BBF6}"/>
                  </a:ext>
                </a:extLst>
              </p:cNvPr>
              <p:cNvSpPr/>
              <p:nvPr/>
            </p:nvSpPr>
            <p:spPr>
              <a:xfrm>
                <a:off x="5060617" y="3981250"/>
                <a:ext cx="103057" cy="83043"/>
              </a:xfrm>
              <a:custGeom>
                <a:avLst/>
                <a:gdLst/>
                <a:ahLst/>
                <a:cxnLst/>
                <a:rect l="l" t="t" r="r" b="b"/>
                <a:pathLst>
                  <a:path w="4274" h="3444" extrusionOk="0">
                    <a:moveTo>
                      <a:pt x="3558" y="0"/>
                    </a:moveTo>
                    <a:cubicBezTo>
                      <a:pt x="3169" y="0"/>
                      <a:pt x="2781" y="124"/>
                      <a:pt x="2483" y="374"/>
                    </a:cubicBezTo>
                    <a:cubicBezTo>
                      <a:pt x="2324" y="505"/>
                      <a:pt x="2209" y="661"/>
                      <a:pt x="2136" y="823"/>
                    </a:cubicBezTo>
                    <a:cubicBezTo>
                      <a:pt x="2062" y="661"/>
                      <a:pt x="1944" y="505"/>
                      <a:pt x="1791" y="374"/>
                    </a:cubicBezTo>
                    <a:cubicBezTo>
                      <a:pt x="1493" y="126"/>
                      <a:pt x="1101" y="1"/>
                      <a:pt x="712" y="1"/>
                    </a:cubicBezTo>
                    <a:cubicBezTo>
                      <a:pt x="582" y="1"/>
                      <a:pt x="452" y="15"/>
                      <a:pt x="326" y="43"/>
                    </a:cubicBezTo>
                    <a:cubicBezTo>
                      <a:pt x="230" y="65"/>
                      <a:pt x="154" y="132"/>
                      <a:pt x="125" y="227"/>
                    </a:cubicBezTo>
                    <a:cubicBezTo>
                      <a:pt x="1" y="645"/>
                      <a:pt x="138" y="1104"/>
                      <a:pt x="526" y="1429"/>
                    </a:cubicBezTo>
                    <a:cubicBezTo>
                      <a:pt x="558" y="1458"/>
                      <a:pt x="590" y="1483"/>
                      <a:pt x="622" y="1505"/>
                    </a:cubicBezTo>
                    <a:cubicBezTo>
                      <a:pt x="769" y="1610"/>
                      <a:pt x="769" y="1837"/>
                      <a:pt x="622" y="1939"/>
                    </a:cubicBezTo>
                    <a:cubicBezTo>
                      <a:pt x="590" y="1964"/>
                      <a:pt x="558" y="1987"/>
                      <a:pt x="526" y="2015"/>
                    </a:cubicBezTo>
                    <a:cubicBezTo>
                      <a:pt x="138" y="2343"/>
                      <a:pt x="1" y="2799"/>
                      <a:pt x="125" y="3220"/>
                    </a:cubicBezTo>
                    <a:cubicBezTo>
                      <a:pt x="154" y="3309"/>
                      <a:pt x="230" y="3379"/>
                      <a:pt x="326" y="3401"/>
                    </a:cubicBezTo>
                    <a:cubicBezTo>
                      <a:pt x="453" y="3430"/>
                      <a:pt x="584" y="3444"/>
                      <a:pt x="715" y="3444"/>
                    </a:cubicBezTo>
                    <a:cubicBezTo>
                      <a:pt x="1104" y="3444"/>
                      <a:pt x="1494" y="3320"/>
                      <a:pt x="1791" y="3070"/>
                    </a:cubicBezTo>
                    <a:cubicBezTo>
                      <a:pt x="1846" y="3022"/>
                      <a:pt x="1903" y="2971"/>
                      <a:pt x="1944" y="2920"/>
                    </a:cubicBezTo>
                    <a:cubicBezTo>
                      <a:pt x="1997" y="2861"/>
                      <a:pt x="2068" y="2832"/>
                      <a:pt x="2138" y="2832"/>
                    </a:cubicBezTo>
                    <a:cubicBezTo>
                      <a:pt x="2209" y="2832"/>
                      <a:pt x="2279" y="2861"/>
                      <a:pt x="2330" y="2920"/>
                    </a:cubicBezTo>
                    <a:cubicBezTo>
                      <a:pt x="2378" y="2971"/>
                      <a:pt x="2432" y="3022"/>
                      <a:pt x="2486" y="3070"/>
                    </a:cubicBezTo>
                    <a:cubicBezTo>
                      <a:pt x="2785" y="3318"/>
                      <a:pt x="3175" y="3443"/>
                      <a:pt x="3565" y="3443"/>
                    </a:cubicBezTo>
                    <a:cubicBezTo>
                      <a:pt x="3695" y="3443"/>
                      <a:pt x="3825" y="3429"/>
                      <a:pt x="3952" y="3401"/>
                    </a:cubicBezTo>
                    <a:cubicBezTo>
                      <a:pt x="4048" y="3382"/>
                      <a:pt x="4124" y="3315"/>
                      <a:pt x="4153" y="3220"/>
                    </a:cubicBezTo>
                    <a:cubicBezTo>
                      <a:pt x="4274" y="2799"/>
                      <a:pt x="4140" y="2343"/>
                      <a:pt x="3748" y="2015"/>
                    </a:cubicBezTo>
                    <a:cubicBezTo>
                      <a:pt x="3716" y="1987"/>
                      <a:pt x="3688" y="1961"/>
                      <a:pt x="3649" y="1939"/>
                    </a:cubicBezTo>
                    <a:cubicBezTo>
                      <a:pt x="3503" y="1837"/>
                      <a:pt x="3503" y="1610"/>
                      <a:pt x="3649" y="1505"/>
                    </a:cubicBezTo>
                    <a:cubicBezTo>
                      <a:pt x="3681" y="1483"/>
                      <a:pt x="3713" y="1458"/>
                      <a:pt x="3745" y="1429"/>
                    </a:cubicBezTo>
                    <a:cubicBezTo>
                      <a:pt x="4137" y="1104"/>
                      <a:pt x="4271" y="645"/>
                      <a:pt x="4150" y="227"/>
                    </a:cubicBezTo>
                    <a:cubicBezTo>
                      <a:pt x="4121" y="135"/>
                      <a:pt x="4044" y="68"/>
                      <a:pt x="3949" y="43"/>
                    </a:cubicBezTo>
                    <a:cubicBezTo>
                      <a:pt x="3821" y="14"/>
                      <a:pt x="3689" y="0"/>
                      <a:pt x="3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2634;p72">
              <a:extLst>
                <a:ext uri="{FF2B5EF4-FFF2-40B4-BE49-F238E27FC236}">
                  <a16:creationId xmlns:a16="http://schemas.microsoft.com/office/drawing/2014/main" id="{C4606D65-B1A1-4BA9-B15E-458FA06ACED1}"/>
                </a:ext>
              </a:extLst>
            </p:cNvPr>
            <p:cNvGrpSpPr/>
            <p:nvPr/>
          </p:nvGrpSpPr>
          <p:grpSpPr>
            <a:xfrm>
              <a:off x="1756906" y="3735364"/>
              <a:ext cx="723689" cy="843632"/>
              <a:chOff x="3505477" y="2326621"/>
              <a:chExt cx="723689" cy="843632"/>
            </a:xfrm>
          </p:grpSpPr>
          <p:sp>
            <p:nvSpPr>
              <p:cNvPr id="130" name="Google Shape;2635;p72">
                <a:extLst>
                  <a:ext uri="{FF2B5EF4-FFF2-40B4-BE49-F238E27FC236}">
                    <a16:creationId xmlns:a16="http://schemas.microsoft.com/office/drawing/2014/main" id="{E46AEA67-E065-41EF-96E2-22712BEA0245}"/>
                  </a:ext>
                </a:extLst>
              </p:cNvPr>
              <p:cNvSpPr/>
              <p:nvPr/>
            </p:nvSpPr>
            <p:spPr>
              <a:xfrm>
                <a:off x="3972484" y="2442491"/>
                <a:ext cx="96329" cy="426881"/>
              </a:xfrm>
              <a:custGeom>
                <a:avLst/>
                <a:gdLst/>
                <a:ahLst/>
                <a:cxnLst/>
                <a:rect l="l" t="t" r="r" b="b"/>
                <a:pathLst>
                  <a:path w="6172" h="27351" extrusionOk="0">
                    <a:moveTo>
                      <a:pt x="5242" y="0"/>
                    </a:moveTo>
                    <a:cubicBezTo>
                      <a:pt x="4948" y="0"/>
                      <a:pt x="4659" y="148"/>
                      <a:pt x="4503" y="415"/>
                    </a:cubicBezTo>
                    <a:cubicBezTo>
                      <a:pt x="4503" y="415"/>
                      <a:pt x="4303" y="782"/>
                      <a:pt x="3903" y="1449"/>
                    </a:cubicBezTo>
                    <a:cubicBezTo>
                      <a:pt x="3736" y="1783"/>
                      <a:pt x="3503" y="2183"/>
                      <a:pt x="3269" y="2650"/>
                    </a:cubicBezTo>
                    <a:cubicBezTo>
                      <a:pt x="3136" y="2884"/>
                      <a:pt x="3002" y="3117"/>
                      <a:pt x="2869" y="3384"/>
                    </a:cubicBezTo>
                    <a:cubicBezTo>
                      <a:pt x="2735" y="3651"/>
                      <a:pt x="2635" y="3951"/>
                      <a:pt x="2502" y="4251"/>
                    </a:cubicBezTo>
                    <a:cubicBezTo>
                      <a:pt x="2235" y="4852"/>
                      <a:pt x="1968" y="5486"/>
                      <a:pt x="1701" y="6186"/>
                    </a:cubicBezTo>
                    <a:cubicBezTo>
                      <a:pt x="1468" y="6887"/>
                      <a:pt x="1234" y="7654"/>
                      <a:pt x="1001" y="8454"/>
                    </a:cubicBezTo>
                    <a:cubicBezTo>
                      <a:pt x="734" y="9222"/>
                      <a:pt x="601" y="10056"/>
                      <a:pt x="434" y="10923"/>
                    </a:cubicBezTo>
                    <a:cubicBezTo>
                      <a:pt x="334" y="11323"/>
                      <a:pt x="267" y="11757"/>
                      <a:pt x="234" y="12224"/>
                    </a:cubicBezTo>
                    <a:lnTo>
                      <a:pt x="67" y="13525"/>
                    </a:lnTo>
                    <a:cubicBezTo>
                      <a:pt x="0" y="14392"/>
                      <a:pt x="0" y="15293"/>
                      <a:pt x="0" y="16160"/>
                    </a:cubicBezTo>
                    <a:cubicBezTo>
                      <a:pt x="34" y="16594"/>
                      <a:pt x="67" y="17027"/>
                      <a:pt x="100" y="17461"/>
                    </a:cubicBezTo>
                    <a:cubicBezTo>
                      <a:pt x="100" y="17894"/>
                      <a:pt x="134" y="18295"/>
                      <a:pt x="234" y="18728"/>
                    </a:cubicBezTo>
                    <a:cubicBezTo>
                      <a:pt x="300" y="19129"/>
                      <a:pt x="367" y="19529"/>
                      <a:pt x="400" y="19929"/>
                    </a:cubicBezTo>
                    <a:cubicBezTo>
                      <a:pt x="501" y="20330"/>
                      <a:pt x="601" y="20696"/>
                      <a:pt x="701" y="21063"/>
                    </a:cubicBezTo>
                    <a:cubicBezTo>
                      <a:pt x="867" y="21831"/>
                      <a:pt x="1134" y="22498"/>
                      <a:pt x="1334" y="23132"/>
                    </a:cubicBezTo>
                    <a:cubicBezTo>
                      <a:pt x="1601" y="23765"/>
                      <a:pt x="1835" y="24332"/>
                      <a:pt x="2102" y="24799"/>
                    </a:cubicBezTo>
                    <a:cubicBezTo>
                      <a:pt x="2335" y="25300"/>
                      <a:pt x="2602" y="25700"/>
                      <a:pt x="2769" y="26034"/>
                    </a:cubicBezTo>
                    <a:cubicBezTo>
                      <a:pt x="3002" y="26367"/>
                      <a:pt x="3169" y="26601"/>
                      <a:pt x="3336" y="26801"/>
                    </a:cubicBezTo>
                    <a:cubicBezTo>
                      <a:pt x="3469" y="27001"/>
                      <a:pt x="3536" y="27068"/>
                      <a:pt x="3536" y="27068"/>
                    </a:cubicBezTo>
                    <a:lnTo>
                      <a:pt x="3569" y="27101"/>
                    </a:lnTo>
                    <a:cubicBezTo>
                      <a:pt x="3711" y="27263"/>
                      <a:pt x="3913" y="27351"/>
                      <a:pt x="4125" y="27351"/>
                    </a:cubicBezTo>
                    <a:cubicBezTo>
                      <a:pt x="4263" y="27351"/>
                      <a:pt x="4405" y="27313"/>
                      <a:pt x="4537" y="27235"/>
                    </a:cubicBezTo>
                    <a:cubicBezTo>
                      <a:pt x="4904" y="27001"/>
                      <a:pt x="5037" y="26501"/>
                      <a:pt x="4804" y="26134"/>
                    </a:cubicBezTo>
                    <a:cubicBezTo>
                      <a:pt x="4804" y="26134"/>
                      <a:pt x="4737" y="26034"/>
                      <a:pt x="4670" y="25900"/>
                    </a:cubicBezTo>
                    <a:cubicBezTo>
                      <a:pt x="4603" y="25767"/>
                      <a:pt x="4503" y="25500"/>
                      <a:pt x="4337" y="25200"/>
                    </a:cubicBezTo>
                    <a:cubicBezTo>
                      <a:pt x="4237" y="24866"/>
                      <a:pt x="4036" y="24499"/>
                      <a:pt x="3903" y="24032"/>
                    </a:cubicBezTo>
                    <a:cubicBezTo>
                      <a:pt x="3736" y="23565"/>
                      <a:pt x="3603" y="23031"/>
                      <a:pt x="3436" y="22464"/>
                    </a:cubicBezTo>
                    <a:cubicBezTo>
                      <a:pt x="3369" y="22164"/>
                      <a:pt x="3303" y="21864"/>
                      <a:pt x="3236" y="21530"/>
                    </a:cubicBezTo>
                    <a:cubicBezTo>
                      <a:pt x="3169" y="21230"/>
                      <a:pt x="3102" y="20897"/>
                      <a:pt x="3036" y="20563"/>
                    </a:cubicBezTo>
                    <a:cubicBezTo>
                      <a:pt x="3002" y="20229"/>
                      <a:pt x="2936" y="19896"/>
                      <a:pt x="2869" y="19529"/>
                    </a:cubicBezTo>
                    <a:cubicBezTo>
                      <a:pt x="2836" y="19162"/>
                      <a:pt x="2802" y="18795"/>
                      <a:pt x="2769" y="18428"/>
                    </a:cubicBezTo>
                    <a:cubicBezTo>
                      <a:pt x="2669" y="17694"/>
                      <a:pt x="2735" y="16894"/>
                      <a:pt x="2669" y="16127"/>
                    </a:cubicBezTo>
                    <a:cubicBezTo>
                      <a:pt x="2702" y="15359"/>
                      <a:pt x="2702" y="14559"/>
                      <a:pt x="2802" y="13758"/>
                    </a:cubicBezTo>
                    <a:cubicBezTo>
                      <a:pt x="2902" y="12958"/>
                      <a:pt x="2936" y="12157"/>
                      <a:pt x="3102" y="11390"/>
                    </a:cubicBezTo>
                    <a:cubicBezTo>
                      <a:pt x="3269" y="10589"/>
                      <a:pt x="3336" y="9822"/>
                      <a:pt x="3536" y="9088"/>
                    </a:cubicBezTo>
                    <a:cubicBezTo>
                      <a:pt x="3736" y="8354"/>
                      <a:pt x="3903" y="7654"/>
                      <a:pt x="4070" y="6953"/>
                    </a:cubicBezTo>
                    <a:cubicBezTo>
                      <a:pt x="4303" y="6286"/>
                      <a:pt x="4503" y="5652"/>
                      <a:pt x="4670" y="5085"/>
                    </a:cubicBezTo>
                    <a:cubicBezTo>
                      <a:pt x="4770" y="4785"/>
                      <a:pt x="4837" y="4485"/>
                      <a:pt x="4937" y="4218"/>
                    </a:cubicBezTo>
                    <a:cubicBezTo>
                      <a:pt x="5037" y="3985"/>
                      <a:pt x="5137" y="3718"/>
                      <a:pt x="5204" y="3484"/>
                    </a:cubicBezTo>
                    <a:cubicBezTo>
                      <a:pt x="5371" y="3017"/>
                      <a:pt x="5537" y="2617"/>
                      <a:pt x="5671" y="2250"/>
                    </a:cubicBezTo>
                    <a:cubicBezTo>
                      <a:pt x="5904" y="1583"/>
                      <a:pt x="6038" y="1183"/>
                      <a:pt x="6038" y="1183"/>
                    </a:cubicBezTo>
                    <a:lnTo>
                      <a:pt x="6038" y="1116"/>
                    </a:lnTo>
                    <a:cubicBezTo>
                      <a:pt x="6171" y="749"/>
                      <a:pt x="6038" y="315"/>
                      <a:pt x="5671" y="115"/>
                    </a:cubicBezTo>
                    <a:cubicBezTo>
                      <a:pt x="5537" y="37"/>
                      <a:pt x="5389" y="0"/>
                      <a:pt x="5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36;p72">
                <a:extLst>
                  <a:ext uri="{FF2B5EF4-FFF2-40B4-BE49-F238E27FC236}">
                    <a16:creationId xmlns:a16="http://schemas.microsoft.com/office/drawing/2014/main" id="{2833B75F-9E09-44E4-8906-AFC20332C991}"/>
                  </a:ext>
                </a:extLst>
              </p:cNvPr>
              <p:cNvSpPr/>
              <p:nvPr/>
            </p:nvSpPr>
            <p:spPr>
              <a:xfrm>
                <a:off x="3763703" y="2439884"/>
                <a:ext cx="303550" cy="313321"/>
              </a:xfrm>
              <a:custGeom>
                <a:avLst/>
                <a:gdLst/>
                <a:ahLst/>
                <a:cxnLst/>
                <a:rect l="l" t="t" r="r" b="b"/>
                <a:pathLst>
                  <a:path w="19449" h="20075" extrusionOk="0">
                    <a:moveTo>
                      <a:pt x="18361" y="0"/>
                    </a:moveTo>
                    <a:cubicBezTo>
                      <a:pt x="18203" y="0"/>
                      <a:pt x="18047" y="37"/>
                      <a:pt x="17914" y="115"/>
                    </a:cubicBezTo>
                    <a:lnTo>
                      <a:pt x="17914" y="149"/>
                    </a:lnTo>
                    <a:cubicBezTo>
                      <a:pt x="17914" y="149"/>
                      <a:pt x="16680" y="1216"/>
                      <a:pt x="14878" y="2817"/>
                    </a:cubicBezTo>
                    <a:cubicBezTo>
                      <a:pt x="13978" y="3651"/>
                      <a:pt x="13010" y="4719"/>
                      <a:pt x="11943" y="5753"/>
                    </a:cubicBezTo>
                    <a:cubicBezTo>
                      <a:pt x="10842" y="6787"/>
                      <a:pt x="9741" y="7954"/>
                      <a:pt x="8607" y="9088"/>
                    </a:cubicBezTo>
                    <a:cubicBezTo>
                      <a:pt x="7506" y="10256"/>
                      <a:pt x="6406" y="11457"/>
                      <a:pt x="5405" y="12558"/>
                    </a:cubicBezTo>
                    <a:cubicBezTo>
                      <a:pt x="4404" y="13692"/>
                      <a:pt x="3470" y="14759"/>
                      <a:pt x="2703" y="15693"/>
                    </a:cubicBezTo>
                    <a:cubicBezTo>
                      <a:pt x="1936" y="16594"/>
                      <a:pt x="1302" y="17394"/>
                      <a:pt x="868" y="17961"/>
                    </a:cubicBezTo>
                    <a:cubicBezTo>
                      <a:pt x="435" y="18495"/>
                      <a:pt x="201" y="18829"/>
                      <a:pt x="201" y="18829"/>
                    </a:cubicBezTo>
                    <a:cubicBezTo>
                      <a:pt x="1" y="19129"/>
                      <a:pt x="1" y="19529"/>
                      <a:pt x="234" y="19796"/>
                    </a:cubicBezTo>
                    <a:cubicBezTo>
                      <a:pt x="401" y="19981"/>
                      <a:pt x="620" y="20074"/>
                      <a:pt x="838" y="20074"/>
                    </a:cubicBezTo>
                    <a:cubicBezTo>
                      <a:pt x="1012" y="20074"/>
                      <a:pt x="1187" y="20015"/>
                      <a:pt x="1335" y="19896"/>
                    </a:cubicBezTo>
                    <a:cubicBezTo>
                      <a:pt x="1335" y="19896"/>
                      <a:pt x="1669" y="19629"/>
                      <a:pt x="2169" y="19162"/>
                    </a:cubicBezTo>
                    <a:cubicBezTo>
                      <a:pt x="2703" y="18695"/>
                      <a:pt x="3437" y="18028"/>
                      <a:pt x="4304" y="17194"/>
                    </a:cubicBezTo>
                    <a:cubicBezTo>
                      <a:pt x="5205" y="16360"/>
                      <a:pt x="6205" y="15393"/>
                      <a:pt x="7273" y="14325"/>
                    </a:cubicBezTo>
                    <a:cubicBezTo>
                      <a:pt x="8340" y="13291"/>
                      <a:pt x="9441" y="12124"/>
                      <a:pt x="10575" y="10990"/>
                    </a:cubicBezTo>
                    <a:cubicBezTo>
                      <a:pt x="11676" y="9856"/>
                      <a:pt x="12810" y="8688"/>
                      <a:pt x="13811" y="7587"/>
                    </a:cubicBezTo>
                    <a:cubicBezTo>
                      <a:pt x="14845" y="6520"/>
                      <a:pt x="15779" y="5486"/>
                      <a:pt x="16579" y="4585"/>
                    </a:cubicBezTo>
                    <a:cubicBezTo>
                      <a:pt x="17413" y="3685"/>
                      <a:pt x="18047" y="2917"/>
                      <a:pt x="18514" y="2384"/>
                    </a:cubicBezTo>
                    <a:cubicBezTo>
                      <a:pt x="18948" y="1850"/>
                      <a:pt x="19215" y="1516"/>
                      <a:pt x="19215" y="1516"/>
                    </a:cubicBezTo>
                    <a:cubicBezTo>
                      <a:pt x="19448" y="1216"/>
                      <a:pt x="19448" y="716"/>
                      <a:pt x="19181" y="416"/>
                    </a:cubicBezTo>
                    <a:cubicBezTo>
                      <a:pt x="19003" y="149"/>
                      <a:pt x="18677" y="0"/>
                      <a:pt x="18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37;p72">
                <a:extLst>
                  <a:ext uri="{FF2B5EF4-FFF2-40B4-BE49-F238E27FC236}">
                    <a16:creationId xmlns:a16="http://schemas.microsoft.com/office/drawing/2014/main" id="{84332BAC-18F0-4B24-8560-E554CC55C244}"/>
                  </a:ext>
                </a:extLst>
              </p:cNvPr>
              <p:cNvSpPr/>
              <p:nvPr/>
            </p:nvSpPr>
            <p:spPr>
              <a:xfrm>
                <a:off x="3843364" y="2843385"/>
                <a:ext cx="373300" cy="326868"/>
              </a:xfrm>
              <a:custGeom>
                <a:avLst/>
                <a:gdLst/>
                <a:ahLst/>
                <a:cxnLst/>
                <a:rect l="l" t="t" r="r" b="b"/>
                <a:pathLst>
                  <a:path w="23918" h="20943" extrusionOk="0">
                    <a:moveTo>
                      <a:pt x="11959" y="0"/>
                    </a:moveTo>
                    <a:cubicBezTo>
                      <a:pt x="8389" y="0"/>
                      <a:pt x="4912" y="1828"/>
                      <a:pt x="2969" y="5118"/>
                    </a:cubicBezTo>
                    <a:cubicBezTo>
                      <a:pt x="1" y="10088"/>
                      <a:pt x="1635" y="16526"/>
                      <a:pt x="6605" y="19461"/>
                    </a:cubicBezTo>
                    <a:cubicBezTo>
                      <a:pt x="8286" y="20465"/>
                      <a:pt x="10135" y="20943"/>
                      <a:pt x="11960" y="20943"/>
                    </a:cubicBezTo>
                    <a:cubicBezTo>
                      <a:pt x="15530" y="20943"/>
                      <a:pt x="19006" y="19115"/>
                      <a:pt x="20949" y="15825"/>
                    </a:cubicBezTo>
                    <a:cubicBezTo>
                      <a:pt x="23918" y="10855"/>
                      <a:pt x="22283" y="4417"/>
                      <a:pt x="17313" y="1482"/>
                    </a:cubicBezTo>
                    <a:cubicBezTo>
                      <a:pt x="15632" y="478"/>
                      <a:pt x="13783" y="0"/>
                      <a:pt x="11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38;p72">
                <a:extLst>
                  <a:ext uri="{FF2B5EF4-FFF2-40B4-BE49-F238E27FC236}">
                    <a16:creationId xmlns:a16="http://schemas.microsoft.com/office/drawing/2014/main" id="{57B2202E-EBE2-4AC3-A2ED-FB91BD1AB818}"/>
                  </a:ext>
                </a:extLst>
              </p:cNvPr>
              <p:cNvSpPr/>
              <p:nvPr/>
            </p:nvSpPr>
            <p:spPr>
              <a:xfrm>
                <a:off x="3505477" y="2697205"/>
                <a:ext cx="367572" cy="326790"/>
              </a:xfrm>
              <a:custGeom>
                <a:avLst/>
                <a:gdLst/>
                <a:ahLst/>
                <a:cxnLst/>
                <a:rect l="l" t="t" r="r" b="b"/>
                <a:pathLst>
                  <a:path w="23551" h="20938" extrusionOk="0">
                    <a:moveTo>
                      <a:pt x="11746" y="1"/>
                    </a:moveTo>
                    <a:cubicBezTo>
                      <a:pt x="9465" y="1"/>
                      <a:pt x="7167" y="743"/>
                      <a:pt x="5238" y="2275"/>
                    </a:cubicBezTo>
                    <a:cubicBezTo>
                      <a:pt x="735" y="5911"/>
                      <a:pt x="1" y="12482"/>
                      <a:pt x="3603" y="16986"/>
                    </a:cubicBezTo>
                    <a:cubicBezTo>
                      <a:pt x="5669" y="19587"/>
                      <a:pt x="8711" y="20938"/>
                      <a:pt x="11786" y="20938"/>
                    </a:cubicBezTo>
                    <a:cubicBezTo>
                      <a:pt x="14073" y="20938"/>
                      <a:pt x="16379" y="20190"/>
                      <a:pt x="18314" y="18653"/>
                    </a:cubicBezTo>
                    <a:cubicBezTo>
                      <a:pt x="22817" y="15051"/>
                      <a:pt x="23551" y="8446"/>
                      <a:pt x="19948" y="3943"/>
                    </a:cubicBezTo>
                    <a:cubicBezTo>
                      <a:pt x="17878" y="1355"/>
                      <a:pt x="14827" y="1"/>
                      <a:pt x="117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39;p72">
                <a:extLst>
                  <a:ext uri="{FF2B5EF4-FFF2-40B4-BE49-F238E27FC236}">
                    <a16:creationId xmlns:a16="http://schemas.microsoft.com/office/drawing/2014/main" id="{CAAC9AFD-6B45-4B27-B680-42633D66B20A}"/>
                  </a:ext>
                </a:extLst>
              </p:cNvPr>
              <p:cNvSpPr/>
              <p:nvPr/>
            </p:nvSpPr>
            <p:spPr>
              <a:xfrm>
                <a:off x="3567954" y="2780081"/>
                <a:ext cx="95814" cy="64381"/>
              </a:xfrm>
              <a:custGeom>
                <a:avLst/>
                <a:gdLst/>
                <a:ahLst/>
                <a:cxnLst/>
                <a:rect l="l" t="t" r="r" b="b"/>
                <a:pathLst>
                  <a:path w="6139" h="4125" extrusionOk="0">
                    <a:moveTo>
                      <a:pt x="2636" y="0"/>
                    </a:moveTo>
                    <a:cubicBezTo>
                      <a:pt x="2536" y="0"/>
                      <a:pt x="2402" y="34"/>
                      <a:pt x="2302" y="67"/>
                    </a:cubicBezTo>
                    <a:cubicBezTo>
                      <a:pt x="2169" y="101"/>
                      <a:pt x="2069" y="101"/>
                      <a:pt x="1969" y="167"/>
                    </a:cubicBezTo>
                    <a:cubicBezTo>
                      <a:pt x="1835" y="201"/>
                      <a:pt x="1735" y="234"/>
                      <a:pt x="1635" y="301"/>
                    </a:cubicBezTo>
                    <a:cubicBezTo>
                      <a:pt x="1535" y="334"/>
                      <a:pt x="1435" y="401"/>
                      <a:pt x="1335" y="467"/>
                    </a:cubicBezTo>
                    <a:cubicBezTo>
                      <a:pt x="1135" y="601"/>
                      <a:pt x="968" y="734"/>
                      <a:pt x="801" y="901"/>
                    </a:cubicBezTo>
                    <a:cubicBezTo>
                      <a:pt x="468" y="1201"/>
                      <a:pt x="234" y="1568"/>
                      <a:pt x="34" y="1969"/>
                    </a:cubicBezTo>
                    <a:cubicBezTo>
                      <a:pt x="1" y="2102"/>
                      <a:pt x="34" y="2235"/>
                      <a:pt x="134" y="2335"/>
                    </a:cubicBezTo>
                    <a:cubicBezTo>
                      <a:pt x="187" y="2375"/>
                      <a:pt x="250" y="2394"/>
                      <a:pt x="313" y="2394"/>
                    </a:cubicBezTo>
                    <a:cubicBezTo>
                      <a:pt x="410" y="2394"/>
                      <a:pt x="507" y="2350"/>
                      <a:pt x="568" y="2269"/>
                    </a:cubicBezTo>
                    <a:cubicBezTo>
                      <a:pt x="634" y="2169"/>
                      <a:pt x="668" y="2135"/>
                      <a:pt x="735" y="2069"/>
                    </a:cubicBezTo>
                    <a:cubicBezTo>
                      <a:pt x="801" y="2002"/>
                      <a:pt x="868" y="1935"/>
                      <a:pt x="935" y="1868"/>
                    </a:cubicBezTo>
                    <a:cubicBezTo>
                      <a:pt x="1035" y="1735"/>
                      <a:pt x="1202" y="1635"/>
                      <a:pt x="1335" y="1502"/>
                    </a:cubicBezTo>
                    <a:cubicBezTo>
                      <a:pt x="1468" y="1401"/>
                      <a:pt x="1635" y="1335"/>
                      <a:pt x="1769" y="1235"/>
                    </a:cubicBezTo>
                    <a:cubicBezTo>
                      <a:pt x="1835" y="1201"/>
                      <a:pt x="1935" y="1168"/>
                      <a:pt x="2002" y="1135"/>
                    </a:cubicBezTo>
                    <a:cubicBezTo>
                      <a:pt x="2069" y="1101"/>
                      <a:pt x="2169" y="1101"/>
                      <a:pt x="2236" y="1068"/>
                    </a:cubicBezTo>
                    <a:cubicBezTo>
                      <a:pt x="2336" y="1035"/>
                      <a:pt x="2402" y="1035"/>
                      <a:pt x="2502" y="1035"/>
                    </a:cubicBezTo>
                    <a:cubicBezTo>
                      <a:pt x="2569" y="1035"/>
                      <a:pt x="2636" y="1001"/>
                      <a:pt x="2736" y="1001"/>
                    </a:cubicBezTo>
                    <a:lnTo>
                      <a:pt x="2969" y="1001"/>
                    </a:lnTo>
                    <a:cubicBezTo>
                      <a:pt x="3070" y="1001"/>
                      <a:pt x="3136" y="1035"/>
                      <a:pt x="3236" y="1035"/>
                    </a:cubicBezTo>
                    <a:cubicBezTo>
                      <a:pt x="3303" y="1035"/>
                      <a:pt x="3403" y="1035"/>
                      <a:pt x="3470" y="1068"/>
                    </a:cubicBezTo>
                    <a:lnTo>
                      <a:pt x="3737" y="1135"/>
                    </a:lnTo>
                    <a:cubicBezTo>
                      <a:pt x="3803" y="1168"/>
                      <a:pt x="3903" y="1201"/>
                      <a:pt x="3970" y="1235"/>
                    </a:cubicBezTo>
                    <a:lnTo>
                      <a:pt x="4237" y="1335"/>
                    </a:lnTo>
                    <a:lnTo>
                      <a:pt x="4304" y="1335"/>
                    </a:lnTo>
                    <a:cubicBezTo>
                      <a:pt x="4304" y="1368"/>
                      <a:pt x="4370" y="1368"/>
                      <a:pt x="4404" y="1401"/>
                    </a:cubicBezTo>
                    <a:cubicBezTo>
                      <a:pt x="4471" y="1435"/>
                      <a:pt x="4504" y="1435"/>
                      <a:pt x="4537" y="1468"/>
                    </a:cubicBezTo>
                    <a:cubicBezTo>
                      <a:pt x="4637" y="1535"/>
                      <a:pt x="4737" y="1602"/>
                      <a:pt x="4804" y="1668"/>
                    </a:cubicBezTo>
                    <a:cubicBezTo>
                      <a:pt x="4871" y="1735"/>
                      <a:pt x="4938" y="1835"/>
                      <a:pt x="5004" y="1902"/>
                    </a:cubicBezTo>
                    <a:cubicBezTo>
                      <a:pt x="5038" y="1969"/>
                      <a:pt x="5038" y="2002"/>
                      <a:pt x="5071" y="2069"/>
                    </a:cubicBezTo>
                    <a:cubicBezTo>
                      <a:pt x="5104" y="2102"/>
                      <a:pt x="5138" y="2169"/>
                      <a:pt x="5138" y="2235"/>
                    </a:cubicBezTo>
                    <a:cubicBezTo>
                      <a:pt x="5171" y="2335"/>
                      <a:pt x="5204" y="2436"/>
                      <a:pt x="5238" y="2569"/>
                    </a:cubicBezTo>
                    <a:cubicBezTo>
                      <a:pt x="5271" y="2702"/>
                      <a:pt x="5271" y="2803"/>
                      <a:pt x="5271" y="2936"/>
                    </a:cubicBezTo>
                    <a:cubicBezTo>
                      <a:pt x="5271" y="3069"/>
                      <a:pt x="5271" y="3203"/>
                      <a:pt x="5271" y="3336"/>
                    </a:cubicBezTo>
                    <a:cubicBezTo>
                      <a:pt x="5271" y="3470"/>
                      <a:pt x="5271" y="3636"/>
                      <a:pt x="5271" y="3770"/>
                    </a:cubicBezTo>
                    <a:lnTo>
                      <a:pt x="5271" y="3803"/>
                    </a:lnTo>
                    <a:cubicBezTo>
                      <a:pt x="5238" y="3937"/>
                      <a:pt x="5338" y="4070"/>
                      <a:pt x="5505" y="4103"/>
                    </a:cubicBezTo>
                    <a:cubicBezTo>
                      <a:pt x="5540" y="4118"/>
                      <a:pt x="5576" y="4124"/>
                      <a:pt x="5611" y="4124"/>
                    </a:cubicBezTo>
                    <a:cubicBezTo>
                      <a:pt x="5738" y="4124"/>
                      <a:pt x="5852" y="4034"/>
                      <a:pt x="5905" y="3903"/>
                    </a:cubicBezTo>
                    <a:cubicBezTo>
                      <a:pt x="5938" y="3737"/>
                      <a:pt x="5972" y="3603"/>
                      <a:pt x="6038" y="3436"/>
                    </a:cubicBezTo>
                    <a:cubicBezTo>
                      <a:pt x="6038" y="3303"/>
                      <a:pt x="6072" y="3136"/>
                      <a:pt x="6105" y="2969"/>
                    </a:cubicBezTo>
                    <a:cubicBezTo>
                      <a:pt x="6105" y="2803"/>
                      <a:pt x="6138" y="2636"/>
                      <a:pt x="6105" y="2469"/>
                    </a:cubicBezTo>
                    <a:cubicBezTo>
                      <a:pt x="6105" y="2302"/>
                      <a:pt x="6072" y="2135"/>
                      <a:pt x="6038" y="1969"/>
                    </a:cubicBezTo>
                    <a:cubicBezTo>
                      <a:pt x="6005" y="1868"/>
                      <a:pt x="5972" y="1768"/>
                      <a:pt x="5972" y="1702"/>
                    </a:cubicBezTo>
                    <a:cubicBezTo>
                      <a:pt x="5938" y="1602"/>
                      <a:pt x="5905" y="1535"/>
                      <a:pt x="5838" y="1435"/>
                    </a:cubicBezTo>
                    <a:cubicBezTo>
                      <a:pt x="5771" y="1301"/>
                      <a:pt x="5671" y="1135"/>
                      <a:pt x="5538" y="1001"/>
                    </a:cubicBezTo>
                    <a:cubicBezTo>
                      <a:pt x="5405" y="834"/>
                      <a:pt x="5271" y="734"/>
                      <a:pt x="5104" y="601"/>
                    </a:cubicBezTo>
                    <a:cubicBezTo>
                      <a:pt x="5038" y="568"/>
                      <a:pt x="4938" y="501"/>
                      <a:pt x="4871" y="467"/>
                    </a:cubicBezTo>
                    <a:cubicBezTo>
                      <a:pt x="4771" y="434"/>
                      <a:pt x="4704" y="401"/>
                      <a:pt x="4571" y="367"/>
                    </a:cubicBezTo>
                    <a:lnTo>
                      <a:pt x="4571" y="367"/>
                    </a:lnTo>
                    <a:lnTo>
                      <a:pt x="4637" y="401"/>
                    </a:lnTo>
                    <a:lnTo>
                      <a:pt x="4637" y="401"/>
                    </a:lnTo>
                    <a:lnTo>
                      <a:pt x="4337" y="267"/>
                    </a:lnTo>
                    <a:cubicBezTo>
                      <a:pt x="4237" y="234"/>
                      <a:pt x="4137" y="167"/>
                      <a:pt x="4037" y="134"/>
                    </a:cubicBezTo>
                    <a:cubicBezTo>
                      <a:pt x="3803" y="101"/>
                      <a:pt x="3570" y="34"/>
                      <a:pt x="33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40;p72">
                <a:extLst>
                  <a:ext uri="{FF2B5EF4-FFF2-40B4-BE49-F238E27FC236}">
                    <a16:creationId xmlns:a16="http://schemas.microsoft.com/office/drawing/2014/main" id="{06BBC22B-7AEC-4BA8-94EC-0B71BFCB12F6}"/>
                  </a:ext>
                </a:extLst>
              </p:cNvPr>
              <p:cNvSpPr/>
              <p:nvPr/>
            </p:nvSpPr>
            <p:spPr>
              <a:xfrm>
                <a:off x="3713728" y="2844119"/>
                <a:ext cx="95814" cy="64677"/>
              </a:xfrm>
              <a:custGeom>
                <a:avLst/>
                <a:gdLst/>
                <a:ahLst/>
                <a:cxnLst/>
                <a:rect l="l" t="t" r="r" b="b"/>
                <a:pathLst>
                  <a:path w="6139" h="4144" extrusionOk="0">
                    <a:moveTo>
                      <a:pt x="3003" y="0"/>
                    </a:moveTo>
                    <a:lnTo>
                      <a:pt x="2636" y="34"/>
                    </a:lnTo>
                    <a:cubicBezTo>
                      <a:pt x="2536" y="34"/>
                      <a:pt x="2402" y="67"/>
                      <a:pt x="2302" y="67"/>
                    </a:cubicBezTo>
                    <a:cubicBezTo>
                      <a:pt x="2169" y="101"/>
                      <a:pt x="2069" y="134"/>
                      <a:pt x="1969" y="167"/>
                    </a:cubicBezTo>
                    <a:cubicBezTo>
                      <a:pt x="1835" y="201"/>
                      <a:pt x="1735" y="234"/>
                      <a:pt x="1635" y="301"/>
                    </a:cubicBezTo>
                    <a:cubicBezTo>
                      <a:pt x="1535" y="367"/>
                      <a:pt x="1435" y="401"/>
                      <a:pt x="1335" y="467"/>
                    </a:cubicBezTo>
                    <a:cubicBezTo>
                      <a:pt x="1135" y="601"/>
                      <a:pt x="968" y="734"/>
                      <a:pt x="801" y="901"/>
                    </a:cubicBezTo>
                    <a:cubicBezTo>
                      <a:pt x="468" y="1235"/>
                      <a:pt x="234" y="1568"/>
                      <a:pt x="34" y="2002"/>
                    </a:cubicBezTo>
                    <a:cubicBezTo>
                      <a:pt x="1" y="2102"/>
                      <a:pt x="34" y="2269"/>
                      <a:pt x="134" y="2335"/>
                    </a:cubicBezTo>
                    <a:cubicBezTo>
                      <a:pt x="187" y="2375"/>
                      <a:pt x="250" y="2394"/>
                      <a:pt x="313" y="2394"/>
                    </a:cubicBezTo>
                    <a:cubicBezTo>
                      <a:pt x="410" y="2394"/>
                      <a:pt x="507" y="2350"/>
                      <a:pt x="568" y="2269"/>
                    </a:cubicBezTo>
                    <a:cubicBezTo>
                      <a:pt x="634" y="2202"/>
                      <a:pt x="668" y="2135"/>
                      <a:pt x="735" y="2069"/>
                    </a:cubicBezTo>
                    <a:cubicBezTo>
                      <a:pt x="801" y="2002"/>
                      <a:pt x="868" y="1935"/>
                      <a:pt x="935" y="1868"/>
                    </a:cubicBezTo>
                    <a:cubicBezTo>
                      <a:pt x="1035" y="1735"/>
                      <a:pt x="1202" y="1635"/>
                      <a:pt x="1335" y="1535"/>
                    </a:cubicBezTo>
                    <a:cubicBezTo>
                      <a:pt x="1468" y="1401"/>
                      <a:pt x="1635" y="1335"/>
                      <a:pt x="1769" y="1268"/>
                    </a:cubicBezTo>
                    <a:cubicBezTo>
                      <a:pt x="1835" y="1201"/>
                      <a:pt x="1935" y="1201"/>
                      <a:pt x="2002" y="1168"/>
                    </a:cubicBezTo>
                    <a:cubicBezTo>
                      <a:pt x="2069" y="1135"/>
                      <a:pt x="2169" y="1101"/>
                      <a:pt x="2236" y="1101"/>
                    </a:cubicBezTo>
                    <a:cubicBezTo>
                      <a:pt x="2336" y="1068"/>
                      <a:pt x="2402" y="1035"/>
                      <a:pt x="2502" y="1035"/>
                    </a:cubicBezTo>
                    <a:cubicBezTo>
                      <a:pt x="2569" y="1035"/>
                      <a:pt x="2636" y="1001"/>
                      <a:pt x="2736" y="1001"/>
                    </a:cubicBezTo>
                    <a:lnTo>
                      <a:pt x="2969" y="1001"/>
                    </a:lnTo>
                    <a:cubicBezTo>
                      <a:pt x="3070" y="1035"/>
                      <a:pt x="3136" y="1035"/>
                      <a:pt x="3236" y="1035"/>
                    </a:cubicBezTo>
                    <a:cubicBezTo>
                      <a:pt x="3303" y="1068"/>
                      <a:pt x="3403" y="1068"/>
                      <a:pt x="3470" y="1101"/>
                    </a:cubicBezTo>
                    <a:lnTo>
                      <a:pt x="3737" y="1168"/>
                    </a:lnTo>
                    <a:cubicBezTo>
                      <a:pt x="3803" y="1168"/>
                      <a:pt x="3903" y="1201"/>
                      <a:pt x="3970" y="1235"/>
                    </a:cubicBezTo>
                    <a:lnTo>
                      <a:pt x="4204" y="1335"/>
                    </a:lnTo>
                    <a:lnTo>
                      <a:pt x="4304" y="1368"/>
                    </a:lnTo>
                    <a:cubicBezTo>
                      <a:pt x="4304" y="1368"/>
                      <a:pt x="4370" y="1401"/>
                      <a:pt x="4404" y="1401"/>
                    </a:cubicBezTo>
                    <a:cubicBezTo>
                      <a:pt x="4471" y="1435"/>
                      <a:pt x="4504" y="1468"/>
                      <a:pt x="4537" y="1468"/>
                    </a:cubicBezTo>
                    <a:cubicBezTo>
                      <a:pt x="4637" y="1535"/>
                      <a:pt x="4737" y="1602"/>
                      <a:pt x="4804" y="1668"/>
                    </a:cubicBezTo>
                    <a:cubicBezTo>
                      <a:pt x="4871" y="1735"/>
                      <a:pt x="4938" y="1835"/>
                      <a:pt x="5004" y="1935"/>
                    </a:cubicBezTo>
                    <a:cubicBezTo>
                      <a:pt x="5038" y="1969"/>
                      <a:pt x="5038" y="2035"/>
                      <a:pt x="5071" y="2069"/>
                    </a:cubicBezTo>
                    <a:cubicBezTo>
                      <a:pt x="5104" y="2135"/>
                      <a:pt x="5138" y="2169"/>
                      <a:pt x="5138" y="2235"/>
                    </a:cubicBezTo>
                    <a:cubicBezTo>
                      <a:pt x="5171" y="2335"/>
                      <a:pt x="5204" y="2469"/>
                      <a:pt x="5238" y="2569"/>
                    </a:cubicBezTo>
                    <a:cubicBezTo>
                      <a:pt x="5271" y="2702"/>
                      <a:pt x="5271" y="2836"/>
                      <a:pt x="5271" y="2969"/>
                    </a:cubicBezTo>
                    <a:cubicBezTo>
                      <a:pt x="5271" y="3103"/>
                      <a:pt x="5271" y="3236"/>
                      <a:pt x="5271" y="3370"/>
                    </a:cubicBezTo>
                    <a:cubicBezTo>
                      <a:pt x="5271" y="3503"/>
                      <a:pt x="5271" y="3636"/>
                      <a:pt x="5271" y="3770"/>
                    </a:cubicBezTo>
                    <a:lnTo>
                      <a:pt x="5271" y="3803"/>
                    </a:lnTo>
                    <a:cubicBezTo>
                      <a:pt x="5238" y="3937"/>
                      <a:pt x="5338" y="4070"/>
                      <a:pt x="5505" y="4137"/>
                    </a:cubicBezTo>
                    <a:cubicBezTo>
                      <a:pt x="5526" y="4141"/>
                      <a:pt x="5548" y="4143"/>
                      <a:pt x="5569" y="4143"/>
                    </a:cubicBezTo>
                    <a:cubicBezTo>
                      <a:pt x="5713" y="4143"/>
                      <a:pt x="5847" y="4048"/>
                      <a:pt x="5905" y="3903"/>
                    </a:cubicBezTo>
                    <a:cubicBezTo>
                      <a:pt x="5938" y="3770"/>
                      <a:pt x="5972" y="3603"/>
                      <a:pt x="6038" y="3470"/>
                    </a:cubicBezTo>
                    <a:cubicBezTo>
                      <a:pt x="6038" y="3303"/>
                      <a:pt x="6072" y="3136"/>
                      <a:pt x="6105" y="2969"/>
                    </a:cubicBezTo>
                    <a:cubicBezTo>
                      <a:pt x="6105" y="2802"/>
                      <a:pt x="6138" y="2636"/>
                      <a:pt x="6105" y="2469"/>
                    </a:cubicBezTo>
                    <a:cubicBezTo>
                      <a:pt x="6105" y="2302"/>
                      <a:pt x="6072" y="2135"/>
                      <a:pt x="6038" y="1969"/>
                    </a:cubicBezTo>
                    <a:cubicBezTo>
                      <a:pt x="6005" y="1868"/>
                      <a:pt x="5972" y="1802"/>
                      <a:pt x="5938" y="1702"/>
                    </a:cubicBezTo>
                    <a:cubicBezTo>
                      <a:pt x="5938" y="1635"/>
                      <a:pt x="5905" y="1535"/>
                      <a:pt x="5838" y="1468"/>
                    </a:cubicBezTo>
                    <a:cubicBezTo>
                      <a:pt x="5771" y="1301"/>
                      <a:pt x="5671" y="1135"/>
                      <a:pt x="5538" y="1001"/>
                    </a:cubicBezTo>
                    <a:cubicBezTo>
                      <a:pt x="5405" y="868"/>
                      <a:pt x="5271" y="734"/>
                      <a:pt x="5104" y="634"/>
                    </a:cubicBezTo>
                    <a:cubicBezTo>
                      <a:pt x="5038" y="568"/>
                      <a:pt x="4938" y="534"/>
                      <a:pt x="4871" y="467"/>
                    </a:cubicBezTo>
                    <a:cubicBezTo>
                      <a:pt x="4771" y="434"/>
                      <a:pt x="4704" y="401"/>
                      <a:pt x="4571" y="367"/>
                    </a:cubicBezTo>
                    <a:lnTo>
                      <a:pt x="4571" y="367"/>
                    </a:lnTo>
                    <a:lnTo>
                      <a:pt x="4637" y="401"/>
                    </a:lnTo>
                    <a:lnTo>
                      <a:pt x="4637" y="401"/>
                    </a:lnTo>
                    <a:lnTo>
                      <a:pt x="4337" y="267"/>
                    </a:lnTo>
                    <a:cubicBezTo>
                      <a:pt x="4237" y="234"/>
                      <a:pt x="4137" y="167"/>
                      <a:pt x="4037" y="167"/>
                    </a:cubicBezTo>
                    <a:cubicBezTo>
                      <a:pt x="3803" y="101"/>
                      <a:pt x="3570" y="34"/>
                      <a:pt x="3336" y="34"/>
                    </a:cubicBezTo>
                    <a:cubicBezTo>
                      <a:pt x="3236" y="0"/>
                      <a:pt x="3103" y="0"/>
                      <a:pt x="30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41;p72">
                <a:extLst>
                  <a:ext uri="{FF2B5EF4-FFF2-40B4-BE49-F238E27FC236}">
                    <a16:creationId xmlns:a16="http://schemas.microsoft.com/office/drawing/2014/main" id="{7C440466-77F1-4FC2-A355-824EFDE8C37B}"/>
                  </a:ext>
                </a:extLst>
              </p:cNvPr>
              <p:cNvSpPr/>
              <p:nvPr/>
            </p:nvSpPr>
            <p:spPr>
              <a:xfrm>
                <a:off x="3658025" y="2857135"/>
                <a:ext cx="43748" cy="56764"/>
              </a:xfrm>
              <a:custGeom>
                <a:avLst/>
                <a:gdLst/>
                <a:ahLst/>
                <a:cxnLst/>
                <a:rect l="l" t="t" r="r" b="b"/>
                <a:pathLst>
                  <a:path w="2803" h="3637" extrusionOk="0">
                    <a:moveTo>
                      <a:pt x="1802" y="0"/>
                    </a:moveTo>
                    <a:cubicBezTo>
                      <a:pt x="1735" y="0"/>
                      <a:pt x="1635" y="0"/>
                      <a:pt x="1568" y="34"/>
                    </a:cubicBezTo>
                    <a:cubicBezTo>
                      <a:pt x="1502" y="34"/>
                      <a:pt x="1401" y="67"/>
                      <a:pt x="1335" y="100"/>
                    </a:cubicBezTo>
                    <a:cubicBezTo>
                      <a:pt x="1268" y="134"/>
                      <a:pt x="1235" y="201"/>
                      <a:pt x="1235" y="301"/>
                    </a:cubicBezTo>
                    <a:cubicBezTo>
                      <a:pt x="1268" y="401"/>
                      <a:pt x="1368" y="434"/>
                      <a:pt x="1468" y="434"/>
                    </a:cubicBezTo>
                    <a:cubicBezTo>
                      <a:pt x="1535" y="401"/>
                      <a:pt x="1568" y="401"/>
                      <a:pt x="1635" y="401"/>
                    </a:cubicBezTo>
                    <a:lnTo>
                      <a:pt x="1768" y="401"/>
                    </a:lnTo>
                    <a:cubicBezTo>
                      <a:pt x="1902" y="434"/>
                      <a:pt x="1969" y="467"/>
                      <a:pt x="2069" y="501"/>
                    </a:cubicBezTo>
                    <a:cubicBezTo>
                      <a:pt x="2102" y="534"/>
                      <a:pt x="2135" y="567"/>
                      <a:pt x="2135" y="601"/>
                    </a:cubicBezTo>
                    <a:cubicBezTo>
                      <a:pt x="2169" y="634"/>
                      <a:pt x="2169" y="634"/>
                      <a:pt x="2169" y="634"/>
                    </a:cubicBezTo>
                    <a:cubicBezTo>
                      <a:pt x="2202" y="668"/>
                      <a:pt x="2202" y="668"/>
                      <a:pt x="2202" y="701"/>
                    </a:cubicBezTo>
                    <a:cubicBezTo>
                      <a:pt x="2235" y="768"/>
                      <a:pt x="2269" y="868"/>
                      <a:pt x="2235" y="934"/>
                    </a:cubicBezTo>
                    <a:cubicBezTo>
                      <a:pt x="2235" y="968"/>
                      <a:pt x="2235" y="1001"/>
                      <a:pt x="2202" y="1034"/>
                    </a:cubicBezTo>
                    <a:cubicBezTo>
                      <a:pt x="2202" y="1034"/>
                      <a:pt x="2169" y="1068"/>
                      <a:pt x="2135" y="1101"/>
                    </a:cubicBezTo>
                    <a:cubicBezTo>
                      <a:pt x="2102" y="1135"/>
                      <a:pt x="2002" y="1168"/>
                      <a:pt x="1902" y="1201"/>
                    </a:cubicBezTo>
                    <a:cubicBezTo>
                      <a:pt x="1835" y="1201"/>
                      <a:pt x="1802" y="1235"/>
                      <a:pt x="1768" y="1235"/>
                    </a:cubicBezTo>
                    <a:lnTo>
                      <a:pt x="1602" y="1235"/>
                    </a:lnTo>
                    <a:cubicBezTo>
                      <a:pt x="1557" y="1246"/>
                      <a:pt x="1516" y="1249"/>
                      <a:pt x="1478" y="1249"/>
                    </a:cubicBezTo>
                    <a:cubicBezTo>
                      <a:pt x="1401" y="1249"/>
                      <a:pt x="1335" y="1235"/>
                      <a:pt x="1268" y="1235"/>
                    </a:cubicBezTo>
                    <a:cubicBezTo>
                      <a:pt x="1248" y="1225"/>
                      <a:pt x="1226" y="1221"/>
                      <a:pt x="1203" y="1221"/>
                    </a:cubicBezTo>
                    <a:cubicBezTo>
                      <a:pt x="1146" y="1221"/>
                      <a:pt x="1082" y="1244"/>
                      <a:pt x="1035" y="1268"/>
                    </a:cubicBezTo>
                    <a:cubicBezTo>
                      <a:pt x="901" y="1368"/>
                      <a:pt x="868" y="1568"/>
                      <a:pt x="968" y="1702"/>
                    </a:cubicBezTo>
                    <a:cubicBezTo>
                      <a:pt x="1135" y="1935"/>
                      <a:pt x="1268" y="2169"/>
                      <a:pt x="1301" y="2402"/>
                    </a:cubicBezTo>
                    <a:cubicBezTo>
                      <a:pt x="1335" y="2502"/>
                      <a:pt x="1335" y="2602"/>
                      <a:pt x="1301" y="2702"/>
                    </a:cubicBezTo>
                    <a:cubicBezTo>
                      <a:pt x="1301" y="2802"/>
                      <a:pt x="1235" y="2902"/>
                      <a:pt x="1168" y="2936"/>
                    </a:cubicBezTo>
                    <a:cubicBezTo>
                      <a:pt x="1135" y="3003"/>
                      <a:pt x="1035" y="3069"/>
                      <a:pt x="968" y="3069"/>
                    </a:cubicBezTo>
                    <a:lnTo>
                      <a:pt x="834" y="3069"/>
                    </a:lnTo>
                    <a:cubicBezTo>
                      <a:pt x="801" y="3069"/>
                      <a:pt x="768" y="3036"/>
                      <a:pt x="734" y="3036"/>
                    </a:cubicBezTo>
                    <a:cubicBezTo>
                      <a:pt x="568" y="2936"/>
                      <a:pt x="467" y="2636"/>
                      <a:pt x="401" y="2369"/>
                    </a:cubicBezTo>
                    <a:cubicBezTo>
                      <a:pt x="367" y="2302"/>
                      <a:pt x="267" y="2235"/>
                      <a:pt x="167" y="2235"/>
                    </a:cubicBezTo>
                    <a:cubicBezTo>
                      <a:pt x="67" y="2269"/>
                      <a:pt x="0" y="2369"/>
                      <a:pt x="0" y="2469"/>
                    </a:cubicBezTo>
                    <a:cubicBezTo>
                      <a:pt x="34" y="2602"/>
                      <a:pt x="67" y="2769"/>
                      <a:pt x="101" y="2936"/>
                    </a:cubicBezTo>
                    <a:cubicBezTo>
                      <a:pt x="167" y="3103"/>
                      <a:pt x="234" y="3269"/>
                      <a:pt x="401" y="3403"/>
                    </a:cubicBezTo>
                    <a:cubicBezTo>
                      <a:pt x="467" y="3470"/>
                      <a:pt x="601" y="3536"/>
                      <a:pt x="668" y="3570"/>
                    </a:cubicBezTo>
                    <a:cubicBezTo>
                      <a:pt x="801" y="3603"/>
                      <a:pt x="901" y="3636"/>
                      <a:pt x="1001" y="3636"/>
                    </a:cubicBezTo>
                    <a:cubicBezTo>
                      <a:pt x="1235" y="3603"/>
                      <a:pt x="1435" y="3503"/>
                      <a:pt x="1602" y="3369"/>
                    </a:cubicBezTo>
                    <a:cubicBezTo>
                      <a:pt x="1768" y="3236"/>
                      <a:pt x="1835" y="3036"/>
                      <a:pt x="1902" y="2836"/>
                    </a:cubicBezTo>
                    <a:cubicBezTo>
                      <a:pt x="1935" y="2669"/>
                      <a:pt x="1935" y="2469"/>
                      <a:pt x="1902" y="2269"/>
                    </a:cubicBezTo>
                    <a:cubicBezTo>
                      <a:pt x="1874" y="2116"/>
                      <a:pt x="1829" y="1975"/>
                      <a:pt x="1771" y="1845"/>
                    </a:cubicBezTo>
                    <a:lnTo>
                      <a:pt x="1771" y="1845"/>
                    </a:lnTo>
                    <a:cubicBezTo>
                      <a:pt x="1800" y="1839"/>
                      <a:pt x="1832" y="1835"/>
                      <a:pt x="1868" y="1835"/>
                    </a:cubicBezTo>
                    <a:cubicBezTo>
                      <a:pt x="1935" y="1802"/>
                      <a:pt x="2002" y="1802"/>
                      <a:pt x="2069" y="1768"/>
                    </a:cubicBezTo>
                    <a:cubicBezTo>
                      <a:pt x="2235" y="1735"/>
                      <a:pt x="2402" y="1668"/>
                      <a:pt x="2536" y="1535"/>
                    </a:cubicBezTo>
                    <a:cubicBezTo>
                      <a:pt x="2602" y="1468"/>
                      <a:pt x="2669" y="1368"/>
                      <a:pt x="2702" y="1268"/>
                    </a:cubicBezTo>
                    <a:cubicBezTo>
                      <a:pt x="2736" y="1201"/>
                      <a:pt x="2769" y="1101"/>
                      <a:pt x="2769" y="1001"/>
                    </a:cubicBezTo>
                    <a:cubicBezTo>
                      <a:pt x="2802" y="801"/>
                      <a:pt x="2736" y="634"/>
                      <a:pt x="2669" y="467"/>
                    </a:cubicBezTo>
                    <a:cubicBezTo>
                      <a:pt x="2636" y="434"/>
                      <a:pt x="2602" y="401"/>
                      <a:pt x="2602" y="367"/>
                    </a:cubicBezTo>
                    <a:cubicBezTo>
                      <a:pt x="2569" y="334"/>
                      <a:pt x="2502" y="267"/>
                      <a:pt x="2502" y="267"/>
                    </a:cubicBezTo>
                    <a:cubicBezTo>
                      <a:pt x="2436" y="201"/>
                      <a:pt x="2369" y="134"/>
                      <a:pt x="2269" y="100"/>
                    </a:cubicBezTo>
                    <a:cubicBezTo>
                      <a:pt x="2135" y="34"/>
                      <a:pt x="1969" y="0"/>
                      <a:pt x="18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42;p72">
                <a:extLst>
                  <a:ext uri="{FF2B5EF4-FFF2-40B4-BE49-F238E27FC236}">
                    <a16:creationId xmlns:a16="http://schemas.microsoft.com/office/drawing/2014/main" id="{F9ABB72A-DADE-40AE-8013-8CD3BF88A869}"/>
                  </a:ext>
                </a:extLst>
              </p:cNvPr>
              <p:cNvSpPr/>
              <p:nvPr/>
            </p:nvSpPr>
            <p:spPr>
              <a:xfrm>
                <a:off x="3750171" y="2908936"/>
                <a:ext cx="55719" cy="32432"/>
              </a:xfrm>
              <a:custGeom>
                <a:avLst/>
                <a:gdLst/>
                <a:ahLst/>
                <a:cxnLst/>
                <a:rect l="l" t="t" r="r" b="b"/>
                <a:pathLst>
                  <a:path w="3570" h="2078" extrusionOk="0">
                    <a:moveTo>
                      <a:pt x="1227" y="1"/>
                    </a:moveTo>
                    <a:cubicBezTo>
                      <a:pt x="696" y="1"/>
                      <a:pt x="278" y="186"/>
                      <a:pt x="167" y="517"/>
                    </a:cubicBezTo>
                    <a:cubicBezTo>
                      <a:pt x="1" y="984"/>
                      <a:pt x="601" y="1618"/>
                      <a:pt x="1502" y="1918"/>
                    </a:cubicBezTo>
                    <a:cubicBezTo>
                      <a:pt x="1822" y="2025"/>
                      <a:pt x="2134" y="2077"/>
                      <a:pt x="2411" y="2077"/>
                    </a:cubicBezTo>
                    <a:cubicBezTo>
                      <a:pt x="2911" y="2077"/>
                      <a:pt x="3296" y="1907"/>
                      <a:pt x="3403" y="1585"/>
                    </a:cubicBezTo>
                    <a:cubicBezTo>
                      <a:pt x="3570" y="1118"/>
                      <a:pt x="3003" y="451"/>
                      <a:pt x="2102" y="151"/>
                    </a:cubicBezTo>
                    <a:cubicBezTo>
                      <a:pt x="1798" y="49"/>
                      <a:pt x="1498" y="1"/>
                      <a:pt x="1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43;p72">
                <a:extLst>
                  <a:ext uri="{FF2B5EF4-FFF2-40B4-BE49-F238E27FC236}">
                    <a16:creationId xmlns:a16="http://schemas.microsoft.com/office/drawing/2014/main" id="{D6AD499B-8F3A-477E-9BC8-3318074BB461}"/>
                  </a:ext>
                </a:extLst>
              </p:cNvPr>
              <p:cNvSpPr/>
              <p:nvPr/>
            </p:nvSpPr>
            <p:spPr>
              <a:xfrm>
                <a:off x="3538799" y="2821176"/>
                <a:ext cx="55204" cy="33728"/>
              </a:xfrm>
              <a:custGeom>
                <a:avLst/>
                <a:gdLst/>
                <a:ahLst/>
                <a:cxnLst/>
                <a:rect l="l" t="t" r="r" b="b"/>
                <a:pathLst>
                  <a:path w="3537" h="2161" extrusionOk="0">
                    <a:moveTo>
                      <a:pt x="1069" y="1"/>
                    </a:moveTo>
                    <a:cubicBezTo>
                      <a:pt x="646" y="1"/>
                      <a:pt x="315" y="137"/>
                      <a:pt x="201" y="403"/>
                    </a:cubicBezTo>
                    <a:cubicBezTo>
                      <a:pt x="1" y="903"/>
                      <a:pt x="534" y="1571"/>
                      <a:pt x="1402" y="1937"/>
                    </a:cubicBezTo>
                    <a:cubicBezTo>
                      <a:pt x="1758" y="2088"/>
                      <a:pt x="2114" y="2160"/>
                      <a:pt x="2425" y="2160"/>
                    </a:cubicBezTo>
                    <a:cubicBezTo>
                      <a:pt x="2869" y="2160"/>
                      <a:pt x="3218" y="2012"/>
                      <a:pt x="3336" y="1737"/>
                    </a:cubicBezTo>
                    <a:cubicBezTo>
                      <a:pt x="3537" y="1270"/>
                      <a:pt x="3003" y="603"/>
                      <a:pt x="2136" y="236"/>
                    </a:cubicBezTo>
                    <a:cubicBezTo>
                      <a:pt x="1762" y="78"/>
                      <a:pt x="1389"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44;p72">
                <a:extLst>
                  <a:ext uri="{FF2B5EF4-FFF2-40B4-BE49-F238E27FC236}">
                    <a16:creationId xmlns:a16="http://schemas.microsoft.com/office/drawing/2014/main" id="{D44165F2-9E8B-439D-978F-C5F81ACCBCA0}"/>
                  </a:ext>
                </a:extLst>
              </p:cNvPr>
              <p:cNvSpPr/>
              <p:nvPr/>
            </p:nvSpPr>
            <p:spPr>
              <a:xfrm>
                <a:off x="4008397" y="2445815"/>
                <a:ext cx="220768" cy="88619"/>
              </a:xfrm>
              <a:custGeom>
                <a:avLst/>
                <a:gdLst/>
                <a:ahLst/>
                <a:cxnLst/>
                <a:rect l="l" t="t" r="r" b="b"/>
                <a:pathLst>
                  <a:path w="14145" h="5678" extrusionOk="0">
                    <a:moveTo>
                      <a:pt x="5753" y="1"/>
                    </a:moveTo>
                    <a:cubicBezTo>
                      <a:pt x="3877" y="1"/>
                      <a:pt x="1855" y="662"/>
                      <a:pt x="1" y="2637"/>
                    </a:cubicBezTo>
                    <a:cubicBezTo>
                      <a:pt x="1" y="2637"/>
                      <a:pt x="2780" y="5677"/>
                      <a:pt x="7695" y="5677"/>
                    </a:cubicBezTo>
                    <a:cubicBezTo>
                      <a:pt x="9354" y="5677"/>
                      <a:pt x="11256" y="5331"/>
                      <a:pt x="13377" y="4405"/>
                    </a:cubicBezTo>
                    <a:lnTo>
                      <a:pt x="14144" y="3972"/>
                    </a:lnTo>
                    <a:cubicBezTo>
                      <a:pt x="13611" y="3371"/>
                      <a:pt x="12743" y="2704"/>
                      <a:pt x="12743" y="2704"/>
                    </a:cubicBezTo>
                    <a:cubicBezTo>
                      <a:pt x="12743" y="2704"/>
                      <a:pt x="9547" y="1"/>
                      <a:pt x="57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45;p72">
                <a:extLst>
                  <a:ext uri="{FF2B5EF4-FFF2-40B4-BE49-F238E27FC236}">
                    <a16:creationId xmlns:a16="http://schemas.microsoft.com/office/drawing/2014/main" id="{DCBF38B9-097F-4E8A-A8A5-311C12559070}"/>
                  </a:ext>
                </a:extLst>
              </p:cNvPr>
              <p:cNvSpPr/>
              <p:nvPr/>
            </p:nvSpPr>
            <p:spPr>
              <a:xfrm>
                <a:off x="4014656" y="2478248"/>
                <a:ext cx="198886" cy="26517"/>
              </a:xfrm>
              <a:custGeom>
                <a:avLst/>
                <a:gdLst/>
                <a:ahLst/>
                <a:cxnLst/>
                <a:rect l="l" t="t" r="r" b="b"/>
                <a:pathLst>
                  <a:path w="12743" h="1699" extrusionOk="0">
                    <a:moveTo>
                      <a:pt x="3553" y="1"/>
                    </a:moveTo>
                    <a:cubicBezTo>
                      <a:pt x="3369" y="1"/>
                      <a:pt x="3186" y="9"/>
                      <a:pt x="3002" y="26"/>
                    </a:cubicBezTo>
                    <a:cubicBezTo>
                      <a:pt x="2669" y="26"/>
                      <a:pt x="2335" y="26"/>
                      <a:pt x="2035" y="59"/>
                    </a:cubicBezTo>
                    <a:cubicBezTo>
                      <a:pt x="1468" y="126"/>
                      <a:pt x="967" y="226"/>
                      <a:pt x="601" y="293"/>
                    </a:cubicBezTo>
                    <a:cubicBezTo>
                      <a:pt x="434" y="326"/>
                      <a:pt x="300" y="359"/>
                      <a:pt x="234" y="393"/>
                    </a:cubicBezTo>
                    <a:lnTo>
                      <a:pt x="67" y="459"/>
                    </a:lnTo>
                    <a:cubicBezTo>
                      <a:pt x="33" y="459"/>
                      <a:pt x="0" y="526"/>
                      <a:pt x="33" y="593"/>
                    </a:cubicBezTo>
                    <a:cubicBezTo>
                      <a:pt x="33" y="642"/>
                      <a:pt x="69" y="673"/>
                      <a:pt x="115" y="673"/>
                    </a:cubicBezTo>
                    <a:cubicBezTo>
                      <a:pt x="131" y="673"/>
                      <a:pt x="149" y="668"/>
                      <a:pt x="167" y="659"/>
                    </a:cubicBezTo>
                    <a:cubicBezTo>
                      <a:pt x="167" y="659"/>
                      <a:pt x="334" y="593"/>
                      <a:pt x="667" y="559"/>
                    </a:cubicBezTo>
                    <a:cubicBezTo>
                      <a:pt x="1001" y="493"/>
                      <a:pt x="1501" y="426"/>
                      <a:pt x="2102" y="393"/>
                    </a:cubicBezTo>
                    <a:cubicBezTo>
                      <a:pt x="2385" y="359"/>
                      <a:pt x="2702" y="351"/>
                      <a:pt x="3040" y="351"/>
                    </a:cubicBezTo>
                    <a:cubicBezTo>
                      <a:pt x="3378" y="351"/>
                      <a:pt x="3736" y="359"/>
                      <a:pt x="4103" y="359"/>
                    </a:cubicBezTo>
                    <a:cubicBezTo>
                      <a:pt x="4470" y="393"/>
                      <a:pt x="4837" y="393"/>
                      <a:pt x="5204" y="459"/>
                    </a:cubicBezTo>
                    <a:cubicBezTo>
                      <a:pt x="5604" y="493"/>
                      <a:pt x="6004" y="526"/>
                      <a:pt x="6371" y="593"/>
                    </a:cubicBezTo>
                    <a:cubicBezTo>
                      <a:pt x="6772" y="626"/>
                      <a:pt x="7172" y="693"/>
                      <a:pt x="7539" y="760"/>
                    </a:cubicBezTo>
                    <a:cubicBezTo>
                      <a:pt x="7939" y="826"/>
                      <a:pt x="8306" y="860"/>
                      <a:pt x="8673" y="960"/>
                    </a:cubicBezTo>
                    <a:cubicBezTo>
                      <a:pt x="9040" y="1026"/>
                      <a:pt x="9373" y="1060"/>
                      <a:pt x="9707" y="1160"/>
                    </a:cubicBezTo>
                    <a:cubicBezTo>
                      <a:pt x="10041" y="1227"/>
                      <a:pt x="10374" y="1260"/>
                      <a:pt x="10641" y="1327"/>
                    </a:cubicBezTo>
                    <a:cubicBezTo>
                      <a:pt x="11208" y="1460"/>
                      <a:pt x="11708" y="1493"/>
                      <a:pt x="12042" y="1593"/>
                    </a:cubicBezTo>
                    <a:cubicBezTo>
                      <a:pt x="12119" y="1617"/>
                      <a:pt x="12192" y="1625"/>
                      <a:pt x="12260" y="1625"/>
                    </a:cubicBezTo>
                    <a:cubicBezTo>
                      <a:pt x="12299" y="1625"/>
                      <a:pt x="12337" y="1622"/>
                      <a:pt x="12371" y="1617"/>
                    </a:cubicBezTo>
                    <a:lnTo>
                      <a:pt x="12371" y="1617"/>
                    </a:lnTo>
                    <a:cubicBezTo>
                      <a:pt x="12291" y="1592"/>
                      <a:pt x="12191" y="1561"/>
                      <a:pt x="12075" y="1527"/>
                    </a:cubicBezTo>
                    <a:cubicBezTo>
                      <a:pt x="11742" y="1427"/>
                      <a:pt x="11275" y="1260"/>
                      <a:pt x="10708" y="1126"/>
                    </a:cubicBezTo>
                    <a:cubicBezTo>
                      <a:pt x="10408" y="1026"/>
                      <a:pt x="10107" y="960"/>
                      <a:pt x="9774" y="860"/>
                    </a:cubicBezTo>
                    <a:cubicBezTo>
                      <a:pt x="9440" y="760"/>
                      <a:pt x="9107" y="693"/>
                      <a:pt x="8740" y="626"/>
                    </a:cubicBezTo>
                    <a:cubicBezTo>
                      <a:pt x="8373" y="526"/>
                      <a:pt x="7972" y="459"/>
                      <a:pt x="7606" y="393"/>
                    </a:cubicBezTo>
                    <a:cubicBezTo>
                      <a:pt x="7205" y="326"/>
                      <a:pt x="6838" y="259"/>
                      <a:pt x="6438" y="226"/>
                    </a:cubicBezTo>
                    <a:cubicBezTo>
                      <a:pt x="6038" y="159"/>
                      <a:pt x="5637" y="126"/>
                      <a:pt x="5237" y="92"/>
                    </a:cubicBezTo>
                    <a:cubicBezTo>
                      <a:pt x="4870" y="26"/>
                      <a:pt x="4470" y="26"/>
                      <a:pt x="4103" y="26"/>
                    </a:cubicBezTo>
                    <a:cubicBezTo>
                      <a:pt x="3920" y="9"/>
                      <a:pt x="3736" y="1"/>
                      <a:pt x="3553" y="1"/>
                    </a:cubicBezTo>
                    <a:close/>
                    <a:moveTo>
                      <a:pt x="12642" y="1527"/>
                    </a:moveTo>
                    <a:cubicBezTo>
                      <a:pt x="12642" y="1527"/>
                      <a:pt x="12535" y="1594"/>
                      <a:pt x="12371" y="1617"/>
                    </a:cubicBezTo>
                    <a:lnTo>
                      <a:pt x="12371" y="1617"/>
                    </a:lnTo>
                    <a:cubicBezTo>
                      <a:pt x="12524" y="1665"/>
                      <a:pt x="12609" y="1694"/>
                      <a:pt x="12609" y="1694"/>
                    </a:cubicBezTo>
                    <a:cubicBezTo>
                      <a:pt x="12617" y="1697"/>
                      <a:pt x="12624" y="1699"/>
                      <a:pt x="12632" y="1699"/>
                    </a:cubicBezTo>
                    <a:cubicBezTo>
                      <a:pt x="12663" y="1699"/>
                      <a:pt x="12692" y="1671"/>
                      <a:pt x="12713" y="1654"/>
                    </a:cubicBezTo>
                    <a:lnTo>
                      <a:pt x="12713" y="1654"/>
                    </a:lnTo>
                    <a:cubicBezTo>
                      <a:pt x="12718" y="1667"/>
                      <a:pt x="12723" y="1676"/>
                      <a:pt x="12728" y="1676"/>
                    </a:cubicBezTo>
                    <a:cubicBezTo>
                      <a:pt x="12733" y="1676"/>
                      <a:pt x="12737" y="1671"/>
                      <a:pt x="12743" y="1660"/>
                    </a:cubicBezTo>
                    <a:cubicBezTo>
                      <a:pt x="12743" y="1646"/>
                      <a:pt x="12740" y="1641"/>
                      <a:pt x="12735" y="1641"/>
                    </a:cubicBezTo>
                    <a:cubicBezTo>
                      <a:pt x="12730" y="1641"/>
                      <a:pt x="12722" y="1647"/>
                      <a:pt x="12713" y="1654"/>
                    </a:cubicBezTo>
                    <a:lnTo>
                      <a:pt x="12713" y="1654"/>
                    </a:lnTo>
                    <a:cubicBezTo>
                      <a:pt x="12699" y="1618"/>
                      <a:pt x="12683" y="1547"/>
                      <a:pt x="12642" y="15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46;p72">
                <a:extLst>
                  <a:ext uri="{FF2B5EF4-FFF2-40B4-BE49-F238E27FC236}">
                    <a16:creationId xmlns:a16="http://schemas.microsoft.com/office/drawing/2014/main" id="{62A5A2F5-E6D0-4C0E-BB39-570DC6E466EC}"/>
                  </a:ext>
                </a:extLst>
              </p:cNvPr>
              <p:cNvSpPr/>
              <p:nvPr/>
            </p:nvSpPr>
            <p:spPr>
              <a:xfrm>
                <a:off x="3984970" y="2326621"/>
                <a:ext cx="165049" cy="171823"/>
              </a:xfrm>
              <a:custGeom>
                <a:avLst/>
                <a:gdLst/>
                <a:ahLst/>
                <a:cxnLst/>
                <a:rect l="l" t="t" r="r" b="b"/>
                <a:pathLst>
                  <a:path w="10575" h="11009" extrusionOk="0">
                    <a:moveTo>
                      <a:pt x="10575" y="0"/>
                    </a:moveTo>
                    <a:lnTo>
                      <a:pt x="10575" y="0"/>
                    </a:lnTo>
                    <a:cubicBezTo>
                      <a:pt x="9808" y="100"/>
                      <a:pt x="8774" y="467"/>
                      <a:pt x="8774" y="467"/>
                    </a:cubicBezTo>
                    <a:cubicBezTo>
                      <a:pt x="8774" y="467"/>
                      <a:pt x="1" y="3203"/>
                      <a:pt x="2002" y="11008"/>
                    </a:cubicBezTo>
                    <a:cubicBezTo>
                      <a:pt x="2002" y="11008"/>
                      <a:pt x="9141" y="9741"/>
                      <a:pt x="10508" y="834"/>
                    </a:cubicBezTo>
                    <a:lnTo>
                      <a:pt x="105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47;p72">
                <a:extLst>
                  <a:ext uri="{FF2B5EF4-FFF2-40B4-BE49-F238E27FC236}">
                    <a16:creationId xmlns:a16="http://schemas.microsoft.com/office/drawing/2014/main" id="{3B0DFD1C-1974-4ABF-9B62-F3A82E5FAF1D}"/>
                  </a:ext>
                </a:extLst>
              </p:cNvPr>
              <p:cNvSpPr/>
              <p:nvPr/>
            </p:nvSpPr>
            <p:spPr>
              <a:xfrm>
                <a:off x="4018807" y="2339029"/>
                <a:ext cx="122363" cy="154405"/>
              </a:xfrm>
              <a:custGeom>
                <a:avLst/>
                <a:gdLst/>
                <a:ahLst/>
                <a:cxnLst/>
                <a:rect l="l" t="t" r="r" b="b"/>
                <a:pathLst>
                  <a:path w="7840" h="9893" extrusionOk="0">
                    <a:moveTo>
                      <a:pt x="7722" y="1"/>
                    </a:moveTo>
                    <a:cubicBezTo>
                      <a:pt x="7696" y="1"/>
                      <a:pt x="7668" y="11"/>
                      <a:pt x="7640" y="39"/>
                    </a:cubicBezTo>
                    <a:cubicBezTo>
                      <a:pt x="7640" y="39"/>
                      <a:pt x="7506" y="139"/>
                      <a:pt x="7239" y="373"/>
                    </a:cubicBezTo>
                    <a:cubicBezTo>
                      <a:pt x="6973" y="606"/>
                      <a:pt x="6572" y="873"/>
                      <a:pt x="6139" y="1274"/>
                    </a:cubicBezTo>
                    <a:cubicBezTo>
                      <a:pt x="5939" y="1474"/>
                      <a:pt x="5705" y="1707"/>
                      <a:pt x="5472" y="1941"/>
                    </a:cubicBezTo>
                    <a:cubicBezTo>
                      <a:pt x="5205" y="2141"/>
                      <a:pt x="4971" y="2408"/>
                      <a:pt x="4704" y="2675"/>
                    </a:cubicBezTo>
                    <a:cubicBezTo>
                      <a:pt x="4437" y="2908"/>
                      <a:pt x="4171" y="3208"/>
                      <a:pt x="3937" y="3475"/>
                    </a:cubicBezTo>
                    <a:cubicBezTo>
                      <a:pt x="3670" y="3775"/>
                      <a:pt x="3403" y="4042"/>
                      <a:pt x="3137" y="4376"/>
                    </a:cubicBezTo>
                    <a:cubicBezTo>
                      <a:pt x="2903" y="4643"/>
                      <a:pt x="2670" y="4976"/>
                      <a:pt x="2436" y="5276"/>
                    </a:cubicBezTo>
                    <a:cubicBezTo>
                      <a:pt x="2169" y="5577"/>
                      <a:pt x="1969" y="5877"/>
                      <a:pt x="1769" y="6177"/>
                    </a:cubicBezTo>
                    <a:cubicBezTo>
                      <a:pt x="1535" y="6477"/>
                      <a:pt x="1369" y="6811"/>
                      <a:pt x="1168" y="7078"/>
                    </a:cubicBezTo>
                    <a:cubicBezTo>
                      <a:pt x="1002" y="7378"/>
                      <a:pt x="835" y="7645"/>
                      <a:pt x="735" y="7912"/>
                    </a:cubicBezTo>
                    <a:cubicBezTo>
                      <a:pt x="435" y="8445"/>
                      <a:pt x="268" y="8912"/>
                      <a:pt x="168" y="9213"/>
                    </a:cubicBezTo>
                    <a:cubicBezTo>
                      <a:pt x="101" y="9379"/>
                      <a:pt x="68" y="9513"/>
                      <a:pt x="34" y="9613"/>
                    </a:cubicBezTo>
                    <a:cubicBezTo>
                      <a:pt x="1" y="9713"/>
                      <a:pt x="1" y="9746"/>
                      <a:pt x="1" y="9746"/>
                    </a:cubicBezTo>
                    <a:cubicBezTo>
                      <a:pt x="1" y="9813"/>
                      <a:pt x="34" y="9880"/>
                      <a:pt x="68" y="9880"/>
                    </a:cubicBezTo>
                    <a:cubicBezTo>
                      <a:pt x="86" y="9889"/>
                      <a:pt x="103" y="9893"/>
                      <a:pt x="120" y="9893"/>
                    </a:cubicBezTo>
                    <a:cubicBezTo>
                      <a:pt x="165" y="9893"/>
                      <a:pt x="201" y="9862"/>
                      <a:pt x="201" y="9813"/>
                    </a:cubicBezTo>
                    <a:cubicBezTo>
                      <a:pt x="201" y="9813"/>
                      <a:pt x="268" y="9613"/>
                      <a:pt x="368" y="9313"/>
                    </a:cubicBezTo>
                    <a:cubicBezTo>
                      <a:pt x="501" y="9012"/>
                      <a:pt x="701" y="8579"/>
                      <a:pt x="1002" y="8078"/>
                    </a:cubicBezTo>
                    <a:cubicBezTo>
                      <a:pt x="1269" y="7545"/>
                      <a:pt x="1635" y="6978"/>
                      <a:pt x="2036" y="6411"/>
                    </a:cubicBezTo>
                    <a:cubicBezTo>
                      <a:pt x="2269" y="6110"/>
                      <a:pt x="2469" y="5810"/>
                      <a:pt x="2703" y="5510"/>
                    </a:cubicBezTo>
                    <a:cubicBezTo>
                      <a:pt x="2936" y="5210"/>
                      <a:pt x="3170" y="4909"/>
                      <a:pt x="3437" y="4609"/>
                    </a:cubicBezTo>
                    <a:cubicBezTo>
                      <a:pt x="3670" y="4309"/>
                      <a:pt x="3937" y="4009"/>
                      <a:pt x="4204" y="3742"/>
                    </a:cubicBezTo>
                    <a:cubicBezTo>
                      <a:pt x="4437" y="3442"/>
                      <a:pt x="4704" y="3175"/>
                      <a:pt x="4971" y="2908"/>
                    </a:cubicBezTo>
                    <a:cubicBezTo>
                      <a:pt x="5205" y="2675"/>
                      <a:pt x="5472" y="2408"/>
                      <a:pt x="5705" y="2174"/>
                    </a:cubicBezTo>
                    <a:cubicBezTo>
                      <a:pt x="5939" y="1941"/>
                      <a:pt x="6172" y="1741"/>
                      <a:pt x="6372" y="1540"/>
                    </a:cubicBezTo>
                    <a:cubicBezTo>
                      <a:pt x="6772" y="1107"/>
                      <a:pt x="7139" y="807"/>
                      <a:pt x="7406" y="573"/>
                    </a:cubicBezTo>
                    <a:cubicBezTo>
                      <a:pt x="7640" y="340"/>
                      <a:pt x="7807" y="206"/>
                      <a:pt x="7807" y="206"/>
                    </a:cubicBezTo>
                    <a:cubicBezTo>
                      <a:pt x="7840" y="173"/>
                      <a:pt x="7840" y="106"/>
                      <a:pt x="7807" y="39"/>
                    </a:cubicBezTo>
                    <a:cubicBezTo>
                      <a:pt x="7787" y="20"/>
                      <a:pt x="7757" y="1"/>
                      <a:pt x="7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48;p72">
                <a:extLst>
                  <a:ext uri="{FF2B5EF4-FFF2-40B4-BE49-F238E27FC236}">
                    <a16:creationId xmlns:a16="http://schemas.microsoft.com/office/drawing/2014/main" id="{A6C2DC99-504B-40FE-934A-8008D9B9DB4A}"/>
                  </a:ext>
                </a:extLst>
              </p:cNvPr>
              <p:cNvSpPr/>
              <p:nvPr/>
            </p:nvSpPr>
            <p:spPr>
              <a:xfrm>
                <a:off x="4050569" y="2982432"/>
                <a:ext cx="109346" cy="96064"/>
              </a:xfrm>
              <a:custGeom>
                <a:avLst/>
                <a:gdLst/>
                <a:ahLst/>
                <a:cxnLst/>
                <a:rect l="l" t="t" r="r" b="b"/>
                <a:pathLst>
                  <a:path w="7006" h="6155" extrusionOk="0">
                    <a:moveTo>
                      <a:pt x="3498" y="1"/>
                    </a:moveTo>
                    <a:cubicBezTo>
                      <a:pt x="2333" y="1"/>
                      <a:pt x="1214" y="666"/>
                      <a:pt x="701" y="1813"/>
                    </a:cubicBezTo>
                    <a:cubicBezTo>
                      <a:pt x="1" y="3347"/>
                      <a:pt x="701" y="5182"/>
                      <a:pt x="2236" y="5882"/>
                    </a:cubicBezTo>
                    <a:cubicBezTo>
                      <a:pt x="2650" y="6067"/>
                      <a:pt x="3080" y="6155"/>
                      <a:pt x="3502" y="6155"/>
                    </a:cubicBezTo>
                    <a:cubicBezTo>
                      <a:pt x="4678" y="6155"/>
                      <a:pt x="5790" y="5477"/>
                      <a:pt x="6305" y="4348"/>
                    </a:cubicBezTo>
                    <a:cubicBezTo>
                      <a:pt x="7006" y="2780"/>
                      <a:pt x="6339" y="945"/>
                      <a:pt x="4771" y="278"/>
                    </a:cubicBezTo>
                    <a:cubicBezTo>
                      <a:pt x="4359" y="90"/>
                      <a:pt x="3926" y="1"/>
                      <a:pt x="34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49;p72">
                <a:extLst>
                  <a:ext uri="{FF2B5EF4-FFF2-40B4-BE49-F238E27FC236}">
                    <a16:creationId xmlns:a16="http://schemas.microsoft.com/office/drawing/2014/main" id="{453ADF43-62A0-41D6-BC2B-1133C89D47BA}"/>
                  </a:ext>
                </a:extLst>
              </p:cNvPr>
              <p:cNvSpPr/>
              <p:nvPr/>
            </p:nvSpPr>
            <p:spPr>
              <a:xfrm>
                <a:off x="4071405" y="2993701"/>
                <a:ext cx="38535" cy="34290"/>
              </a:xfrm>
              <a:custGeom>
                <a:avLst/>
                <a:gdLst/>
                <a:ahLst/>
                <a:cxnLst/>
                <a:rect l="l" t="t" r="r" b="b"/>
                <a:pathLst>
                  <a:path w="2469" h="2197" extrusionOk="0">
                    <a:moveTo>
                      <a:pt x="1254" y="0"/>
                    </a:moveTo>
                    <a:cubicBezTo>
                      <a:pt x="830" y="0"/>
                      <a:pt x="431" y="237"/>
                      <a:pt x="234" y="657"/>
                    </a:cubicBezTo>
                    <a:cubicBezTo>
                      <a:pt x="0" y="1191"/>
                      <a:pt x="234" y="1858"/>
                      <a:pt x="767" y="2091"/>
                    </a:cubicBezTo>
                    <a:cubicBezTo>
                      <a:pt x="919" y="2163"/>
                      <a:pt x="1076" y="2196"/>
                      <a:pt x="1229" y="2196"/>
                    </a:cubicBezTo>
                    <a:cubicBezTo>
                      <a:pt x="1648" y="2196"/>
                      <a:pt x="2040" y="1948"/>
                      <a:pt x="2235" y="1558"/>
                    </a:cubicBezTo>
                    <a:cubicBezTo>
                      <a:pt x="2468" y="991"/>
                      <a:pt x="2235" y="357"/>
                      <a:pt x="1701" y="90"/>
                    </a:cubicBezTo>
                    <a:cubicBezTo>
                      <a:pt x="1554" y="29"/>
                      <a:pt x="1402" y="0"/>
                      <a:pt x="1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50;p72">
                <a:extLst>
                  <a:ext uri="{FF2B5EF4-FFF2-40B4-BE49-F238E27FC236}">
                    <a16:creationId xmlns:a16="http://schemas.microsoft.com/office/drawing/2014/main" id="{9BC5364A-154E-45F8-B784-1FAFBC56D5C9}"/>
                  </a:ext>
                </a:extLst>
              </p:cNvPr>
              <p:cNvSpPr/>
              <p:nvPr/>
            </p:nvSpPr>
            <p:spPr>
              <a:xfrm>
                <a:off x="4067238" y="3028646"/>
                <a:ext cx="21882" cy="19322"/>
              </a:xfrm>
              <a:custGeom>
                <a:avLst/>
                <a:gdLst/>
                <a:ahLst/>
                <a:cxnLst/>
                <a:rect l="l" t="t" r="r" b="b"/>
                <a:pathLst>
                  <a:path w="1402" h="1238" extrusionOk="0">
                    <a:moveTo>
                      <a:pt x="722" y="1"/>
                    </a:moveTo>
                    <a:cubicBezTo>
                      <a:pt x="490" y="1"/>
                      <a:pt x="265" y="132"/>
                      <a:pt x="167" y="353"/>
                    </a:cubicBezTo>
                    <a:cubicBezTo>
                      <a:pt x="0" y="653"/>
                      <a:pt x="167" y="1020"/>
                      <a:pt x="467" y="1187"/>
                    </a:cubicBezTo>
                    <a:cubicBezTo>
                      <a:pt x="545" y="1221"/>
                      <a:pt x="627" y="1238"/>
                      <a:pt x="708" y="1238"/>
                    </a:cubicBezTo>
                    <a:cubicBezTo>
                      <a:pt x="941" y="1238"/>
                      <a:pt x="1169" y="1101"/>
                      <a:pt x="1268" y="853"/>
                    </a:cubicBezTo>
                    <a:cubicBezTo>
                      <a:pt x="1401" y="553"/>
                      <a:pt x="1268" y="186"/>
                      <a:pt x="968" y="53"/>
                    </a:cubicBezTo>
                    <a:cubicBezTo>
                      <a:pt x="889" y="18"/>
                      <a:pt x="805" y="1"/>
                      <a:pt x="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51;p72">
                <a:extLst>
                  <a:ext uri="{FF2B5EF4-FFF2-40B4-BE49-F238E27FC236}">
                    <a16:creationId xmlns:a16="http://schemas.microsoft.com/office/drawing/2014/main" id="{833E1D16-3080-4DAA-9C6B-88C1A817E64C}"/>
                  </a:ext>
                </a:extLst>
              </p:cNvPr>
              <p:cNvSpPr/>
              <p:nvPr/>
            </p:nvSpPr>
            <p:spPr>
              <a:xfrm>
                <a:off x="3908962" y="2927931"/>
                <a:ext cx="94254" cy="70187"/>
              </a:xfrm>
              <a:custGeom>
                <a:avLst/>
                <a:gdLst/>
                <a:ahLst/>
                <a:cxnLst/>
                <a:rect l="l" t="t" r="r" b="b"/>
                <a:pathLst>
                  <a:path w="6039" h="4497" extrusionOk="0">
                    <a:moveTo>
                      <a:pt x="2536" y="1"/>
                    </a:moveTo>
                    <a:cubicBezTo>
                      <a:pt x="2436" y="1"/>
                      <a:pt x="2302" y="34"/>
                      <a:pt x="2202" y="68"/>
                    </a:cubicBezTo>
                    <a:cubicBezTo>
                      <a:pt x="2102" y="101"/>
                      <a:pt x="1969" y="101"/>
                      <a:pt x="1869" y="134"/>
                    </a:cubicBezTo>
                    <a:cubicBezTo>
                      <a:pt x="1769" y="201"/>
                      <a:pt x="1635" y="234"/>
                      <a:pt x="1535" y="268"/>
                    </a:cubicBezTo>
                    <a:cubicBezTo>
                      <a:pt x="1335" y="368"/>
                      <a:pt x="1135" y="501"/>
                      <a:pt x="935" y="601"/>
                    </a:cubicBezTo>
                    <a:cubicBezTo>
                      <a:pt x="601" y="902"/>
                      <a:pt x="301" y="1202"/>
                      <a:pt x="67" y="1602"/>
                    </a:cubicBezTo>
                    <a:cubicBezTo>
                      <a:pt x="1" y="1702"/>
                      <a:pt x="1" y="1869"/>
                      <a:pt x="101" y="1969"/>
                    </a:cubicBezTo>
                    <a:cubicBezTo>
                      <a:pt x="151" y="2019"/>
                      <a:pt x="226" y="2044"/>
                      <a:pt x="301" y="2044"/>
                    </a:cubicBezTo>
                    <a:cubicBezTo>
                      <a:pt x="376" y="2044"/>
                      <a:pt x="451" y="2019"/>
                      <a:pt x="501" y="1969"/>
                    </a:cubicBezTo>
                    <a:lnTo>
                      <a:pt x="534" y="1936"/>
                    </a:lnTo>
                    <a:cubicBezTo>
                      <a:pt x="601" y="1869"/>
                      <a:pt x="634" y="1836"/>
                      <a:pt x="734" y="1769"/>
                    </a:cubicBezTo>
                    <a:cubicBezTo>
                      <a:pt x="801" y="1702"/>
                      <a:pt x="868" y="1669"/>
                      <a:pt x="935" y="1602"/>
                    </a:cubicBezTo>
                    <a:cubicBezTo>
                      <a:pt x="1068" y="1502"/>
                      <a:pt x="1235" y="1402"/>
                      <a:pt x="1402" y="1302"/>
                    </a:cubicBezTo>
                    <a:cubicBezTo>
                      <a:pt x="1535" y="1235"/>
                      <a:pt x="1702" y="1168"/>
                      <a:pt x="1869" y="1102"/>
                    </a:cubicBezTo>
                    <a:cubicBezTo>
                      <a:pt x="1935" y="1102"/>
                      <a:pt x="2035" y="1068"/>
                      <a:pt x="2102" y="1035"/>
                    </a:cubicBezTo>
                    <a:cubicBezTo>
                      <a:pt x="2169" y="1035"/>
                      <a:pt x="2269" y="1035"/>
                      <a:pt x="2336" y="1002"/>
                    </a:cubicBezTo>
                    <a:lnTo>
                      <a:pt x="2836" y="1002"/>
                    </a:lnTo>
                    <a:lnTo>
                      <a:pt x="3103" y="1035"/>
                    </a:lnTo>
                    <a:cubicBezTo>
                      <a:pt x="3170" y="1068"/>
                      <a:pt x="3236" y="1068"/>
                      <a:pt x="3336" y="1102"/>
                    </a:cubicBezTo>
                    <a:cubicBezTo>
                      <a:pt x="3403" y="1102"/>
                      <a:pt x="3503" y="1135"/>
                      <a:pt x="3570" y="1168"/>
                    </a:cubicBezTo>
                    <a:lnTo>
                      <a:pt x="3803" y="1269"/>
                    </a:lnTo>
                    <a:cubicBezTo>
                      <a:pt x="3903" y="1302"/>
                      <a:pt x="3970" y="1369"/>
                      <a:pt x="4037" y="1402"/>
                    </a:cubicBezTo>
                    <a:lnTo>
                      <a:pt x="4270" y="1535"/>
                    </a:lnTo>
                    <a:lnTo>
                      <a:pt x="4370" y="1569"/>
                    </a:lnTo>
                    <a:cubicBezTo>
                      <a:pt x="4370" y="1569"/>
                      <a:pt x="4437" y="1602"/>
                      <a:pt x="4470" y="1635"/>
                    </a:cubicBezTo>
                    <a:cubicBezTo>
                      <a:pt x="4504" y="1635"/>
                      <a:pt x="4537" y="1702"/>
                      <a:pt x="4571" y="1702"/>
                    </a:cubicBezTo>
                    <a:cubicBezTo>
                      <a:pt x="4671" y="1769"/>
                      <a:pt x="4737" y="1869"/>
                      <a:pt x="4804" y="1936"/>
                    </a:cubicBezTo>
                    <a:cubicBezTo>
                      <a:pt x="4871" y="2036"/>
                      <a:pt x="4904" y="2102"/>
                      <a:pt x="4971" y="2203"/>
                    </a:cubicBezTo>
                    <a:cubicBezTo>
                      <a:pt x="4971" y="2269"/>
                      <a:pt x="5004" y="2303"/>
                      <a:pt x="5004" y="2369"/>
                    </a:cubicBezTo>
                    <a:cubicBezTo>
                      <a:pt x="5038" y="2436"/>
                      <a:pt x="5071" y="2469"/>
                      <a:pt x="5071" y="2536"/>
                    </a:cubicBezTo>
                    <a:cubicBezTo>
                      <a:pt x="5104" y="2636"/>
                      <a:pt x="5104" y="2770"/>
                      <a:pt x="5104" y="2903"/>
                    </a:cubicBezTo>
                    <a:cubicBezTo>
                      <a:pt x="5138" y="3003"/>
                      <a:pt x="5104" y="3137"/>
                      <a:pt x="5104" y="3270"/>
                    </a:cubicBezTo>
                    <a:cubicBezTo>
                      <a:pt x="5104" y="3403"/>
                      <a:pt x="5071" y="3537"/>
                      <a:pt x="5071" y="3670"/>
                    </a:cubicBezTo>
                    <a:cubicBezTo>
                      <a:pt x="5038" y="3804"/>
                      <a:pt x="5004" y="3937"/>
                      <a:pt x="4971" y="4071"/>
                    </a:cubicBezTo>
                    <a:lnTo>
                      <a:pt x="4971" y="4104"/>
                    </a:lnTo>
                    <a:cubicBezTo>
                      <a:pt x="4937" y="4237"/>
                      <a:pt x="5004" y="4404"/>
                      <a:pt x="5171" y="4471"/>
                    </a:cubicBezTo>
                    <a:cubicBezTo>
                      <a:pt x="5205" y="4488"/>
                      <a:pt x="5244" y="4496"/>
                      <a:pt x="5284" y="4496"/>
                    </a:cubicBezTo>
                    <a:cubicBezTo>
                      <a:pt x="5399" y="4496"/>
                      <a:pt x="5522" y="4428"/>
                      <a:pt x="5571" y="4304"/>
                    </a:cubicBezTo>
                    <a:cubicBezTo>
                      <a:pt x="5638" y="4171"/>
                      <a:pt x="5705" y="4004"/>
                      <a:pt x="5771" y="3870"/>
                    </a:cubicBezTo>
                    <a:cubicBezTo>
                      <a:pt x="5838" y="3704"/>
                      <a:pt x="5871" y="3570"/>
                      <a:pt x="5938" y="3403"/>
                    </a:cubicBezTo>
                    <a:cubicBezTo>
                      <a:pt x="5972" y="3237"/>
                      <a:pt x="6005" y="3070"/>
                      <a:pt x="6005" y="2903"/>
                    </a:cubicBezTo>
                    <a:cubicBezTo>
                      <a:pt x="6005" y="2736"/>
                      <a:pt x="6038" y="2569"/>
                      <a:pt x="6005" y="2403"/>
                    </a:cubicBezTo>
                    <a:cubicBezTo>
                      <a:pt x="6005" y="2303"/>
                      <a:pt x="5972" y="2203"/>
                      <a:pt x="5938" y="2136"/>
                    </a:cubicBezTo>
                    <a:cubicBezTo>
                      <a:pt x="5938" y="2036"/>
                      <a:pt x="5905" y="1936"/>
                      <a:pt x="5871" y="1869"/>
                    </a:cubicBezTo>
                    <a:cubicBezTo>
                      <a:pt x="5805" y="1669"/>
                      <a:pt x="5738" y="1502"/>
                      <a:pt x="5638" y="1369"/>
                    </a:cubicBezTo>
                    <a:cubicBezTo>
                      <a:pt x="5538" y="1202"/>
                      <a:pt x="5404" y="1068"/>
                      <a:pt x="5271" y="935"/>
                    </a:cubicBezTo>
                    <a:cubicBezTo>
                      <a:pt x="5204" y="868"/>
                      <a:pt x="5104" y="802"/>
                      <a:pt x="5038" y="768"/>
                    </a:cubicBezTo>
                    <a:cubicBezTo>
                      <a:pt x="4937" y="701"/>
                      <a:pt x="4871" y="668"/>
                      <a:pt x="4737" y="601"/>
                    </a:cubicBezTo>
                    <a:lnTo>
                      <a:pt x="4737" y="601"/>
                    </a:lnTo>
                    <a:lnTo>
                      <a:pt x="4837" y="635"/>
                    </a:lnTo>
                    <a:lnTo>
                      <a:pt x="4537" y="468"/>
                    </a:lnTo>
                    <a:cubicBezTo>
                      <a:pt x="4437" y="435"/>
                      <a:pt x="4370" y="368"/>
                      <a:pt x="4237" y="335"/>
                    </a:cubicBezTo>
                    <a:cubicBezTo>
                      <a:pt x="4037" y="234"/>
                      <a:pt x="3837" y="134"/>
                      <a:pt x="3603" y="101"/>
                    </a:cubicBezTo>
                    <a:cubicBezTo>
                      <a:pt x="3470" y="68"/>
                      <a:pt x="3370" y="34"/>
                      <a:pt x="3270" y="34"/>
                    </a:cubicBezTo>
                    <a:lnTo>
                      <a:pt x="29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52;p72">
                <a:extLst>
                  <a:ext uri="{FF2B5EF4-FFF2-40B4-BE49-F238E27FC236}">
                    <a16:creationId xmlns:a16="http://schemas.microsoft.com/office/drawing/2014/main" id="{F20E8DF8-7CC5-4E25-8030-AC6A5D153CE2}"/>
                  </a:ext>
                </a:extLst>
              </p:cNvPr>
              <p:cNvSpPr/>
              <p:nvPr/>
            </p:nvSpPr>
            <p:spPr>
              <a:xfrm>
                <a:off x="4062540" y="3064699"/>
                <a:ext cx="55734" cy="33447"/>
              </a:xfrm>
              <a:custGeom>
                <a:avLst/>
                <a:gdLst/>
                <a:ahLst/>
                <a:cxnLst/>
                <a:rect l="l" t="t" r="r" b="b"/>
                <a:pathLst>
                  <a:path w="3571" h="2143" extrusionOk="0">
                    <a:moveTo>
                      <a:pt x="1131" y="0"/>
                    </a:moveTo>
                    <a:cubicBezTo>
                      <a:pt x="662" y="0"/>
                      <a:pt x="302" y="161"/>
                      <a:pt x="201" y="445"/>
                    </a:cubicBezTo>
                    <a:cubicBezTo>
                      <a:pt x="1" y="912"/>
                      <a:pt x="568" y="1579"/>
                      <a:pt x="1435" y="1946"/>
                    </a:cubicBezTo>
                    <a:cubicBezTo>
                      <a:pt x="1779" y="2078"/>
                      <a:pt x="2123" y="2142"/>
                      <a:pt x="2426" y="2142"/>
                    </a:cubicBezTo>
                    <a:cubicBezTo>
                      <a:pt x="2886" y="2142"/>
                      <a:pt x="3249" y="1994"/>
                      <a:pt x="3370" y="1712"/>
                    </a:cubicBezTo>
                    <a:cubicBezTo>
                      <a:pt x="3570" y="1245"/>
                      <a:pt x="3003" y="545"/>
                      <a:pt x="2136" y="211"/>
                    </a:cubicBezTo>
                    <a:cubicBezTo>
                      <a:pt x="1782" y="67"/>
                      <a:pt x="1434" y="0"/>
                      <a:pt x="1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653;p72">
                <a:extLst>
                  <a:ext uri="{FF2B5EF4-FFF2-40B4-BE49-F238E27FC236}">
                    <a16:creationId xmlns:a16="http://schemas.microsoft.com/office/drawing/2014/main" id="{B741EC4E-86AC-461C-B0B6-F3AC254717F5}"/>
                  </a:ext>
                </a:extLst>
              </p:cNvPr>
              <p:cNvSpPr/>
              <p:nvPr/>
            </p:nvSpPr>
            <p:spPr>
              <a:xfrm>
                <a:off x="3992790" y="3004470"/>
                <a:ext cx="43217" cy="54673"/>
              </a:xfrm>
              <a:custGeom>
                <a:avLst/>
                <a:gdLst/>
                <a:ahLst/>
                <a:cxnLst/>
                <a:rect l="l" t="t" r="r" b="b"/>
                <a:pathLst>
                  <a:path w="2769" h="3503" extrusionOk="0">
                    <a:moveTo>
                      <a:pt x="1635" y="0"/>
                    </a:moveTo>
                    <a:cubicBezTo>
                      <a:pt x="1468" y="34"/>
                      <a:pt x="1301" y="101"/>
                      <a:pt x="1168" y="201"/>
                    </a:cubicBezTo>
                    <a:cubicBezTo>
                      <a:pt x="1101" y="267"/>
                      <a:pt x="1034" y="334"/>
                      <a:pt x="1001" y="434"/>
                    </a:cubicBezTo>
                    <a:cubicBezTo>
                      <a:pt x="967" y="467"/>
                      <a:pt x="934" y="534"/>
                      <a:pt x="934" y="568"/>
                    </a:cubicBezTo>
                    <a:cubicBezTo>
                      <a:pt x="901" y="601"/>
                      <a:pt x="901" y="634"/>
                      <a:pt x="901" y="668"/>
                    </a:cubicBezTo>
                    <a:cubicBezTo>
                      <a:pt x="901" y="668"/>
                      <a:pt x="901" y="701"/>
                      <a:pt x="901" y="734"/>
                    </a:cubicBezTo>
                    <a:cubicBezTo>
                      <a:pt x="867" y="934"/>
                      <a:pt x="934" y="1101"/>
                      <a:pt x="967" y="1235"/>
                    </a:cubicBezTo>
                    <a:cubicBezTo>
                      <a:pt x="1001" y="1301"/>
                      <a:pt x="1034" y="1401"/>
                      <a:pt x="1068" y="1435"/>
                    </a:cubicBezTo>
                    <a:cubicBezTo>
                      <a:pt x="1079" y="1457"/>
                      <a:pt x="1090" y="1480"/>
                      <a:pt x="1103" y="1503"/>
                    </a:cubicBezTo>
                    <a:lnTo>
                      <a:pt x="1103" y="1503"/>
                    </a:lnTo>
                    <a:cubicBezTo>
                      <a:pt x="1049" y="1521"/>
                      <a:pt x="998" y="1535"/>
                      <a:pt x="934" y="1535"/>
                    </a:cubicBezTo>
                    <a:cubicBezTo>
                      <a:pt x="867" y="1568"/>
                      <a:pt x="767" y="1602"/>
                      <a:pt x="701" y="1635"/>
                    </a:cubicBezTo>
                    <a:cubicBezTo>
                      <a:pt x="534" y="1735"/>
                      <a:pt x="400" y="1835"/>
                      <a:pt x="267" y="2002"/>
                    </a:cubicBezTo>
                    <a:cubicBezTo>
                      <a:pt x="134" y="2135"/>
                      <a:pt x="33" y="2335"/>
                      <a:pt x="33" y="2569"/>
                    </a:cubicBezTo>
                    <a:cubicBezTo>
                      <a:pt x="0" y="2769"/>
                      <a:pt x="67" y="2969"/>
                      <a:pt x="200" y="3169"/>
                    </a:cubicBezTo>
                    <a:cubicBezTo>
                      <a:pt x="267" y="3269"/>
                      <a:pt x="334" y="3336"/>
                      <a:pt x="434" y="3403"/>
                    </a:cubicBezTo>
                    <a:cubicBezTo>
                      <a:pt x="467" y="3403"/>
                      <a:pt x="500" y="3436"/>
                      <a:pt x="567" y="3436"/>
                    </a:cubicBezTo>
                    <a:cubicBezTo>
                      <a:pt x="634" y="3470"/>
                      <a:pt x="701" y="3470"/>
                      <a:pt x="734" y="3503"/>
                    </a:cubicBezTo>
                    <a:cubicBezTo>
                      <a:pt x="934" y="3503"/>
                      <a:pt x="1134" y="3470"/>
                      <a:pt x="1301" y="3436"/>
                    </a:cubicBezTo>
                    <a:cubicBezTo>
                      <a:pt x="1434" y="3370"/>
                      <a:pt x="1601" y="3303"/>
                      <a:pt x="1735" y="3203"/>
                    </a:cubicBezTo>
                    <a:cubicBezTo>
                      <a:pt x="1801" y="3169"/>
                      <a:pt x="1835" y="3069"/>
                      <a:pt x="1801" y="2969"/>
                    </a:cubicBezTo>
                    <a:cubicBezTo>
                      <a:pt x="1776" y="2894"/>
                      <a:pt x="1714" y="2857"/>
                      <a:pt x="1628" y="2857"/>
                    </a:cubicBezTo>
                    <a:cubicBezTo>
                      <a:pt x="1599" y="2857"/>
                      <a:pt x="1568" y="2861"/>
                      <a:pt x="1535" y="2869"/>
                    </a:cubicBezTo>
                    <a:cubicBezTo>
                      <a:pt x="1366" y="2941"/>
                      <a:pt x="1163" y="2996"/>
                      <a:pt x="1001" y="2996"/>
                    </a:cubicBezTo>
                    <a:cubicBezTo>
                      <a:pt x="938" y="2996"/>
                      <a:pt x="881" y="2988"/>
                      <a:pt x="834" y="2969"/>
                    </a:cubicBezTo>
                    <a:lnTo>
                      <a:pt x="767" y="2969"/>
                    </a:lnTo>
                    <a:lnTo>
                      <a:pt x="701" y="2936"/>
                    </a:lnTo>
                    <a:cubicBezTo>
                      <a:pt x="701" y="2903"/>
                      <a:pt x="667" y="2869"/>
                      <a:pt x="634" y="2836"/>
                    </a:cubicBezTo>
                    <a:cubicBezTo>
                      <a:pt x="601" y="2769"/>
                      <a:pt x="601" y="2702"/>
                      <a:pt x="601" y="2602"/>
                    </a:cubicBezTo>
                    <a:cubicBezTo>
                      <a:pt x="601" y="2536"/>
                      <a:pt x="634" y="2436"/>
                      <a:pt x="701" y="2369"/>
                    </a:cubicBezTo>
                    <a:cubicBezTo>
                      <a:pt x="767" y="2302"/>
                      <a:pt x="867" y="2235"/>
                      <a:pt x="967" y="2202"/>
                    </a:cubicBezTo>
                    <a:cubicBezTo>
                      <a:pt x="1168" y="2102"/>
                      <a:pt x="1434" y="2069"/>
                      <a:pt x="1701" y="2035"/>
                    </a:cubicBezTo>
                    <a:lnTo>
                      <a:pt x="1735" y="2035"/>
                    </a:lnTo>
                    <a:cubicBezTo>
                      <a:pt x="1801" y="2035"/>
                      <a:pt x="1868" y="2002"/>
                      <a:pt x="1935" y="1935"/>
                    </a:cubicBezTo>
                    <a:cubicBezTo>
                      <a:pt x="2035" y="1802"/>
                      <a:pt x="2035" y="1635"/>
                      <a:pt x="1901" y="1502"/>
                    </a:cubicBezTo>
                    <a:cubicBezTo>
                      <a:pt x="1801" y="1435"/>
                      <a:pt x="1735" y="1368"/>
                      <a:pt x="1668" y="1268"/>
                    </a:cubicBezTo>
                    <a:cubicBezTo>
                      <a:pt x="1635" y="1235"/>
                      <a:pt x="1601" y="1201"/>
                      <a:pt x="1601" y="1135"/>
                    </a:cubicBezTo>
                    <a:cubicBezTo>
                      <a:pt x="1568" y="1101"/>
                      <a:pt x="1535" y="1068"/>
                      <a:pt x="1501" y="1001"/>
                    </a:cubicBezTo>
                    <a:cubicBezTo>
                      <a:pt x="1468" y="901"/>
                      <a:pt x="1468" y="834"/>
                      <a:pt x="1468" y="768"/>
                    </a:cubicBezTo>
                    <a:cubicBezTo>
                      <a:pt x="1468" y="768"/>
                      <a:pt x="1468" y="768"/>
                      <a:pt x="1468" y="734"/>
                    </a:cubicBezTo>
                    <a:cubicBezTo>
                      <a:pt x="1468" y="701"/>
                      <a:pt x="1468" y="701"/>
                      <a:pt x="1468" y="701"/>
                    </a:cubicBezTo>
                    <a:cubicBezTo>
                      <a:pt x="1501" y="668"/>
                      <a:pt x="1501" y="634"/>
                      <a:pt x="1535" y="601"/>
                    </a:cubicBezTo>
                    <a:cubicBezTo>
                      <a:pt x="1568" y="568"/>
                      <a:pt x="1668" y="534"/>
                      <a:pt x="1735" y="501"/>
                    </a:cubicBezTo>
                    <a:lnTo>
                      <a:pt x="1801" y="501"/>
                    </a:lnTo>
                    <a:cubicBezTo>
                      <a:pt x="1801" y="501"/>
                      <a:pt x="1801" y="486"/>
                      <a:pt x="1811" y="486"/>
                    </a:cubicBezTo>
                    <a:cubicBezTo>
                      <a:pt x="1816" y="486"/>
                      <a:pt x="1824" y="490"/>
                      <a:pt x="1835" y="501"/>
                    </a:cubicBezTo>
                    <a:lnTo>
                      <a:pt x="1968" y="501"/>
                    </a:lnTo>
                    <a:cubicBezTo>
                      <a:pt x="2068" y="534"/>
                      <a:pt x="2135" y="568"/>
                      <a:pt x="2235" y="634"/>
                    </a:cubicBezTo>
                    <a:cubicBezTo>
                      <a:pt x="2268" y="668"/>
                      <a:pt x="2302" y="701"/>
                      <a:pt x="2335" y="768"/>
                    </a:cubicBezTo>
                    <a:cubicBezTo>
                      <a:pt x="2368" y="801"/>
                      <a:pt x="2368" y="834"/>
                      <a:pt x="2402" y="901"/>
                    </a:cubicBezTo>
                    <a:cubicBezTo>
                      <a:pt x="2429" y="956"/>
                      <a:pt x="2501" y="1010"/>
                      <a:pt x="2581" y="1010"/>
                    </a:cubicBezTo>
                    <a:cubicBezTo>
                      <a:pt x="2599" y="1010"/>
                      <a:pt x="2617" y="1007"/>
                      <a:pt x="2635" y="1001"/>
                    </a:cubicBezTo>
                    <a:cubicBezTo>
                      <a:pt x="2702" y="1001"/>
                      <a:pt x="2769" y="901"/>
                      <a:pt x="2735" y="801"/>
                    </a:cubicBezTo>
                    <a:lnTo>
                      <a:pt x="2735" y="768"/>
                    </a:lnTo>
                    <a:cubicBezTo>
                      <a:pt x="2735" y="734"/>
                      <a:pt x="2702" y="634"/>
                      <a:pt x="2669" y="568"/>
                    </a:cubicBezTo>
                    <a:cubicBezTo>
                      <a:pt x="2635" y="501"/>
                      <a:pt x="2602" y="434"/>
                      <a:pt x="2535" y="367"/>
                    </a:cubicBezTo>
                    <a:cubicBezTo>
                      <a:pt x="2435" y="234"/>
                      <a:pt x="2302" y="134"/>
                      <a:pt x="2168" y="67"/>
                    </a:cubicBezTo>
                    <a:cubicBezTo>
                      <a:pt x="2068" y="34"/>
                      <a:pt x="2002" y="0"/>
                      <a:pt x="19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654;p72">
                <a:extLst>
                  <a:ext uri="{FF2B5EF4-FFF2-40B4-BE49-F238E27FC236}">
                    <a16:creationId xmlns:a16="http://schemas.microsoft.com/office/drawing/2014/main" id="{5C5EA686-5B65-4140-9AC1-31CD22B86313}"/>
                  </a:ext>
                </a:extLst>
              </p:cNvPr>
              <p:cNvSpPr/>
              <p:nvPr/>
            </p:nvSpPr>
            <p:spPr>
              <a:xfrm>
                <a:off x="3889187" y="2976814"/>
                <a:ext cx="54158" cy="36334"/>
              </a:xfrm>
              <a:custGeom>
                <a:avLst/>
                <a:gdLst/>
                <a:ahLst/>
                <a:cxnLst/>
                <a:rect l="l" t="t" r="r" b="b"/>
                <a:pathLst>
                  <a:path w="3470" h="2328" extrusionOk="0">
                    <a:moveTo>
                      <a:pt x="985" y="0"/>
                    </a:moveTo>
                    <a:cubicBezTo>
                      <a:pt x="640" y="0"/>
                      <a:pt x="365" y="109"/>
                      <a:pt x="234" y="338"/>
                    </a:cubicBezTo>
                    <a:cubicBezTo>
                      <a:pt x="0" y="772"/>
                      <a:pt x="434" y="1506"/>
                      <a:pt x="1268" y="1973"/>
                    </a:cubicBezTo>
                    <a:cubicBezTo>
                      <a:pt x="1692" y="2210"/>
                      <a:pt x="2126" y="2327"/>
                      <a:pt x="2484" y="2327"/>
                    </a:cubicBezTo>
                    <a:cubicBezTo>
                      <a:pt x="2829" y="2327"/>
                      <a:pt x="3105" y="2219"/>
                      <a:pt x="3236" y="2006"/>
                    </a:cubicBezTo>
                    <a:cubicBezTo>
                      <a:pt x="3469" y="1539"/>
                      <a:pt x="3002" y="805"/>
                      <a:pt x="2202" y="338"/>
                    </a:cubicBezTo>
                    <a:cubicBezTo>
                      <a:pt x="1777" y="117"/>
                      <a:pt x="1344" y="0"/>
                      <a:pt x="9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655;p72">
                <a:extLst>
                  <a:ext uri="{FF2B5EF4-FFF2-40B4-BE49-F238E27FC236}">
                    <a16:creationId xmlns:a16="http://schemas.microsoft.com/office/drawing/2014/main" id="{4CD0A009-CF13-489E-B12C-D4FE1FDBFEF3}"/>
                  </a:ext>
                </a:extLst>
              </p:cNvPr>
              <p:cNvSpPr/>
              <p:nvPr/>
            </p:nvSpPr>
            <p:spPr>
              <a:xfrm>
                <a:off x="3914690" y="2916803"/>
                <a:ext cx="10956" cy="27813"/>
              </a:xfrm>
              <a:custGeom>
                <a:avLst/>
                <a:gdLst/>
                <a:ahLst/>
                <a:cxnLst/>
                <a:rect l="l" t="t" r="r" b="b"/>
                <a:pathLst>
                  <a:path w="702" h="1782" extrusionOk="0">
                    <a:moveTo>
                      <a:pt x="388" y="0"/>
                    </a:moveTo>
                    <a:cubicBezTo>
                      <a:pt x="328" y="0"/>
                      <a:pt x="271" y="25"/>
                      <a:pt x="234" y="80"/>
                    </a:cubicBezTo>
                    <a:cubicBezTo>
                      <a:pt x="234" y="80"/>
                      <a:pt x="167" y="180"/>
                      <a:pt x="101" y="314"/>
                    </a:cubicBezTo>
                    <a:cubicBezTo>
                      <a:pt x="34" y="480"/>
                      <a:pt x="1" y="714"/>
                      <a:pt x="34" y="914"/>
                    </a:cubicBezTo>
                    <a:cubicBezTo>
                      <a:pt x="34" y="1148"/>
                      <a:pt x="134" y="1348"/>
                      <a:pt x="201" y="1481"/>
                    </a:cubicBezTo>
                    <a:cubicBezTo>
                      <a:pt x="234" y="1548"/>
                      <a:pt x="301" y="1648"/>
                      <a:pt x="334" y="1648"/>
                    </a:cubicBezTo>
                    <a:cubicBezTo>
                      <a:pt x="334" y="1681"/>
                      <a:pt x="367" y="1715"/>
                      <a:pt x="367" y="1715"/>
                    </a:cubicBezTo>
                    <a:cubicBezTo>
                      <a:pt x="401" y="1748"/>
                      <a:pt x="434" y="1748"/>
                      <a:pt x="501" y="1781"/>
                    </a:cubicBezTo>
                    <a:cubicBezTo>
                      <a:pt x="601" y="1781"/>
                      <a:pt x="701" y="1681"/>
                      <a:pt x="701" y="1581"/>
                    </a:cubicBezTo>
                    <a:cubicBezTo>
                      <a:pt x="701" y="1581"/>
                      <a:pt x="701" y="1548"/>
                      <a:pt x="701" y="1515"/>
                    </a:cubicBezTo>
                    <a:cubicBezTo>
                      <a:pt x="701" y="1448"/>
                      <a:pt x="701" y="1414"/>
                      <a:pt x="701" y="1348"/>
                    </a:cubicBezTo>
                    <a:cubicBezTo>
                      <a:pt x="668" y="1214"/>
                      <a:pt x="668" y="1048"/>
                      <a:pt x="668" y="881"/>
                    </a:cubicBezTo>
                    <a:cubicBezTo>
                      <a:pt x="634" y="714"/>
                      <a:pt x="634" y="547"/>
                      <a:pt x="634" y="414"/>
                    </a:cubicBezTo>
                    <a:cubicBezTo>
                      <a:pt x="634" y="314"/>
                      <a:pt x="601" y="214"/>
                      <a:pt x="601" y="214"/>
                    </a:cubicBezTo>
                    <a:lnTo>
                      <a:pt x="601" y="180"/>
                    </a:lnTo>
                    <a:cubicBezTo>
                      <a:pt x="601" y="147"/>
                      <a:pt x="568" y="80"/>
                      <a:pt x="534" y="47"/>
                    </a:cubicBezTo>
                    <a:cubicBezTo>
                      <a:pt x="489" y="17"/>
                      <a:pt x="438"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656;p72">
                <a:extLst>
                  <a:ext uri="{FF2B5EF4-FFF2-40B4-BE49-F238E27FC236}">
                    <a16:creationId xmlns:a16="http://schemas.microsoft.com/office/drawing/2014/main" id="{45A4AC51-3D8F-456B-834E-125319DCADFE}"/>
                  </a:ext>
                </a:extLst>
              </p:cNvPr>
              <p:cNvSpPr/>
              <p:nvPr/>
            </p:nvSpPr>
            <p:spPr>
              <a:xfrm>
                <a:off x="3903765" y="2927744"/>
                <a:ext cx="15108" cy="26767"/>
              </a:xfrm>
              <a:custGeom>
                <a:avLst/>
                <a:gdLst/>
                <a:ahLst/>
                <a:cxnLst/>
                <a:rect l="l" t="t" r="r" b="b"/>
                <a:pathLst>
                  <a:path w="968" h="1715" extrusionOk="0">
                    <a:moveTo>
                      <a:pt x="321" y="0"/>
                    </a:moveTo>
                    <a:cubicBezTo>
                      <a:pt x="240" y="0"/>
                      <a:pt x="158" y="38"/>
                      <a:pt x="133" y="113"/>
                    </a:cubicBezTo>
                    <a:cubicBezTo>
                      <a:pt x="133" y="113"/>
                      <a:pt x="67" y="213"/>
                      <a:pt x="33" y="380"/>
                    </a:cubicBezTo>
                    <a:cubicBezTo>
                      <a:pt x="0" y="547"/>
                      <a:pt x="33" y="780"/>
                      <a:pt x="100" y="1014"/>
                    </a:cubicBezTo>
                    <a:cubicBezTo>
                      <a:pt x="167" y="1214"/>
                      <a:pt x="300" y="1414"/>
                      <a:pt x="434" y="1547"/>
                    </a:cubicBezTo>
                    <a:cubicBezTo>
                      <a:pt x="500" y="1581"/>
                      <a:pt x="567" y="1647"/>
                      <a:pt x="600" y="1681"/>
                    </a:cubicBezTo>
                    <a:lnTo>
                      <a:pt x="667" y="1681"/>
                    </a:lnTo>
                    <a:cubicBezTo>
                      <a:pt x="701" y="1714"/>
                      <a:pt x="767" y="1714"/>
                      <a:pt x="801" y="1714"/>
                    </a:cubicBezTo>
                    <a:cubicBezTo>
                      <a:pt x="901" y="1681"/>
                      <a:pt x="967" y="1547"/>
                      <a:pt x="934" y="1447"/>
                    </a:cubicBezTo>
                    <a:cubicBezTo>
                      <a:pt x="934" y="1447"/>
                      <a:pt x="934" y="1447"/>
                      <a:pt x="901" y="1381"/>
                    </a:cubicBezTo>
                    <a:cubicBezTo>
                      <a:pt x="867" y="1347"/>
                      <a:pt x="867" y="1314"/>
                      <a:pt x="834" y="1247"/>
                    </a:cubicBezTo>
                    <a:cubicBezTo>
                      <a:pt x="801" y="1114"/>
                      <a:pt x="734" y="980"/>
                      <a:pt x="701" y="814"/>
                    </a:cubicBezTo>
                    <a:cubicBezTo>
                      <a:pt x="634" y="647"/>
                      <a:pt x="600" y="513"/>
                      <a:pt x="567" y="380"/>
                    </a:cubicBezTo>
                    <a:cubicBezTo>
                      <a:pt x="534" y="246"/>
                      <a:pt x="500" y="146"/>
                      <a:pt x="500" y="146"/>
                    </a:cubicBezTo>
                    <a:cubicBezTo>
                      <a:pt x="500" y="113"/>
                      <a:pt x="467" y="46"/>
                      <a:pt x="400" y="13"/>
                    </a:cubicBezTo>
                    <a:cubicBezTo>
                      <a:pt x="375" y="5"/>
                      <a:pt x="348"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2701;p72">
              <a:extLst>
                <a:ext uri="{FF2B5EF4-FFF2-40B4-BE49-F238E27FC236}">
                  <a16:creationId xmlns:a16="http://schemas.microsoft.com/office/drawing/2014/main" id="{D22A98BD-F82B-4D34-BCAF-98DAF6B40640}"/>
                </a:ext>
              </a:extLst>
            </p:cNvPr>
            <p:cNvGrpSpPr/>
            <p:nvPr/>
          </p:nvGrpSpPr>
          <p:grpSpPr>
            <a:xfrm>
              <a:off x="6570239" y="2950794"/>
              <a:ext cx="783559" cy="847331"/>
              <a:chOff x="4624815" y="3320491"/>
              <a:chExt cx="783559" cy="847331"/>
            </a:xfrm>
          </p:grpSpPr>
          <p:sp>
            <p:nvSpPr>
              <p:cNvPr id="153" name="Google Shape;2702;p72">
                <a:extLst>
                  <a:ext uri="{FF2B5EF4-FFF2-40B4-BE49-F238E27FC236}">
                    <a16:creationId xmlns:a16="http://schemas.microsoft.com/office/drawing/2014/main" id="{010FC250-FCB6-4AF1-988E-1AB282FB27AD}"/>
                  </a:ext>
                </a:extLst>
              </p:cNvPr>
              <p:cNvSpPr/>
              <p:nvPr/>
            </p:nvSpPr>
            <p:spPr>
              <a:xfrm>
                <a:off x="5018405" y="3320491"/>
                <a:ext cx="199417" cy="108082"/>
              </a:xfrm>
              <a:custGeom>
                <a:avLst/>
                <a:gdLst/>
                <a:ahLst/>
                <a:cxnLst/>
                <a:rect l="l" t="t" r="r" b="b"/>
                <a:pathLst>
                  <a:path w="12777" h="6925" extrusionOk="0">
                    <a:moveTo>
                      <a:pt x="9288" y="1"/>
                    </a:moveTo>
                    <a:cubicBezTo>
                      <a:pt x="6560" y="1"/>
                      <a:pt x="1229" y="778"/>
                      <a:pt x="1" y="6672"/>
                    </a:cubicBezTo>
                    <a:cubicBezTo>
                      <a:pt x="1" y="6672"/>
                      <a:pt x="880" y="6925"/>
                      <a:pt x="2249" y="6925"/>
                    </a:cubicBezTo>
                    <a:cubicBezTo>
                      <a:pt x="4764" y="6925"/>
                      <a:pt x="8931" y="6072"/>
                      <a:pt x="12343" y="1235"/>
                    </a:cubicBezTo>
                    <a:lnTo>
                      <a:pt x="12776" y="467"/>
                    </a:lnTo>
                    <a:cubicBezTo>
                      <a:pt x="12009" y="200"/>
                      <a:pt x="10908" y="100"/>
                      <a:pt x="10908" y="100"/>
                    </a:cubicBezTo>
                    <a:cubicBezTo>
                      <a:pt x="10908" y="100"/>
                      <a:pt x="10265" y="1"/>
                      <a:pt x="9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3;p72">
                <a:extLst>
                  <a:ext uri="{FF2B5EF4-FFF2-40B4-BE49-F238E27FC236}">
                    <a16:creationId xmlns:a16="http://schemas.microsoft.com/office/drawing/2014/main" id="{DB8C4F75-C01A-4507-B158-0149CDBA9F6B}"/>
                  </a:ext>
                </a:extLst>
              </p:cNvPr>
              <p:cNvSpPr/>
              <p:nvPr/>
            </p:nvSpPr>
            <p:spPr>
              <a:xfrm>
                <a:off x="5023088" y="3331853"/>
                <a:ext cx="179237" cy="90508"/>
              </a:xfrm>
              <a:custGeom>
                <a:avLst/>
                <a:gdLst/>
                <a:ahLst/>
                <a:cxnLst/>
                <a:rect l="l" t="t" r="r" b="b"/>
                <a:pathLst>
                  <a:path w="11484" h="5799" extrusionOk="0">
                    <a:moveTo>
                      <a:pt x="11366" y="1"/>
                    </a:moveTo>
                    <a:cubicBezTo>
                      <a:pt x="11358" y="1"/>
                      <a:pt x="11350" y="2"/>
                      <a:pt x="11342" y="6"/>
                    </a:cubicBezTo>
                    <a:cubicBezTo>
                      <a:pt x="11342" y="6"/>
                      <a:pt x="11267" y="138"/>
                      <a:pt x="11087" y="247"/>
                    </a:cubicBezTo>
                    <a:lnTo>
                      <a:pt x="11087" y="247"/>
                    </a:lnTo>
                    <a:cubicBezTo>
                      <a:pt x="11292" y="192"/>
                      <a:pt x="11409" y="173"/>
                      <a:pt x="11409" y="173"/>
                    </a:cubicBezTo>
                    <a:cubicBezTo>
                      <a:pt x="11447" y="154"/>
                      <a:pt x="11464" y="91"/>
                      <a:pt x="11471" y="53"/>
                    </a:cubicBezTo>
                    <a:lnTo>
                      <a:pt x="11471" y="53"/>
                    </a:lnTo>
                    <a:cubicBezTo>
                      <a:pt x="11475" y="56"/>
                      <a:pt x="11479" y="58"/>
                      <a:pt x="11481" y="58"/>
                    </a:cubicBezTo>
                    <a:cubicBezTo>
                      <a:pt x="11484" y="58"/>
                      <a:pt x="11483" y="53"/>
                      <a:pt x="11476" y="39"/>
                    </a:cubicBezTo>
                    <a:cubicBezTo>
                      <a:pt x="11476" y="29"/>
                      <a:pt x="11476" y="24"/>
                      <a:pt x="11475" y="24"/>
                    </a:cubicBezTo>
                    <a:cubicBezTo>
                      <a:pt x="11475" y="24"/>
                      <a:pt x="11474" y="36"/>
                      <a:pt x="11471" y="53"/>
                    </a:cubicBezTo>
                    <a:lnTo>
                      <a:pt x="11471" y="53"/>
                    </a:lnTo>
                    <a:cubicBezTo>
                      <a:pt x="11450" y="39"/>
                      <a:pt x="11406" y="1"/>
                      <a:pt x="11366" y="1"/>
                    </a:cubicBezTo>
                    <a:close/>
                    <a:moveTo>
                      <a:pt x="11087" y="247"/>
                    </a:moveTo>
                    <a:cubicBezTo>
                      <a:pt x="11024" y="263"/>
                      <a:pt x="10954" y="283"/>
                      <a:pt x="10875" y="306"/>
                    </a:cubicBezTo>
                    <a:cubicBezTo>
                      <a:pt x="10542" y="373"/>
                      <a:pt x="10041" y="473"/>
                      <a:pt x="9474" y="640"/>
                    </a:cubicBezTo>
                    <a:cubicBezTo>
                      <a:pt x="9174" y="740"/>
                      <a:pt x="8874" y="807"/>
                      <a:pt x="8540" y="907"/>
                    </a:cubicBezTo>
                    <a:cubicBezTo>
                      <a:pt x="8207" y="1007"/>
                      <a:pt x="7873" y="1140"/>
                      <a:pt x="7540" y="1240"/>
                    </a:cubicBezTo>
                    <a:cubicBezTo>
                      <a:pt x="7173" y="1374"/>
                      <a:pt x="6806" y="1507"/>
                      <a:pt x="6439" y="1641"/>
                    </a:cubicBezTo>
                    <a:cubicBezTo>
                      <a:pt x="6072" y="1774"/>
                      <a:pt x="5705" y="1941"/>
                      <a:pt x="5338" y="2108"/>
                    </a:cubicBezTo>
                    <a:cubicBezTo>
                      <a:pt x="4971" y="2241"/>
                      <a:pt x="4604" y="2441"/>
                      <a:pt x="4271" y="2608"/>
                    </a:cubicBezTo>
                    <a:cubicBezTo>
                      <a:pt x="3904" y="2775"/>
                      <a:pt x="3570" y="2975"/>
                      <a:pt x="3237" y="3142"/>
                    </a:cubicBezTo>
                    <a:cubicBezTo>
                      <a:pt x="2936" y="3309"/>
                      <a:pt x="2603" y="3509"/>
                      <a:pt x="2336" y="3709"/>
                    </a:cubicBezTo>
                    <a:cubicBezTo>
                      <a:pt x="2036" y="3876"/>
                      <a:pt x="1769" y="4076"/>
                      <a:pt x="1535" y="4243"/>
                    </a:cubicBezTo>
                    <a:cubicBezTo>
                      <a:pt x="1035" y="4609"/>
                      <a:pt x="668" y="4943"/>
                      <a:pt x="435" y="5177"/>
                    </a:cubicBezTo>
                    <a:cubicBezTo>
                      <a:pt x="301" y="5310"/>
                      <a:pt x="201" y="5410"/>
                      <a:pt x="134" y="5477"/>
                    </a:cubicBezTo>
                    <a:cubicBezTo>
                      <a:pt x="68" y="5543"/>
                      <a:pt x="34" y="5610"/>
                      <a:pt x="34" y="5610"/>
                    </a:cubicBezTo>
                    <a:cubicBezTo>
                      <a:pt x="1" y="5644"/>
                      <a:pt x="1" y="5710"/>
                      <a:pt x="68" y="5777"/>
                    </a:cubicBezTo>
                    <a:cubicBezTo>
                      <a:pt x="95" y="5791"/>
                      <a:pt x="123" y="5799"/>
                      <a:pt x="148" y="5799"/>
                    </a:cubicBezTo>
                    <a:cubicBezTo>
                      <a:pt x="184" y="5799"/>
                      <a:pt x="215" y="5783"/>
                      <a:pt x="234" y="5744"/>
                    </a:cubicBezTo>
                    <a:cubicBezTo>
                      <a:pt x="234" y="5744"/>
                      <a:pt x="368" y="5610"/>
                      <a:pt x="601" y="5377"/>
                    </a:cubicBezTo>
                    <a:cubicBezTo>
                      <a:pt x="868" y="5143"/>
                      <a:pt x="1235" y="4843"/>
                      <a:pt x="1735" y="4509"/>
                    </a:cubicBezTo>
                    <a:cubicBezTo>
                      <a:pt x="2202" y="4176"/>
                      <a:pt x="2803" y="3809"/>
                      <a:pt x="3437" y="3475"/>
                    </a:cubicBezTo>
                    <a:cubicBezTo>
                      <a:pt x="3770" y="3275"/>
                      <a:pt x="4104" y="3108"/>
                      <a:pt x="4437" y="2942"/>
                    </a:cubicBezTo>
                    <a:cubicBezTo>
                      <a:pt x="4804" y="2775"/>
                      <a:pt x="5138" y="2608"/>
                      <a:pt x="5505" y="2441"/>
                    </a:cubicBezTo>
                    <a:cubicBezTo>
                      <a:pt x="5872" y="2274"/>
                      <a:pt x="6239" y="2141"/>
                      <a:pt x="6606" y="1974"/>
                    </a:cubicBezTo>
                    <a:cubicBezTo>
                      <a:pt x="6939" y="1841"/>
                      <a:pt x="7306" y="1707"/>
                      <a:pt x="7640" y="1574"/>
                    </a:cubicBezTo>
                    <a:cubicBezTo>
                      <a:pt x="8007" y="1474"/>
                      <a:pt x="8340" y="1307"/>
                      <a:pt x="8640" y="1207"/>
                    </a:cubicBezTo>
                    <a:cubicBezTo>
                      <a:pt x="8974" y="1107"/>
                      <a:pt x="9274" y="940"/>
                      <a:pt x="9541" y="873"/>
                    </a:cubicBezTo>
                    <a:cubicBezTo>
                      <a:pt x="10108" y="673"/>
                      <a:pt x="10542" y="440"/>
                      <a:pt x="10875" y="340"/>
                    </a:cubicBezTo>
                    <a:cubicBezTo>
                      <a:pt x="10958" y="315"/>
                      <a:pt x="11028" y="282"/>
                      <a:pt x="11087" y="2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4;p72">
                <a:extLst>
                  <a:ext uri="{FF2B5EF4-FFF2-40B4-BE49-F238E27FC236}">
                    <a16:creationId xmlns:a16="http://schemas.microsoft.com/office/drawing/2014/main" id="{8EC06744-5DF0-4751-A21D-F2CC9FC6C2D0}"/>
                  </a:ext>
                </a:extLst>
              </p:cNvPr>
              <p:cNvSpPr/>
              <p:nvPr/>
            </p:nvSpPr>
            <p:spPr>
              <a:xfrm>
                <a:off x="5006434" y="3320990"/>
                <a:ext cx="64053" cy="160445"/>
              </a:xfrm>
              <a:custGeom>
                <a:avLst/>
                <a:gdLst/>
                <a:ahLst/>
                <a:cxnLst/>
                <a:rect l="l" t="t" r="r" b="b"/>
                <a:pathLst>
                  <a:path w="4104" h="10280" extrusionOk="0">
                    <a:moveTo>
                      <a:pt x="3561" y="1"/>
                    </a:moveTo>
                    <a:cubicBezTo>
                      <a:pt x="3438" y="1"/>
                      <a:pt x="3310" y="43"/>
                      <a:pt x="3203" y="135"/>
                    </a:cubicBezTo>
                    <a:cubicBezTo>
                      <a:pt x="3203" y="135"/>
                      <a:pt x="3069" y="235"/>
                      <a:pt x="2869" y="435"/>
                    </a:cubicBezTo>
                    <a:cubicBezTo>
                      <a:pt x="2736" y="535"/>
                      <a:pt x="2636" y="702"/>
                      <a:pt x="2502" y="836"/>
                    </a:cubicBezTo>
                    <a:cubicBezTo>
                      <a:pt x="2369" y="1002"/>
                      <a:pt x="2235" y="1169"/>
                      <a:pt x="2069" y="1403"/>
                    </a:cubicBezTo>
                    <a:cubicBezTo>
                      <a:pt x="1935" y="1603"/>
                      <a:pt x="1802" y="1836"/>
                      <a:pt x="1635" y="2070"/>
                    </a:cubicBezTo>
                    <a:cubicBezTo>
                      <a:pt x="1502" y="2303"/>
                      <a:pt x="1335" y="2570"/>
                      <a:pt x="1201" y="2870"/>
                    </a:cubicBezTo>
                    <a:cubicBezTo>
                      <a:pt x="1068" y="3137"/>
                      <a:pt x="934" y="3437"/>
                      <a:pt x="834" y="3738"/>
                    </a:cubicBezTo>
                    <a:cubicBezTo>
                      <a:pt x="701" y="4038"/>
                      <a:pt x="601" y="4371"/>
                      <a:pt x="501" y="4672"/>
                    </a:cubicBezTo>
                    <a:cubicBezTo>
                      <a:pt x="434" y="5005"/>
                      <a:pt x="334" y="5305"/>
                      <a:pt x="267" y="5639"/>
                    </a:cubicBezTo>
                    <a:cubicBezTo>
                      <a:pt x="201" y="5939"/>
                      <a:pt x="167" y="6273"/>
                      <a:pt x="101" y="6573"/>
                    </a:cubicBezTo>
                    <a:cubicBezTo>
                      <a:pt x="67" y="6873"/>
                      <a:pt x="34" y="7207"/>
                      <a:pt x="34" y="7474"/>
                    </a:cubicBezTo>
                    <a:cubicBezTo>
                      <a:pt x="0" y="7774"/>
                      <a:pt x="0" y="8041"/>
                      <a:pt x="34" y="8274"/>
                    </a:cubicBezTo>
                    <a:cubicBezTo>
                      <a:pt x="34" y="8541"/>
                      <a:pt x="34" y="8775"/>
                      <a:pt x="67" y="8975"/>
                    </a:cubicBezTo>
                    <a:cubicBezTo>
                      <a:pt x="101" y="9208"/>
                      <a:pt x="134" y="9408"/>
                      <a:pt x="167" y="9508"/>
                    </a:cubicBezTo>
                    <a:cubicBezTo>
                      <a:pt x="234" y="9775"/>
                      <a:pt x="267" y="9942"/>
                      <a:pt x="267" y="9942"/>
                    </a:cubicBezTo>
                    <a:cubicBezTo>
                      <a:pt x="334" y="10142"/>
                      <a:pt x="501" y="10276"/>
                      <a:pt x="701" y="10276"/>
                    </a:cubicBezTo>
                    <a:cubicBezTo>
                      <a:pt x="721" y="10278"/>
                      <a:pt x="740" y="10279"/>
                      <a:pt x="759" y="10279"/>
                    </a:cubicBezTo>
                    <a:cubicBezTo>
                      <a:pt x="1001" y="10279"/>
                      <a:pt x="1204" y="10089"/>
                      <a:pt x="1235" y="9842"/>
                    </a:cubicBezTo>
                    <a:cubicBezTo>
                      <a:pt x="1235" y="9842"/>
                      <a:pt x="1235" y="9675"/>
                      <a:pt x="1235" y="9408"/>
                    </a:cubicBezTo>
                    <a:cubicBezTo>
                      <a:pt x="1235" y="9242"/>
                      <a:pt x="1268" y="9108"/>
                      <a:pt x="1268" y="8941"/>
                    </a:cubicBezTo>
                    <a:cubicBezTo>
                      <a:pt x="1301" y="8775"/>
                      <a:pt x="1335" y="8574"/>
                      <a:pt x="1368" y="8341"/>
                    </a:cubicBezTo>
                    <a:cubicBezTo>
                      <a:pt x="1368" y="8141"/>
                      <a:pt x="1435" y="7907"/>
                      <a:pt x="1468" y="7640"/>
                    </a:cubicBezTo>
                    <a:cubicBezTo>
                      <a:pt x="1535" y="7407"/>
                      <a:pt x="1568" y="7140"/>
                      <a:pt x="1635" y="6840"/>
                    </a:cubicBezTo>
                    <a:cubicBezTo>
                      <a:pt x="1702" y="6573"/>
                      <a:pt x="1768" y="6306"/>
                      <a:pt x="1868" y="6006"/>
                    </a:cubicBezTo>
                    <a:cubicBezTo>
                      <a:pt x="1935" y="5739"/>
                      <a:pt x="2002" y="5439"/>
                      <a:pt x="2102" y="5172"/>
                    </a:cubicBezTo>
                    <a:cubicBezTo>
                      <a:pt x="2202" y="4872"/>
                      <a:pt x="2269" y="4605"/>
                      <a:pt x="2369" y="4305"/>
                    </a:cubicBezTo>
                    <a:cubicBezTo>
                      <a:pt x="2469" y="4038"/>
                      <a:pt x="2569" y="3771"/>
                      <a:pt x="2669" y="3504"/>
                    </a:cubicBezTo>
                    <a:cubicBezTo>
                      <a:pt x="2769" y="3237"/>
                      <a:pt x="2903" y="3004"/>
                      <a:pt x="2969" y="2770"/>
                    </a:cubicBezTo>
                    <a:cubicBezTo>
                      <a:pt x="3103" y="2537"/>
                      <a:pt x="3169" y="2303"/>
                      <a:pt x="3303" y="2103"/>
                    </a:cubicBezTo>
                    <a:cubicBezTo>
                      <a:pt x="3370" y="1903"/>
                      <a:pt x="3470" y="1736"/>
                      <a:pt x="3570" y="1569"/>
                    </a:cubicBezTo>
                    <a:cubicBezTo>
                      <a:pt x="3636" y="1436"/>
                      <a:pt x="3703" y="1269"/>
                      <a:pt x="3770" y="1169"/>
                    </a:cubicBezTo>
                    <a:cubicBezTo>
                      <a:pt x="3903" y="969"/>
                      <a:pt x="3970" y="836"/>
                      <a:pt x="3970" y="836"/>
                    </a:cubicBezTo>
                    <a:lnTo>
                      <a:pt x="4003" y="769"/>
                    </a:lnTo>
                    <a:cubicBezTo>
                      <a:pt x="4103" y="569"/>
                      <a:pt x="4103" y="335"/>
                      <a:pt x="3937" y="168"/>
                    </a:cubicBezTo>
                    <a:cubicBezTo>
                      <a:pt x="3846" y="60"/>
                      <a:pt x="3707" y="1"/>
                      <a:pt x="3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5;p72">
                <a:extLst>
                  <a:ext uri="{FF2B5EF4-FFF2-40B4-BE49-F238E27FC236}">
                    <a16:creationId xmlns:a16="http://schemas.microsoft.com/office/drawing/2014/main" id="{85087153-1858-428D-8378-91417E178EC6}"/>
                  </a:ext>
                </a:extLst>
              </p:cNvPr>
              <p:cNvSpPr/>
              <p:nvPr/>
            </p:nvSpPr>
            <p:spPr>
              <a:xfrm>
                <a:off x="4624815" y="3455589"/>
                <a:ext cx="783559" cy="712233"/>
              </a:xfrm>
              <a:custGeom>
                <a:avLst/>
                <a:gdLst/>
                <a:ahLst/>
                <a:cxnLst/>
                <a:rect l="l" t="t" r="r" b="b"/>
                <a:pathLst>
                  <a:path w="50204" h="45634" extrusionOk="0">
                    <a:moveTo>
                      <a:pt x="25085" y="0"/>
                    </a:moveTo>
                    <a:cubicBezTo>
                      <a:pt x="14742" y="0"/>
                      <a:pt x="5387" y="7082"/>
                      <a:pt x="2903" y="17563"/>
                    </a:cubicBezTo>
                    <a:cubicBezTo>
                      <a:pt x="1" y="29839"/>
                      <a:pt x="7606" y="42114"/>
                      <a:pt x="19848" y="45016"/>
                    </a:cubicBezTo>
                    <a:cubicBezTo>
                      <a:pt x="21614" y="45434"/>
                      <a:pt x="23381" y="45634"/>
                      <a:pt x="25119" y="45634"/>
                    </a:cubicBezTo>
                    <a:cubicBezTo>
                      <a:pt x="35462" y="45634"/>
                      <a:pt x="44817" y="38551"/>
                      <a:pt x="47301" y="28071"/>
                    </a:cubicBezTo>
                    <a:cubicBezTo>
                      <a:pt x="50203" y="15795"/>
                      <a:pt x="42598" y="3486"/>
                      <a:pt x="30356" y="618"/>
                    </a:cubicBezTo>
                    <a:cubicBezTo>
                      <a:pt x="28590" y="200"/>
                      <a:pt x="26823" y="0"/>
                      <a:pt x="250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6;p72">
                <a:extLst>
                  <a:ext uri="{FF2B5EF4-FFF2-40B4-BE49-F238E27FC236}">
                    <a16:creationId xmlns:a16="http://schemas.microsoft.com/office/drawing/2014/main" id="{E61632BE-D9CF-43DF-AEA0-2B870F3F47B9}"/>
                  </a:ext>
                </a:extLst>
              </p:cNvPr>
              <p:cNvSpPr/>
              <p:nvPr/>
            </p:nvSpPr>
            <p:spPr>
              <a:xfrm>
                <a:off x="4770590" y="3640148"/>
                <a:ext cx="175475" cy="175460"/>
              </a:xfrm>
              <a:custGeom>
                <a:avLst/>
                <a:gdLst/>
                <a:ahLst/>
                <a:cxnLst/>
                <a:rect l="l" t="t" r="r" b="b"/>
                <a:pathLst>
                  <a:path w="11243" h="11242" extrusionOk="0">
                    <a:moveTo>
                      <a:pt x="5638" y="1"/>
                    </a:moveTo>
                    <a:cubicBezTo>
                      <a:pt x="2502" y="1"/>
                      <a:pt x="1" y="2502"/>
                      <a:pt x="1" y="5638"/>
                    </a:cubicBezTo>
                    <a:cubicBezTo>
                      <a:pt x="1" y="8740"/>
                      <a:pt x="2502" y="11242"/>
                      <a:pt x="5638" y="11242"/>
                    </a:cubicBezTo>
                    <a:cubicBezTo>
                      <a:pt x="8740" y="11242"/>
                      <a:pt x="11242" y="8740"/>
                      <a:pt x="11242" y="5638"/>
                    </a:cubicBezTo>
                    <a:cubicBezTo>
                      <a:pt x="11242" y="2502"/>
                      <a:pt x="8740" y="1"/>
                      <a:pt x="56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07;p72">
                <a:extLst>
                  <a:ext uri="{FF2B5EF4-FFF2-40B4-BE49-F238E27FC236}">
                    <a16:creationId xmlns:a16="http://schemas.microsoft.com/office/drawing/2014/main" id="{5AE336C4-46A6-415E-9547-AC87699E5623}"/>
                  </a:ext>
                </a:extLst>
              </p:cNvPr>
              <p:cNvSpPr/>
              <p:nvPr/>
            </p:nvSpPr>
            <p:spPr>
              <a:xfrm>
                <a:off x="4866388" y="3675031"/>
                <a:ext cx="62492" cy="62492"/>
              </a:xfrm>
              <a:custGeom>
                <a:avLst/>
                <a:gdLst/>
                <a:ahLst/>
                <a:cxnLst/>
                <a:rect l="l" t="t" r="r" b="b"/>
                <a:pathLst>
                  <a:path w="4004" h="4004" extrusionOk="0">
                    <a:moveTo>
                      <a:pt x="2002" y="1"/>
                    </a:moveTo>
                    <a:cubicBezTo>
                      <a:pt x="868" y="1"/>
                      <a:pt x="0" y="901"/>
                      <a:pt x="0" y="2002"/>
                    </a:cubicBezTo>
                    <a:cubicBezTo>
                      <a:pt x="0" y="3136"/>
                      <a:pt x="868" y="4003"/>
                      <a:pt x="2002" y="4003"/>
                    </a:cubicBezTo>
                    <a:cubicBezTo>
                      <a:pt x="3103" y="4003"/>
                      <a:pt x="4003" y="3136"/>
                      <a:pt x="4003" y="2002"/>
                    </a:cubicBezTo>
                    <a:cubicBezTo>
                      <a:pt x="4003" y="901"/>
                      <a:pt x="3103" y="34"/>
                      <a:pt x="2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08;p72">
                <a:extLst>
                  <a:ext uri="{FF2B5EF4-FFF2-40B4-BE49-F238E27FC236}">
                    <a16:creationId xmlns:a16="http://schemas.microsoft.com/office/drawing/2014/main" id="{EE82F4A4-2283-4CFA-B6A7-E6C3D6174EB3}"/>
                  </a:ext>
                </a:extLst>
              </p:cNvPr>
              <p:cNvSpPr/>
              <p:nvPr/>
            </p:nvSpPr>
            <p:spPr>
              <a:xfrm>
                <a:off x="4879920" y="3743750"/>
                <a:ext cx="34898" cy="34898"/>
              </a:xfrm>
              <a:custGeom>
                <a:avLst/>
                <a:gdLst/>
                <a:ahLst/>
                <a:cxnLst/>
                <a:rect l="l" t="t" r="r" b="b"/>
                <a:pathLst>
                  <a:path w="2236" h="2236" extrusionOk="0">
                    <a:moveTo>
                      <a:pt x="1135" y="1"/>
                    </a:moveTo>
                    <a:cubicBezTo>
                      <a:pt x="501" y="1"/>
                      <a:pt x="1" y="501"/>
                      <a:pt x="1" y="1101"/>
                    </a:cubicBezTo>
                    <a:cubicBezTo>
                      <a:pt x="1" y="1735"/>
                      <a:pt x="501" y="2236"/>
                      <a:pt x="1135" y="2236"/>
                    </a:cubicBezTo>
                    <a:cubicBezTo>
                      <a:pt x="1735" y="2236"/>
                      <a:pt x="2236" y="1735"/>
                      <a:pt x="2236" y="1101"/>
                    </a:cubicBezTo>
                    <a:cubicBezTo>
                      <a:pt x="2236" y="501"/>
                      <a:pt x="1735" y="1"/>
                      <a:pt x="1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09;p72">
                <a:extLst>
                  <a:ext uri="{FF2B5EF4-FFF2-40B4-BE49-F238E27FC236}">
                    <a16:creationId xmlns:a16="http://schemas.microsoft.com/office/drawing/2014/main" id="{ED0E0F1D-028C-4883-9662-34B63E442A2C}"/>
                  </a:ext>
                </a:extLst>
              </p:cNvPr>
              <p:cNvSpPr/>
              <p:nvPr/>
            </p:nvSpPr>
            <p:spPr>
              <a:xfrm>
                <a:off x="5117326" y="3664620"/>
                <a:ext cx="175460" cy="175460"/>
              </a:xfrm>
              <a:custGeom>
                <a:avLst/>
                <a:gdLst/>
                <a:ahLst/>
                <a:cxnLst/>
                <a:rect l="l" t="t" r="r" b="b"/>
                <a:pathLst>
                  <a:path w="11242" h="11242" extrusionOk="0">
                    <a:moveTo>
                      <a:pt x="5638" y="0"/>
                    </a:moveTo>
                    <a:cubicBezTo>
                      <a:pt x="2536" y="0"/>
                      <a:pt x="1" y="2502"/>
                      <a:pt x="1" y="5604"/>
                    </a:cubicBezTo>
                    <a:cubicBezTo>
                      <a:pt x="1" y="8740"/>
                      <a:pt x="2536" y="11242"/>
                      <a:pt x="5638" y="11242"/>
                    </a:cubicBezTo>
                    <a:cubicBezTo>
                      <a:pt x="8740" y="11242"/>
                      <a:pt x="11242" y="8740"/>
                      <a:pt x="11242" y="5604"/>
                    </a:cubicBezTo>
                    <a:cubicBezTo>
                      <a:pt x="11242" y="2502"/>
                      <a:pt x="8740" y="0"/>
                      <a:pt x="56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0;p72">
                <a:extLst>
                  <a:ext uri="{FF2B5EF4-FFF2-40B4-BE49-F238E27FC236}">
                    <a16:creationId xmlns:a16="http://schemas.microsoft.com/office/drawing/2014/main" id="{88B2CA25-BE65-41F7-B669-044BF2F23FF1}"/>
                  </a:ext>
                </a:extLst>
              </p:cNvPr>
              <p:cNvSpPr/>
              <p:nvPr/>
            </p:nvSpPr>
            <p:spPr>
              <a:xfrm>
                <a:off x="5135025" y="3699503"/>
                <a:ext cx="62492" cy="62492"/>
              </a:xfrm>
              <a:custGeom>
                <a:avLst/>
                <a:gdLst/>
                <a:ahLst/>
                <a:cxnLst/>
                <a:rect l="l" t="t" r="r" b="b"/>
                <a:pathLst>
                  <a:path w="4004" h="4004" extrusionOk="0">
                    <a:moveTo>
                      <a:pt x="2002" y="0"/>
                    </a:moveTo>
                    <a:cubicBezTo>
                      <a:pt x="901" y="0"/>
                      <a:pt x="1" y="901"/>
                      <a:pt x="1" y="2002"/>
                    </a:cubicBezTo>
                    <a:cubicBezTo>
                      <a:pt x="1" y="3103"/>
                      <a:pt x="901" y="4003"/>
                      <a:pt x="2002" y="4003"/>
                    </a:cubicBezTo>
                    <a:cubicBezTo>
                      <a:pt x="3103" y="4003"/>
                      <a:pt x="4004" y="3103"/>
                      <a:pt x="4004" y="2002"/>
                    </a:cubicBezTo>
                    <a:cubicBezTo>
                      <a:pt x="4004" y="901"/>
                      <a:pt x="3103" y="0"/>
                      <a:pt x="2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1;p72">
                <a:extLst>
                  <a:ext uri="{FF2B5EF4-FFF2-40B4-BE49-F238E27FC236}">
                    <a16:creationId xmlns:a16="http://schemas.microsoft.com/office/drawing/2014/main" id="{F4C5C9A9-D877-4990-A8DD-54A9AF2B9855}"/>
                  </a:ext>
                </a:extLst>
              </p:cNvPr>
              <p:cNvSpPr/>
              <p:nvPr/>
            </p:nvSpPr>
            <p:spPr>
              <a:xfrm>
                <a:off x="5148556" y="3767708"/>
                <a:ext cx="35429" cy="35413"/>
              </a:xfrm>
              <a:custGeom>
                <a:avLst/>
                <a:gdLst/>
                <a:ahLst/>
                <a:cxnLst/>
                <a:rect l="l" t="t" r="r" b="b"/>
                <a:pathLst>
                  <a:path w="2270" h="2269" extrusionOk="0">
                    <a:moveTo>
                      <a:pt x="1135" y="0"/>
                    </a:moveTo>
                    <a:cubicBezTo>
                      <a:pt x="501" y="0"/>
                      <a:pt x="1" y="500"/>
                      <a:pt x="1" y="1134"/>
                    </a:cubicBezTo>
                    <a:cubicBezTo>
                      <a:pt x="1" y="1768"/>
                      <a:pt x="501" y="2268"/>
                      <a:pt x="1135" y="2268"/>
                    </a:cubicBezTo>
                    <a:cubicBezTo>
                      <a:pt x="1769" y="2268"/>
                      <a:pt x="2269" y="1768"/>
                      <a:pt x="2269" y="1134"/>
                    </a:cubicBezTo>
                    <a:cubicBezTo>
                      <a:pt x="2269" y="500"/>
                      <a:pt x="1769" y="0"/>
                      <a:pt x="11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2;p72">
                <a:extLst>
                  <a:ext uri="{FF2B5EF4-FFF2-40B4-BE49-F238E27FC236}">
                    <a16:creationId xmlns:a16="http://schemas.microsoft.com/office/drawing/2014/main" id="{D323C1B1-F95D-4A39-A67C-31B4BCEC27B5}"/>
                  </a:ext>
                </a:extLst>
              </p:cNvPr>
              <p:cNvSpPr/>
              <p:nvPr/>
            </p:nvSpPr>
            <p:spPr>
              <a:xfrm>
                <a:off x="5131388" y="3828811"/>
                <a:ext cx="128606" cy="69375"/>
              </a:xfrm>
              <a:custGeom>
                <a:avLst/>
                <a:gdLst/>
                <a:ahLst/>
                <a:cxnLst/>
                <a:rect l="l" t="t" r="r" b="b"/>
                <a:pathLst>
                  <a:path w="8240" h="4445" extrusionOk="0">
                    <a:moveTo>
                      <a:pt x="3739" y="0"/>
                    </a:moveTo>
                    <a:cubicBezTo>
                      <a:pt x="1762" y="0"/>
                      <a:pt x="192" y="794"/>
                      <a:pt x="100" y="1923"/>
                    </a:cubicBezTo>
                    <a:cubicBezTo>
                      <a:pt x="0" y="3123"/>
                      <a:pt x="1735" y="4258"/>
                      <a:pt x="3970" y="4424"/>
                    </a:cubicBezTo>
                    <a:cubicBezTo>
                      <a:pt x="4152" y="4438"/>
                      <a:pt x="4333" y="4445"/>
                      <a:pt x="4511" y="4445"/>
                    </a:cubicBezTo>
                    <a:cubicBezTo>
                      <a:pt x="6474" y="4445"/>
                      <a:pt x="8078" y="3624"/>
                      <a:pt x="8139" y="2523"/>
                    </a:cubicBezTo>
                    <a:cubicBezTo>
                      <a:pt x="8239" y="1322"/>
                      <a:pt x="6505" y="188"/>
                      <a:pt x="4303" y="21"/>
                    </a:cubicBezTo>
                    <a:cubicBezTo>
                      <a:pt x="4112" y="7"/>
                      <a:pt x="3924" y="0"/>
                      <a:pt x="3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3;p72">
                <a:extLst>
                  <a:ext uri="{FF2B5EF4-FFF2-40B4-BE49-F238E27FC236}">
                    <a16:creationId xmlns:a16="http://schemas.microsoft.com/office/drawing/2014/main" id="{369E566F-5A9F-42D5-AEC3-F9C60083591F}"/>
                  </a:ext>
                </a:extLst>
              </p:cNvPr>
              <p:cNvSpPr/>
              <p:nvPr/>
            </p:nvSpPr>
            <p:spPr>
              <a:xfrm>
                <a:off x="4794016" y="3793929"/>
                <a:ext cx="128606" cy="69391"/>
              </a:xfrm>
              <a:custGeom>
                <a:avLst/>
                <a:gdLst/>
                <a:ahLst/>
                <a:cxnLst/>
                <a:rect l="l" t="t" r="r" b="b"/>
                <a:pathLst>
                  <a:path w="8240" h="4446" extrusionOk="0">
                    <a:moveTo>
                      <a:pt x="3756" y="1"/>
                    </a:moveTo>
                    <a:cubicBezTo>
                      <a:pt x="1771" y="1"/>
                      <a:pt x="193" y="821"/>
                      <a:pt x="101" y="1923"/>
                    </a:cubicBezTo>
                    <a:cubicBezTo>
                      <a:pt x="1" y="3124"/>
                      <a:pt x="1735" y="4258"/>
                      <a:pt x="3970" y="4424"/>
                    </a:cubicBezTo>
                    <a:cubicBezTo>
                      <a:pt x="4159" y="4439"/>
                      <a:pt x="4345" y="4446"/>
                      <a:pt x="4528" y="4446"/>
                    </a:cubicBezTo>
                    <a:cubicBezTo>
                      <a:pt x="6484" y="4446"/>
                      <a:pt x="8079" y="3652"/>
                      <a:pt x="8140" y="2523"/>
                    </a:cubicBezTo>
                    <a:cubicBezTo>
                      <a:pt x="8240" y="1322"/>
                      <a:pt x="6505" y="188"/>
                      <a:pt x="4304" y="21"/>
                    </a:cubicBezTo>
                    <a:cubicBezTo>
                      <a:pt x="4118" y="8"/>
                      <a:pt x="3935" y="1"/>
                      <a:pt x="3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4;p72">
                <a:extLst>
                  <a:ext uri="{FF2B5EF4-FFF2-40B4-BE49-F238E27FC236}">
                    <a16:creationId xmlns:a16="http://schemas.microsoft.com/office/drawing/2014/main" id="{666A2F3C-3BB7-454E-A190-206FB7AC9233}"/>
                  </a:ext>
                </a:extLst>
              </p:cNvPr>
              <p:cNvSpPr/>
              <p:nvPr/>
            </p:nvSpPr>
            <p:spPr>
              <a:xfrm>
                <a:off x="4968430" y="3749073"/>
                <a:ext cx="37505" cy="82486"/>
              </a:xfrm>
              <a:custGeom>
                <a:avLst/>
                <a:gdLst/>
                <a:ahLst/>
                <a:cxnLst/>
                <a:rect l="l" t="t" r="r" b="b"/>
                <a:pathLst>
                  <a:path w="2403" h="5285" extrusionOk="0">
                    <a:moveTo>
                      <a:pt x="1514" y="0"/>
                    </a:moveTo>
                    <a:cubicBezTo>
                      <a:pt x="1475" y="0"/>
                      <a:pt x="1437" y="9"/>
                      <a:pt x="1401" y="27"/>
                    </a:cubicBezTo>
                    <a:cubicBezTo>
                      <a:pt x="1268" y="127"/>
                      <a:pt x="1201" y="293"/>
                      <a:pt x="1268" y="427"/>
                    </a:cubicBezTo>
                    <a:cubicBezTo>
                      <a:pt x="1268" y="460"/>
                      <a:pt x="1268" y="527"/>
                      <a:pt x="1301" y="660"/>
                    </a:cubicBezTo>
                    <a:cubicBezTo>
                      <a:pt x="1301" y="794"/>
                      <a:pt x="1335" y="994"/>
                      <a:pt x="1368" y="1227"/>
                    </a:cubicBezTo>
                    <a:cubicBezTo>
                      <a:pt x="1368" y="1461"/>
                      <a:pt x="1401" y="1728"/>
                      <a:pt x="1401" y="1995"/>
                    </a:cubicBezTo>
                    <a:cubicBezTo>
                      <a:pt x="1401" y="2128"/>
                      <a:pt x="1368" y="2295"/>
                      <a:pt x="1368" y="2428"/>
                    </a:cubicBezTo>
                    <a:cubicBezTo>
                      <a:pt x="1368" y="2562"/>
                      <a:pt x="1335" y="2695"/>
                      <a:pt x="1335" y="2862"/>
                    </a:cubicBezTo>
                    <a:cubicBezTo>
                      <a:pt x="1268" y="2995"/>
                      <a:pt x="1268" y="3129"/>
                      <a:pt x="1235" y="3262"/>
                    </a:cubicBezTo>
                    <a:cubicBezTo>
                      <a:pt x="1168" y="3362"/>
                      <a:pt x="1135" y="3496"/>
                      <a:pt x="1068" y="3596"/>
                    </a:cubicBezTo>
                    <a:cubicBezTo>
                      <a:pt x="1034" y="3729"/>
                      <a:pt x="968" y="3829"/>
                      <a:pt x="901" y="3929"/>
                    </a:cubicBezTo>
                    <a:cubicBezTo>
                      <a:pt x="834" y="3996"/>
                      <a:pt x="768" y="4096"/>
                      <a:pt x="701" y="4163"/>
                    </a:cubicBezTo>
                    <a:cubicBezTo>
                      <a:pt x="634" y="4263"/>
                      <a:pt x="567" y="4330"/>
                      <a:pt x="501" y="4396"/>
                    </a:cubicBezTo>
                    <a:cubicBezTo>
                      <a:pt x="434" y="4430"/>
                      <a:pt x="401" y="4496"/>
                      <a:pt x="334" y="4530"/>
                    </a:cubicBezTo>
                    <a:cubicBezTo>
                      <a:pt x="234" y="4630"/>
                      <a:pt x="201" y="4663"/>
                      <a:pt x="201" y="4663"/>
                    </a:cubicBezTo>
                    <a:lnTo>
                      <a:pt x="134" y="4730"/>
                    </a:lnTo>
                    <a:cubicBezTo>
                      <a:pt x="34" y="4797"/>
                      <a:pt x="0" y="4930"/>
                      <a:pt x="67" y="5064"/>
                    </a:cubicBezTo>
                    <a:cubicBezTo>
                      <a:pt x="93" y="5195"/>
                      <a:pt x="223" y="5285"/>
                      <a:pt x="358" y="5285"/>
                    </a:cubicBezTo>
                    <a:cubicBezTo>
                      <a:pt x="395" y="5285"/>
                      <a:pt x="432" y="5278"/>
                      <a:pt x="467" y="5264"/>
                    </a:cubicBezTo>
                    <a:cubicBezTo>
                      <a:pt x="467" y="5264"/>
                      <a:pt x="567" y="5264"/>
                      <a:pt x="701" y="5197"/>
                    </a:cubicBezTo>
                    <a:cubicBezTo>
                      <a:pt x="801" y="5164"/>
                      <a:pt x="868" y="5130"/>
                      <a:pt x="1001" y="5064"/>
                    </a:cubicBezTo>
                    <a:cubicBezTo>
                      <a:pt x="1101" y="4997"/>
                      <a:pt x="1201" y="4930"/>
                      <a:pt x="1335" y="4863"/>
                    </a:cubicBezTo>
                    <a:cubicBezTo>
                      <a:pt x="1435" y="4763"/>
                      <a:pt x="1568" y="4663"/>
                      <a:pt x="1668" y="4530"/>
                    </a:cubicBezTo>
                    <a:cubicBezTo>
                      <a:pt x="1802" y="4396"/>
                      <a:pt x="1902" y="4263"/>
                      <a:pt x="1968" y="4096"/>
                    </a:cubicBezTo>
                    <a:cubicBezTo>
                      <a:pt x="2102" y="3929"/>
                      <a:pt x="2135" y="3763"/>
                      <a:pt x="2235" y="3596"/>
                    </a:cubicBezTo>
                    <a:cubicBezTo>
                      <a:pt x="2269" y="3396"/>
                      <a:pt x="2335" y="3229"/>
                      <a:pt x="2369" y="3029"/>
                    </a:cubicBezTo>
                    <a:cubicBezTo>
                      <a:pt x="2369" y="2862"/>
                      <a:pt x="2402" y="2662"/>
                      <a:pt x="2402" y="2462"/>
                    </a:cubicBezTo>
                    <a:cubicBezTo>
                      <a:pt x="2402" y="2295"/>
                      <a:pt x="2402" y="2128"/>
                      <a:pt x="2369" y="1961"/>
                    </a:cubicBezTo>
                    <a:cubicBezTo>
                      <a:pt x="2369" y="1795"/>
                      <a:pt x="2302" y="1628"/>
                      <a:pt x="2302" y="1461"/>
                    </a:cubicBezTo>
                    <a:cubicBezTo>
                      <a:pt x="2269" y="1328"/>
                      <a:pt x="2202" y="1194"/>
                      <a:pt x="2169" y="1061"/>
                    </a:cubicBezTo>
                    <a:cubicBezTo>
                      <a:pt x="2102" y="794"/>
                      <a:pt x="2002" y="594"/>
                      <a:pt x="1935" y="460"/>
                    </a:cubicBezTo>
                    <a:cubicBezTo>
                      <a:pt x="1902" y="394"/>
                      <a:pt x="1868" y="327"/>
                      <a:pt x="1868" y="293"/>
                    </a:cubicBezTo>
                    <a:cubicBezTo>
                      <a:pt x="1835" y="260"/>
                      <a:pt x="1835" y="260"/>
                      <a:pt x="1835" y="260"/>
                    </a:cubicBezTo>
                    <a:lnTo>
                      <a:pt x="1802" y="160"/>
                    </a:lnTo>
                    <a:cubicBezTo>
                      <a:pt x="1728" y="62"/>
                      <a:pt x="1619" y="0"/>
                      <a:pt x="1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5;p72">
                <a:extLst>
                  <a:ext uri="{FF2B5EF4-FFF2-40B4-BE49-F238E27FC236}">
                    <a16:creationId xmlns:a16="http://schemas.microsoft.com/office/drawing/2014/main" id="{8BB293F3-905C-4B1E-8B52-8C3C6EBC1C3A}"/>
                  </a:ext>
                </a:extLst>
              </p:cNvPr>
              <p:cNvSpPr/>
              <p:nvPr/>
            </p:nvSpPr>
            <p:spPr>
              <a:xfrm>
                <a:off x="4989781" y="3790276"/>
                <a:ext cx="88510" cy="34711"/>
              </a:xfrm>
              <a:custGeom>
                <a:avLst/>
                <a:gdLst/>
                <a:ahLst/>
                <a:cxnLst/>
                <a:rect l="l" t="t" r="r" b="b"/>
                <a:pathLst>
                  <a:path w="5671" h="2224" extrusionOk="0">
                    <a:moveTo>
                      <a:pt x="5353" y="1"/>
                    </a:moveTo>
                    <a:cubicBezTo>
                      <a:pt x="5273" y="1"/>
                      <a:pt x="5191" y="35"/>
                      <a:pt x="5137" y="89"/>
                    </a:cubicBezTo>
                    <a:cubicBezTo>
                      <a:pt x="5104" y="89"/>
                      <a:pt x="5070" y="155"/>
                      <a:pt x="4937" y="222"/>
                    </a:cubicBezTo>
                    <a:cubicBezTo>
                      <a:pt x="4837" y="322"/>
                      <a:pt x="4637" y="422"/>
                      <a:pt x="4437" y="556"/>
                    </a:cubicBezTo>
                    <a:cubicBezTo>
                      <a:pt x="4336" y="622"/>
                      <a:pt x="4236" y="689"/>
                      <a:pt x="4103" y="722"/>
                    </a:cubicBezTo>
                    <a:cubicBezTo>
                      <a:pt x="3970" y="789"/>
                      <a:pt x="3836" y="856"/>
                      <a:pt x="3703" y="922"/>
                    </a:cubicBezTo>
                    <a:cubicBezTo>
                      <a:pt x="3569" y="956"/>
                      <a:pt x="3436" y="989"/>
                      <a:pt x="3302" y="1056"/>
                    </a:cubicBezTo>
                    <a:cubicBezTo>
                      <a:pt x="3169" y="1089"/>
                      <a:pt x="3002" y="1123"/>
                      <a:pt x="2869" y="1123"/>
                    </a:cubicBezTo>
                    <a:cubicBezTo>
                      <a:pt x="2802" y="1156"/>
                      <a:pt x="2735" y="1156"/>
                      <a:pt x="2635" y="1156"/>
                    </a:cubicBezTo>
                    <a:lnTo>
                      <a:pt x="2435" y="1156"/>
                    </a:lnTo>
                    <a:cubicBezTo>
                      <a:pt x="2396" y="1166"/>
                      <a:pt x="2357" y="1170"/>
                      <a:pt x="2317" y="1170"/>
                    </a:cubicBezTo>
                    <a:cubicBezTo>
                      <a:pt x="2221" y="1170"/>
                      <a:pt x="2119" y="1146"/>
                      <a:pt x="2001" y="1123"/>
                    </a:cubicBezTo>
                    <a:cubicBezTo>
                      <a:pt x="1868" y="1123"/>
                      <a:pt x="1768" y="1056"/>
                      <a:pt x="1635" y="1056"/>
                    </a:cubicBezTo>
                    <a:cubicBezTo>
                      <a:pt x="1501" y="1023"/>
                      <a:pt x="1368" y="956"/>
                      <a:pt x="1268" y="922"/>
                    </a:cubicBezTo>
                    <a:cubicBezTo>
                      <a:pt x="1168" y="889"/>
                      <a:pt x="1067" y="856"/>
                      <a:pt x="967" y="822"/>
                    </a:cubicBezTo>
                    <a:cubicBezTo>
                      <a:pt x="901" y="789"/>
                      <a:pt x="801" y="722"/>
                      <a:pt x="734" y="689"/>
                    </a:cubicBezTo>
                    <a:cubicBezTo>
                      <a:pt x="600" y="622"/>
                      <a:pt x="534" y="589"/>
                      <a:pt x="534" y="589"/>
                    </a:cubicBezTo>
                    <a:lnTo>
                      <a:pt x="500" y="589"/>
                    </a:lnTo>
                    <a:cubicBezTo>
                      <a:pt x="453" y="565"/>
                      <a:pt x="406" y="554"/>
                      <a:pt x="360" y="554"/>
                    </a:cubicBezTo>
                    <a:cubicBezTo>
                      <a:pt x="277" y="554"/>
                      <a:pt x="198" y="591"/>
                      <a:pt x="133" y="656"/>
                    </a:cubicBezTo>
                    <a:cubicBezTo>
                      <a:pt x="0" y="789"/>
                      <a:pt x="0" y="989"/>
                      <a:pt x="133" y="1123"/>
                    </a:cubicBezTo>
                    <a:cubicBezTo>
                      <a:pt x="133" y="1123"/>
                      <a:pt x="200" y="1189"/>
                      <a:pt x="300" y="1289"/>
                    </a:cubicBezTo>
                    <a:cubicBezTo>
                      <a:pt x="367" y="1356"/>
                      <a:pt x="434" y="1423"/>
                      <a:pt x="534" y="1523"/>
                    </a:cubicBezTo>
                    <a:cubicBezTo>
                      <a:pt x="634" y="1590"/>
                      <a:pt x="734" y="1656"/>
                      <a:pt x="867" y="1723"/>
                    </a:cubicBezTo>
                    <a:cubicBezTo>
                      <a:pt x="1001" y="1823"/>
                      <a:pt x="1134" y="1923"/>
                      <a:pt x="1301" y="1957"/>
                    </a:cubicBezTo>
                    <a:cubicBezTo>
                      <a:pt x="1434" y="2023"/>
                      <a:pt x="1635" y="2123"/>
                      <a:pt x="1801" y="2123"/>
                    </a:cubicBezTo>
                    <a:cubicBezTo>
                      <a:pt x="2001" y="2157"/>
                      <a:pt x="2202" y="2223"/>
                      <a:pt x="2402" y="2223"/>
                    </a:cubicBezTo>
                    <a:lnTo>
                      <a:pt x="2702" y="2223"/>
                    </a:lnTo>
                    <a:cubicBezTo>
                      <a:pt x="2802" y="2223"/>
                      <a:pt x="2902" y="2190"/>
                      <a:pt x="3002" y="2190"/>
                    </a:cubicBezTo>
                    <a:cubicBezTo>
                      <a:pt x="3236" y="2157"/>
                      <a:pt x="3402" y="2090"/>
                      <a:pt x="3603" y="2057"/>
                    </a:cubicBezTo>
                    <a:cubicBezTo>
                      <a:pt x="3803" y="1990"/>
                      <a:pt x="3970" y="1890"/>
                      <a:pt x="4136" y="1823"/>
                    </a:cubicBezTo>
                    <a:cubicBezTo>
                      <a:pt x="4470" y="1623"/>
                      <a:pt x="4737" y="1423"/>
                      <a:pt x="4937" y="1223"/>
                    </a:cubicBezTo>
                    <a:cubicBezTo>
                      <a:pt x="5170" y="1023"/>
                      <a:pt x="5304" y="856"/>
                      <a:pt x="5404" y="722"/>
                    </a:cubicBezTo>
                    <a:cubicBezTo>
                      <a:pt x="5504" y="589"/>
                      <a:pt x="5571" y="489"/>
                      <a:pt x="5571" y="489"/>
                    </a:cubicBezTo>
                    <a:cubicBezTo>
                      <a:pt x="5671" y="389"/>
                      <a:pt x="5671" y="189"/>
                      <a:pt x="5537" y="89"/>
                    </a:cubicBezTo>
                    <a:cubicBezTo>
                      <a:pt x="5491" y="27"/>
                      <a:pt x="5423" y="1"/>
                      <a:pt x="53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6;p72">
                <a:extLst>
                  <a:ext uri="{FF2B5EF4-FFF2-40B4-BE49-F238E27FC236}">
                    <a16:creationId xmlns:a16="http://schemas.microsoft.com/office/drawing/2014/main" id="{FB242B84-C08D-4454-8EDC-0746447512E1}"/>
                  </a:ext>
                </a:extLst>
              </p:cNvPr>
              <p:cNvSpPr/>
              <p:nvPr/>
            </p:nvSpPr>
            <p:spPr>
              <a:xfrm>
                <a:off x="5226656" y="4010311"/>
                <a:ext cx="18760" cy="14593"/>
              </a:xfrm>
              <a:custGeom>
                <a:avLst/>
                <a:gdLst/>
                <a:ahLst/>
                <a:cxnLst/>
                <a:rect l="l" t="t" r="r" b="b"/>
                <a:pathLst>
                  <a:path w="1202" h="935" extrusionOk="0">
                    <a:moveTo>
                      <a:pt x="601" y="1"/>
                    </a:moveTo>
                    <a:cubicBezTo>
                      <a:pt x="1" y="1"/>
                      <a:pt x="1" y="935"/>
                      <a:pt x="601" y="935"/>
                    </a:cubicBezTo>
                    <a:cubicBezTo>
                      <a:pt x="1201" y="935"/>
                      <a:pt x="1201" y="1"/>
                      <a:pt x="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17;p72">
                <a:extLst>
                  <a:ext uri="{FF2B5EF4-FFF2-40B4-BE49-F238E27FC236}">
                    <a16:creationId xmlns:a16="http://schemas.microsoft.com/office/drawing/2014/main" id="{A4D740B3-88A1-41D5-867C-8315C2A61866}"/>
                  </a:ext>
                </a:extLst>
              </p:cNvPr>
              <p:cNvSpPr/>
              <p:nvPr/>
            </p:nvSpPr>
            <p:spPr>
              <a:xfrm>
                <a:off x="5192819" y="4055604"/>
                <a:ext cx="18760" cy="14593"/>
              </a:xfrm>
              <a:custGeom>
                <a:avLst/>
                <a:gdLst/>
                <a:ahLst/>
                <a:cxnLst/>
                <a:rect l="l" t="t" r="r" b="b"/>
                <a:pathLst>
                  <a:path w="1202" h="935" extrusionOk="0">
                    <a:moveTo>
                      <a:pt x="601" y="1"/>
                    </a:moveTo>
                    <a:cubicBezTo>
                      <a:pt x="0" y="1"/>
                      <a:pt x="0" y="935"/>
                      <a:pt x="601" y="935"/>
                    </a:cubicBezTo>
                    <a:cubicBezTo>
                      <a:pt x="1201" y="935"/>
                      <a:pt x="1201" y="1"/>
                      <a:pt x="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18;p72">
                <a:extLst>
                  <a:ext uri="{FF2B5EF4-FFF2-40B4-BE49-F238E27FC236}">
                    <a16:creationId xmlns:a16="http://schemas.microsoft.com/office/drawing/2014/main" id="{A2B4B166-0242-4707-AD08-5C10FCD0B95C}"/>
                  </a:ext>
                </a:extLst>
              </p:cNvPr>
              <p:cNvSpPr/>
              <p:nvPr/>
            </p:nvSpPr>
            <p:spPr>
              <a:xfrm>
                <a:off x="5174075" y="4012402"/>
                <a:ext cx="18760" cy="14593"/>
              </a:xfrm>
              <a:custGeom>
                <a:avLst/>
                <a:gdLst/>
                <a:ahLst/>
                <a:cxnLst/>
                <a:rect l="l" t="t" r="r" b="b"/>
                <a:pathLst>
                  <a:path w="1202" h="935" extrusionOk="0">
                    <a:moveTo>
                      <a:pt x="601" y="0"/>
                    </a:moveTo>
                    <a:cubicBezTo>
                      <a:pt x="0" y="0"/>
                      <a:pt x="0" y="934"/>
                      <a:pt x="601" y="934"/>
                    </a:cubicBezTo>
                    <a:cubicBezTo>
                      <a:pt x="1201" y="934"/>
                      <a:pt x="1201" y="0"/>
                      <a:pt x="6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19;p72">
                <a:extLst>
                  <a:ext uri="{FF2B5EF4-FFF2-40B4-BE49-F238E27FC236}">
                    <a16:creationId xmlns:a16="http://schemas.microsoft.com/office/drawing/2014/main" id="{90367909-4B81-4532-8676-8A66DCAB5907}"/>
                  </a:ext>
                </a:extLst>
              </p:cNvPr>
              <p:cNvSpPr/>
              <p:nvPr/>
            </p:nvSpPr>
            <p:spPr>
              <a:xfrm>
                <a:off x="4923855" y="3492813"/>
                <a:ext cx="18557" cy="16419"/>
              </a:xfrm>
              <a:custGeom>
                <a:avLst/>
                <a:gdLst/>
                <a:ahLst/>
                <a:cxnLst/>
                <a:rect l="l" t="t" r="r" b="b"/>
                <a:pathLst>
                  <a:path w="1189" h="1052" extrusionOk="0">
                    <a:moveTo>
                      <a:pt x="255" y="601"/>
                    </a:moveTo>
                    <a:cubicBezTo>
                      <a:pt x="255" y="613"/>
                      <a:pt x="255" y="625"/>
                      <a:pt x="256" y="637"/>
                    </a:cubicBezTo>
                    <a:lnTo>
                      <a:pt x="256" y="637"/>
                    </a:lnTo>
                    <a:cubicBezTo>
                      <a:pt x="255" y="636"/>
                      <a:pt x="255" y="635"/>
                      <a:pt x="255" y="634"/>
                    </a:cubicBezTo>
                    <a:cubicBezTo>
                      <a:pt x="255" y="634"/>
                      <a:pt x="255" y="601"/>
                      <a:pt x="255" y="601"/>
                    </a:cubicBezTo>
                    <a:close/>
                    <a:moveTo>
                      <a:pt x="588" y="1"/>
                    </a:moveTo>
                    <a:cubicBezTo>
                      <a:pt x="77" y="1"/>
                      <a:pt x="1" y="678"/>
                      <a:pt x="361" y="900"/>
                    </a:cubicBezTo>
                    <a:lnTo>
                      <a:pt x="361" y="900"/>
                    </a:lnTo>
                    <a:cubicBezTo>
                      <a:pt x="451" y="1001"/>
                      <a:pt x="586" y="1051"/>
                      <a:pt x="722" y="1051"/>
                    </a:cubicBezTo>
                    <a:cubicBezTo>
                      <a:pt x="955" y="1051"/>
                      <a:pt x="1189" y="901"/>
                      <a:pt x="1189" y="601"/>
                    </a:cubicBezTo>
                    <a:cubicBezTo>
                      <a:pt x="1189" y="267"/>
                      <a:pt x="922" y="1"/>
                      <a:pt x="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20;p72">
                <a:extLst>
                  <a:ext uri="{FF2B5EF4-FFF2-40B4-BE49-F238E27FC236}">
                    <a16:creationId xmlns:a16="http://schemas.microsoft.com/office/drawing/2014/main" id="{F514F56E-7DD3-436B-9AE2-EFFAECD5069F}"/>
                  </a:ext>
                </a:extLst>
              </p:cNvPr>
              <p:cNvSpPr/>
              <p:nvPr/>
            </p:nvSpPr>
            <p:spPr>
              <a:xfrm>
                <a:off x="4902832" y="3549562"/>
                <a:ext cx="18760" cy="14593"/>
              </a:xfrm>
              <a:custGeom>
                <a:avLst/>
                <a:gdLst/>
                <a:ahLst/>
                <a:cxnLst/>
                <a:rect l="l" t="t" r="r" b="b"/>
                <a:pathLst>
                  <a:path w="1202" h="935" extrusionOk="0">
                    <a:moveTo>
                      <a:pt x="601" y="0"/>
                    </a:moveTo>
                    <a:cubicBezTo>
                      <a:pt x="0" y="0"/>
                      <a:pt x="0" y="934"/>
                      <a:pt x="601" y="934"/>
                    </a:cubicBezTo>
                    <a:cubicBezTo>
                      <a:pt x="1201" y="934"/>
                      <a:pt x="1201" y="0"/>
                      <a:pt x="6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1;p72">
                <a:extLst>
                  <a:ext uri="{FF2B5EF4-FFF2-40B4-BE49-F238E27FC236}">
                    <a16:creationId xmlns:a16="http://schemas.microsoft.com/office/drawing/2014/main" id="{52447D4C-2A42-4145-A030-056512937FD0}"/>
                  </a:ext>
                </a:extLst>
              </p:cNvPr>
              <p:cNvSpPr/>
              <p:nvPr/>
            </p:nvSpPr>
            <p:spPr>
              <a:xfrm>
                <a:off x="4863267" y="3526650"/>
                <a:ext cx="19275" cy="15124"/>
              </a:xfrm>
              <a:custGeom>
                <a:avLst/>
                <a:gdLst/>
                <a:ahLst/>
                <a:cxnLst/>
                <a:rect l="l" t="t" r="r" b="b"/>
                <a:pathLst>
                  <a:path w="1235" h="969" extrusionOk="0">
                    <a:moveTo>
                      <a:pt x="601" y="1"/>
                    </a:moveTo>
                    <a:cubicBezTo>
                      <a:pt x="0" y="1"/>
                      <a:pt x="0" y="968"/>
                      <a:pt x="601" y="968"/>
                    </a:cubicBezTo>
                    <a:cubicBezTo>
                      <a:pt x="1234" y="968"/>
                      <a:pt x="1234" y="1"/>
                      <a:pt x="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22;p72">
                <a:extLst>
                  <a:ext uri="{FF2B5EF4-FFF2-40B4-BE49-F238E27FC236}">
                    <a16:creationId xmlns:a16="http://schemas.microsoft.com/office/drawing/2014/main" id="{70CF4D00-4BB1-494F-B564-00EFB6C3CB90}"/>
                  </a:ext>
                </a:extLst>
              </p:cNvPr>
              <p:cNvSpPr/>
              <p:nvPr/>
            </p:nvSpPr>
            <p:spPr>
              <a:xfrm>
                <a:off x="4731540" y="3872871"/>
                <a:ext cx="20852" cy="15108"/>
              </a:xfrm>
              <a:custGeom>
                <a:avLst/>
                <a:gdLst/>
                <a:ahLst/>
                <a:cxnLst/>
                <a:rect l="l" t="t" r="r" b="b"/>
                <a:pathLst>
                  <a:path w="1336" h="968" extrusionOk="0">
                    <a:moveTo>
                      <a:pt x="601" y="0"/>
                    </a:moveTo>
                    <a:cubicBezTo>
                      <a:pt x="1" y="0"/>
                      <a:pt x="1" y="968"/>
                      <a:pt x="601" y="968"/>
                    </a:cubicBezTo>
                    <a:lnTo>
                      <a:pt x="735" y="968"/>
                    </a:lnTo>
                    <a:cubicBezTo>
                      <a:pt x="1335" y="968"/>
                      <a:pt x="1335" y="0"/>
                      <a:pt x="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23;p72">
                <a:extLst>
                  <a:ext uri="{FF2B5EF4-FFF2-40B4-BE49-F238E27FC236}">
                    <a16:creationId xmlns:a16="http://schemas.microsoft.com/office/drawing/2014/main" id="{4666FC45-0FC6-49BD-9A1F-DD04542DA054}"/>
                  </a:ext>
                </a:extLst>
              </p:cNvPr>
              <p:cNvSpPr/>
              <p:nvPr/>
            </p:nvSpPr>
            <p:spPr>
              <a:xfrm>
                <a:off x="4705522" y="3905148"/>
                <a:ext cx="18745" cy="14593"/>
              </a:xfrm>
              <a:custGeom>
                <a:avLst/>
                <a:gdLst/>
                <a:ahLst/>
                <a:cxnLst/>
                <a:rect l="l" t="t" r="r" b="b"/>
                <a:pathLst>
                  <a:path w="1201" h="935" extrusionOk="0">
                    <a:moveTo>
                      <a:pt x="600" y="0"/>
                    </a:moveTo>
                    <a:cubicBezTo>
                      <a:pt x="0" y="0"/>
                      <a:pt x="0" y="934"/>
                      <a:pt x="600" y="934"/>
                    </a:cubicBezTo>
                    <a:cubicBezTo>
                      <a:pt x="1201" y="934"/>
                      <a:pt x="1201" y="0"/>
                      <a:pt x="6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24;p72">
                <a:extLst>
                  <a:ext uri="{FF2B5EF4-FFF2-40B4-BE49-F238E27FC236}">
                    <a16:creationId xmlns:a16="http://schemas.microsoft.com/office/drawing/2014/main" id="{B2EA8F66-7E51-4B15-BD67-1070FF2B2BA9}"/>
                  </a:ext>
                </a:extLst>
              </p:cNvPr>
              <p:cNvSpPr/>
              <p:nvPr/>
            </p:nvSpPr>
            <p:spPr>
              <a:xfrm>
                <a:off x="4686777" y="3852566"/>
                <a:ext cx="20321" cy="14593"/>
              </a:xfrm>
              <a:custGeom>
                <a:avLst/>
                <a:gdLst/>
                <a:ahLst/>
                <a:cxnLst/>
                <a:rect l="l" t="t" r="r" b="b"/>
                <a:pathLst>
                  <a:path w="1302" h="935" extrusionOk="0">
                    <a:moveTo>
                      <a:pt x="601" y="0"/>
                    </a:moveTo>
                    <a:cubicBezTo>
                      <a:pt x="0" y="0"/>
                      <a:pt x="0" y="934"/>
                      <a:pt x="601" y="934"/>
                    </a:cubicBezTo>
                    <a:lnTo>
                      <a:pt x="701" y="934"/>
                    </a:lnTo>
                    <a:cubicBezTo>
                      <a:pt x="1301" y="934"/>
                      <a:pt x="1301" y="0"/>
                      <a:pt x="7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2761;p72">
              <a:extLst>
                <a:ext uri="{FF2B5EF4-FFF2-40B4-BE49-F238E27FC236}">
                  <a16:creationId xmlns:a16="http://schemas.microsoft.com/office/drawing/2014/main" id="{27C66D91-F044-4598-8302-0C8A2E684E75}"/>
                </a:ext>
              </a:extLst>
            </p:cNvPr>
            <p:cNvGrpSpPr/>
            <p:nvPr/>
          </p:nvGrpSpPr>
          <p:grpSpPr>
            <a:xfrm>
              <a:off x="3861009" y="3771807"/>
              <a:ext cx="688275" cy="735082"/>
              <a:chOff x="3688225" y="1449370"/>
              <a:chExt cx="688275" cy="735082"/>
            </a:xfrm>
          </p:grpSpPr>
          <p:sp>
            <p:nvSpPr>
              <p:cNvPr id="177" name="Google Shape;2762;p72">
                <a:extLst>
                  <a:ext uri="{FF2B5EF4-FFF2-40B4-BE49-F238E27FC236}">
                    <a16:creationId xmlns:a16="http://schemas.microsoft.com/office/drawing/2014/main" id="{4DECF273-7F99-4D07-B45C-B892021D0A7A}"/>
                  </a:ext>
                </a:extLst>
              </p:cNvPr>
              <p:cNvSpPr/>
              <p:nvPr/>
            </p:nvSpPr>
            <p:spPr>
              <a:xfrm>
                <a:off x="4043280" y="1451446"/>
                <a:ext cx="145275" cy="143714"/>
              </a:xfrm>
              <a:custGeom>
                <a:avLst/>
                <a:gdLst/>
                <a:ahLst/>
                <a:cxnLst/>
                <a:rect l="l" t="t" r="r" b="b"/>
                <a:pathLst>
                  <a:path w="9308" h="9208" extrusionOk="0">
                    <a:moveTo>
                      <a:pt x="8173" y="1"/>
                    </a:moveTo>
                    <a:cubicBezTo>
                      <a:pt x="101" y="34"/>
                      <a:pt x="1" y="6839"/>
                      <a:pt x="1" y="6839"/>
                    </a:cubicBezTo>
                    <a:lnTo>
                      <a:pt x="701" y="9207"/>
                    </a:lnTo>
                    <a:cubicBezTo>
                      <a:pt x="9307" y="9007"/>
                      <a:pt x="8173" y="1"/>
                      <a:pt x="8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63;p72">
                <a:extLst>
                  <a:ext uri="{FF2B5EF4-FFF2-40B4-BE49-F238E27FC236}">
                    <a16:creationId xmlns:a16="http://schemas.microsoft.com/office/drawing/2014/main" id="{211606F2-4491-4C4B-90C2-00832661EAAD}"/>
                  </a:ext>
                </a:extLst>
              </p:cNvPr>
              <p:cNvSpPr/>
              <p:nvPr/>
            </p:nvSpPr>
            <p:spPr>
              <a:xfrm>
                <a:off x="3688225" y="1573762"/>
                <a:ext cx="688275" cy="610690"/>
              </a:xfrm>
              <a:custGeom>
                <a:avLst/>
                <a:gdLst/>
                <a:ahLst/>
                <a:cxnLst/>
                <a:rect l="l" t="t" r="r" b="b"/>
                <a:pathLst>
                  <a:path w="44099" h="39128" extrusionOk="0">
                    <a:moveTo>
                      <a:pt x="11912" y="1"/>
                    </a:moveTo>
                    <a:cubicBezTo>
                      <a:pt x="4566" y="1"/>
                      <a:pt x="2569" y="9776"/>
                      <a:pt x="2569" y="9776"/>
                    </a:cubicBezTo>
                    <a:cubicBezTo>
                      <a:pt x="0" y="20551"/>
                      <a:pt x="5838" y="32626"/>
                      <a:pt x="8606" y="36062"/>
                    </a:cubicBezTo>
                    <a:cubicBezTo>
                      <a:pt x="9810" y="37555"/>
                      <a:pt x="11126" y="37977"/>
                      <a:pt x="12230" y="37977"/>
                    </a:cubicBezTo>
                    <a:cubicBezTo>
                      <a:pt x="13667" y="37977"/>
                      <a:pt x="14744" y="37263"/>
                      <a:pt x="14744" y="37263"/>
                    </a:cubicBezTo>
                    <a:cubicBezTo>
                      <a:pt x="14744" y="37263"/>
                      <a:pt x="16065" y="36463"/>
                      <a:pt x="17830" y="36463"/>
                    </a:cubicBezTo>
                    <a:cubicBezTo>
                      <a:pt x="18994" y="36463"/>
                      <a:pt x="20350" y="36810"/>
                      <a:pt x="21649" y="37963"/>
                    </a:cubicBezTo>
                    <a:cubicBezTo>
                      <a:pt x="22610" y="38825"/>
                      <a:pt x="23697" y="39128"/>
                      <a:pt x="24751" y="39128"/>
                    </a:cubicBezTo>
                    <a:cubicBezTo>
                      <a:pt x="27246" y="39128"/>
                      <a:pt x="29555" y="37430"/>
                      <a:pt x="29555" y="37430"/>
                    </a:cubicBezTo>
                    <a:cubicBezTo>
                      <a:pt x="36426" y="32860"/>
                      <a:pt x="40529" y="21618"/>
                      <a:pt x="40529" y="21618"/>
                    </a:cubicBezTo>
                    <a:cubicBezTo>
                      <a:pt x="40529" y="21618"/>
                      <a:pt x="44098" y="12045"/>
                      <a:pt x="40396" y="6808"/>
                    </a:cubicBezTo>
                    <a:cubicBezTo>
                      <a:pt x="38082" y="3506"/>
                      <a:pt x="35689" y="2511"/>
                      <a:pt x="33167" y="2511"/>
                    </a:cubicBezTo>
                    <a:cubicBezTo>
                      <a:pt x="31688" y="2511"/>
                      <a:pt x="30165" y="2853"/>
                      <a:pt x="28587" y="3272"/>
                    </a:cubicBezTo>
                    <a:cubicBezTo>
                      <a:pt x="27563" y="3550"/>
                      <a:pt x="26540" y="3656"/>
                      <a:pt x="25576" y="3656"/>
                    </a:cubicBezTo>
                    <a:cubicBezTo>
                      <a:pt x="22493" y="3656"/>
                      <a:pt x="20014" y="2571"/>
                      <a:pt x="20014" y="2571"/>
                    </a:cubicBezTo>
                    <a:cubicBezTo>
                      <a:pt x="16178" y="103"/>
                      <a:pt x="13243" y="103"/>
                      <a:pt x="13243" y="103"/>
                    </a:cubicBezTo>
                    <a:cubicBezTo>
                      <a:pt x="12781" y="33"/>
                      <a:pt x="12337" y="1"/>
                      <a:pt x="1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64;p72">
                <a:extLst>
                  <a:ext uri="{FF2B5EF4-FFF2-40B4-BE49-F238E27FC236}">
                    <a16:creationId xmlns:a16="http://schemas.microsoft.com/office/drawing/2014/main" id="{85B73905-267E-4AA1-9CA4-EBB3BB898F39}"/>
                  </a:ext>
                </a:extLst>
              </p:cNvPr>
              <p:cNvSpPr/>
              <p:nvPr/>
            </p:nvSpPr>
            <p:spPr>
              <a:xfrm>
                <a:off x="3937071" y="1449370"/>
                <a:ext cx="143714" cy="225965"/>
              </a:xfrm>
              <a:custGeom>
                <a:avLst/>
                <a:gdLst/>
                <a:ahLst/>
                <a:cxnLst/>
                <a:rect l="l" t="t" r="r" b="b"/>
                <a:pathLst>
                  <a:path w="9208" h="14478" extrusionOk="0">
                    <a:moveTo>
                      <a:pt x="1816" y="0"/>
                    </a:moveTo>
                    <a:cubicBezTo>
                      <a:pt x="1553" y="0"/>
                      <a:pt x="1213" y="140"/>
                      <a:pt x="835" y="634"/>
                    </a:cubicBezTo>
                    <a:cubicBezTo>
                      <a:pt x="1" y="1768"/>
                      <a:pt x="6906" y="4437"/>
                      <a:pt x="6139" y="14144"/>
                    </a:cubicBezTo>
                    <a:lnTo>
                      <a:pt x="8173" y="14477"/>
                    </a:lnTo>
                    <a:cubicBezTo>
                      <a:pt x="8173" y="14477"/>
                      <a:pt x="9207" y="5004"/>
                      <a:pt x="2369" y="234"/>
                    </a:cubicBezTo>
                    <a:cubicBezTo>
                      <a:pt x="2369" y="234"/>
                      <a:pt x="2157" y="0"/>
                      <a:pt x="18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765;p72">
                <a:extLst>
                  <a:ext uri="{FF2B5EF4-FFF2-40B4-BE49-F238E27FC236}">
                    <a16:creationId xmlns:a16="http://schemas.microsoft.com/office/drawing/2014/main" id="{E2706F45-4F23-47C4-8198-AB7EC62A76E6}"/>
                  </a:ext>
                </a:extLst>
              </p:cNvPr>
              <p:cNvSpPr/>
              <p:nvPr/>
            </p:nvSpPr>
            <p:spPr>
              <a:xfrm>
                <a:off x="3958422" y="1849734"/>
                <a:ext cx="110392" cy="53815"/>
              </a:xfrm>
              <a:custGeom>
                <a:avLst/>
                <a:gdLst/>
                <a:ahLst/>
                <a:cxnLst/>
                <a:rect l="l" t="t" r="r" b="b"/>
                <a:pathLst>
                  <a:path w="7073" h="3448" extrusionOk="0">
                    <a:moveTo>
                      <a:pt x="267" y="0"/>
                    </a:moveTo>
                    <a:cubicBezTo>
                      <a:pt x="134" y="0"/>
                      <a:pt x="1" y="134"/>
                      <a:pt x="1" y="267"/>
                    </a:cubicBezTo>
                    <a:cubicBezTo>
                      <a:pt x="1" y="300"/>
                      <a:pt x="1" y="467"/>
                      <a:pt x="34" y="734"/>
                    </a:cubicBezTo>
                    <a:cubicBezTo>
                      <a:pt x="67" y="1001"/>
                      <a:pt x="167" y="1368"/>
                      <a:pt x="401" y="1768"/>
                    </a:cubicBezTo>
                    <a:cubicBezTo>
                      <a:pt x="601" y="2202"/>
                      <a:pt x="1001" y="2602"/>
                      <a:pt x="1535" y="2902"/>
                    </a:cubicBezTo>
                    <a:cubicBezTo>
                      <a:pt x="1768" y="3036"/>
                      <a:pt x="2069" y="3169"/>
                      <a:pt x="2336" y="3236"/>
                    </a:cubicBezTo>
                    <a:cubicBezTo>
                      <a:pt x="2469" y="3303"/>
                      <a:pt x="2669" y="3336"/>
                      <a:pt x="2769" y="3369"/>
                    </a:cubicBezTo>
                    <a:lnTo>
                      <a:pt x="2869" y="3369"/>
                    </a:lnTo>
                    <a:lnTo>
                      <a:pt x="3003" y="3403"/>
                    </a:lnTo>
                    <a:lnTo>
                      <a:pt x="3236" y="3436"/>
                    </a:lnTo>
                    <a:cubicBezTo>
                      <a:pt x="3358" y="3443"/>
                      <a:pt x="3483" y="3447"/>
                      <a:pt x="3610" y="3447"/>
                    </a:cubicBezTo>
                    <a:cubicBezTo>
                      <a:pt x="4073" y="3447"/>
                      <a:pt x="4559" y="3393"/>
                      <a:pt x="5004" y="3236"/>
                    </a:cubicBezTo>
                    <a:cubicBezTo>
                      <a:pt x="5538" y="3069"/>
                      <a:pt x="6005" y="2702"/>
                      <a:pt x="6338" y="2369"/>
                    </a:cubicBezTo>
                    <a:cubicBezTo>
                      <a:pt x="6639" y="2035"/>
                      <a:pt x="6805" y="1701"/>
                      <a:pt x="6905" y="1468"/>
                    </a:cubicBezTo>
                    <a:cubicBezTo>
                      <a:pt x="6972" y="1334"/>
                      <a:pt x="7006" y="1234"/>
                      <a:pt x="7006" y="1168"/>
                    </a:cubicBezTo>
                    <a:cubicBezTo>
                      <a:pt x="7039" y="1101"/>
                      <a:pt x="7039" y="1034"/>
                      <a:pt x="7039" y="1034"/>
                    </a:cubicBezTo>
                    <a:cubicBezTo>
                      <a:pt x="7072" y="934"/>
                      <a:pt x="7039" y="801"/>
                      <a:pt x="6905" y="734"/>
                    </a:cubicBezTo>
                    <a:cubicBezTo>
                      <a:pt x="6882" y="726"/>
                      <a:pt x="6855" y="722"/>
                      <a:pt x="6826" y="722"/>
                    </a:cubicBezTo>
                    <a:cubicBezTo>
                      <a:pt x="6732" y="722"/>
                      <a:pt x="6623" y="766"/>
                      <a:pt x="6572" y="867"/>
                    </a:cubicBezTo>
                    <a:lnTo>
                      <a:pt x="6572" y="901"/>
                    </a:lnTo>
                    <a:cubicBezTo>
                      <a:pt x="6572" y="901"/>
                      <a:pt x="6539" y="901"/>
                      <a:pt x="6539" y="968"/>
                    </a:cubicBezTo>
                    <a:cubicBezTo>
                      <a:pt x="6505" y="1001"/>
                      <a:pt x="6438" y="1068"/>
                      <a:pt x="6405" y="1168"/>
                    </a:cubicBezTo>
                    <a:cubicBezTo>
                      <a:pt x="6272" y="1368"/>
                      <a:pt x="6072" y="1601"/>
                      <a:pt x="5805" y="1835"/>
                    </a:cubicBezTo>
                    <a:cubicBezTo>
                      <a:pt x="5538" y="2102"/>
                      <a:pt x="5171" y="2302"/>
                      <a:pt x="4737" y="2435"/>
                    </a:cubicBezTo>
                    <a:cubicBezTo>
                      <a:pt x="4412" y="2510"/>
                      <a:pt x="4049" y="2548"/>
                      <a:pt x="3677" y="2548"/>
                    </a:cubicBezTo>
                    <a:cubicBezTo>
                      <a:pt x="3553" y="2548"/>
                      <a:pt x="3428" y="2544"/>
                      <a:pt x="3303" y="2535"/>
                    </a:cubicBezTo>
                    <a:lnTo>
                      <a:pt x="3136" y="2502"/>
                    </a:lnTo>
                    <a:lnTo>
                      <a:pt x="3036" y="2469"/>
                    </a:lnTo>
                    <a:lnTo>
                      <a:pt x="2936" y="2469"/>
                    </a:lnTo>
                    <a:cubicBezTo>
                      <a:pt x="2803" y="2435"/>
                      <a:pt x="2702" y="2402"/>
                      <a:pt x="2569" y="2402"/>
                    </a:cubicBezTo>
                    <a:cubicBezTo>
                      <a:pt x="2336" y="2335"/>
                      <a:pt x="2135" y="2235"/>
                      <a:pt x="1935" y="2135"/>
                    </a:cubicBezTo>
                    <a:cubicBezTo>
                      <a:pt x="1535" y="1935"/>
                      <a:pt x="1235" y="1668"/>
                      <a:pt x="1035" y="1368"/>
                    </a:cubicBezTo>
                    <a:cubicBezTo>
                      <a:pt x="614" y="785"/>
                      <a:pt x="570" y="266"/>
                      <a:pt x="568" y="266"/>
                    </a:cubicBezTo>
                    <a:cubicBezTo>
                      <a:pt x="568" y="266"/>
                      <a:pt x="568" y="266"/>
                      <a:pt x="568" y="267"/>
                    </a:cubicBezTo>
                    <a:cubicBezTo>
                      <a:pt x="568" y="134"/>
                      <a:pt x="434" y="0"/>
                      <a:pt x="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766;p72">
                <a:extLst>
                  <a:ext uri="{FF2B5EF4-FFF2-40B4-BE49-F238E27FC236}">
                    <a16:creationId xmlns:a16="http://schemas.microsoft.com/office/drawing/2014/main" id="{B9BACA33-D70B-4912-BD73-411C47E8615B}"/>
                  </a:ext>
                </a:extLst>
              </p:cNvPr>
              <p:cNvSpPr/>
              <p:nvPr/>
            </p:nvSpPr>
            <p:spPr>
              <a:xfrm>
                <a:off x="3784539" y="1727855"/>
                <a:ext cx="166610" cy="151611"/>
              </a:xfrm>
              <a:custGeom>
                <a:avLst/>
                <a:gdLst/>
                <a:ahLst/>
                <a:cxnLst/>
                <a:rect l="l" t="t" r="r" b="b"/>
                <a:pathLst>
                  <a:path w="10675" h="9714" extrusionOk="0">
                    <a:moveTo>
                      <a:pt x="5306" y="0"/>
                    </a:moveTo>
                    <a:cubicBezTo>
                      <a:pt x="3119" y="0"/>
                      <a:pt x="1142" y="1517"/>
                      <a:pt x="601" y="3740"/>
                    </a:cubicBezTo>
                    <a:cubicBezTo>
                      <a:pt x="0" y="6341"/>
                      <a:pt x="1601" y="8977"/>
                      <a:pt x="4203" y="9577"/>
                    </a:cubicBezTo>
                    <a:cubicBezTo>
                      <a:pt x="4587" y="9669"/>
                      <a:pt x="4971" y="9714"/>
                      <a:pt x="5348" y="9714"/>
                    </a:cubicBezTo>
                    <a:cubicBezTo>
                      <a:pt x="7555" y="9714"/>
                      <a:pt x="9533" y="8197"/>
                      <a:pt x="10074" y="5975"/>
                    </a:cubicBezTo>
                    <a:cubicBezTo>
                      <a:pt x="10675" y="3373"/>
                      <a:pt x="9073" y="737"/>
                      <a:pt x="6438" y="137"/>
                    </a:cubicBezTo>
                    <a:cubicBezTo>
                      <a:pt x="6059" y="45"/>
                      <a:pt x="5679" y="0"/>
                      <a:pt x="5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767;p72">
                <a:extLst>
                  <a:ext uri="{FF2B5EF4-FFF2-40B4-BE49-F238E27FC236}">
                    <a16:creationId xmlns:a16="http://schemas.microsoft.com/office/drawing/2014/main" id="{4AEDDF5A-8ECB-4B90-808F-37A6C3C785A6}"/>
                  </a:ext>
                </a:extLst>
              </p:cNvPr>
              <p:cNvSpPr/>
              <p:nvPr/>
            </p:nvSpPr>
            <p:spPr>
              <a:xfrm>
                <a:off x="3874610" y="1758102"/>
                <a:ext cx="53627" cy="53643"/>
              </a:xfrm>
              <a:custGeom>
                <a:avLst/>
                <a:gdLst/>
                <a:ahLst/>
                <a:cxnLst/>
                <a:rect l="l" t="t" r="r" b="b"/>
                <a:pathLst>
                  <a:path w="3436" h="3437" extrusionOk="0">
                    <a:moveTo>
                      <a:pt x="1735" y="0"/>
                    </a:moveTo>
                    <a:cubicBezTo>
                      <a:pt x="767" y="0"/>
                      <a:pt x="0" y="768"/>
                      <a:pt x="0" y="1735"/>
                    </a:cubicBezTo>
                    <a:cubicBezTo>
                      <a:pt x="0" y="2669"/>
                      <a:pt x="767" y="3436"/>
                      <a:pt x="1735" y="3436"/>
                    </a:cubicBezTo>
                    <a:cubicBezTo>
                      <a:pt x="2669" y="3436"/>
                      <a:pt x="3436" y="2669"/>
                      <a:pt x="3436" y="1735"/>
                    </a:cubicBezTo>
                    <a:cubicBezTo>
                      <a:pt x="3436" y="768"/>
                      <a:pt x="2669" y="0"/>
                      <a:pt x="17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768;p72">
                <a:extLst>
                  <a:ext uri="{FF2B5EF4-FFF2-40B4-BE49-F238E27FC236}">
                    <a16:creationId xmlns:a16="http://schemas.microsoft.com/office/drawing/2014/main" id="{30F10622-2826-4690-A054-F4D0B5C4EF90}"/>
                  </a:ext>
                </a:extLst>
              </p:cNvPr>
              <p:cNvSpPr/>
              <p:nvPr/>
            </p:nvSpPr>
            <p:spPr>
              <a:xfrm>
                <a:off x="3886050" y="1816927"/>
                <a:ext cx="30731" cy="30731"/>
              </a:xfrm>
              <a:custGeom>
                <a:avLst/>
                <a:gdLst/>
                <a:ahLst/>
                <a:cxnLst/>
                <a:rect l="l" t="t" r="r" b="b"/>
                <a:pathLst>
                  <a:path w="1969" h="1969" extrusionOk="0">
                    <a:moveTo>
                      <a:pt x="1002" y="1"/>
                    </a:moveTo>
                    <a:cubicBezTo>
                      <a:pt x="435" y="1"/>
                      <a:pt x="1" y="434"/>
                      <a:pt x="1" y="968"/>
                    </a:cubicBezTo>
                    <a:cubicBezTo>
                      <a:pt x="1" y="1502"/>
                      <a:pt x="435" y="1969"/>
                      <a:pt x="1002" y="1969"/>
                    </a:cubicBezTo>
                    <a:cubicBezTo>
                      <a:pt x="1535" y="1969"/>
                      <a:pt x="1969" y="1535"/>
                      <a:pt x="1969" y="968"/>
                    </a:cubicBezTo>
                    <a:cubicBezTo>
                      <a:pt x="1969" y="434"/>
                      <a:pt x="1535" y="1"/>
                      <a:pt x="1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769;p72">
                <a:extLst>
                  <a:ext uri="{FF2B5EF4-FFF2-40B4-BE49-F238E27FC236}">
                    <a16:creationId xmlns:a16="http://schemas.microsoft.com/office/drawing/2014/main" id="{712F70DA-BAC6-41A9-9E28-8EF006D5CFC1}"/>
                  </a:ext>
                </a:extLst>
              </p:cNvPr>
              <p:cNvSpPr/>
              <p:nvPr/>
            </p:nvSpPr>
            <p:spPr>
              <a:xfrm>
                <a:off x="4083891" y="1748862"/>
                <a:ext cx="166610" cy="151767"/>
              </a:xfrm>
              <a:custGeom>
                <a:avLst/>
                <a:gdLst/>
                <a:ahLst/>
                <a:cxnLst/>
                <a:rect l="l" t="t" r="r" b="b"/>
                <a:pathLst>
                  <a:path w="10675" h="9724" extrusionOk="0">
                    <a:moveTo>
                      <a:pt x="5354" y="0"/>
                    </a:moveTo>
                    <a:cubicBezTo>
                      <a:pt x="4104" y="0"/>
                      <a:pt x="2853" y="476"/>
                      <a:pt x="1902" y="1426"/>
                    </a:cubicBezTo>
                    <a:cubicBezTo>
                      <a:pt x="1" y="3328"/>
                      <a:pt x="1" y="6396"/>
                      <a:pt x="1902" y="8298"/>
                    </a:cubicBezTo>
                    <a:cubicBezTo>
                      <a:pt x="2853" y="9248"/>
                      <a:pt x="4104" y="9724"/>
                      <a:pt x="5354" y="9724"/>
                    </a:cubicBezTo>
                    <a:cubicBezTo>
                      <a:pt x="6605" y="9724"/>
                      <a:pt x="7856" y="9248"/>
                      <a:pt x="8807" y="8298"/>
                    </a:cubicBezTo>
                    <a:cubicBezTo>
                      <a:pt x="10675" y="6396"/>
                      <a:pt x="10675" y="3328"/>
                      <a:pt x="8807" y="1426"/>
                    </a:cubicBezTo>
                    <a:cubicBezTo>
                      <a:pt x="7856" y="476"/>
                      <a:pt x="6605" y="0"/>
                      <a:pt x="5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770;p72">
                <a:extLst>
                  <a:ext uri="{FF2B5EF4-FFF2-40B4-BE49-F238E27FC236}">
                    <a16:creationId xmlns:a16="http://schemas.microsoft.com/office/drawing/2014/main" id="{EF4BEB81-113E-4D54-92E7-9D32FC78EEFB}"/>
                  </a:ext>
                </a:extLst>
              </p:cNvPr>
              <p:cNvSpPr/>
              <p:nvPr/>
            </p:nvSpPr>
            <p:spPr>
              <a:xfrm>
                <a:off x="4106803" y="1778922"/>
                <a:ext cx="53643" cy="54158"/>
              </a:xfrm>
              <a:custGeom>
                <a:avLst/>
                <a:gdLst/>
                <a:ahLst/>
                <a:cxnLst/>
                <a:rect l="l" t="t" r="r" b="b"/>
                <a:pathLst>
                  <a:path w="3437" h="3470" extrusionOk="0">
                    <a:moveTo>
                      <a:pt x="1735" y="1"/>
                    </a:moveTo>
                    <a:cubicBezTo>
                      <a:pt x="768" y="1"/>
                      <a:pt x="0" y="801"/>
                      <a:pt x="0" y="1735"/>
                    </a:cubicBezTo>
                    <a:cubicBezTo>
                      <a:pt x="0" y="2703"/>
                      <a:pt x="768" y="3470"/>
                      <a:pt x="1735" y="3470"/>
                    </a:cubicBezTo>
                    <a:cubicBezTo>
                      <a:pt x="2669" y="3470"/>
                      <a:pt x="3436" y="2703"/>
                      <a:pt x="3436" y="1735"/>
                    </a:cubicBezTo>
                    <a:cubicBezTo>
                      <a:pt x="3436" y="801"/>
                      <a:pt x="2669" y="1"/>
                      <a:pt x="1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771;p72">
                <a:extLst>
                  <a:ext uri="{FF2B5EF4-FFF2-40B4-BE49-F238E27FC236}">
                    <a16:creationId xmlns:a16="http://schemas.microsoft.com/office/drawing/2014/main" id="{F9C75675-49BB-44D1-A9AD-C41CF98F3BDB}"/>
                  </a:ext>
                </a:extLst>
              </p:cNvPr>
              <p:cNvSpPr/>
              <p:nvPr/>
            </p:nvSpPr>
            <p:spPr>
              <a:xfrm>
                <a:off x="4118774" y="1838278"/>
                <a:ext cx="30216" cy="30216"/>
              </a:xfrm>
              <a:custGeom>
                <a:avLst/>
                <a:gdLst/>
                <a:ahLst/>
                <a:cxnLst/>
                <a:rect l="l" t="t" r="r" b="b"/>
                <a:pathLst>
                  <a:path w="1936" h="1936" extrusionOk="0">
                    <a:moveTo>
                      <a:pt x="968" y="0"/>
                    </a:moveTo>
                    <a:cubicBezTo>
                      <a:pt x="434" y="0"/>
                      <a:pt x="1" y="434"/>
                      <a:pt x="1" y="968"/>
                    </a:cubicBezTo>
                    <a:cubicBezTo>
                      <a:pt x="1" y="1501"/>
                      <a:pt x="434" y="1935"/>
                      <a:pt x="968" y="1935"/>
                    </a:cubicBezTo>
                    <a:cubicBezTo>
                      <a:pt x="1502" y="1935"/>
                      <a:pt x="1935" y="1501"/>
                      <a:pt x="1935" y="968"/>
                    </a:cubicBezTo>
                    <a:cubicBezTo>
                      <a:pt x="1935" y="434"/>
                      <a:pt x="1502" y="0"/>
                      <a:pt x="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772;p72">
                <a:extLst>
                  <a:ext uri="{FF2B5EF4-FFF2-40B4-BE49-F238E27FC236}">
                    <a16:creationId xmlns:a16="http://schemas.microsoft.com/office/drawing/2014/main" id="{D450A065-98A3-45D3-8B19-BA51491C3D03}"/>
                  </a:ext>
                </a:extLst>
              </p:cNvPr>
              <p:cNvSpPr/>
              <p:nvPr/>
            </p:nvSpPr>
            <p:spPr>
              <a:xfrm>
                <a:off x="4103681" y="1890610"/>
                <a:ext cx="111422" cy="59870"/>
              </a:xfrm>
              <a:custGeom>
                <a:avLst/>
                <a:gdLst/>
                <a:ahLst/>
                <a:cxnLst/>
                <a:rect l="l" t="t" r="r" b="b"/>
                <a:pathLst>
                  <a:path w="7139" h="3836" extrusionOk="0">
                    <a:moveTo>
                      <a:pt x="3258" y="1"/>
                    </a:moveTo>
                    <a:cubicBezTo>
                      <a:pt x="1553" y="1"/>
                      <a:pt x="162" y="698"/>
                      <a:pt x="100" y="1651"/>
                    </a:cubicBezTo>
                    <a:cubicBezTo>
                      <a:pt x="0" y="2718"/>
                      <a:pt x="1501" y="3686"/>
                      <a:pt x="3436" y="3819"/>
                    </a:cubicBezTo>
                    <a:cubicBezTo>
                      <a:pt x="3592" y="3830"/>
                      <a:pt x="3746" y="3835"/>
                      <a:pt x="3897" y="3835"/>
                    </a:cubicBezTo>
                    <a:cubicBezTo>
                      <a:pt x="5594" y="3835"/>
                      <a:pt x="6977" y="3165"/>
                      <a:pt x="7039" y="2185"/>
                    </a:cubicBezTo>
                    <a:cubicBezTo>
                      <a:pt x="7139" y="1151"/>
                      <a:pt x="5638" y="183"/>
                      <a:pt x="3703" y="16"/>
                    </a:cubicBezTo>
                    <a:cubicBezTo>
                      <a:pt x="3553" y="6"/>
                      <a:pt x="3404" y="1"/>
                      <a:pt x="3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773;p72">
                <a:extLst>
                  <a:ext uri="{FF2B5EF4-FFF2-40B4-BE49-F238E27FC236}">
                    <a16:creationId xmlns:a16="http://schemas.microsoft.com/office/drawing/2014/main" id="{EBB0D155-CAD1-46CF-B1AC-4DEBF847E0B1}"/>
                  </a:ext>
                </a:extLst>
              </p:cNvPr>
              <p:cNvSpPr/>
              <p:nvPr/>
            </p:nvSpPr>
            <p:spPr>
              <a:xfrm>
                <a:off x="3812133" y="1860815"/>
                <a:ext cx="111422" cy="59980"/>
              </a:xfrm>
              <a:custGeom>
                <a:avLst/>
                <a:gdLst/>
                <a:ahLst/>
                <a:cxnLst/>
                <a:rect l="l" t="t" r="r" b="b"/>
                <a:pathLst>
                  <a:path w="7139" h="3843" extrusionOk="0">
                    <a:moveTo>
                      <a:pt x="3167" y="0"/>
                    </a:moveTo>
                    <a:cubicBezTo>
                      <a:pt x="1504" y="0"/>
                      <a:pt x="161" y="693"/>
                      <a:pt x="100" y="1659"/>
                    </a:cubicBezTo>
                    <a:cubicBezTo>
                      <a:pt x="0" y="2693"/>
                      <a:pt x="1501" y="3660"/>
                      <a:pt x="3436" y="3827"/>
                    </a:cubicBezTo>
                    <a:cubicBezTo>
                      <a:pt x="3586" y="3837"/>
                      <a:pt x="3735" y="3842"/>
                      <a:pt x="3881" y="3842"/>
                    </a:cubicBezTo>
                    <a:cubicBezTo>
                      <a:pt x="5586" y="3842"/>
                      <a:pt x="6977" y="3145"/>
                      <a:pt x="7039" y="2192"/>
                    </a:cubicBezTo>
                    <a:cubicBezTo>
                      <a:pt x="7139" y="1125"/>
                      <a:pt x="5638" y="157"/>
                      <a:pt x="3703" y="24"/>
                    </a:cubicBezTo>
                    <a:cubicBezTo>
                      <a:pt x="3521" y="8"/>
                      <a:pt x="3342" y="0"/>
                      <a:pt x="3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774;p72">
                <a:extLst>
                  <a:ext uri="{FF2B5EF4-FFF2-40B4-BE49-F238E27FC236}">
                    <a16:creationId xmlns:a16="http://schemas.microsoft.com/office/drawing/2014/main" id="{5B91DCCD-CDDE-4BEB-8E75-99F84F325132}"/>
                  </a:ext>
                </a:extLst>
              </p:cNvPr>
              <p:cNvSpPr/>
              <p:nvPr/>
            </p:nvSpPr>
            <p:spPr>
              <a:xfrm>
                <a:off x="3970393" y="1645228"/>
                <a:ext cx="154639" cy="36350"/>
              </a:xfrm>
              <a:custGeom>
                <a:avLst/>
                <a:gdLst/>
                <a:ahLst/>
                <a:cxnLst/>
                <a:rect l="l" t="t" r="r" b="b"/>
                <a:pathLst>
                  <a:path w="9908" h="2329" extrusionOk="0">
                    <a:moveTo>
                      <a:pt x="384" y="0"/>
                    </a:moveTo>
                    <a:cubicBezTo>
                      <a:pt x="282" y="0"/>
                      <a:pt x="182" y="55"/>
                      <a:pt x="134" y="127"/>
                    </a:cubicBezTo>
                    <a:cubicBezTo>
                      <a:pt x="1" y="294"/>
                      <a:pt x="34" y="494"/>
                      <a:pt x="168" y="594"/>
                    </a:cubicBezTo>
                    <a:cubicBezTo>
                      <a:pt x="168" y="594"/>
                      <a:pt x="301" y="694"/>
                      <a:pt x="534" y="828"/>
                    </a:cubicBezTo>
                    <a:cubicBezTo>
                      <a:pt x="635" y="928"/>
                      <a:pt x="801" y="1028"/>
                      <a:pt x="935" y="1128"/>
                    </a:cubicBezTo>
                    <a:cubicBezTo>
                      <a:pt x="1102" y="1228"/>
                      <a:pt x="1302" y="1328"/>
                      <a:pt x="1502" y="1428"/>
                    </a:cubicBezTo>
                    <a:cubicBezTo>
                      <a:pt x="1735" y="1562"/>
                      <a:pt x="1935" y="1662"/>
                      <a:pt x="2202" y="1762"/>
                    </a:cubicBezTo>
                    <a:cubicBezTo>
                      <a:pt x="2469" y="1828"/>
                      <a:pt x="2736" y="1962"/>
                      <a:pt x="3036" y="2029"/>
                    </a:cubicBezTo>
                    <a:cubicBezTo>
                      <a:pt x="3336" y="2095"/>
                      <a:pt x="3603" y="2195"/>
                      <a:pt x="3937" y="2229"/>
                    </a:cubicBezTo>
                    <a:cubicBezTo>
                      <a:pt x="4237" y="2262"/>
                      <a:pt x="4571" y="2329"/>
                      <a:pt x="4871" y="2329"/>
                    </a:cubicBezTo>
                    <a:lnTo>
                      <a:pt x="5371" y="2329"/>
                    </a:lnTo>
                    <a:lnTo>
                      <a:pt x="5838" y="2295"/>
                    </a:lnTo>
                    <a:cubicBezTo>
                      <a:pt x="6138" y="2295"/>
                      <a:pt x="6472" y="2229"/>
                      <a:pt x="6739" y="2195"/>
                    </a:cubicBezTo>
                    <a:cubicBezTo>
                      <a:pt x="7039" y="2129"/>
                      <a:pt x="7339" y="2062"/>
                      <a:pt x="7606" y="1995"/>
                    </a:cubicBezTo>
                    <a:cubicBezTo>
                      <a:pt x="7840" y="1928"/>
                      <a:pt x="8107" y="1862"/>
                      <a:pt x="8307" y="1762"/>
                    </a:cubicBezTo>
                    <a:cubicBezTo>
                      <a:pt x="8774" y="1595"/>
                      <a:pt x="9107" y="1428"/>
                      <a:pt x="9374" y="1295"/>
                    </a:cubicBezTo>
                    <a:cubicBezTo>
                      <a:pt x="9474" y="1228"/>
                      <a:pt x="9574" y="1161"/>
                      <a:pt x="9641" y="1128"/>
                    </a:cubicBezTo>
                    <a:cubicBezTo>
                      <a:pt x="9708" y="1095"/>
                      <a:pt x="9774" y="1095"/>
                      <a:pt x="9774" y="1095"/>
                    </a:cubicBezTo>
                    <a:cubicBezTo>
                      <a:pt x="9908" y="1028"/>
                      <a:pt x="9908" y="828"/>
                      <a:pt x="9841" y="694"/>
                    </a:cubicBezTo>
                    <a:cubicBezTo>
                      <a:pt x="9789" y="590"/>
                      <a:pt x="9656" y="506"/>
                      <a:pt x="9536" y="506"/>
                    </a:cubicBezTo>
                    <a:cubicBezTo>
                      <a:pt x="9503" y="506"/>
                      <a:pt x="9470" y="513"/>
                      <a:pt x="9441" y="527"/>
                    </a:cubicBezTo>
                    <a:cubicBezTo>
                      <a:pt x="9441" y="527"/>
                      <a:pt x="9407" y="527"/>
                      <a:pt x="9341" y="561"/>
                    </a:cubicBezTo>
                    <a:cubicBezTo>
                      <a:pt x="9274" y="594"/>
                      <a:pt x="9174" y="628"/>
                      <a:pt x="9074" y="661"/>
                    </a:cubicBezTo>
                    <a:cubicBezTo>
                      <a:pt x="8840" y="761"/>
                      <a:pt x="8473" y="861"/>
                      <a:pt x="8073" y="961"/>
                    </a:cubicBezTo>
                    <a:cubicBezTo>
                      <a:pt x="7840" y="1028"/>
                      <a:pt x="7606" y="1061"/>
                      <a:pt x="7373" y="1095"/>
                    </a:cubicBezTo>
                    <a:cubicBezTo>
                      <a:pt x="7139" y="1161"/>
                      <a:pt x="6872" y="1195"/>
                      <a:pt x="6605" y="1228"/>
                    </a:cubicBezTo>
                    <a:cubicBezTo>
                      <a:pt x="6339" y="1228"/>
                      <a:pt x="6072" y="1295"/>
                      <a:pt x="5772" y="1295"/>
                    </a:cubicBezTo>
                    <a:lnTo>
                      <a:pt x="5371" y="1295"/>
                    </a:lnTo>
                    <a:lnTo>
                      <a:pt x="4938" y="1261"/>
                    </a:lnTo>
                    <a:cubicBezTo>
                      <a:pt x="4637" y="1261"/>
                      <a:pt x="4371" y="1228"/>
                      <a:pt x="4070" y="1195"/>
                    </a:cubicBezTo>
                    <a:cubicBezTo>
                      <a:pt x="3803" y="1195"/>
                      <a:pt x="3537" y="1095"/>
                      <a:pt x="3270" y="1061"/>
                    </a:cubicBezTo>
                    <a:cubicBezTo>
                      <a:pt x="3136" y="1028"/>
                      <a:pt x="3003" y="994"/>
                      <a:pt x="2903" y="961"/>
                    </a:cubicBezTo>
                    <a:cubicBezTo>
                      <a:pt x="2769" y="928"/>
                      <a:pt x="2636" y="894"/>
                      <a:pt x="2536" y="861"/>
                    </a:cubicBezTo>
                    <a:cubicBezTo>
                      <a:pt x="2302" y="794"/>
                      <a:pt x="2069" y="694"/>
                      <a:pt x="1869" y="628"/>
                    </a:cubicBezTo>
                    <a:cubicBezTo>
                      <a:pt x="1669" y="527"/>
                      <a:pt x="1468" y="494"/>
                      <a:pt x="1335" y="394"/>
                    </a:cubicBezTo>
                    <a:cubicBezTo>
                      <a:pt x="1168" y="327"/>
                      <a:pt x="1035" y="261"/>
                      <a:pt x="901" y="194"/>
                    </a:cubicBezTo>
                    <a:cubicBezTo>
                      <a:pt x="668" y="94"/>
                      <a:pt x="534" y="27"/>
                      <a:pt x="534" y="27"/>
                    </a:cubicBezTo>
                    <a:lnTo>
                      <a:pt x="501" y="27"/>
                    </a:lnTo>
                    <a:cubicBezTo>
                      <a:pt x="464" y="9"/>
                      <a:pt x="424" y="0"/>
                      <a:pt x="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775;p72">
                <a:extLst>
                  <a:ext uri="{FF2B5EF4-FFF2-40B4-BE49-F238E27FC236}">
                    <a16:creationId xmlns:a16="http://schemas.microsoft.com/office/drawing/2014/main" id="{C2008157-2F2E-4BB7-A385-4FCA796BCC2B}"/>
                  </a:ext>
                </a:extLst>
              </p:cNvPr>
              <p:cNvSpPr/>
              <p:nvPr/>
            </p:nvSpPr>
            <p:spPr>
              <a:xfrm>
                <a:off x="4063070" y="1469847"/>
                <a:ext cx="97890" cy="96361"/>
              </a:xfrm>
              <a:custGeom>
                <a:avLst/>
                <a:gdLst/>
                <a:ahLst/>
                <a:cxnLst/>
                <a:rect l="l" t="t" r="r" b="b"/>
                <a:pathLst>
                  <a:path w="6272" h="6174" extrusionOk="0">
                    <a:moveTo>
                      <a:pt x="6124" y="1"/>
                    </a:moveTo>
                    <a:cubicBezTo>
                      <a:pt x="6089" y="1"/>
                      <a:pt x="6058" y="17"/>
                      <a:pt x="6038" y="56"/>
                    </a:cubicBezTo>
                    <a:cubicBezTo>
                      <a:pt x="6038" y="56"/>
                      <a:pt x="5738" y="490"/>
                      <a:pt x="5271" y="1124"/>
                    </a:cubicBezTo>
                    <a:cubicBezTo>
                      <a:pt x="5004" y="1457"/>
                      <a:pt x="4737" y="1824"/>
                      <a:pt x="4403" y="2191"/>
                    </a:cubicBezTo>
                    <a:cubicBezTo>
                      <a:pt x="4070" y="2558"/>
                      <a:pt x="3703" y="2958"/>
                      <a:pt x="3336" y="3325"/>
                    </a:cubicBezTo>
                    <a:cubicBezTo>
                      <a:pt x="2936" y="3692"/>
                      <a:pt x="2569" y="4059"/>
                      <a:pt x="2169" y="4359"/>
                    </a:cubicBezTo>
                    <a:cubicBezTo>
                      <a:pt x="2002" y="4526"/>
                      <a:pt x="1802" y="4693"/>
                      <a:pt x="1635" y="4826"/>
                    </a:cubicBezTo>
                    <a:cubicBezTo>
                      <a:pt x="1468" y="4960"/>
                      <a:pt x="1268" y="5093"/>
                      <a:pt x="1134" y="5193"/>
                    </a:cubicBezTo>
                    <a:cubicBezTo>
                      <a:pt x="968" y="5327"/>
                      <a:pt x="834" y="5427"/>
                      <a:pt x="701" y="5527"/>
                    </a:cubicBezTo>
                    <a:cubicBezTo>
                      <a:pt x="567" y="5593"/>
                      <a:pt x="434" y="5693"/>
                      <a:pt x="367" y="5760"/>
                    </a:cubicBezTo>
                    <a:cubicBezTo>
                      <a:pt x="167" y="5894"/>
                      <a:pt x="67" y="5960"/>
                      <a:pt x="67" y="5960"/>
                    </a:cubicBezTo>
                    <a:lnTo>
                      <a:pt x="67" y="5994"/>
                    </a:lnTo>
                    <a:cubicBezTo>
                      <a:pt x="34" y="5994"/>
                      <a:pt x="0" y="6060"/>
                      <a:pt x="0" y="6094"/>
                    </a:cubicBezTo>
                    <a:cubicBezTo>
                      <a:pt x="25" y="6143"/>
                      <a:pt x="67" y="6174"/>
                      <a:pt x="114" y="6174"/>
                    </a:cubicBezTo>
                    <a:cubicBezTo>
                      <a:pt x="131" y="6174"/>
                      <a:pt x="149" y="6169"/>
                      <a:pt x="167" y="6160"/>
                    </a:cubicBezTo>
                    <a:cubicBezTo>
                      <a:pt x="167" y="6160"/>
                      <a:pt x="267" y="6127"/>
                      <a:pt x="501" y="6060"/>
                    </a:cubicBezTo>
                    <a:cubicBezTo>
                      <a:pt x="734" y="5960"/>
                      <a:pt x="1034" y="5827"/>
                      <a:pt x="1401" y="5593"/>
                    </a:cubicBezTo>
                    <a:cubicBezTo>
                      <a:pt x="1568" y="5493"/>
                      <a:pt x="1768" y="5360"/>
                      <a:pt x="1935" y="5226"/>
                    </a:cubicBezTo>
                    <a:cubicBezTo>
                      <a:pt x="2135" y="5093"/>
                      <a:pt x="2335" y="4926"/>
                      <a:pt x="2502" y="4759"/>
                    </a:cubicBezTo>
                    <a:cubicBezTo>
                      <a:pt x="2702" y="4559"/>
                      <a:pt x="2902" y="4393"/>
                      <a:pt x="3069" y="4192"/>
                    </a:cubicBezTo>
                    <a:cubicBezTo>
                      <a:pt x="3269" y="3992"/>
                      <a:pt x="3436" y="3792"/>
                      <a:pt x="3603" y="3592"/>
                    </a:cubicBezTo>
                    <a:cubicBezTo>
                      <a:pt x="4303" y="2758"/>
                      <a:pt x="4937" y="1891"/>
                      <a:pt x="5404" y="1257"/>
                    </a:cubicBezTo>
                    <a:cubicBezTo>
                      <a:pt x="5905" y="623"/>
                      <a:pt x="6205" y="190"/>
                      <a:pt x="6205" y="190"/>
                    </a:cubicBezTo>
                    <a:lnTo>
                      <a:pt x="6238" y="190"/>
                    </a:lnTo>
                    <a:cubicBezTo>
                      <a:pt x="6271" y="123"/>
                      <a:pt x="6238" y="56"/>
                      <a:pt x="6205" y="23"/>
                    </a:cubicBezTo>
                    <a:cubicBezTo>
                      <a:pt x="6177" y="9"/>
                      <a:pt x="6149" y="1"/>
                      <a:pt x="6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96300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barn(inVertical)">
                                      <p:cBhvr>
                                        <p:cTn id="15" dur="500"/>
                                        <p:tgtEl>
                                          <p:spTgt spid="7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2"/>
          <p:cNvSpPr txBox="1">
            <a:spLocks noGrp="1"/>
          </p:cNvSpPr>
          <p:nvPr>
            <p:ph type="title"/>
          </p:nvPr>
        </p:nvSpPr>
        <p:spPr>
          <a:xfrm>
            <a:off x="2424600" y="302625"/>
            <a:ext cx="4294800" cy="5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2">
                    <a:lumMod val="10000"/>
                  </a:schemeClr>
                </a:solidFill>
              </a:rPr>
              <a:t>THẢO LUẬN NHÓM</a:t>
            </a:r>
            <a:endParaRPr sz="3200" b="1" dirty="0">
              <a:solidFill>
                <a:schemeClr val="bg2">
                  <a:lumMod val="10000"/>
                </a:schemeClr>
              </a:solidFill>
            </a:endParaRPr>
          </a:p>
        </p:txBody>
      </p:sp>
      <p:pic>
        <p:nvPicPr>
          <p:cNvPr id="74" name="Picture 2">
            <a:extLst>
              <a:ext uri="{FF2B5EF4-FFF2-40B4-BE49-F238E27FC236}">
                <a16:creationId xmlns:a16="http://schemas.microsoft.com/office/drawing/2014/main" id="{FFC5A414-1229-4140-9C2D-591105EBE5B2}"/>
              </a:ext>
            </a:extLst>
          </p:cNvPr>
          <p:cNvPicPr>
            <a:picLocks noChangeAspect="1"/>
          </p:cNvPicPr>
          <p:nvPr/>
        </p:nvPicPr>
        <p:blipFill>
          <a:blip r:embed="rId3"/>
          <a:srcRect/>
          <a:stretch>
            <a:fillRect/>
          </a:stretch>
        </p:blipFill>
        <p:spPr>
          <a:xfrm>
            <a:off x="987228" y="131657"/>
            <a:ext cx="1602223" cy="1023420"/>
          </a:xfrm>
          <a:prstGeom prst="rect">
            <a:avLst/>
          </a:prstGeom>
        </p:spPr>
      </p:pic>
      <p:sp>
        <p:nvSpPr>
          <p:cNvPr id="3" name="Rectangle: Rounded Corners 2">
            <a:extLst>
              <a:ext uri="{FF2B5EF4-FFF2-40B4-BE49-F238E27FC236}">
                <a16:creationId xmlns:a16="http://schemas.microsoft.com/office/drawing/2014/main" id="{4899107A-5779-43D2-8359-71C386CF7721}"/>
              </a:ext>
            </a:extLst>
          </p:cNvPr>
          <p:cNvSpPr/>
          <p:nvPr/>
        </p:nvSpPr>
        <p:spPr>
          <a:xfrm>
            <a:off x="578581" y="1155077"/>
            <a:ext cx="7986838" cy="1416673"/>
          </a:xfrm>
          <a:prstGeom prst="round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000" dirty="0">
                <a:solidFill>
                  <a:schemeClr val="bg2">
                    <a:lumMod val="10000"/>
                  </a:schemeClr>
                </a:solidFill>
              </a:rPr>
              <a:t>Chỉ vào các hình 1 </a:t>
            </a:r>
            <a:r>
              <a:rPr lang="en-US" sz="2000" dirty="0">
                <a:solidFill>
                  <a:schemeClr val="bg2">
                    <a:lumMod val="10000"/>
                  </a:schemeClr>
                </a:solidFill>
              </a:rPr>
              <a:t>-</a:t>
            </a:r>
            <a:r>
              <a:rPr lang="vi-VN" sz="2000" dirty="0">
                <a:solidFill>
                  <a:schemeClr val="bg2">
                    <a:lumMod val="10000"/>
                  </a:schemeClr>
                </a:solidFill>
              </a:rPr>
              <a:t> 5 ở trang 72, 73 SGK, nói tên các nhóm chất dinh dưỡng và tên từng loại thức ăn có chứa nhiều nhóm chất dinh dưỡng đó.</a:t>
            </a:r>
            <a:endParaRPr lang="en-US" sz="2000" dirty="0">
              <a:solidFill>
                <a:schemeClr val="bg2">
                  <a:lumMod val="10000"/>
                </a:schemeClr>
              </a:solidFill>
            </a:endParaRPr>
          </a:p>
        </p:txBody>
      </p:sp>
      <p:pic>
        <p:nvPicPr>
          <p:cNvPr id="7" name="Picture 6" descr="A screenshot of a cell phone&#10;&#10;Description generated with high confidence">
            <a:extLst>
              <a:ext uri="{FF2B5EF4-FFF2-40B4-BE49-F238E27FC236}">
                <a16:creationId xmlns:a16="http://schemas.microsoft.com/office/drawing/2014/main" id="{0D7388C1-066F-4E20-9C8D-66B46D5949CF}"/>
              </a:ext>
            </a:extLst>
          </p:cNvPr>
          <p:cNvPicPr>
            <a:picLocks noChangeAspect="1"/>
          </p:cNvPicPr>
          <p:nvPr/>
        </p:nvPicPr>
        <p:blipFill>
          <a:blip r:embed="rId4"/>
          <a:stretch>
            <a:fillRect/>
          </a:stretch>
        </p:blipFill>
        <p:spPr>
          <a:xfrm>
            <a:off x="1246174" y="2571750"/>
            <a:ext cx="1925904" cy="2187339"/>
          </a:xfrm>
          <a:prstGeom prst="rect">
            <a:avLst/>
          </a:prstGeom>
        </p:spPr>
      </p:pic>
      <p:sp>
        <p:nvSpPr>
          <p:cNvPr id="9" name="TextBox 8">
            <a:extLst>
              <a:ext uri="{FF2B5EF4-FFF2-40B4-BE49-F238E27FC236}">
                <a16:creationId xmlns:a16="http://schemas.microsoft.com/office/drawing/2014/main" id="{6A1CA043-9979-42C8-BB22-B486E3253644}"/>
              </a:ext>
            </a:extLst>
          </p:cNvPr>
          <p:cNvSpPr txBox="1"/>
          <p:nvPr/>
        </p:nvSpPr>
        <p:spPr>
          <a:xfrm>
            <a:off x="3774934" y="3029763"/>
            <a:ext cx="4790485" cy="958660"/>
          </a:xfrm>
          <a:prstGeom prst="rect">
            <a:avLst/>
          </a:prstGeom>
          <a:noFill/>
        </p:spPr>
        <p:txBody>
          <a:bodyPr wrap="square" rtlCol="0">
            <a:spAutoFit/>
          </a:bodyPr>
          <a:lstStyle/>
          <a:p>
            <a:pPr algn="just">
              <a:lnSpc>
                <a:spcPct val="150000"/>
              </a:lnSpc>
            </a:pPr>
            <a:r>
              <a:rPr lang="en-US" sz="2000" dirty="0" err="1"/>
              <a:t>Thức</a:t>
            </a:r>
            <a:r>
              <a:rPr lang="en-US" sz="2000" dirty="0"/>
              <a:t> </a:t>
            </a:r>
            <a:r>
              <a:rPr lang="en-US" sz="2000" dirty="0" err="1"/>
              <a:t>ăn</a:t>
            </a:r>
            <a:r>
              <a:rPr lang="en-US" sz="2000" dirty="0"/>
              <a:t> </a:t>
            </a:r>
            <a:r>
              <a:rPr lang="en-US" sz="2000" dirty="0" err="1"/>
              <a:t>chứa</a:t>
            </a:r>
            <a:r>
              <a:rPr lang="en-US" sz="2000" dirty="0"/>
              <a:t> </a:t>
            </a:r>
            <a:r>
              <a:rPr lang="en-US" sz="2000" dirty="0" err="1"/>
              <a:t>nhiều</a:t>
            </a:r>
            <a:r>
              <a:rPr lang="en-US" sz="2000" dirty="0"/>
              <a:t> </a:t>
            </a:r>
            <a:r>
              <a:rPr lang="en-US" sz="2000" dirty="0" err="1"/>
              <a:t>chất</a:t>
            </a:r>
            <a:r>
              <a:rPr lang="en-US" sz="2000" dirty="0"/>
              <a:t> </a:t>
            </a:r>
            <a:r>
              <a:rPr lang="en-US" sz="2000" dirty="0" err="1"/>
              <a:t>bột</a:t>
            </a:r>
            <a:r>
              <a:rPr lang="en-US" sz="2000" dirty="0"/>
              <a:t> đ</a:t>
            </a:r>
            <a:r>
              <a:rPr lang="vi-VN" sz="2000" dirty="0"/>
              <a:t>ư</a:t>
            </a:r>
            <a:r>
              <a:rPr lang="en-US" sz="2000" dirty="0" err="1"/>
              <a:t>ờng</a:t>
            </a:r>
            <a:r>
              <a:rPr lang="en-US" sz="2000" dirty="0"/>
              <a:t>: </a:t>
            </a:r>
            <a:r>
              <a:rPr lang="en-US" sz="2000" dirty="0" err="1"/>
              <a:t>bánh</a:t>
            </a:r>
            <a:r>
              <a:rPr lang="en-US" sz="2000" dirty="0"/>
              <a:t> </a:t>
            </a:r>
            <a:r>
              <a:rPr lang="en-US" sz="2000" dirty="0" err="1"/>
              <a:t>mì</a:t>
            </a:r>
            <a:r>
              <a:rPr lang="en-US" sz="2000" dirty="0"/>
              <a:t>, </a:t>
            </a:r>
            <a:r>
              <a:rPr lang="en-US" sz="2000" dirty="0" err="1"/>
              <a:t>khoai</a:t>
            </a:r>
            <a:r>
              <a:rPr lang="en-US" sz="2000" dirty="0"/>
              <a:t> </a:t>
            </a:r>
            <a:r>
              <a:rPr lang="en-US" sz="2000" dirty="0" err="1"/>
              <a:t>lang</a:t>
            </a:r>
            <a:r>
              <a:rPr lang="en-US" sz="2000" dirty="0"/>
              <a:t>, c</a:t>
            </a:r>
            <a:r>
              <a:rPr lang="vi-VN" sz="2000" dirty="0"/>
              <a:t>ơ</a:t>
            </a:r>
            <a:r>
              <a:rPr lang="en-US" sz="2000" dirty="0"/>
              <a:t>m, </a:t>
            </a:r>
            <a:r>
              <a:rPr lang="en-US" sz="2000" dirty="0" err="1"/>
              <a:t>khoai</a:t>
            </a:r>
            <a:r>
              <a:rPr lang="en-US" sz="2000" dirty="0"/>
              <a:t> </a:t>
            </a:r>
            <a:r>
              <a:rPr lang="en-US" sz="2000" dirty="0" err="1"/>
              <a:t>tây</a:t>
            </a:r>
            <a:r>
              <a:rPr lang="en-US" sz="2000" dirty="0"/>
              <a:t>,…</a:t>
            </a:r>
          </a:p>
        </p:txBody>
      </p:sp>
      <p:pic>
        <p:nvPicPr>
          <p:cNvPr id="81" name="Picture 4">
            <a:extLst>
              <a:ext uri="{FF2B5EF4-FFF2-40B4-BE49-F238E27FC236}">
                <a16:creationId xmlns:a16="http://schemas.microsoft.com/office/drawing/2014/main" id="{40F9A583-6AF3-404C-BEC1-05129D20ED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68676" y="3272166"/>
            <a:ext cx="970995" cy="393253"/>
          </a:xfrm>
          <a:prstGeom prst="rect">
            <a:avLst/>
          </a:prstGeom>
        </p:spPr>
      </p:pic>
    </p:spTree>
    <p:extLst>
      <p:ext uri="{BB962C8B-B14F-4D97-AF65-F5344CB8AC3E}">
        <p14:creationId xmlns:p14="http://schemas.microsoft.com/office/powerpoint/2010/main" val="7337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randombar(horizontal)">
                                      <p:cBhvr>
                                        <p:cTn id="15" dur="500"/>
                                        <p:tgtEl>
                                          <p:spTgt spid="8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2"/>
          <p:cNvSpPr txBox="1">
            <a:spLocks noGrp="1"/>
          </p:cNvSpPr>
          <p:nvPr>
            <p:ph type="title"/>
          </p:nvPr>
        </p:nvSpPr>
        <p:spPr>
          <a:xfrm>
            <a:off x="2424600" y="302625"/>
            <a:ext cx="4294800" cy="5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2">
                    <a:lumMod val="10000"/>
                  </a:schemeClr>
                </a:solidFill>
              </a:rPr>
              <a:t>THẢO LUẬN NHÓM</a:t>
            </a:r>
            <a:endParaRPr sz="3200" b="1" dirty="0">
              <a:solidFill>
                <a:schemeClr val="bg2">
                  <a:lumMod val="10000"/>
                </a:schemeClr>
              </a:solidFill>
            </a:endParaRPr>
          </a:p>
        </p:txBody>
      </p:sp>
      <p:pic>
        <p:nvPicPr>
          <p:cNvPr id="74" name="Picture 2">
            <a:extLst>
              <a:ext uri="{FF2B5EF4-FFF2-40B4-BE49-F238E27FC236}">
                <a16:creationId xmlns:a16="http://schemas.microsoft.com/office/drawing/2014/main" id="{FFC5A414-1229-4140-9C2D-591105EBE5B2}"/>
              </a:ext>
            </a:extLst>
          </p:cNvPr>
          <p:cNvPicPr>
            <a:picLocks noChangeAspect="1"/>
          </p:cNvPicPr>
          <p:nvPr/>
        </p:nvPicPr>
        <p:blipFill>
          <a:blip r:embed="rId3"/>
          <a:srcRect/>
          <a:stretch>
            <a:fillRect/>
          </a:stretch>
        </p:blipFill>
        <p:spPr>
          <a:xfrm>
            <a:off x="987228" y="131657"/>
            <a:ext cx="1602223" cy="1023420"/>
          </a:xfrm>
          <a:prstGeom prst="rect">
            <a:avLst/>
          </a:prstGeom>
        </p:spPr>
      </p:pic>
      <p:sp>
        <p:nvSpPr>
          <p:cNvPr id="3" name="Rectangle: Rounded Corners 2">
            <a:extLst>
              <a:ext uri="{FF2B5EF4-FFF2-40B4-BE49-F238E27FC236}">
                <a16:creationId xmlns:a16="http://schemas.microsoft.com/office/drawing/2014/main" id="{4899107A-5779-43D2-8359-71C386CF7721}"/>
              </a:ext>
            </a:extLst>
          </p:cNvPr>
          <p:cNvSpPr/>
          <p:nvPr/>
        </p:nvSpPr>
        <p:spPr>
          <a:xfrm>
            <a:off x="578581" y="1155077"/>
            <a:ext cx="7986838" cy="1416673"/>
          </a:xfrm>
          <a:prstGeom prst="round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000" dirty="0">
                <a:solidFill>
                  <a:schemeClr val="bg2">
                    <a:lumMod val="10000"/>
                  </a:schemeClr>
                </a:solidFill>
              </a:rPr>
              <a:t>Chỉ vào các hình 1 </a:t>
            </a:r>
            <a:r>
              <a:rPr lang="en-US" sz="2000" dirty="0">
                <a:solidFill>
                  <a:schemeClr val="bg2">
                    <a:lumMod val="10000"/>
                  </a:schemeClr>
                </a:solidFill>
              </a:rPr>
              <a:t>-</a:t>
            </a:r>
            <a:r>
              <a:rPr lang="vi-VN" sz="2000" dirty="0">
                <a:solidFill>
                  <a:schemeClr val="bg2">
                    <a:lumMod val="10000"/>
                  </a:schemeClr>
                </a:solidFill>
              </a:rPr>
              <a:t> 5 ở trang 72, 73 SGK, nói tên các nhóm chất dinh dưỡng và tên từng loại thức ăn có chứa nhiều nhóm chất dinh dưỡng đó.</a:t>
            </a:r>
            <a:endParaRPr lang="en-US" sz="2000" dirty="0">
              <a:solidFill>
                <a:schemeClr val="bg2">
                  <a:lumMod val="10000"/>
                </a:schemeClr>
              </a:solidFill>
            </a:endParaRPr>
          </a:p>
        </p:txBody>
      </p:sp>
      <p:sp>
        <p:nvSpPr>
          <p:cNvPr id="9" name="TextBox 8">
            <a:extLst>
              <a:ext uri="{FF2B5EF4-FFF2-40B4-BE49-F238E27FC236}">
                <a16:creationId xmlns:a16="http://schemas.microsoft.com/office/drawing/2014/main" id="{6A1CA043-9979-42C8-BB22-B486E3253644}"/>
              </a:ext>
            </a:extLst>
          </p:cNvPr>
          <p:cNvSpPr txBox="1"/>
          <p:nvPr/>
        </p:nvSpPr>
        <p:spPr>
          <a:xfrm>
            <a:off x="3973690" y="3029763"/>
            <a:ext cx="4790485" cy="1420325"/>
          </a:xfrm>
          <a:prstGeom prst="rect">
            <a:avLst/>
          </a:prstGeom>
          <a:noFill/>
        </p:spPr>
        <p:txBody>
          <a:bodyPr wrap="square" rtlCol="0">
            <a:spAutoFit/>
          </a:bodyPr>
          <a:lstStyle/>
          <a:p>
            <a:pPr algn="just">
              <a:lnSpc>
                <a:spcPct val="150000"/>
              </a:lnSpc>
            </a:pPr>
            <a:r>
              <a:rPr lang="en-US" sz="2000" dirty="0" err="1"/>
              <a:t>Thức</a:t>
            </a:r>
            <a:r>
              <a:rPr lang="en-US" sz="2000" dirty="0"/>
              <a:t> </a:t>
            </a:r>
            <a:r>
              <a:rPr lang="en-US" sz="2000" dirty="0" err="1"/>
              <a:t>ăn</a:t>
            </a:r>
            <a:r>
              <a:rPr lang="en-US" sz="2000" dirty="0"/>
              <a:t> </a:t>
            </a:r>
            <a:r>
              <a:rPr lang="en-US" sz="2000" dirty="0" err="1"/>
              <a:t>chứa</a:t>
            </a:r>
            <a:r>
              <a:rPr lang="en-US" sz="2000" dirty="0"/>
              <a:t> </a:t>
            </a:r>
            <a:r>
              <a:rPr lang="en-US" sz="2000" dirty="0" err="1"/>
              <a:t>nhiều</a:t>
            </a:r>
            <a:r>
              <a:rPr lang="en-US" sz="2000" dirty="0"/>
              <a:t> </a:t>
            </a:r>
            <a:r>
              <a:rPr lang="en-US" sz="2000" dirty="0" err="1"/>
              <a:t>chất</a:t>
            </a:r>
            <a:r>
              <a:rPr lang="en-US" sz="2000" dirty="0"/>
              <a:t> </a:t>
            </a:r>
            <a:r>
              <a:rPr lang="en-US" sz="2000" dirty="0" err="1"/>
              <a:t>đạm</a:t>
            </a:r>
            <a:r>
              <a:rPr lang="en-US" sz="2000" dirty="0"/>
              <a:t>: </a:t>
            </a:r>
            <a:r>
              <a:rPr lang="en-US" sz="2000" dirty="0" err="1"/>
              <a:t>cá</a:t>
            </a:r>
            <a:r>
              <a:rPr lang="en-US" sz="2000" dirty="0"/>
              <a:t>, </a:t>
            </a:r>
            <a:r>
              <a:rPr lang="en-US" sz="2000" dirty="0" err="1"/>
              <a:t>trứng</a:t>
            </a:r>
            <a:r>
              <a:rPr lang="en-US" sz="2000" dirty="0"/>
              <a:t>, </a:t>
            </a:r>
            <a:r>
              <a:rPr lang="en-US" sz="2000" dirty="0" err="1"/>
              <a:t>sữa</a:t>
            </a:r>
            <a:r>
              <a:rPr lang="en-US" sz="2000" dirty="0"/>
              <a:t>, </a:t>
            </a:r>
            <a:r>
              <a:rPr lang="en-US" sz="2000" dirty="0" err="1"/>
              <a:t>thịt</a:t>
            </a:r>
            <a:r>
              <a:rPr lang="en-US" sz="2000" dirty="0"/>
              <a:t> </a:t>
            </a:r>
            <a:r>
              <a:rPr lang="en-US" sz="2000" dirty="0" err="1"/>
              <a:t>bò</a:t>
            </a:r>
            <a:r>
              <a:rPr lang="en-US" sz="2000" dirty="0"/>
              <a:t>, </a:t>
            </a:r>
            <a:r>
              <a:rPr lang="en-US" sz="2000" dirty="0" err="1"/>
              <a:t>đậu</a:t>
            </a:r>
            <a:r>
              <a:rPr lang="en-US" sz="2000" dirty="0"/>
              <a:t>, </a:t>
            </a:r>
            <a:r>
              <a:rPr lang="en-US" sz="2000" dirty="0" err="1"/>
              <a:t>đậu</a:t>
            </a:r>
            <a:r>
              <a:rPr lang="en-US" sz="2000" dirty="0"/>
              <a:t> </a:t>
            </a:r>
            <a:r>
              <a:rPr lang="en-US" sz="2000" dirty="0" err="1"/>
              <a:t>nành</a:t>
            </a:r>
            <a:r>
              <a:rPr lang="en-US" sz="2000" dirty="0"/>
              <a:t>, </a:t>
            </a:r>
            <a:r>
              <a:rPr lang="en-US" sz="2000" dirty="0" err="1"/>
              <a:t>gà</a:t>
            </a:r>
            <a:r>
              <a:rPr lang="en-US" sz="2000" dirty="0"/>
              <a:t>, </a:t>
            </a:r>
            <a:r>
              <a:rPr lang="en-US" sz="2000" dirty="0" err="1"/>
              <a:t>tôm</a:t>
            </a:r>
            <a:r>
              <a:rPr lang="en-US" sz="2000" dirty="0"/>
              <a:t>, </a:t>
            </a:r>
            <a:r>
              <a:rPr lang="en-US" sz="2000" dirty="0" err="1"/>
              <a:t>thịt</a:t>
            </a:r>
            <a:r>
              <a:rPr lang="en-US" sz="2000" dirty="0"/>
              <a:t> </a:t>
            </a:r>
            <a:r>
              <a:rPr lang="en-US" sz="2000" dirty="0" err="1"/>
              <a:t>lợn</a:t>
            </a:r>
            <a:r>
              <a:rPr lang="en-US" sz="2000" dirty="0"/>
              <a:t>,…</a:t>
            </a:r>
          </a:p>
        </p:txBody>
      </p:sp>
      <p:pic>
        <p:nvPicPr>
          <p:cNvPr id="4" name="Picture 3" descr="A collage of food items&#10;&#10;Description generated with high confidence">
            <a:extLst>
              <a:ext uri="{FF2B5EF4-FFF2-40B4-BE49-F238E27FC236}">
                <a16:creationId xmlns:a16="http://schemas.microsoft.com/office/drawing/2014/main" id="{4C6E570A-01D2-4083-B0E9-D8A0CC62E6EA}"/>
              </a:ext>
            </a:extLst>
          </p:cNvPr>
          <p:cNvPicPr>
            <a:picLocks noChangeAspect="1"/>
          </p:cNvPicPr>
          <p:nvPr/>
        </p:nvPicPr>
        <p:blipFill>
          <a:blip r:embed="rId4"/>
          <a:stretch>
            <a:fillRect/>
          </a:stretch>
        </p:blipFill>
        <p:spPr>
          <a:xfrm>
            <a:off x="627133" y="2761579"/>
            <a:ext cx="2630640" cy="1667182"/>
          </a:xfrm>
          <a:prstGeom prst="rect">
            <a:avLst/>
          </a:prstGeom>
        </p:spPr>
      </p:pic>
      <p:pic>
        <p:nvPicPr>
          <p:cNvPr id="81" name="Picture 4">
            <a:extLst>
              <a:ext uri="{FF2B5EF4-FFF2-40B4-BE49-F238E27FC236}">
                <a16:creationId xmlns:a16="http://schemas.microsoft.com/office/drawing/2014/main" id="{40F9A583-6AF3-404C-BEC1-05129D20ED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27621" y="3312466"/>
            <a:ext cx="970995" cy="393253"/>
          </a:xfrm>
          <a:prstGeom prst="rect">
            <a:avLst/>
          </a:prstGeom>
        </p:spPr>
      </p:pic>
    </p:spTree>
    <p:extLst>
      <p:ext uri="{BB962C8B-B14F-4D97-AF65-F5344CB8AC3E}">
        <p14:creationId xmlns:p14="http://schemas.microsoft.com/office/powerpoint/2010/main" val="408371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randombar(horizontal)">
                                      <p:cBhvr>
                                        <p:cTn id="15" dur="500"/>
                                        <p:tgtEl>
                                          <p:spTgt spid="8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theme/theme1.xml><?xml version="1.0" encoding="utf-8"?>
<a:theme xmlns:a="http://schemas.openxmlformats.org/drawingml/2006/main" name="Nutrition and making healthy food choices - Health- 2nd Grade by Slidesgo">
  <a:themeElements>
    <a:clrScheme name="Simple Light">
      <a:dk1>
        <a:srgbClr val="326006"/>
      </a:dk1>
      <a:lt1>
        <a:srgbClr val="DFF3D4"/>
      </a:lt1>
      <a:dk2>
        <a:srgbClr val="FCFCFC"/>
      </a:dk2>
      <a:lt2>
        <a:srgbClr val="F8E148"/>
      </a:lt2>
      <a:accent1>
        <a:srgbClr val="FF9500"/>
      </a:accent1>
      <a:accent2>
        <a:srgbClr val="FF4533"/>
      </a:accent2>
      <a:accent3>
        <a:srgbClr val="8CD365"/>
      </a:accent3>
      <a:accent4>
        <a:srgbClr val="4CAE4B"/>
      </a:accent4>
      <a:accent5>
        <a:srgbClr val="533006"/>
      </a:accent5>
      <a:accent6>
        <a:srgbClr val="A249B2"/>
      </a:accent6>
      <a:hlink>
        <a:srgbClr val="3260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1624</Words>
  <Application>Microsoft Office PowerPoint</Application>
  <PresentationFormat>On-screen Show (16:9)</PresentationFormat>
  <Paragraphs>135</Paragraphs>
  <Slides>39</Slides>
  <Notes>32</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Nunito Light</vt:lpstr>
      <vt:lpstr>Lilita One</vt:lpstr>
      <vt:lpstr>Times New Roman</vt:lpstr>
      <vt:lpstr>Poppins</vt:lpstr>
      <vt:lpstr>Calibri</vt:lpstr>
      <vt:lpstr>Nutrition and making healthy food choices - Health- 2nd Grade by Slidesgo</vt:lpstr>
      <vt:lpstr>CHÀO CẢ LỚP!  CHÀO MỪNG CÁC EM TỚI BUỔI HỌC NÀY</vt:lpstr>
      <vt:lpstr>KHỞI ĐỘNG</vt:lpstr>
      <vt:lpstr>CHỦ ĐỀ 5:  CON NGƯỜI VÀ SỨC KHỎE BÀI 17: CÁC CHẤT DINH DƯỠNG CẦN THIẾT CHO CƠ THỂ</vt:lpstr>
      <vt:lpstr>NỘI DUNG BÀI HỌC</vt:lpstr>
      <vt:lpstr>Các nhóm chất dinh dưỡng  có trong thức ăn</vt:lpstr>
      <vt:lpstr>THẢO LUẬN NHÓM</vt:lpstr>
      <vt:lpstr>THẢO LUẬN NHÓM</vt:lpstr>
      <vt:lpstr>THẢO LUẬN NHÓM</vt:lpstr>
      <vt:lpstr>THẢO LUẬN NHÓM</vt:lpstr>
      <vt:lpstr>THẢO LUẬN NHÓM</vt:lpstr>
      <vt:lpstr>THẢO LUẬN NHÓM</vt:lpstr>
      <vt:lpstr>THẢO LUẬN NHÓM</vt:lpstr>
      <vt:lpstr>KẾT LUẬN</vt:lpstr>
      <vt:lpstr>HOẠT ĐỘNG LUYỆN TẬP – VẬN DỤNG</vt:lpstr>
      <vt:lpstr>Câu hỏi</vt:lpstr>
      <vt:lpstr>Trả lời</vt:lpstr>
      <vt:lpstr>PowerPoint Presentation</vt:lpstr>
      <vt:lpstr>PowerPoint Presentation</vt:lpstr>
      <vt:lpstr>PowerPoint Presentation</vt:lpstr>
      <vt:lpstr>PowerPoint Presentation</vt:lpstr>
      <vt:lpstr>PowerPoint Presentation</vt:lpstr>
      <vt:lpstr>Vai trò của các nhóm chất dinh dưỡng đối với cơ thể</vt:lpstr>
      <vt:lpstr>TRÒ CHƠI “HỎI – ĐÁP”</vt:lpstr>
      <vt:lpstr>Vai trò của từng nhóm chất dinh dưỡng đối với cơ thể </vt:lpstr>
      <vt:lpstr>Vai trò của từng nhóm chất dinh dưỡng đối với cơ thể </vt:lpstr>
      <vt:lpstr>Vai trò của từng nhóm chất dinh dưỡng đối với cơ thể </vt:lpstr>
      <vt:lpstr>Vai trò của từng nhóm chất dinh dưỡng đối với cơ thể </vt:lpstr>
      <vt:lpstr>Vai trò của từng nhóm chất dinh dưỡng đối với cơ thể </vt:lpstr>
      <vt:lpstr>PowerPoint Presentation</vt:lpstr>
      <vt:lpstr>KẾT LUẬN</vt:lpstr>
      <vt:lpstr>HOẠT ĐỘNG LUYỆN TẬP – VẬN DỤNG</vt:lpstr>
      <vt:lpstr>Câu hỏi</vt:lpstr>
      <vt:lpstr>PowerPoint Presentation</vt:lpstr>
      <vt:lpstr>PowerPoint Presentation</vt:lpstr>
      <vt:lpstr>PowerPoint Presentation</vt:lpstr>
      <vt:lpstr>PowerPoint Presentation</vt:lpstr>
      <vt:lpstr>PowerPoint Presentation</vt:lpstr>
      <vt:lpstr>HƯỚNG DẪN VỀ NHÀ</vt:lpstr>
      <vt:lpstr>XIN CHÀO TẠM BIỆT VÀ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Whoa!</dc:title>
  <dc:creator>hi</dc:creator>
  <cp:lastModifiedBy>hi</cp:lastModifiedBy>
  <cp:revision>97</cp:revision>
  <dcterms:modified xsi:type="dcterms:W3CDTF">2023-11-13T03:04:47Z</dcterms:modified>
</cp:coreProperties>
</file>