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0" r:id="rId6"/>
    <p:sldId id="263" r:id="rId7"/>
    <p:sldId id="273" r:id="rId8"/>
    <p:sldId id="259" r:id="rId9"/>
    <p:sldId id="270" r:id="rId10"/>
    <p:sldId id="269" r:id="rId11"/>
    <p:sldId id="271" r:id="rId12"/>
    <p:sldId id="264" r:id="rId13"/>
    <p:sldId id="265" r:id="rId14"/>
    <p:sldId id="261" r:id="rId15"/>
    <p:sldId id="274" r:id="rId16"/>
    <p:sldId id="27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03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1500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EFA13-B54E-478C-A478-B66B910B5C4A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CD52-F2B2-4E43-8DBF-62B35D848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46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EFA13-B54E-478C-A478-B66B910B5C4A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CD52-F2B2-4E43-8DBF-62B35D848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83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EFA13-B54E-478C-A478-B66B910B5C4A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CD52-F2B2-4E43-8DBF-62B35D848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508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EFA13-B54E-478C-A478-B66B910B5C4A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CD52-F2B2-4E43-8DBF-62B35D848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434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EFA13-B54E-478C-A478-B66B910B5C4A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CD52-F2B2-4E43-8DBF-62B35D848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8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EFA13-B54E-478C-A478-B66B910B5C4A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CD52-F2B2-4E43-8DBF-62B35D848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55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EFA13-B54E-478C-A478-B66B910B5C4A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CD52-F2B2-4E43-8DBF-62B35D848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707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EFA13-B54E-478C-A478-B66B910B5C4A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CD52-F2B2-4E43-8DBF-62B35D848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45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EFA13-B54E-478C-A478-B66B910B5C4A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CD52-F2B2-4E43-8DBF-62B35D848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0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EFA13-B54E-478C-A478-B66B910B5C4A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CD52-F2B2-4E43-8DBF-62B35D848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124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EFA13-B54E-478C-A478-B66B910B5C4A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CD52-F2B2-4E43-8DBF-62B35D848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547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EFA13-B54E-478C-A478-B66B910B5C4A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1CD52-F2B2-4E43-8DBF-62B35D848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588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448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62500" y="1546722"/>
            <a:ext cx="3714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HP-222" panose="020B0803050302020204" pitchFamily="34" charset="0"/>
              </a:rPr>
              <a:t>TUẦN 28</a:t>
            </a:r>
            <a:endParaRPr lang="en-US" sz="4400" b="1" dirty="0">
              <a:solidFill>
                <a:srgbClr val="FF0000"/>
              </a:solidFill>
              <a:latin typeface="HP-222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470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: Rounded Corners 3"/>
          <p:cNvSpPr/>
          <p:nvPr/>
        </p:nvSpPr>
        <p:spPr>
          <a:xfrm>
            <a:off x="838200" y="278035"/>
            <a:ext cx="8886371" cy="6443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143" y="1009433"/>
            <a:ext cx="7293428" cy="39671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4271" y="4715342"/>
            <a:ext cx="10207171" cy="1942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solidFill>
                  <a:srgbClr val="002060"/>
                </a:solidFill>
                <a:latin typeface="HP-222" panose="020B0803050302020204" pitchFamily="34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latin typeface="HP-222" panose="020B0803050302020204" pitchFamily="34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HP-222" panose="020B0803050302020204" pitchFamily="34" charset="0"/>
              </a:rPr>
              <a:t>nhà</a:t>
            </a:r>
            <a:r>
              <a:rPr lang="en-US" sz="2800" b="1" dirty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-222" panose="020B0803050302020204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-222" panose="020B0803050302020204" pitchFamily="34" charset="0"/>
              </a:rPr>
              <a:t>mình</a:t>
            </a:r>
            <a:r>
              <a:rPr lang="en-US" sz="2800" b="1" dirty="0">
                <a:solidFill>
                  <a:srgbClr val="002060"/>
                </a:solidFill>
                <a:latin typeface="HP-222" panose="020B08030503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HP-222" panose="020B0803050302020204" pitchFamily="34" charset="0"/>
              </a:rPr>
              <a:t>chẳng</a:t>
            </a:r>
            <a:r>
              <a:rPr lang="en-US" sz="2800" b="1" dirty="0">
                <a:solidFill>
                  <a:srgbClr val="002060"/>
                </a:solidFill>
                <a:latin typeface="HP-222" panose="020B0803050302020204" pitchFamily="34" charset="0"/>
              </a:rPr>
              <a:t> may </a:t>
            </a:r>
            <a:r>
              <a:rPr lang="en-US" sz="2800" b="1" dirty="0" err="1">
                <a:solidFill>
                  <a:srgbClr val="002060"/>
                </a:solidFill>
                <a:latin typeface="HP-222" panose="020B0803050302020204" pitchFamily="34" charset="0"/>
              </a:rPr>
              <a:t>chúng</a:t>
            </a:r>
            <a:r>
              <a:rPr lang="en-US" sz="2800" b="1" dirty="0">
                <a:solidFill>
                  <a:srgbClr val="002060"/>
                </a:solidFill>
                <a:latin typeface="HP-222" panose="020B0803050302020204" pitchFamily="34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HP-222" panose="020B0803050302020204" pitchFamily="34" charset="0"/>
              </a:rPr>
              <a:t>bị</a:t>
            </a:r>
            <a:r>
              <a:rPr lang="en-US" sz="2800" b="1" dirty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-222" panose="020B0803050302020204" pitchFamily="34" charset="0"/>
              </a:rPr>
              <a:t>thương</a:t>
            </a:r>
            <a:r>
              <a:rPr lang="en-US" sz="2800" b="1" dirty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-222" panose="020B0803050302020204" pitchFamily="34" charset="0"/>
              </a:rPr>
              <a:t>nhẹ</a:t>
            </a:r>
            <a:r>
              <a:rPr lang="en-US" sz="2800" b="1" dirty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-222" panose="020B0803050302020204" pitchFamily="34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latin typeface="HP-222" panose="020B0803050302020204" pitchFamily="34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HP-222" panose="020B0803050302020204" pitchFamily="34" charset="0"/>
              </a:rPr>
              <a:t>đứt</a:t>
            </a:r>
            <a:r>
              <a:rPr lang="en-US" sz="2800" b="1" dirty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-222" panose="020B0803050302020204" pitchFamily="34" charset="0"/>
              </a:rPr>
              <a:t>tay</a:t>
            </a:r>
            <a:r>
              <a:rPr lang="en-US" sz="2800" b="1" dirty="0">
                <a:solidFill>
                  <a:srgbClr val="002060"/>
                </a:solidFill>
                <a:latin typeface="HP-222" panose="020B08030503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HP-222" panose="020B0803050302020204" pitchFamily="34" charset="0"/>
              </a:rPr>
              <a:t>trầy</a:t>
            </a:r>
            <a:r>
              <a:rPr lang="en-US" sz="2800" b="1" dirty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-222" panose="020B0803050302020204" pitchFamily="34" charset="0"/>
              </a:rPr>
              <a:t>xước</a:t>
            </a:r>
            <a:r>
              <a:rPr lang="en-US" sz="2800" b="1" dirty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-222" panose="020B0803050302020204" pitchFamily="34" charset="0"/>
              </a:rPr>
              <a:t>thì</a:t>
            </a:r>
            <a:r>
              <a:rPr lang="en-US" sz="2800" b="1" dirty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-222" panose="020B08030503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-222" panose="020B0803050302020204" pitchFamily="34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-222" panose="020B08030503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-222" panose="020B0803050302020204" pitchFamily="34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-222" panose="020B0803050302020204" pitchFamily="34" charset="0"/>
              </a:rPr>
              <a:t>lấy</a:t>
            </a:r>
            <a:r>
              <a:rPr lang="en-US" sz="2800" b="1" dirty="0">
                <a:solidFill>
                  <a:srgbClr val="002060"/>
                </a:solidFill>
                <a:latin typeface="HP-222" panose="020B0803050302020204" pitchFamily="34" charset="0"/>
              </a:rPr>
              <a:t> bang </a:t>
            </a:r>
            <a:r>
              <a:rPr lang="en-US" sz="2800" b="1" dirty="0" err="1">
                <a:solidFill>
                  <a:srgbClr val="002060"/>
                </a:solidFill>
                <a:latin typeface="HP-222" panose="020B0803050302020204" pitchFamily="34" charset="0"/>
              </a:rPr>
              <a:t>gạc</a:t>
            </a:r>
            <a:r>
              <a:rPr lang="en-US" sz="2800" b="1" dirty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-222" panose="020B0803050302020204" pitchFamily="34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-222" panose="020B0803050302020204" pitchFamily="34" charset="0"/>
              </a:rPr>
              <a:t>tự</a:t>
            </a:r>
            <a:r>
              <a:rPr lang="en-US" sz="2800" b="1" dirty="0">
                <a:solidFill>
                  <a:srgbClr val="002060"/>
                </a:solidFill>
                <a:latin typeface="HP-222" panose="020B0803050302020204" pitchFamily="34" charset="0"/>
              </a:rPr>
              <a:t> bang </a:t>
            </a:r>
            <a:r>
              <a:rPr lang="en-US" sz="2800" b="1" dirty="0" err="1">
                <a:solidFill>
                  <a:srgbClr val="002060"/>
                </a:solidFill>
                <a:latin typeface="HP-222" panose="020B0803050302020204" pitchFamily="34" charset="0"/>
              </a:rPr>
              <a:t>vết</a:t>
            </a:r>
            <a:r>
              <a:rPr lang="en-US" sz="2800" b="1" dirty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-222" panose="020B0803050302020204" pitchFamily="34" charset="0"/>
              </a:rPr>
              <a:t>thương</a:t>
            </a:r>
            <a:r>
              <a:rPr lang="en-US" sz="2800" b="1" dirty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-222" panose="020B08030503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-222" panose="020B0803050302020204" pitchFamily="34" charset="0"/>
              </a:rPr>
              <a:t>mình</a:t>
            </a:r>
            <a:endParaRPr lang="en-US" sz="2800" b="1" dirty="0">
              <a:solidFill>
                <a:srgbClr val="002060"/>
              </a:solidFill>
              <a:latin typeface="HP-222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410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Kỹ Năng Sống Cho Bé - An Toàn Khi Ở Nhà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1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909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12571" y="2546421"/>
            <a:ext cx="853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Củng</a:t>
            </a:r>
            <a:r>
              <a:rPr lang="en-US" sz="8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cố</a:t>
            </a:r>
            <a:r>
              <a:rPr lang="en-US" sz="8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8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dặn</a:t>
            </a:r>
            <a:r>
              <a:rPr lang="en-US" sz="8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dò</a:t>
            </a:r>
            <a:endParaRPr lang="en-US" sz="88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494887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1"/>
            <a:ext cx="11945256" cy="6691086"/>
          </a:xfrm>
        </p:spPr>
      </p:pic>
      <p:sp>
        <p:nvSpPr>
          <p:cNvPr id="6" name="TextBox 5"/>
          <p:cNvSpPr txBox="1"/>
          <p:nvPr/>
        </p:nvSpPr>
        <p:spPr>
          <a:xfrm>
            <a:off x="1103086" y="2805892"/>
            <a:ext cx="10435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3: </a:t>
            </a:r>
            <a:r>
              <a:rPr lang="en-US" sz="5400" b="1" dirty="0" err="1">
                <a:solidFill>
                  <a:srgbClr val="FF0000"/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Sinh</a:t>
            </a:r>
            <a:r>
              <a:rPr lang="en-US" sz="5400" b="1" dirty="0">
                <a:solidFill>
                  <a:srgbClr val="FF0000"/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solidFill>
                  <a:srgbClr val="FF0000"/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lớp</a:t>
            </a:r>
            <a:endParaRPr lang="en-US" sz="5400" b="1" dirty="0">
              <a:solidFill>
                <a:srgbClr val="FF0000"/>
              </a:solidFill>
              <a:latin typeface="HP-222" panose="020B08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3087" y="3965780"/>
            <a:ext cx="110834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1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890" y="2267502"/>
            <a:ext cx="5868219" cy="346758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2" y="118048"/>
            <a:ext cx="11292114" cy="673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49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ột Sợi Rơm Vàng ♪ Bé MAI VY Thần Đông Âm Nhạc Việt Nam [MV Official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8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34848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12571" y="2546421"/>
            <a:ext cx="853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Củng</a:t>
            </a:r>
            <a:r>
              <a:rPr lang="en-US" sz="8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cố</a:t>
            </a:r>
            <a:r>
              <a:rPr lang="en-US" sz="8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8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dặn</a:t>
            </a:r>
            <a:r>
              <a:rPr lang="en-US" sz="8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dò</a:t>
            </a:r>
            <a:endParaRPr lang="en-US" sz="88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41190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ọn bộ background powerpoint đẹp và chuyên nghiệp nhất cho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32146" y="1089899"/>
            <a:ext cx="8456033" cy="2339102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Hát</a:t>
            </a:r>
            <a:r>
              <a:rPr lang="en-US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7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múa</a:t>
            </a:r>
            <a:r>
              <a:rPr lang="en-US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7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</a:t>
            </a:r>
            <a:endParaRPr lang="en-US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“</a:t>
            </a:r>
            <a:r>
              <a:rPr lang="en-US" sz="7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Em</a:t>
            </a:r>
            <a:r>
              <a:rPr lang="en-US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7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yêu</a:t>
            </a:r>
            <a:r>
              <a:rPr lang="en-US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7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trường</a:t>
            </a:r>
            <a:r>
              <a:rPr lang="en-US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7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em</a:t>
            </a:r>
            <a:r>
              <a:rPr lang="en-US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6032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3043589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448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7895" y="1030288"/>
            <a:ext cx="10747513" cy="1811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HP-222" panose="020B0803050302020204" pitchFamily="34" charset="0"/>
              </a:rPr>
              <a:t>HOẠT ĐỘNG GIÁO DỤC THEO CHỦ ĐỀ: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HP-222" panose="020B0803050302020204" pitchFamily="34" charset="0"/>
              </a:rPr>
              <a:t>AN TOÀN KHI Ở NHÀ</a:t>
            </a:r>
          </a:p>
        </p:txBody>
      </p:sp>
    </p:spTree>
    <p:extLst>
      <p:ext uri="{BB962C8B-B14F-4D97-AF65-F5344CB8AC3E}">
        <p14:creationId xmlns:p14="http://schemas.microsoft.com/office/powerpoint/2010/main" val="146788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: Rounded Corners 3"/>
          <p:cNvSpPr/>
          <p:nvPr/>
        </p:nvSpPr>
        <p:spPr>
          <a:xfrm>
            <a:off x="838200" y="237504"/>
            <a:ext cx="10515600" cy="107446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31" y="1439586"/>
            <a:ext cx="4714460" cy="26768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87" y="1439586"/>
            <a:ext cx="4622456" cy="27435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008" y="4183169"/>
            <a:ext cx="4608443" cy="267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8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: Rounded Corners 3"/>
          <p:cNvSpPr/>
          <p:nvPr/>
        </p:nvSpPr>
        <p:spPr>
          <a:xfrm>
            <a:off x="838200" y="237504"/>
            <a:ext cx="10515600" cy="107446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767" y="1439585"/>
            <a:ext cx="4520666" cy="26993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39585"/>
            <a:ext cx="4779047" cy="26993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4266574"/>
            <a:ext cx="4685068" cy="240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9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3965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6207" y="352879"/>
            <a:ext cx="104013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KẾT LUẬN: 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    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tránh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Leo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trèo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thang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gây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ngã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bật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bếp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đun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nấu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bỏng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; 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sờ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cắm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ổ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giật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; 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nghịch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dao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kéo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nhọn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đứt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660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9875"/>
            <a:ext cx="10515600" cy="663575"/>
          </a:xfrm>
        </p:spPr>
        <p:txBody>
          <a:bodyPr>
            <a:normAutofit/>
          </a:bodyPr>
          <a:lstStyle/>
          <a:p>
            <a:endParaRPr lang="en-US" sz="3200" b="1" dirty="0">
              <a:solidFill>
                <a:srgbClr val="FF0000"/>
              </a:solidFill>
              <a:latin typeface="HP-222" panose="020B0803050302020204" pitchFamily="34" charset="0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838200" y="237505"/>
            <a:ext cx="5456583" cy="69594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ĐÓNG VAI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399" y="965820"/>
            <a:ext cx="6930887" cy="575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95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0" y="0"/>
            <a:ext cx="10858500" cy="5835083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KẾT LUẬN: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    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Khi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nhà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tuyệt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đối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lạ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nhà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dù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bất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cứ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lí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do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Chúng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ta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chối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họ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nếu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hãy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nhanh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chóng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gọi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thoại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bố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thân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hoặc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hét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thật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to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mọi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xung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quanh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nghe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thấy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Còn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khi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cháy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nên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hét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to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lên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mọi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giúp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đỡ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hoặc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nhanh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chóng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gọi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điện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chú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cứu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hỏa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 114 </a:t>
            </a:r>
            <a:r>
              <a:rPr lang="en-US" sz="3000" b="1" dirty="0" err="1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nhé</a:t>
            </a:r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HP-222" panose="020B080305030202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76581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318</Words>
  <Application>Microsoft Office PowerPoint</Application>
  <PresentationFormat>Widescreen</PresentationFormat>
  <Paragraphs>22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HP001 4 hàng</vt:lpstr>
      <vt:lpstr>HP-222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</cp:revision>
  <dcterms:created xsi:type="dcterms:W3CDTF">2020-09-03T05:19:01Z</dcterms:created>
  <dcterms:modified xsi:type="dcterms:W3CDTF">2020-09-06T00:50:50Z</dcterms:modified>
</cp:coreProperties>
</file>