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</p:sldMasterIdLst>
  <p:notesMasterIdLst>
    <p:notesMasterId r:id="rId30"/>
  </p:notesMasterIdLst>
  <p:sldIdLst>
    <p:sldId id="256" r:id="rId5"/>
    <p:sldId id="297" r:id="rId6"/>
    <p:sldId id="257" r:id="rId7"/>
    <p:sldId id="279" r:id="rId8"/>
    <p:sldId id="259" r:id="rId9"/>
    <p:sldId id="260" r:id="rId10"/>
    <p:sldId id="261" r:id="rId11"/>
    <p:sldId id="263" r:id="rId12"/>
    <p:sldId id="294" r:id="rId13"/>
    <p:sldId id="280" r:id="rId14"/>
    <p:sldId id="281" r:id="rId15"/>
    <p:sldId id="295" r:id="rId16"/>
    <p:sldId id="296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74" r:id="rId28"/>
    <p:sldId id="276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DBEC"/>
    <a:srgbClr val="80D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8" autoAdjust="0"/>
    <p:restoredTop sz="94660"/>
  </p:normalViewPr>
  <p:slideViewPr>
    <p:cSldViewPr snapToGrid="0">
      <p:cViewPr varScale="1">
        <p:scale>
          <a:sx n="70" d="100"/>
          <a:sy n="70" d="100"/>
        </p:scale>
        <p:origin x="4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2C84E-5894-422C-8786-E168FF966162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74894-6E2F-484B-BE29-D6E7C83F44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7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478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13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85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67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454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5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302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413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434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93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4643726-A2B8-4E48-886D-621E6AD2A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667B04-EEB4-4F69-A8C5-FE5BE57FC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1DB87E-634A-4CE9-BB41-382C4F79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62619-26B0-47D9-BF9E-AB51BA29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2AAD2B-12BA-400E-8A36-AD96D5514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064592-A3DC-45D3-8B62-D3F92FB50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CB3424-AC24-4B44-A6D9-5BBD96EA9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BD2239-A3C1-404B-BA96-C81BA874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1946DB-23CE-4825-A19A-0A8306ED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9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6EB42F-B80E-408D-BD06-AE9422D8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594F4F-3BA1-4D7B-A477-D0DAE0A55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E3273-9CC4-4EB8-A9DA-220B604A0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0EBF57-C85C-45C9-8E1B-14D8E9FD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7A6E4A-AAF3-42BF-AEEF-F1A6C933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DC1E68-8711-487A-9721-EFA249D8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6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256000-5FD5-41E4-A64C-9954D0F3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4A3781-ACFF-4FDA-929D-D2C1E9D0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6C974F-8C53-48A6-9260-43D52DA8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F361F1-685A-4BA9-898E-BDB7DE864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9977-FA3A-4854-BEEA-79047940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5A3A5E-D19A-4EFE-9BB2-6AAF25E22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F8D34C-33A7-446D-83E3-593BB4679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383D94-8DA3-48E5-A8AB-01FBFECE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EA471D-28FD-4AC8-A782-0B6A5BFC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D3AB07-FF8F-496E-B9D6-CB09A799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0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61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6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73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52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2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61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71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83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57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5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1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62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84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22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357E6E-516F-4C92-8160-BC95FE9CD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6"/>
          <a:stretch/>
        </p:blipFill>
        <p:spPr>
          <a:xfrm>
            <a:off x="5533052" y="2262380"/>
            <a:ext cx="5940855" cy="48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09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67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85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70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60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72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38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99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1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7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图片包含 舞者, 室内, 运动, 餐桌&#10;&#10;已生成高可信度的说明">
            <a:extLst>
              <a:ext uri="{FF2B5EF4-FFF2-40B4-BE49-F238E27FC236}">
                <a16:creationId xmlns:a16="http://schemas.microsoft.com/office/drawing/2014/main" id="{16FAAC3C-6FEC-4D8F-9CB1-BDBE61C7B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8266" flipH="1">
            <a:off x="8014129" y="3317546"/>
            <a:ext cx="4126828" cy="35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96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735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82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84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733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80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42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84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9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80055-A2F9-4130-8F17-B7E003703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06A185-09F1-4531-AAD2-15D8F9263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55EA8-C8B4-43AF-8426-A3BD3DA0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6807C5-FE07-4A0F-9215-C7D12CD4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3CD3C1-461C-42DB-8908-6981C3DD3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CD6887-F2F0-4AC1-8F28-AE467D5E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E3D762-7DFB-4C4F-8884-C36F4F312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876002-F5DA-4166-AAC1-D662EA215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605839-198B-46BB-96BB-3F187879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3FF21D-6FAB-4578-A4D9-9C132586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1B25F6-A2FE-4F3B-BEAA-EB504880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8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8360AF-9FD6-44B6-9753-FDA5308E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B8C288-D5CF-49E7-A5A9-FFC1CD418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F83A39-DBCA-48C5-B8CF-48643DEE0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11EF66C-DD5C-410E-ABD5-93284FEA6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6C11A65-2298-422F-A5CC-E93A811B2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08DADA8-D7A4-4694-AEAE-AC7F3B33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E3385A8-18F1-4431-B2F5-3FB9210B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8CF889B-2F56-4E2C-922A-E5EB5090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251F7-D7BC-4CC9-8208-B91C7270F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75D5F6-A860-428D-BD10-EA68133D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2E29AD7-49F8-4773-BCB3-E9F56DC9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96803A-2DC8-409B-8A36-1C5D923B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2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1A400F-5C75-4335-A281-B2C5F54EF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D2C92C-C91E-4A00-A63F-E9A2D4F22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EE613F-6230-466A-B439-9F5833F8D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106C9-CC8D-4990-9123-D2CB7B3103EF}" type="datetimeFigureOut">
              <a:rPr lang="zh-CN" altLang="en-US" smtClean="0"/>
              <a:t>2020/8/19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6FF9E-3CA9-4079-9EB2-9B989BB11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02A2BE-B6D5-495E-A9C0-27581B30C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87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8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9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1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slide" Target="slide11.xml"/><Relationship Id="rId21" Type="http://schemas.openxmlformats.org/officeDocument/2006/relationships/slide" Target="slide18.xml"/><Relationship Id="rId7" Type="http://schemas.openxmlformats.org/officeDocument/2006/relationships/image" Target="../media/image21.png"/><Relationship Id="rId12" Type="http://schemas.openxmlformats.org/officeDocument/2006/relationships/slide" Target="slide14.xml"/><Relationship Id="rId17" Type="http://schemas.openxmlformats.org/officeDocument/2006/relationships/slide" Target="slide16.xml"/><Relationship Id="rId25" Type="http://schemas.openxmlformats.org/officeDocument/2006/relationships/slide" Target="slide20.xml"/><Relationship Id="rId2" Type="http://schemas.openxmlformats.org/officeDocument/2006/relationships/slide" Target="slide6.xml"/><Relationship Id="rId16" Type="http://schemas.openxmlformats.org/officeDocument/2006/relationships/slide" Target="slide9.xml"/><Relationship Id="rId20" Type="http://schemas.openxmlformats.org/officeDocument/2006/relationships/image" Target="../media/image26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12.xml"/><Relationship Id="rId11" Type="http://schemas.openxmlformats.org/officeDocument/2006/relationships/slide" Target="slide7.xml"/><Relationship Id="rId24" Type="http://schemas.openxmlformats.org/officeDocument/2006/relationships/image" Target="../media/image28.png"/><Relationship Id="rId5" Type="http://schemas.openxmlformats.org/officeDocument/2006/relationships/slide" Target="slide5.xml"/><Relationship Id="rId15" Type="http://schemas.openxmlformats.org/officeDocument/2006/relationships/image" Target="../media/image24.png"/><Relationship Id="rId23" Type="http://schemas.openxmlformats.org/officeDocument/2006/relationships/slide" Target="slide19.xml"/><Relationship Id="rId28" Type="http://schemas.openxmlformats.org/officeDocument/2006/relationships/image" Target="../media/image30.png"/><Relationship Id="rId10" Type="http://schemas.openxmlformats.org/officeDocument/2006/relationships/image" Target="../media/image22.png"/><Relationship Id="rId19" Type="http://schemas.openxmlformats.org/officeDocument/2006/relationships/slide" Target="slide17.xml"/><Relationship Id="rId4" Type="http://schemas.openxmlformats.org/officeDocument/2006/relationships/image" Target="../media/image20.png"/><Relationship Id="rId9" Type="http://schemas.openxmlformats.org/officeDocument/2006/relationships/slide" Target="slide13.xml"/><Relationship Id="rId14" Type="http://schemas.openxmlformats.org/officeDocument/2006/relationships/slide" Target="slide15.xml"/><Relationship Id="rId22" Type="http://schemas.openxmlformats.org/officeDocument/2006/relationships/image" Target="../media/image27.png"/><Relationship Id="rId27" Type="http://schemas.openxmlformats.org/officeDocument/2006/relationships/slide" Target="slide21.xml"/><Relationship Id="rId30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zOpeYJ5BO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image" Target="../media/image35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片包含 舞者, 室内, 运动, 餐桌&#10;&#10;已生成高可信度的说明">
            <a:extLst>
              <a:ext uri="{FF2B5EF4-FFF2-40B4-BE49-F238E27FC236}">
                <a16:creationId xmlns:a16="http://schemas.microsoft.com/office/drawing/2014/main" id="{82218DC8-5BCB-4422-87A0-E2AFA1485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72" y="2009422"/>
            <a:ext cx="4323409" cy="37655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30AEBD-B543-42FF-B3A6-5E3B8B81D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27" y="2973916"/>
            <a:ext cx="4412724" cy="34043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4FD3F9B-867D-4183-8A54-10B102CDF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7" y="2107592"/>
            <a:ext cx="9877778" cy="48355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C893A739-6958-407D-9AED-174D03F0E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8272" y="-12319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4225" y="1539836"/>
            <a:ext cx="5362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Bài</a:t>
            </a:r>
            <a:r>
              <a:rPr lang="en-US" sz="40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1: </a:t>
            </a:r>
            <a:r>
              <a:rPr lang="en-US" sz="40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Gia</a:t>
            </a:r>
            <a:r>
              <a:rPr lang="en-US" sz="40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đình</a:t>
            </a:r>
            <a:r>
              <a:rPr lang="en-US" sz="40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endParaRPr lang="en-US" sz="4000" b="1" dirty="0" smtClean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ctr"/>
            <a:r>
              <a:rPr lang="en-US" sz="40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(</a:t>
            </a:r>
            <a:r>
              <a:rPr lang="en-US" sz="40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Tiết</a:t>
            </a:r>
            <a:r>
              <a:rPr lang="en-US" sz="40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3)</a:t>
            </a:r>
            <a:endParaRPr lang="en-US" sz="4000" b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1524000" y="304800"/>
            <a:ext cx="1905000" cy="1524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1+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04801"/>
            <a:ext cx="1600200" cy="1091045"/>
          </a:xfrm>
          <a:prstGeom prst="rect">
            <a:avLst/>
          </a:prstGeom>
        </p:spPr>
      </p:pic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3733800" y="304800"/>
            <a:ext cx="2057400" cy="1524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2+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38600" y="545802"/>
            <a:ext cx="1371600" cy="1084562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</p:cNvPr>
          <p:cNvSpPr/>
          <p:nvPr/>
        </p:nvSpPr>
        <p:spPr>
          <a:xfrm>
            <a:off x="6019800" y="381000"/>
            <a:ext cx="1828800" cy="1447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3 +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72202" y="685800"/>
            <a:ext cx="1406769" cy="914400"/>
          </a:xfrm>
          <a:prstGeom prst="rect">
            <a:avLst/>
          </a:prstGeom>
        </p:spPr>
      </p:pic>
      <p:sp>
        <p:nvSpPr>
          <p:cNvPr id="11" name="Oval 10">
            <a:hlinkClick r:id="rId11" action="ppaction://hlinksldjump"/>
          </p:cNvPr>
          <p:cNvSpPr/>
          <p:nvPr/>
        </p:nvSpPr>
        <p:spPr>
          <a:xfrm>
            <a:off x="8077200" y="381000"/>
            <a:ext cx="2286000" cy="1447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25300fd8fc33eb2f6ac19a68e6a81275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29600" y="609600"/>
            <a:ext cx="1981200" cy="1025692"/>
          </a:xfrm>
          <a:prstGeom prst="rect">
            <a:avLst/>
          </a:prstGeom>
        </p:spPr>
      </p:pic>
      <p:sp>
        <p:nvSpPr>
          <p:cNvPr id="12" name="Oval 11">
            <a:hlinkClick r:id="rId8" action="ppaction://hlinksldjump"/>
          </p:cNvPr>
          <p:cNvSpPr/>
          <p:nvPr/>
        </p:nvSpPr>
        <p:spPr>
          <a:xfrm>
            <a:off x="1524000" y="2667000"/>
            <a:ext cx="2057400" cy="1752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5a151c87f1f159262a412ad550c34737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24000" y="2590800"/>
            <a:ext cx="1905000" cy="1988128"/>
          </a:xfrm>
          <a:prstGeom prst="rect">
            <a:avLst/>
          </a:prstGeom>
        </p:spPr>
      </p:pic>
      <p:sp>
        <p:nvSpPr>
          <p:cNvPr id="14" name="Oval 13">
            <a:hlinkClick r:id="rId16" action="ppaction://hlinksldjump"/>
          </p:cNvPr>
          <p:cNvSpPr/>
          <p:nvPr/>
        </p:nvSpPr>
        <p:spPr>
          <a:xfrm>
            <a:off x="3886200" y="2743200"/>
            <a:ext cx="2057400" cy="1676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7d4470d62d3e0b19644541698baf1501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191000" y="2819400"/>
            <a:ext cx="1371600" cy="145409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248400" y="2667000"/>
            <a:ext cx="1828800" cy="1600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769fb3d7e45393990652fdf95cb238e4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248400" y="2590801"/>
            <a:ext cx="1676400" cy="1676399"/>
          </a:xfrm>
          <a:prstGeom prst="rect">
            <a:avLst/>
          </a:prstGeom>
        </p:spPr>
      </p:pic>
      <p:sp>
        <p:nvSpPr>
          <p:cNvPr id="18" name="Oval 17">
            <a:hlinkClick r:id="rId3" action="ppaction://hlinksldjump"/>
          </p:cNvPr>
          <p:cNvSpPr/>
          <p:nvPr/>
        </p:nvSpPr>
        <p:spPr>
          <a:xfrm>
            <a:off x="8305800" y="2667000"/>
            <a:ext cx="2057400" cy="1524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0d6e260c858d1fa1cbc211518e568fef.pn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flipH="1">
            <a:off x="8534400" y="2819401"/>
            <a:ext cx="1295400" cy="121102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524000" y="5334000"/>
            <a:ext cx="1981200" cy="1371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 descr="d1a335d0de61ef5df51dc0b267c8895b.png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828800" y="5356578"/>
            <a:ext cx="1447800" cy="1233310"/>
          </a:xfrm>
          <a:prstGeom prst="rect">
            <a:avLst/>
          </a:prstGeom>
        </p:spPr>
      </p:pic>
      <p:sp>
        <p:nvSpPr>
          <p:cNvPr id="22" name="Oval 21">
            <a:hlinkClick r:id="rId9" action="ppaction://hlinksldjump"/>
          </p:cNvPr>
          <p:cNvSpPr/>
          <p:nvPr/>
        </p:nvSpPr>
        <p:spPr>
          <a:xfrm>
            <a:off x="4038600" y="4953000"/>
            <a:ext cx="1981200" cy="1905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 descr="c569e430ce69e7fc572cb9e83e7ebb13.png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191000" y="4856968"/>
            <a:ext cx="1905000" cy="2001032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6400800" y="5105400"/>
            <a:ext cx="1981200" cy="1752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 descr="to chim.png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629400" y="5257800"/>
            <a:ext cx="1524000" cy="16002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610600" y="5105400"/>
            <a:ext cx="1905000" cy="1752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26" descr="chim.png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763000" y="5257800"/>
            <a:ext cx="1524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75430" y="228601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71800" y="2590801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2514600"/>
            <a:ext cx="4130488" cy="79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1" y="3581401"/>
            <a:ext cx="664969" cy="8085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62400" y="3581400"/>
            <a:ext cx="4052046" cy="7261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71801" y="4572000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62400" y="4572001"/>
            <a:ext cx="4038600" cy="806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8093" y="779057"/>
            <a:ext cx="513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 descr="1+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3900" y="4975412"/>
            <a:ext cx="2057400" cy="107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75430" y="228601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95600" y="4809460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4809459"/>
            <a:ext cx="4130488" cy="79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1" y="2752060"/>
            <a:ext cx="664969" cy="8085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62400" y="2752059"/>
            <a:ext cx="4052046" cy="7261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71801" y="3742659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62400" y="3742660"/>
            <a:ext cx="4038600" cy="806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04284" y="684096"/>
            <a:ext cx="5946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2+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0731" y="4549483"/>
            <a:ext cx="1981200" cy="146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75430" y="228601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95600" y="5202862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5202861"/>
            <a:ext cx="4130488" cy="79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1" y="3145462"/>
            <a:ext cx="664969" cy="8085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62400" y="3145461"/>
            <a:ext cx="4052046" cy="7261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71801" y="4136061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62400" y="4136062"/>
            <a:ext cx="4038600" cy="806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17129" y="665421"/>
            <a:ext cx="5748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 descr="3 +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4400" y="49530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5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75430" y="228601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95600" y="3657601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3581400"/>
            <a:ext cx="4130488" cy="79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1" y="4724400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62400" y="4648201"/>
            <a:ext cx="4038600" cy="806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1" y="2590801"/>
            <a:ext cx="4171949" cy="7261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1" y="2590800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84468" y="638853"/>
            <a:ext cx="5449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 descr="25300fd8fc33eb2f6ac19a68e6a81275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7200" y="5334000"/>
            <a:ext cx="2590800" cy="13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3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75430" y="228601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19400" y="3733801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3581400"/>
            <a:ext cx="4130488" cy="79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95601" y="4800600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62400" y="4648201"/>
            <a:ext cx="4038600" cy="806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Lau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1" y="2590801"/>
            <a:ext cx="4171949" cy="7261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Lau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1" y="2590800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88724" y="653594"/>
            <a:ext cx="538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 descr="5a151c87f1f159262a412ad550c34737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9600" y="4191000"/>
            <a:ext cx="1905000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9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41126" y="314898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667000" y="5171362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0" y="5018961"/>
            <a:ext cx="4191000" cy="9162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19401" y="2961562"/>
            <a:ext cx="664969" cy="8085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2885361"/>
            <a:ext cx="4114800" cy="7261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1" y="4104561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0" y="3952162"/>
            <a:ext cx="4191000" cy="806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3320" y="797222"/>
            <a:ext cx="5732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 descr="7d4470d62d3e0b19644541698baf150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8201" y="3810000"/>
            <a:ext cx="1960191" cy="27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75430" y="228601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19400" y="2743201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2743200"/>
            <a:ext cx="4130488" cy="79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19401" y="3657601"/>
            <a:ext cx="664969" cy="8085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62400" y="3733800"/>
            <a:ext cx="4114800" cy="7261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1" y="4800600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62400" y="4648201"/>
            <a:ext cx="4191000" cy="806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08276" y="597095"/>
            <a:ext cx="5423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 descr="769fb3d7e45393990652fdf95cb238e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7200" y="2819400"/>
            <a:ext cx="25908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7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75430" y="228601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19400" y="2743201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4800600"/>
            <a:ext cx="4130488" cy="79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95601" y="3657601"/>
            <a:ext cx="664969" cy="8085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62400" y="3733800"/>
            <a:ext cx="4114800" cy="7261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95601" y="4800600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6200" y="2743201"/>
            <a:ext cx="4191000" cy="806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0580" y="710925"/>
            <a:ext cx="5345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 descr="0d6e260c858d1fa1cbc211518e568fef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382000" y="4572000"/>
            <a:ext cx="2057400" cy="192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7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95601" y="334879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19400" y="2743201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3886200"/>
            <a:ext cx="4130488" cy="79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95601" y="4800601"/>
            <a:ext cx="664969" cy="8085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8600" y="4876800"/>
            <a:ext cx="3962400" cy="7261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95601" y="3657600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6200" y="2743201"/>
            <a:ext cx="4191000" cy="806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8326" y="774618"/>
            <a:ext cx="5199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 descr="d1a335d0de61ef5df51dc0b267c8895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0" y="4800600"/>
            <a:ext cx="2286000" cy="19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5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7346022" cy="595135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KHỞI ĐỘNG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6776" y="2176272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hlinkClick r:id="rId3"/>
              </a:rPr>
              <a:t>https</a:t>
            </a:r>
            <a:r>
              <a:rPr lang="en-US" sz="32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hlinkClick r:id="rId3"/>
              </a:rPr>
              <a:t>://www.youtube.com/watch?v=4zOpeYJ5BOc</a:t>
            </a:r>
            <a:endParaRPr lang="en-US" sz="32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1064" y="995071"/>
            <a:ext cx="246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Cùng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hát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nào</a:t>
            </a:r>
            <a:r>
              <a:rPr lang="en-US" sz="28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!</a:t>
            </a:r>
            <a:endParaRPr lang="en-US" sz="28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75430" y="228601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19400" y="4898407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4898406"/>
            <a:ext cx="4130488" cy="79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củi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95601" y="3907807"/>
            <a:ext cx="664969" cy="8085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3907806"/>
            <a:ext cx="4038600" cy="7261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Lau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62401" y="2993407"/>
            <a:ext cx="4038599" cy="7261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19401" y="2917206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4140" y="684096"/>
            <a:ext cx="5619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1" name="Picture 20" descr="c569e430ce69e7fc572cb9e83e7ebb1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8201" y="3048000"/>
            <a:ext cx="19274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4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75430" y="228601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2895601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3800" y="2819400"/>
            <a:ext cx="4343400" cy="79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Lau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19401" y="4876801"/>
            <a:ext cx="664969" cy="8085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0" y="4953000"/>
            <a:ext cx="4267200" cy="7261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33800" y="3962401"/>
            <a:ext cx="4343400" cy="7261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19401" y="3886200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1737" y="706440"/>
            <a:ext cx="5784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 descr="to chim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3657600"/>
            <a:ext cx="2895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9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75430" y="228601"/>
            <a:ext cx="6497170" cy="2164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667000" y="3962401"/>
            <a:ext cx="738926" cy="7638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B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3962400"/>
            <a:ext cx="4038600" cy="79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1" y="4953001"/>
            <a:ext cx="664969" cy="7323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C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4953000"/>
            <a:ext cx="4038600" cy="7261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1" y="2895601"/>
            <a:ext cx="4038599" cy="7261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1" y="2819400"/>
            <a:ext cx="667769" cy="807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A</a:t>
            </a:r>
            <a:endParaRPr lang="vi-VN" sz="40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66663" y="691698"/>
            <a:ext cx="5114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2" name="Picture 21" descr="chimxanh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7200" y="3886200"/>
            <a:ext cx="2362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3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+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1524001"/>
            <a:ext cx="3124200" cy="1745557"/>
          </a:xfrm>
          <a:prstGeom prst="rect">
            <a:avLst/>
          </a:prstGeom>
        </p:spPr>
      </p:pic>
      <p:pic>
        <p:nvPicPr>
          <p:cNvPr id="6" name="Picture 5" descr="3 +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1" y="3248892"/>
            <a:ext cx="3395010" cy="1558599"/>
          </a:xfrm>
          <a:prstGeom prst="rect">
            <a:avLst/>
          </a:prstGeom>
        </p:spPr>
      </p:pic>
      <p:pic>
        <p:nvPicPr>
          <p:cNvPr id="9" name="Picture 8" descr="7d4470d62d3e0b19644541698baf15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1" y="2438401"/>
            <a:ext cx="1502991" cy="2089793"/>
          </a:xfrm>
          <a:prstGeom prst="rect">
            <a:avLst/>
          </a:prstGeom>
        </p:spPr>
      </p:pic>
      <p:pic>
        <p:nvPicPr>
          <p:cNvPr id="10" name="Picture 9" descr="5a151c87f1f159262a412ad550c3473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2133600"/>
            <a:ext cx="1905000" cy="2826328"/>
          </a:xfrm>
          <a:prstGeom prst="rect">
            <a:avLst/>
          </a:prstGeom>
        </p:spPr>
      </p:pic>
      <p:pic>
        <p:nvPicPr>
          <p:cNvPr id="7" name="Picture 6" descr="25300fd8fc33eb2f6ac19a68e6a8127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3429000"/>
            <a:ext cx="3048000" cy="1323474"/>
          </a:xfrm>
          <a:prstGeom prst="rect">
            <a:avLst/>
          </a:prstGeom>
        </p:spPr>
      </p:pic>
      <p:pic>
        <p:nvPicPr>
          <p:cNvPr id="11" name="Picture 10" descr="769fb3d7e45393990652fdf95cb238e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91400" y="1524000"/>
            <a:ext cx="3127664" cy="3200400"/>
          </a:xfrm>
          <a:prstGeom prst="rect">
            <a:avLst/>
          </a:prstGeom>
        </p:spPr>
      </p:pic>
      <p:pic>
        <p:nvPicPr>
          <p:cNvPr id="8" name="Picture 7" descr="25300fd8fc33eb2f6ac19a68e6a8127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15200" y="3505200"/>
            <a:ext cx="3352800" cy="1247274"/>
          </a:xfrm>
          <a:prstGeom prst="rect">
            <a:avLst/>
          </a:prstGeom>
        </p:spPr>
      </p:pic>
      <p:pic>
        <p:nvPicPr>
          <p:cNvPr id="12" name="Picture 11" descr="0d6e260c858d1fa1cbc211518e568fef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1600200" y="5646980"/>
            <a:ext cx="1295400" cy="1211021"/>
          </a:xfrm>
          <a:prstGeom prst="rect">
            <a:avLst/>
          </a:prstGeom>
        </p:spPr>
      </p:pic>
      <p:pic>
        <p:nvPicPr>
          <p:cNvPr id="14" name="Picture 13" descr="d1a335d0de61ef5df51dc0b267c8895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10600" y="4953001"/>
            <a:ext cx="2057400" cy="1905000"/>
          </a:xfrm>
          <a:prstGeom prst="rect">
            <a:avLst/>
          </a:prstGeom>
        </p:spPr>
      </p:pic>
      <p:pic>
        <p:nvPicPr>
          <p:cNvPr id="15" name="Picture 14" descr="c569e430ce69e7fc572cb9e83e7ebb1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58000" y="4856968"/>
            <a:ext cx="1676400" cy="2001032"/>
          </a:xfrm>
          <a:prstGeom prst="rect">
            <a:avLst/>
          </a:prstGeom>
        </p:spPr>
      </p:pic>
      <p:sp>
        <p:nvSpPr>
          <p:cNvPr id="16" name="Right Arrow 15">
            <a:hlinkClick r:id="rId11" action="ppaction://hlinksldjump"/>
          </p:cNvPr>
          <p:cNvSpPr/>
          <p:nvPr/>
        </p:nvSpPr>
        <p:spPr>
          <a:xfrm>
            <a:off x="1524000" y="6172200"/>
            <a:ext cx="914400" cy="6858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NEXT</a:t>
            </a:r>
          </a:p>
        </p:txBody>
      </p:sp>
      <p:pic>
        <p:nvPicPr>
          <p:cNvPr id="17" name="Picture 16" descr="to chim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34200" y="457200"/>
            <a:ext cx="2895600" cy="1295400"/>
          </a:xfrm>
          <a:prstGeom prst="rect">
            <a:avLst/>
          </a:prstGeom>
        </p:spPr>
      </p:pic>
      <p:pic>
        <p:nvPicPr>
          <p:cNvPr id="4" name="Picture 3" descr="1+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86200" y="533400"/>
            <a:ext cx="4267200" cy="1077310"/>
          </a:xfrm>
          <a:prstGeom prst="rect">
            <a:avLst/>
          </a:prstGeom>
        </p:spPr>
      </p:pic>
      <p:pic>
        <p:nvPicPr>
          <p:cNvPr id="20" name="Picture 19" descr="chimxan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668000" y="0"/>
            <a:ext cx="1447800" cy="1266092"/>
          </a:xfrm>
          <a:prstGeom prst="rect">
            <a:avLst/>
          </a:prstGeom>
        </p:spPr>
      </p:pic>
      <p:pic>
        <p:nvPicPr>
          <p:cNvPr id="23" name="Picture 22" descr="sun-309027_1280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24000" y="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9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5875 -0.0115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625 -0.003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3B307A-4E59-49F0-9C1A-69236360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8935">
            <a:off x="4067245" y="1312547"/>
            <a:ext cx="3779107" cy="42873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7D1DB61-C698-4EE0-B2EB-48953DB7B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223" y="1570053"/>
            <a:ext cx="1444865" cy="170438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EC6B8B2-38D7-44EA-9C59-570BED005753}"/>
              </a:ext>
            </a:extLst>
          </p:cNvPr>
          <p:cNvGrpSpPr/>
          <p:nvPr/>
        </p:nvGrpSpPr>
        <p:grpSpPr>
          <a:xfrm>
            <a:off x="915450" y="1084005"/>
            <a:ext cx="2575455" cy="2190437"/>
            <a:chOff x="884204" y="885956"/>
            <a:chExt cx="2575455" cy="2190437"/>
          </a:xfrm>
        </p:grpSpPr>
        <p:pic>
          <p:nvPicPr>
            <p:cNvPr id="4" name="图片 3" descr="图片包含 监视器, 就坐, 餐桌, 计算机&#10;&#10;已生成极高可信度的说明">
              <a:extLst>
                <a:ext uri="{FF2B5EF4-FFF2-40B4-BE49-F238E27FC236}">
                  <a16:creationId xmlns:a16="http://schemas.microsoft.com/office/drawing/2014/main" id="{916736B1-E23E-48A0-9279-1A853B69C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3746">
              <a:off x="884204" y="885956"/>
              <a:ext cx="2575455" cy="2190437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D78BC9A-61A3-4A24-B9E2-AA16FB109773}"/>
                </a:ext>
              </a:extLst>
            </p:cNvPr>
            <p:cNvSpPr txBox="1"/>
            <p:nvPr/>
          </p:nvSpPr>
          <p:spPr>
            <a:xfrm rot="19915753">
              <a:off x="1554279" y="1615403"/>
              <a:ext cx="1336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第三站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C4AAA8E4-6BD9-4E2F-A534-4C6D5D33EF02}"/>
              </a:ext>
            </a:extLst>
          </p:cNvPr>
          <p:cNvSpPr txBox="1"/>
          <p:nvPr/>
        </p:nvSpPr>
        <p:spPr>
          <a:xfrm rot="875383">
            <a:off x="4842351" y="2490181"/>
            <a:ext cx="2658303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54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Dặn</a:t>
            </a:r>
            <a:r>
              <a:rPr lang="en-US" altLang="zh-CN" sz="54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dò</a:t>
            </a:r>
            <a:endParaRPr lang="zh-CN" altLang="en-US" sz="5400" dirty="0">
              <a:solidFill>
                <a:schemeClr val="bg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2647F5-BA3D-409B-83C4-E60D7C7AD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13" y="1799307"/>
            <a:ext cx="9877778" cy="48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7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片包含 舞者, 室内, 运动, 餐桌&#10;&#10;已生成高可信度的说明">
            <a:extLst>
              <a:ext uri="{FF2B5EF4-FFF2-40B4-BE49-F238E27FC236}">
                <a16:creationId xmlns:a16="http://schemas.microsoft.com/office/drawing/2014/main" id="{82218DC8-5BCB-4422-87A0-E2AFA1485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72" y="2009422"/>
            <a:ext cx="4323409" cy="37655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30AEBD-B543-42FF-B3A6-5E3B8B81D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27" y="2973916"/>
            <a:ext cx="4412724" cy="34043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4FD3F9B-867D-4183-8A54-10B102CDF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7" y="2107592"/>
            <a:ext cx="9877778" cy="48355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8258" y="985839"/>
            <a:ext cx="9263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Cảm</a:t>
            </a:r>
            <a:r>
              <a:rPr lang="en-US" sz="6000" b="1" dirty="0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ơn</a:t>
            </a:r>
            <a:r>
              <a:rPr lang="en-US" sz="6000" b="1" dirty="0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các</a:t>
            </a:r>
            <a:r>
              <a:rPr lang="en-US" sz="6000" b="1" dirty="0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r>
              <a:rPr lang="en-US" sz="6000" b="1" dirty="0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6000" b="1" dirty="0" err="1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hẹn</a:t>
            </a:r>
            <a:r>
              <a:rPr lang="en-US" sz="6000" b="1" dirty="0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gặp</a:t>
            </a:r>
            <a:r>
              <a:rPr lang="en-US" sz="6000" b="1" dirty="0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lại</a:t>
            </a:r>
            <a:r>
              <a:rPr lang="en-US" sz="6000" b="1" dirty="0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!</a:t>
            </a:r>
            <a:endParaRPr lang="en-US" sz="6000" b="1" dirty="0">
              <a:solidFill>
                <a:schemeClr val="bg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4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2926" y="775065"/>
            <a:ext cx="8561517" cy="566020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5: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Tìm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hiểu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công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của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An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7346022" cy="595135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KHÁM PHÁ KIẾN THỨC MỚI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3925" y="1909461"/>
            <a:ext cx="10113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Thảo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luận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nhóm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đôi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trong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2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phút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sát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tranh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trả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lời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câu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hỏi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</a:t>
            </a:r>
          </a:p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An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những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công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gì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</a:p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An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vui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vẻ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tham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gia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không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88" b="97447" l="3666" r="94044">
                        <a14:foregroundMark x1="16609" y1="20851" x2="16609" y2="20851"/>
                        <a14:foregroundMark x1="19244" y1="19291" x2="19244" y2="19291"/>
                        <a14:foregroundMark x1="20733" y1="20000" x2="20733" y2="20000"/>
                        <a14:foregroundMark x1="43184" y1="59433" x2="43184" y2="59433"/>
                        <a14:foregroundMark x1="45819" y1="56879" x2="45819" y2="56879"/>
                        <a14:foregroundMark x1="46735" y1="52908" x2="46735" y2="52908"/>
                        <a14:foregroundMark x1="47308" y1="46667" x2="47308" y2="46667"/>
                        <a14:foregroundMark x1="46964" y1="48227" x2="46964" y2="48227"/>
                        <a14:foregroundMark x1="52921" y1="48511" x2="52921" y2="48511"/>
                        <a14:foregroundMark x1="57961" y1="54326" x2="57961" y2="54326"/>
                        <a14:foregroundMark x1="63803" y1="49645" x2="63803" y2="49645"/>
                        <a14:foregroundMark x1="54066" y1="54043" x2="54066" y2="54043"/>
                        <a14:foregroundMark x1="54410" y1="61277" x2="54410" y2="61277"/>
                        <a14:foregroundMark x1="62658" y1="63121" x2="62658" y2="63121"/>
                        <a14:foregroundMark x1="69759" y1="49929" x2="69759" y2="49929"/>
                        <a14:foregroundMark x1="69759" y1="54043" x2="69759" y2="54043"/>
                        <a14:foregroundMark x1="72394" y1="54043" x2="72394" y2="54043"/>
                        <a14:foregroundMark x1="54639" y1="63830" x2="54639" y2="63830"/>
                        <a14:foregroundMark x1="49599" y1="69645" x2="49599" y2="69645"/>
                        <a14:foregroundMark x1="55556" y1="70780" x2="55556" y2="70780"/>
                        <a14:foregroundMark x1="39977" y1="61986" x2="39977" y2="61986"/>
                        <a14:foregroundMark x1="53837" y1="79149" x2="53837" y2="79149"/>
                        <a14:foregroundMark x1="55212" y1="89362" x2="55212" y2="89362"/>
                        <a14:foregroundMark x1="65292" y1="91631" x2="65292" y2="91631"/>
                        <a14:foregroundMark x1="73883" y1="83262" x2="73883" y2="83262"/>
                        <a14:foregroundMark x1="87400" y1="92766" x2="87400" y2="92766"/>
                        <a14:foregroundMark x1="32302" y1="95319" x2="32302" y2="95319"/>
                        <a14:foregroundMark x1="23368" y1="94468" x2="23368" y2="94468"/>
                        <a14:foregroundMark x1="19015" y1="93475" x2="19015" y2="93475"/>
                        <a14:foregroundMark x1="15693" y1="91631" x2="15693" y2="91631"/>
                        <a14:foregroundMark x1="33104" y1="92340" x2="33104" y2="92340"/>
                        <a14:foregroundMark x1="17182" y1="19291" x2="17182" y2="19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981" r="5028"/>
          <a:stretch/>
        </p:blipFill>
        <p:spPr>
          <a:xfrm>
            <a:off x="353344" y="-67126"/>
            <a:ext cx="3828913" cy="3282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4" b="98381" l="3043" r="88337">
                        <a14:foregroundMark x1="23225" y1="19028" x2="23225" y2="19028"/>
                        <a14:foregroundMark x1="21298" y1="14845" x2="21298" y2="14845"/>
                        <a14:foregroundMark x1="18357" y1="14845" x2="18357" y2="14845"/>
                        <a14:foregroundMark x1="19168" y1="20648" x2="19168" y2="20648"/>
                        <a14:foregroundMark x1="62272" y1="72470" x2="62272" y2="72470"/>
                        <a14:foregroundMark x1="66227" y1="66532" x2="66227" y2="66532"/>
                        <a14:foregroundMark x1="61156" y1="68961" x2="61156" y2="68961"/>
                        <a14:foregroundMark x1="63895" y1="70040" x2="63895" y2="70040"/>
                        <a14:foregroundMark x1="67343" y1="77328" x2="67343" y2="77328"/>
                        <a14:foregroundMark x1="38337" y1="97301" x2="38337" y2="97301"/>
                        <a14:foregroundMark x1="25254" y1="97301" x2="25254" y2="97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57" y="-164892"/>
            <a:ext cx="4214436" cy="3313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4" b="98785" l="1119" r="96421">
                        <a14:foregroundMark x1="41499" y1="63428" x2="41499" y2="63428"/>
                        <a14:foregroundMark x1="42617" y1="62078" x2="42617" y2="62078"/>
                        <a14:foregroundMark x1="45302" y1="62348" x2="45302" y2="62348"/>
                        <a14:foregroundMark x1="43177" y1="65992" x2="43177" y2="65992"/>
                        <a14:foregroundMark x1="43512" y1="65182" x2="43512" y2="65182"/>
                        <a14:foregroundMark x1="42617" y1="73414" x2="42617" y2="73414"/>
                        <a14:foregroundMark x1="19463" y1="74764" x2="19463" y2="74764"/>
                        <a14:foregroundMark x1="20917" y1="80297" x2="20917" y2="80297"/>
                        <a14:foregroundMark x1="20694" y1="78003" x2="20694" y2="78003"/>
                        <a14:foregroundMark x1="19799" y1="82861" x2="19799" y2="82861"/>
                        <a14:foregroundMark x1="19463" y1="81107" x2="19463" y2="81107"/>
                        <a14:foregroundMark x1="23043" y1="77868" x2="23043" y2="77868"/>
                        <a14:foregroundMark x1="18680" y1="14035" x2="18680" y2="14035"/>
                        <a14:foregroundMark x1="15772" y1="19973" x2="15772" y2="19973"/>
                        <a14:foregroundMark x1="15772" y1="16869" x2="15772" y2="16869"/>
                        <a14:foregroundMark x1="14765" y1="15115" x2="14765" y2="15115"/>
                        <a14:foregroundMark x1="17785" y1="14575" x2="17785" y2="14575"/>
                        <a14:foregroundMark x1="18904" y1="18489" x2="18904" y2="18489"/>
                        <a14:foregroundMark x1="19463" y1="21053" x2="19463" y2="21053"/>
                        <a14:foregroundMark x1="22819" y1="19973" x2="22819" y2="19973"/>
                        <a14:foregroundMark x1="16331" y1="14710" x2="16331" y2="14710"/>
                        <a14:foregroundMark x1="18121" y1="12146" x2="18121" y2="12146"/>
                        <a14:foregroundMark x1="20917" y1="14980" x2="20917" y2="14980"/>
                        <a14:foregroundMark x1="17785" y1="16464" x2="17785" y2="16464"/>
                        <a14:foregroundMark x1="13982" y1="16734" x2="13982" y2="16734"/>
                        <a14:foregroundMark x1="17785" y1="15655" x2="17785" y2="15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64" y="0"/>
            <a:ext cx="3798708" cy="314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64" l="230" r="97245">
                        <a14:foregroundMark x1="15614" y1="20136" x2="15614" y2="20136"/>
                        <a14:foregroundMark x1="12055" y1="14014" x2="12055" y2="14014"/>
                        <a14:foregroundMark x1="7233" y1="17551" x2="7233" y2="17551"/>
                        <a14:foregroundMark x1="13203" y1="19728" x2="13203" y2="19728"/>
                        <a14:foregroundMark x1="18599" y1="65442" x2="18599" y2="65442"/>
                        <a14:foregroundMark x1="13548" y1="78776" x2="13548" y2="78776"/>
                        <a14:foregroundMark x1="18140" y1="92109" x2="18140" y2="92109"/>
                        <a14:foregroundMark x1="84501" y1="93197" x2="84501" y2="93197"/>
                        <a14:foregroundMark x1="47187" y1="87755" x2="47187" y2="87755"/>
                        <a14:foregroundMark x1="73479" y1="98912" x2="73479" y2="98912"/>
                        <a14:foregroundMark x1="79104" y1="98912" x2="79104" y2="98912"/>
                        <a14:foregroundMark x1="82434" y1="98095" x2="82434" y2="98095"/>
                        <a14:foregroundMark x1="85075" y1="93469" x2="85075" y2="93469"/>
                        <a14:foregroundMark x1="86338" y1="92109" x2="86338" y2="9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70" y="3148594"/>
            <a:ext cx="4185987" cy="366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9" b="98910" l="2648" r="93585">
                        <a14:foregroundMark x1="36354" y1="49591" x2="36354" y2="49591"/>
                        <a14:foregroundMark x1="19756" y1="23569" x2="19756" y2="23569"/>
                        <a14:foregroundMark x1="16293" y1="20027" x2="16293" y2="20027"/>
                        <a14:foregroundMark x1="18228" y1="20708" x2="18228" y2="20708"/>
                        <a14:foregroundMark x1="17413" y1="25341" x2="17413" y2="25341"/>
                        <a14:foregroundMark x1="46640" y1="92371" x2="46741" y2="94142"/>
                        <a14:foregroundMark x1="47862" y1="88556" x2="47862" y2="92371"/>
                        <a14:foregroundMark x1="16395" y1="21526" x2="16395" y2="21526"/>
                        <a14:foregroundMark x1="14257" y1="22616" x2="14257" y2="22616"/>
                        <a14:foregroundMark x1="18228" y1="24387" x2="18228" y2="24387"/>
                        <a14:foregroundMark x1="17312" y1="29019" x2="17312" y2="29019"/>
                        <a14:foregroundMark x1="15275" y1="27793" x2="15275" y2="27793"/>
                        <a14:foregroundMark x1="15173" y1="25068" x2="15173" y2="25068"/>
                        <a14:foregroundMark x1="15275" y1="18529" x2="15275" y2="18529"/>
                        <a14:foregroundMark x1="21181" y1="20027" x2="21181" y2="20027"/>
                        <a14:foregroundMark x1="21181" y1="25749" x2="21181" y2="25749"/>
                        <a14:foregroundMark x1="21181" y1="28202" x2="21181" y2="28202"/>
                        <a14:foregroundMark x1="36253" y1="47411" x2="36253" y2="47411"/>
                        <a14:foregroundMark x1="36660" y1="50272" x2="36660" y2="50272"/>
                        <a14:foregroundMark x1="32892" y1="51090" x2="32892" y2="51090"/>
                        <a14:foregroundMark x1="27495" y1="64305" x2="27495" y2="64305"/>
                        <a14:foregroundMark x1="27189" y1="70027" x2="27189" y2="70027"/>
                        <a14:foregroundMark x1="27291" y1="76294" x2="27291" y2="76294"/>
                        <a14:foregroundMark x1="31059" y1="74659" x2="31059" y2="74659"/>
                        <a14:foregroundMark x1="27291" y1="74523" x2="27291" y2="74523"/>
                        <a14:foregroundMark x1="23218" y1="93597" x2="23218" y2="93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2" r="5793" b="1059"/>
          <a:stretch/>
        </p:blipFill>
        <p:spPr>
          <a:xfrm>
            <a:off x="3967336" y="3237992"/>
            <a:ext cx="4273628" cy="34878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13023" y="3401838"/>
            <a:ext cx="38789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An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những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gì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</a:p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An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vui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vẻ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tham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gia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0456" y="640197"/>
            <a:ext cx="10113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ở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An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những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như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lau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86166" y="2140151"/>
            <a:ext cx="61218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Nhìn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nét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mặt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cho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thấy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An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rất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vui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vẻ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tham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gia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88" b="97447" l="3666" r="94044">
                        <a14:foregroundMark x1="16609" y1="20851" x2="16609" y2="20851"/>
                        <a14:foregroundMark x1="19244" y1="19291" x2="19244" y2="19291"/>
                        <a14:foregroundMark x1="20733" y1="20000" x2="20733" y2="20000"/>
                        <a14:foregroundMark x1="43184" y1="59433" x2="43184" y2="59433"/>
                        <a14:foregroundMark x1="45819" y1="56879" x2="45819" y2="56879"/>
                        <a14:foregroundMark x1="46735" y1="52908" x2="46735" y2="52908"/>
                        <a14:foregroundMark x1="47308" y1="46667" x2="47308" y2="46667"/>
                        <a14:foregroundMark x1="46964" y1="48227" x2="46964" y2="48227"/>
                        <a14:foregroundMark x1="52921" y1="48511" x2="52921" y2="48511"/>
                        <a14:foregroundMark x1="57961" y1="54326" x2="57961" y2="54326"/>
                        <a14:foregroundMark x1="63803" y1="49645" x2="63803" y2="49645"/>
                        <a14:foregroundMark x1="54066" y1="54043" x2="54066" y2="54043"/>
                        <a14:foregroundMark x1="54410" y1="61277" x2="54410" y2="61277"/>
                        <a14:foregroundMark x1="62658" y1="63121" x2="62658" y2="63121"/>
                        <a14:foregroundMark x1="69759" y1="49929" x2="69759" y2="49929"/>
                        <a14:foregroundMark x1="69759" y1="54043" x2="69759" y2="54043"/>
                        <a14:foregroundMark x1="72394" y1="54043" x2="72394" y2="54043"/>
                        <a14:foregroundMark x1="54639" y1="63830" x2="54639" y2="63830"/>
                        <a14:foregroundMark x1="49599" y1="69645" x2="49599" y2="69645"/>
                        <a14:foregroundMark x1="55556" y1="70780" x2="55556" y2="70780"/>
                        <a14:foregroundMark x1="39977" y1="61986" x2="39977" y2="61986"/>
                        <a14:foregroundMark x1="53837" y1="79149" x2="53837" y2="79149"/>
                        <a14:foregroundMark x1="55212" y1="89362" x2="55212" y2="89362"/>
                        <a14:foregroundMark x1="65292" y1="91631" x2="65292" y2="91631"/>
                        <a14:foregroundMark x1="73883" y1="83262" x2="73883" y2="83262"/>
                        <a14:foregroundMark x1="87400" y1="92766" x2="87400" y2="92766"/>
                        <a14:foregroundMark x1="32302" y1="95319" x2="32302" y2="95319"/>
                        <a14:foregroundMark x1="23368" y1="94468" x2="23368" y2="94468"/>
                        <a14:foregroundMark x1="19015" y1="93475" x2="19015" y2="93475"/>
                        <a14:foregroundMark x1="15693" y1="91631" x2="15693" y2="91631"/>
                        <a14:foregroundMark x1="33104" y1="92340" x2="33104" y2="92340"/>
                        <a14:foregroundMark x1="17182" y1="19291" x2="17182" y2="19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981" r="5028"/>
          <a:stretch/>
        </p:blipFill>
        <p:spPr>
          <a:xfrm>
            <a:off x="1055892" y="1224972"/>
            <a:ext cx="3828913" cy="32828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92173" y="1243183"/>
            <a:ext cx="2481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gấp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quần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áo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240925" y="636870"/>
            <a:ext cx="1900719" cy="538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tưới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cây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</a:t>
            </a:r>
            <a:endParaRPr lang="en-US" sz="32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3364" y="1243184"/>
            <a:ext cx="233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chơi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với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47473" y="1249389"/>
            <a:ext cx="3219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đưa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nước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cho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84" b="98381" l="3043" r="88337">
                        <a14:foregroundMark x1="23225" y1="19028" x2="23225" y2="19028"/>
                        <a14:foregroundMark x1="21298" y1="14845" x2="21298" y2="14845"/>
                        <a14:foregroundMark x1="18357" y1="14845" x2="18357" y2="14845"/>
                        <a14:foregroundMark x1="19168" y1="20648" x2="19168" y2="20648"/>
                        <a14:foregroundMark x1="62272" y1="72470" x2="62272" y2="72470"/>
                        <a14:foregroundMark x1="66227" y1="66532" x2="66227" y2="66532"/>
                        <a14:foregroundMark x1="61156" y1="68961" x2="61156" y2="68961"/>
                        <a14:foregroundMark x1="63895" y1="70040" x2="63895" y2="70040"/>
                        <a14:foregroundMark x1="67343" y1="77328" x2="67343" y2="77328"/>
                        <a14:foregroundMark x1="38337" y1="97301" x2="38337" y2="97301"/>
                        <a14:foregroundMark x1="25254" y1="97301" x2="25254" y2="97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83" y="959302"/>
            <a:ext cx="4684527" cy="3683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4" b="98785" l="1119" r="96421">
                        <a14:foregroundMark x1="41499" y1="63428" x2="41499" y2="63428"/>
                        <a14:foregroundMark x1="42617" y1="62078" x2="42617" y2="62078"/>
                        <a14:foregroundMark x1="45302" y1="62348" x2="45302" y2="62348"/>
                        <a14:foregroundMark x1="43177" y1="65992" x2="43177" y2="65992"/>
                        <a14:foregroundMark x1="43512" y1="65182" x2="43512" y2="65182"/>
                        <a14:foregroundMark x1="42617" y1="73414" x2="42617" y2="73414"/>
                        <a14:foregroundMark x1="19463" y1="74764" x2="19463" y2="74764"/>
                        <a14:foregroundMark x1="20917" y1="80297" x2="20917" y2="80297"/>
                        <a14:foregroundMark x1="20694" y1="78003" x2="20694" y2="78003"/>
                        <a14:foregroundMark x1="19799" y1="82861" x2="19799" y2="82861"/>
                        <a14:foregroundMark x1="19463" y1="81107" x2="19463" y2="81107"/>
                        <a14:foregroundMark x1="23043" y1="77868" x2="23043" y2="77868"/>
                        <a14:foregroundMark x1="18680" y1="14035" x2="18680" y2="14035"/>
                        <a14:foregroundMark x1="15772" y1="19973" x2="15772" y2="19973"/>
                        <a14:foregroundMark x1="15772" y1="16869" x2="15772" y2="16869"/>
                        <a14:foregroundMark x1="14765" y1="15115" x2="14765" y2="15115"/>
                        <a14:foregroundMark x1="17785" y1="14575" x2="17785" y2="14575"/>
                        <a14:foregroundMark x1="18904" y1="18489" x2="18904" y2="18489"/>
                        <a14:foregroundMark x1="19463" y1="21053" x2="19463" y2="21053"/>
                        <a14:foregroundMark x1="22819" y1="19973" x2="22819" y2="19973"/>
                        <a14:foregroundMark x1="16331" y1="14710" x2="16331" y2="14710"/>
                        <a14:foregroundMark x1="18121" y1="12146" x2="18121" y2="12146"/>
                        <a14:foregroundMark x1="20917" y1="14980" x2="20917" y2="14980"/>
                        <a14:foregroundMark x1="17785" y1="16464" x2="17785" y2="16464"/>
                        <a14:foregroundMark x1="13982" y1="16734" x2="13982" y2="16734"/>
                        <a14:foregroundMark x1="17785" y1="15655" x2="17785" y2="15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39" y="983719"/>
            <a:ext cx="4542813" cy="3765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64" l="230" r="97245">
                        <a14:foregroundMark x1="15614" y1="20136" x2="15614" y2="20136"/>
                        <a14:foregroundMark x1="12055" y1="14014" x2="12055" y2="14014"/>
                        <a14:foregroundMark x1="7233" y1="17551" x2="7233" y2="17551"/>
                        <a14:foregroundMark x1="13203" y1="19728" x2="13203" y2="19728"/>
                        <a14:foregroundMark x1="18599" y1="65442" x2="18599" y2="65442"/>
                        <a14:foregroundMark x1="13548" y1="78776" x2="13548" y2="78776"/>
                        <a14:foregroundMark x1="18140" y1="92109" x2="18140" y2="92109"/>
                        <a14:foregroundMark x1="84501" y1="93197" x2="84501" y2="93197"/>
                        <a14:foregroundMark x1="47187" y1="87755" x2="47187" y2="87755"/>
                        <a14:foregroundMark x1="73479" y1="98912" x2="73479" y2="98912"/>
                        <a14:foregroundMark x1="79104" y1="98912" x2="79104" y2="98912"/>
                        <a14:foregroundMark x1="82434" y1="98095" x2="82434" y2="98095"/>
                        <a14:foregroundMark x1="85075" y1="93469" x2="85075" y2="93469"/>
                        <a14:foregroundMark x1="86338" y1="92109" x2="86338" y2="9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12" y="1040916"/>
            <a:ext cx="4633198" cy="3708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9" b="98910" l="2648" r="93585">
                        <a14:foregroundMark x1="36354" y1="49591" x2="36354" y2="49591"/>
                        <a14:foregroundMark x1="19756" y1="23569" x2="19756" y2="23569"/>
                        <a14:foregroundMark x1="16293" y1="20027" x2="16293" y2="20027"/>
                        <a14:foregroundMark x1="18228" y1="20708" x2="18228" y2="20708"/>
                        <a14:foregroundMark x1="17413" y1="25341" x2="17413" y2="25341"/>
                        <a14:foregroundMark x1="46640" y1="92371" x2="46741" y2="94142"/>
                        <a14:foregroundMark x1="47862" y1="88556" x2="47862" y2="92371"/>
                        <a14:foregroundMark x1="16395" y1="21526" x2="16395" y2="21526"/>
                        <a14:foregroundMark x1="14257" y1="22616" x2="14257" y2="22616"/>
                        <a14:foregroundMark x1="18228" y1="24387" x2="18228" y2="24387"/>
                        <a14:foregroundMark x1="17312" y1="29019" x2="17312" y2="29019"/>
                        <a14:foregroundMark x1="15275" y1="27793" x2="15275" y2="27793"/>
                        <a14:foregroundMark x1="15173" y1="25068" x2="15173" y2="25068"/>
                        <a14:foregroundMark x1="15275" y1="18529" x2="15275" y2="18529"/>
                        <a14:foregroundMark x1="21181" y1="20027" x2="21181" y2="20027"/>
                        <a14:foregroundMark x1="21181" y1="25749" x2="21181" y2="25749"/>
                        <a14:foregroundMark x1="21181" y1="28202" x2="21181" y2="28202"/>
                        <a14:foregroundMark x1="36253" y1="47411" x2="36253" y2="47411"/>
                        <a14:foregroundMark x1="36660" y1="50272" x2="36660" y2="50272"/>
                        <a14:foregroundMark x1="32892" y1="51090" x2="32892" y2="51090"/>
                        <a14:foregroundMark x1="27495" y1="64305" x2="27495" y2="64305"/>
                        <a14:foregroundMark x1="27189" y1="70027" x2="27189" y2="70027"/>
                        <a14:foregroundMark x1="27291" y1="76294" x2="27291" y2="76294"/>
                        <a14:foregroundMark x1="31059" y1="74659" x2="31059" y2="74659"/>
                        <a14:foregroundMark x1="27291" y1="74523" x2="27291" y2="74523"/>
                        <a14:foregroundMark x1="23218" y1="93597" x2="23218" y2="93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2" r="5793" b="1059"/>
          <a:stretch/>
        </p:blipFill>
        <p:spPr>
          <a:xfrm>
            <a:off x="692705" y="1090406"/>
            <a:ext cx="4651747" cy="368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538ED53-D0EB-46CF-B4CA-642E1C453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65" y="4675937"/>
            <a:ext cx="655025" cy="633283"/>
          </a:xfrm>
          <a:prstGeom prst="rect">
            <a:avLst/>
          </a:prstGeom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A597754-02DF-42B1-85BA-40012BB528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385042">
            <a:off x="1593789" y="5161478"/>
            <a:ext cx="383452" cy="370724"/>
          </a:xfrm>
          <a:prstGeom prst="rect">
            <a:avLst/>
          </a:prstGeom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C14999F-5C3D-4B35-89EA-D67A4EBEE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197" y="4070243"/>
            <a:ext cx="655025" cy="633283"/>
          </a:xfrm>
          <a:prstGeom prst="rect">
            <a:avLst/>
          </a:prstGeom>
          <a:ln>
            <a:noFill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9B667A-E2B8-460D-8B56-3EBF35FD27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385042">
            <a:off x="8726745" y="3371301"/>
            <a:ext cx="383452" cy="370724"/>
          </a:xfrm>
          <a:prstGeom prst="rect">
            <a:avLst/>
          </a:prstGeom>
          <a:ln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1044659" y="779769"/>
            <a:ext cx="8138437" cy="566020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6: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Giới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thiệu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công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của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842" y="0"/>
            <a:ext cx="7346022" cy="622431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LUYỆN TẬP VÀ VẬN DỤNG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4659" y="1457399"/>
            <a:ext cx="10113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Thảo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luận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nhóm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đôi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trong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2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phút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hỏi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đáp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về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những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công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thể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 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1026" name="Picture 2" descr="Tư vấn hỏi đá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43" y="2997504"/>
            <a:ext cx="199072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384751" y="2657728"/>
            <a:ext cx="52377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Ở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thể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những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công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gì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</a:p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…….</a:t>
            </a:r>
          </a:p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cảm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thấy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thế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nào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</a:p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……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3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8616" y="1502221"/>
            <a:ext cx="841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Vì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sao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chúng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ta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cần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tham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gia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việc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nhà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2052" name="Picture 4" descr="Hình ảnh Một Minh Họa Ong Dễ Thương, Con Ong, Phim Hoạt Hình Ong ...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6979" y1="50933" x2="76979" y2="50933"/>
                        <a14:foregroundMark x1="62917" y1="50933" x2="62917" y2="50933"/>
                        <a14:foregroundMark x1="69271" y1="51733" x2="69271" y2="51733"/>
                        <a14:foregroundMark x1="66771" y1="56667" x2="66771" y2="56667"/>
                        <a14:foregroundMark x1="65521" y1="48533" x2="65521" y2="48533"/>
                        <a14:foregroundMark x1="65521" y1="44400" x2="65521" y2="44400"/>
                        <a14:foregroundMark x1="76354" y1="45200" x2="76354" y2="45200"/>
                        <a14:foregroundMark x1="76979" y1="49333" x2="76979" y2="49333"/>
                        <a14:foregroundMark x1="77604" y1="52533" x2="77604" y2="52533"/>
                        <a14:foregroundMark x1="77604" y1="52533" x2="77604" y2="52533"/>
                        <a14:foregroundMark x1="78958" y1="51733" x2="78958" y2="51733"/>
                        <a14:foregroundMark x1="80833" y1="54267" x2="80833" y2="54267"/>
                        <a14:foregroundMark x1="81458" y1="55867" x2="81458" y2="55867"/>
                        <a14:foregroundMark x1="81458" y1="50933" x2="81458" y2="50933"/>
                        <a14:foregroundMark x1="79583" y1="50933" x2="79583" y2="50933"/>
                        <a14:foregroundMark x1="78229" y1="53333" x2="78229" y2="53333"/>
                        <a14:foregroundMark x1="73750" y1="55067" x2="73750" y2="55067"/>
                        <a14:foregroundMark x1="70000" y1="51733" x2="70000" y2="51733"/>
                        <a14:foregroundMark x1="66771" y1="51733" x2="66771" y2="51733"/>
                        <a14:foregroundMark x1="61667" y1="50933" x2="61667" y2="50933"/>
                        <a14:foregroundMark x1="62917" y1="49333" x2="62917" y2="4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33" y="910987"/>
            <a:ext cx="2048257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0" b="90000" l="5058" r="87717">
                        <a14:foregroundMark x1="74711" y1="44000" x2="74711" y2="44000"/>
                        <a14:foregroundMark x1="73699" y1="39000" x2="73699" y2="39000"/>
                        <a14:foregroundMark x1="73410" y1="32000" x2="73410" y2="32000"/>
                        <a14:foregroundMark x1="71821" y1="32500" x2="71821" y2="32500"/>
                        <a14:foregroundMark x1="71821" y1="45500" x2="71821" y2="45500"/>
                        <a14:foregroundMark x1="70376" y1="50000" x2="70376" y2="50000"/>
                        <a14:foregroundMark x1="72688" y1="51500" x2="72688" y2="51500"/>
                        <a14:foregroundMark x1="74133" y1="56500" x2="74133" y2="56500"/>
                        <a14:foregroundMark x1="76301" y1="53000" x2="76301" y2="53000"/>
                        <a14:foregroundMark x1="75145" y1="59000" x2="75145" y2="59000"/>
                        <a14:foregroundMark x1="74133" y1="62000" x2="74133" y2="62000"/>
                        <a14:foregroundMark x1="79046" y1="56500" x2="79046" y2="56500"/>
                        <a14:foregroundMark x1="81503" y1="47500" x2="81503" y2="47500"/>
                        <a14:foregroundMark x1="82081" y1="42500" x2="82081" y2="42500"/>
                        <a14:foregroundMark x1="82659" y1="60000" x2="82659" y2="60000"/>
                        <a14:foregroundMark x1="83526" y1="62000" x2="83526" y2="62000"/>
                        <a14:foregroundMark x1="84682" y1="62000" x2="84682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5" t="7342" r="14279" b="25661"/>
          <a:stretch/>
        </p:blipFill>
        <p:spPr>
          <a:xfrm>
            <a:off x="894533" y="2897706"/>
            <a:ext cx="7744500" cy="17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BA0DE3-8F17-4D7A-B229-B0E5AB36E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3099948"/>
            <a:ext cx="4759868" cy="36721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0E3F880-40EE-49B9-ADFF-C79D38D7B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9333">
            <a:off x="1972586" y="1267904"/>
            <a:ext cx="3779107" cy="42873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D6FD463-90F7-46EF-BD73-514A1F7AAFCE}"/>
              </a:ext>
            </a:extLst>
          </p:cNvPr>
          <p:cNvSpPr txBox="1"/>
          <p:nvPr/>
        </p:nvSpPr>
        <p:spPr>
          <a:xfrm rot="21055781">
            <a:off x="2656949" y="2046566"/>
            <a:ext cx="31100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-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Các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câu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6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Bài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1 (VBT).</a:t>
            </a:r>
          </a:p>
          <a:p>
            <a:pPr algn="just"/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-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Trao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đổi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kết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quả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với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bạn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bên</a:t>
            </a: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cạnh</a:t>
            </a:r>
            <a:r>
              <a:rPr lang="en-US" altLang="zh-CN" sz="3600" dirty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.</a:t>
            </a:r>
            <a:endParaRPr lang="zh-CN" altLang="en-US" sz="3600" dirty="0">
              <a:solidFill>
                <a:schemeClr val="bg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F1C0D6B-E5A5-41B4-AF3E-A288D7E721A9}"/>
              </a:ext>
            </a:extLst>
          </p:cNvPr>
          <p:cNvGrpSpPr/>
          <p:nvPr/>
        </p:nvGrpSpPr>
        <p:grpSpPr>
          <a:xfrm>
            <a:off x="7926785" y="522181"/>
            <a:ext cx="3079773" cy="3232545"/>
            <a:chOff x="8459048" y="984613"/>
            <a:chExt cx="2575455" cy="2190437"/>
          </a:xfrm>
        </p:grpSpPr>
        <p:pic>
          <p:nvPicPr>
            <p:cNvPr id="5" name="图片 4" descr="图片包含 监视器, 就坐, 餐桌, 计算机&#10;&#10;已生成极高可信度的说明">
              <a:extLst>
                <a:ext uri="{FF2B5EF4-FFF2-40B4-BE49-F238E27FC236}">
                  <a16:creationId xmlns:a16="http://schemas.microsoft.com/office/drawing/2014/main" id="{58C5EF4F-2459-45A8-B4B1-08101E674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403">
              <a:off x="8459048" y="984613"/>
              <a:ext cx="2575455" cy="2190437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0C70E04-688C-4B91-A633-1F6AEC6266E8}"/>
                </a:ext>
              </a:extLst>
            </p:cNvPr>
            <p:cNvSpPr txBox="1"/>
            <p:nvPr/>
          </p:nvSpPr>
          <p:spPr>
            <a:xfrm rot="1215410">
              <a:off x="9041845" y="1658170"/>
              <a:ext cx="1492011" cy="729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 smtClean="0">
                  <a:solidFill>
                    <a:schemeClr val="bg1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Làm</a:t>
              </a:r>
              <a:r>
                <a:rPr lang="en-US" altLang="zh-CN" sz="3200" b="1" dirty="0" smtClean="0">
                  <a:solidFill>
                    <a:schemeClr val="bg1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chemeClr val="bg1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việc</a:t>
              </a:r>
              <a:r>
                <a:rPr lang="en-US" altLang="zh-CN" sz="3200" b="1" dirty="0" smtClean="0">
                  <a:solidFill>
                    <a:schemeClr val="bg1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chemeClr val="bg1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cá</a:t>
              </a:r>
              <a:r>
                <a:rPr lang="en-US" altLang="zh-CN" sz="3200" b="1" dirty="0" smtClean="0">
                  <a:solidFill>
                    <a:schemeClr val="bg1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chemeClr val="bg1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nhân</a:t>
              </a:r>
              <a:endParaRPr lang="zh-CN" altLang="en-US" sz="32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16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3B307A-4E59-49F0-9C1A-69236360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8935">
            <a:off x="4056880" y="1375834"/>
            <a:ext cx="3779107" cy="42873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7D1DB61-C698-4EE0-B2EB-48953DB7B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223" y="1570053"/>
            <a:ext cx="1444865" cy="17043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4AAA8E4-6BD9-4E2F-A534-4C6D5D33EF02}"/>
              </a:ext>
            </a:extLst>
          </p:cNvPr>
          <p:cNvSpPr txBox="1"/>
          <p:nvPr/>
        </p:nvSpPr>
        <p:spPr>
          <a:xfrm rot="875383">
            <a:off x="4705980" y="3103999"/>
            <a:ext cx="3539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 smtClean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Trò</a:t>
            </a:r>
            <a:r>
              <a:rPr lang="en-US" altLang="zh-CN" sz="4800" dirty="0" smtClean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chơi</a:t>
            </a:r>
            <a:endParaRPr lang="zh-CN" altLang="en-US" sz="480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6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3DCDFAE6-4C5C-4E78-AA86-FDF0833D94A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八批\320097"/>
  <p:tag name="ISPRING_PRESENTATION_TITLE" val="59a2f8399fb60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hwhecpy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543</Words>
  <Application>Microsoft Office PowerPoint</Application>
  <PresentationFormat>Widescreen</PresentationFormat>
  <Paragraphs>128</Paragraphs>
  <Slides>25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等线</vt:lpstr>
      <vt:lpstr>Times</vt:lpstr>
      <vt:lpstr>Times New Roman</vt:lpstr>
      <vt:lpstr>字魂59号-创粗黑</vt:lpstr>
      <vt:lpstr>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59a2f8399fb60</dc:title>
  <dc:creator>hxj</dc:creator>
  <cp:lastModifiedBy>Huyen Tran Nguyen Minh (IEC-QNI-iSC)</cp:lastModifiedBy>
  <cp:revision>34</cp:revision>
  <dcterms:created xsi:type="dcterms:W3CDTF">2017-08-27T15:10:22Z</dcterms:created>
  <dcterms:modified xsi:type="dcterms:W3CDTF">2020-08-19T14:07:14Z</dcterms:modified>
</cp:coreProperties>
</file>