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8" r:id="rId2"/>
  </p:sldMasterIdLst>
  <p:notesMasterIdLst>
    <p:notesMasterId r:id="rId19"/>
  </p:notesMasterIdLst>
  <p:sldIdLst>
    <p:sldId id="310" r:id="rId3"/>
    <p:sldId id="315" r:id="rId4"/>
    <p:sldId id="318" r:id="rId5"/>
    <p:sldId id="312" r:id="rId6"/>
    <p:sldId id="319" r:id="rId7"/>
    <p:sldId id="320" r:id="rId8"/>
    <p:sldId id="322" r:id="rId9"/>
    <p:sldId id="323" r:id="rId10"/>
    <p:sldId id="306" r:id="rId11"/>
    <p:sldId id="324" r:id="rId12"/>
    <p:sldId id="326" r:id="rId13"/>
    <p:sldId id="332" r:id="rId14"/>
    <p:sldId id="328" r:id="rId15"/>
    <p:sldId id="329" r:id="rId16"/>
    <p:sldId id="330" r:id="rId17"/>
    <p:sldId id="289" r:id="rId18"/>
  </p:sldIdLst>
  <p:sldSz cx="9144000" cy="6858000" type="screen4x3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88" autoAdjust="0"/>
    <p:restoredTop sz="87634" autoAdjust="0"/>
  </p:normalViewPr>
  <p:slideViewPr>
    <p:cSldViewPr>
      <p:cViewPr varScale="1">
        <p:scale>
          <a:sx n="55" d="100"/>
          <a:sy n="55" d="100"/>
        </p:scale>
        <p:origin x="1504" y="2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0A33B7-AF4D-474F-9EC0-B25E3F817308}" type="datetimeFigureOut">
              <a:rPr lang="vi-VN" smtClean="0"/>
              <a:pPr/>
              <a:t>07/09/2024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0DDB5A-D4A0-4B5D-BF38-2547B53931C5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568990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0DDB5A-D4A0-4B5D-BF38-2547B53931C5}" type="slidenum">
              <a:rPr lang="vi-VN" smtClean="0"/>
              <a:pPr/>
              <a:t>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314975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48F1D-35A5-4DE7-B2B9-502D748A8073}" type="datetimeFigureOut">
              <a:rPr lang="vi-VN" smtClean="0"/>
              <a:pPr/>
              <a:t>07/09/2024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04162-F1E0-4999-9960-8036E9C0FB5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3625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48F1D-35A5-4DE7-B2B9-502D748A8073}" type="datetimeFigureOut">
              <a:rPr lang="vi-VN" smtClean="0"/>
              <a:pPr/>
              <a:t>07/09/2024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04162-F1E0-4999-9960-8036E9C0FB5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22121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48F1D-35A5-4DE7-B2B9-502D748A8073}" type="datetimeFigureOut">
              <a:rPr lang="vi-VN" smtClean="0"/>
              <a:pPr/>
              <a:t>07/09/2024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04162-F1E0-4999-9960-8036E9C0FB5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889985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081516-CAA9-4984-AD68-C8CF53E73E1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80554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340E12-A310-479F-90B8-E9DF4251144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31854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EB9152-B3B3-4A4C-993E-414D8BF6637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91021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D3F107-C259-4A57-AFE9-960E02CCC21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01645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684D63-2EAB-4E6A-8FDA-758A1710198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8924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29720D-8441-4486-8AD3-BC8DCA80CAF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98896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B6531C-5C17-4EEF-9121-082506BD697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63916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CBFCD5-D05B-42B6-B91D-100D6F5F396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0401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48F1D-35A5-4DE7-B2B9-502D748A8073}" type="datetimeFigureOut">
              <a:rPr lang="vi-VN" smtClean="0"/>
              <a:pPr/>
              <a:t>07/09/2024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04162-F1E0-4999-9960-8036E9C0FB5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804551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3B836B-B185-4E90-8873-8871D9C2DA5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95666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FE9CD9-FFA7-4D6A-9890-9A29AC2C6C4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85684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7F31AC-EEF1-48B8-9870-87F8144F516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71618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40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B3741E-D3D9-4082-966D-A157DC6E631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15074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48F1D-35A5-4DE7-B2B9-502D748A8073}" type="datetimeFigureOut">
              <a:rPr lang="vi-VN" smtClean="0"/>
              <a:pPr/>
              <a:t>07/09/2024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04162-F1E0-4999-9960-8036E9C0FB5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720568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48F1D-35A5-4DE7-B2B9-502D748A8073}" type="datetimeFigureOut">
              <a:rPr lang="vi-VN" smtClean="0"/>
              <a:pPr/>
              <a:t>07/09/2024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04162-F1E0-4999-9960-8036E9C0FB5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354866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48F1D-35A5-4DE7-B2B9-502D748A8073}" type="datetimeFigureOut">
              <a:rPr lang="vi-VN" smtClean="0"/>
              <a:pPr/>
              <a:t>07/09/2024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04162-F1E0-4999-9960-8036E9C0FB5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285617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48F1D-35A5-4DE7-B2B9-502D748A8073}" type="datetimeFigureOut">
              <a:rPr lang="vi-VN" smtClean="0"/>
              <a:pPr/>
              <a:t>07/09/2024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04162-F1E0-4999-9960-8036E9C0FB5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374155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48F1D-35A5-4DE7-B2B9-502D748A8073}" type="datetimeFigureOut">
              <a:rPr lang="vi-VN" smtClean="0"/>
              <a:pPr/>
              <a:t>07/09/2024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04162-F1E0-4999-9960-8036E9C0FB5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868465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48F1D-35A5-4DE7-B2B9-502D748A8073}" type="datetimeFigureOut">
              <a:rPr lang="vi-VN" smtClean="0"/>
              <a:pPr/>
              <a:t>07/09/2024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04162-F1E0-4999-9960-8036E9C0FB5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659969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48F1D-35A5-4DE7-B2B9-502D748A8073}" type="datetimeFigureOut">
              <a:rPr lang="vi-VN" smtClean="0"/>
              <a:pPr/>
              <a:t>07/09/2024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04162-F1E0-4999-9960-8036E9C0FB5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369079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648F1D-35A5-4DE7-B2B9-502D748A8073}" type="datetimeFigureOut">
              <a:rPr lang="vi-VN" smtClean="0"/>
              <a:pPr/>
              <a:t>07/09/2024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D04162-F1E0-4999-9960-8036E9C0FB5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23330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5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89F3446-F508-4B93-A4C4-E5F5250DC308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27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11202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28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7561" y="4011217"/>
            <a:ext cx="2593181" cy="1944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850" y="4040981"/>
            <a:ext cx="2591991" cy="1944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326" y="4011217"/>
            <a:ext cx="2593181" cy="1944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05838" y="1340768"/>
            <a:ext cx="7618259" cy="2431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</a:t>
            </a:r>
            <a:r>
              <a:rPr lang="vi-VN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 CON ĐẾN VỚI TIẾT ĐẠO ĐỨC</a:t>
            </a:r>
            <a:endParaRPr lang="en-US" sz="4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 descr="unname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54" y="790575"/>
            <a:ext cx="800100" cy="801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4875" y="5381625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239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76"/>
    </mc:Choice>
    <mc:Fallback xmlns="">
      <p:transition spd="slow" advTm="124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3728" y="274638"/>
            <a:ext cx="6563072" cy="1143000"/>
          </a:xfrm>
        </p:spPr>
        <p:txBody>
          <a:bodyPr>
            <a:normAutofit fontScale="90000"/>
          </a:bodyPr>
          <a:lstStyle/>
          <a:p>
            <a:pPr algn="l"/>
            <a:br>
              <a:rPr lang="en-US" sz="2800" b="1" dirty="0">
                <a:latin typeface="Times New Roman" pitchFamily="18" charset="0"/>
                <a:cs typeface="Times New Roman" pitchFamily="18" charset="0"/>
              </a:rPr>
            </a:b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đùa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nghịch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br>
              <a:rPr lang="en-US" sz="2800" b="1" dirty="0">
                <a:solidFill>
                  <a:schemeClr val="tx2"/>
                </a:solidFill>
              </a:rPr>
            </a:br>
            <a:endParaRPr lang="vi-VN" sz="2800" b="1" dirty="0">
              <a:solidFill>
                <a:schemeClr val="tx2"/>
              </a:solidFill>
            </a:endParaRP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42901"/>
            <a:ext cx="8568952" cy="4731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60648"/>
            <a:ext cx="1296144" cy="1116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8915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5736" y="274638"/>
            <a:ext cx="6491064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Lan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bỏ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gói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đâu.Nếu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Lan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2800" b="1" dirty="0">
              <a:solidFill>
                <a:schemeClr val="tx2"/>
              </a:solidFill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60648"/>
            <a:ext cx="1440160" cy="1116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556792"/>
            <a:ext cx="6696744" cy="4704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3394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836712"/>
            <a:ext cx="7200800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0198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3" y="764705"/>
            <a:ext cx="6801370" cy="5122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8261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32656"/>
            <a:ext cx="2213024" cy="1067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844824"/>
            <a:ext cx="6500240" cy="3900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203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3" y="476672"/>
            <a:ext cx="7848872" cy="5688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2869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Callout 6"/>
          <p:cNvSpPr/>
          <p:nvPr/>
        </p:nvSpPr>
        <p:spPr>
          <a:xfrm>
            <a:off x="1331640" y="162141"/>
            <a:ext cx="7812360" cy="2489845"/>
          </a:xfrm>
          <a:prstGeom prst="wedgeEllipse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latin typeface="UTM Avo" panose="02040603050506020204" pitchFamily="18" charset="0"/>
                <a:cs typeface="Times New Roman" pitchFamily="18" charset="0"/>
              </a:rPr>
              <a:t>Cảm</a:t>
            </a:r>
            <a:r>
              <a:rPr lang="en-US" sz="4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  <a:cs typeface="Times New Roman" pitchFamily="18" charset="0"/>
              </a:rPr>
              <a:t>ơn</a:t>
            </a:r>
            <a:r>
              <a:rPr lang="en-US" sz="4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  <a:cs typeface="Times New Roman" pitchFamily="18" charset="0"/>
              </a:rPr>
              <a:t>các</a:t>
            </a:r>
            <a:r>
              <a:rPr lang="en-US" sz="4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  <a:cs typeface="Times New Roman" pitchFamily="18" charset="0"/>
              </a:rPr>
              <a:t>bạn</a:t>
            </a:r>
            <a:r>
              <a:rPr lang="en-US" sz="4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  <a:cs typeface="Times New Roman" pitchFamily="18" charset="0"/>
              </a:rPr>
              <a:t>nhé</a:t>
            </a:r>
            <a:r>
              <a:rPr lang="en-US" sz="4400" dirty="0">
                <a:latin typeface="UTM Avo" panose="02040603050506020204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9" name="Picture 2" descr="Kết quả hình ảnh cho nhà thám hiểm cartoon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0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00" r="20209"/>
          <a:stretch/>
        </p:blipFill>
        <p:spPr bwMode="auto">
          <a:xfrm>
            <a:off x="683568" y="2060848"/>
            <a:ext cx="3056472" cy="4955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462" r="9969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9036" y="2924944"/>
            <a:ext cx="4765711" cy="3933055"/>
          </a:xfrm>
          <a:prstGeom prst="rect">
            <a:avLst/>
          </a:prstGeom>
        </p:spPr>
      </p:pic>
      <p:sp>
        <p:nvSpPr>
          <p:cNvPr id="6" name="Oval Callout 5"/>
          <p:cNvSpPr/>
          <p:nvPr/>
        </p:nvSpPr>
        <p:spPr>
          <a:xfrm>
            <a:off x="1361232" y="162141"/>
            <a:ext cx="7812360" cy="2489845"/>
          </a:xfrm>
          <a:prstGeom prst="wedgeEllipse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latin typeface="UTM Avo" panose="02040603050506020204" pitchFamily="18" charset="0"/>
                <a:cs typeface="Times New Roman" pitchFamily="18" charset="0"/>
              </a:rPr>
              <a:t>Cảm</a:t>
            </a:r>
            <a:r>
              <a:rPr lang="en-US" sz="4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  <a:cs typeface="Times New Roman" pitchFamily="18" charset="0"/>
              </a:rPr>
              <a:t>ơn</a:t>
            </a:r>
            <a:r>
              <a:rPr lang="en-US" sz="4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  <a:cs typeface="Times New Roman" pitchFamily="18" charset="0"/>
              </a:rPr>
              <a:t>các</a:t>
            </a:r>
            <a:r>
              <a:rPr lang="en-US" sz="4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  <a:cs typeface="Times New Roman" pitchFamily="18" charset="0"/>
              </a:rPr>
              <a:t>bạn</a:t>
            </a:r>
            <a:r>
              <a:rPr lang="en-US" sz="4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  <a:cs typeface="Times New Roman" pitchFamily="18" charset="0"/>
              </a:rPr>
              <a:t>nhé</a:t>
            </a:r>
            <a:r>
              <a:rPr lang="en-US" sz="4400" dirty="0">
                <a:latin typeface="UTM Avo" panose="02040603050506020204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8" name="Picture 2" descr="Kết quả hình ảnh cho nhà thám hiểm cartoon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0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00" r="20209"/>
          <a:stretch/>
        </p:blipFill>
        <p:spPr bwMode="auto">
          <a:xfrm>
            <a:off x="713160" y="2060848"/>
            <a:ext cx="3056472" cy="4955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462" r="9969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628" y="2924944"/>
            <a:ext cx="4765711" cy="3933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524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2708920"/>
            <a:ext cx="8507288" cy="1252734"/>
          </a:xfrm>
        </p:spPr>
        <p:txBody>
          <a:bodyPr/>
          <a:lstStyle/>
          <a:p>
            <a:pPr marL="342900" lvl="1" indent="0">
              <a:buNone/>
            </a:pP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EM VỚI NỘI QUY TRƯỜNG, LỚP</a:t>
            </a:r>
            <a:endParaRPr lang="vi-VN" sz="40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3419872" y="1001168"/>
            <a:ext cx="2448272" cy="914400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1</a:t>
            </a:r>
            <a:endParaRPr lang="vi-VN" sz="4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3070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04664"/>
            <a:ext cx="2524125" cy="873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600200"/>
            <a:ext cx="792088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8194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yt1s.com - Đi học _ Nhạc Thiếu Nhi Hay Nhất _ Voi TV__SQZFLGXR4A_360p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504" y="116632"/>
            <a:ext cx="8928992" cy="6009531"/>
          </a:xfrm>
        </p:spPr>
      </p:pic>
    </p:spTree>
    <p:extLst>
      <p:ext uri="{BB962C8B-B14F-4D97-AF65-F5344CB8AC3E}">
        <p14:creationId xmlns:p14="http://schemas.microsoft.com/office/powerpoint/2010/main" val="2774018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AutoNum type="alphaLcPeriod"/>
            </a:pP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endParaRPr lang="en-US" sz="36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0" indent="0">
              <a:buNone/>
            </a:pP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3600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vi-VN" sz="3600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2808312" cy="1008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3556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5" y="548680"/>
            <a:ext cx="7344816" cy="5577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3236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pPr algn="l"/>
            <a:r>
              <a:rPr lang="en-US" sz="36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36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36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6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6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endParaRPr lang="vi-VN" sz="3600" b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241053"/>
            <a:ext cx="3672408" cy="2526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196752"/>
            <a:ext cx="3888432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933056"/>
            <a:ext cx="3600400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933056"/>
            <a:ext cx="3816424" cy="2490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9116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32656"/>
            <a:ext cx="4104456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04664"/>
            <a:ext cx="3746748" cy="252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140968"/>
            <a:ext cx="4104456" cy="3177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140968"/>
            <a:ext cx="3890764" cy="3177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4754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ết quả hình ảnh cho nhà thám hiểm cartoon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0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00" r="20209"/>
          <a:stretch/>
        </p:blipFill>
        <p:spPr bwMode="auto">
          <a:xfrm>
            <a:off x="77154" y="1139464"/>
            <a:ext cx="3452884" cy="5877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loud Callout 1"/>
          <p:cNvSpPr/>
          <p:nvPr/>
        </p:nvSpPr>
        <p:spPr>
          <a:xfrm>
            <a:off x="3530038" y="526537"/>
            <a:ext cx="5506458" cy="3240360"/>
          </a:xfrm>
          <a:prstGeom prst="cloudCallout">
            <a:avLst>
              <a:gd name="adj1" fmla="val -59441"/>
              <a:gd name="adj2" fmla="val 4228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tớ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Xử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vi-VN" sz="36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9264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1713</TotalTime>
  <Words>139</Words>
  <Application>Microsoft Office PowerPoint</Application>
  <PresentationFormat>On-screen Show (4:3)</PresentationFormat>
  <Paragraphs>14</Paragraphs>
  <Slides>16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Times New Roman</vt:lpstr>
      <vt:lpstr>UTM Avo</vt:lpstr>
      <vt:lpstr>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b. Xem tranh và nhận xét</vt:lpstr>
      <vt:lpstr>PowerPoint Presentation</vt:lpstr>
      <vt:lpstr>PowerPoint Presentation</vt:lpstr>
      <vt:lpstr> Em sẽ làm gì khi thấy bạn đùa nghịch trong giờ học? </vt:lpstr>
      <vt:lpstr>Giờ ra chơi, Lan lấy bánh ăn nhưng chưa biết bỏ giấy gói ở đâu.Nếu là Lan, em sẽ làm gì?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abc</dc:creator>
  <cp:lastModifiedBy>Dell Support</cp:lastModifiedBy>
  <cp:revision>109</cp:revision>
  <dcterms:created xsi:type="dcterms:W3CDTF">2020-02-15T03:55:30Z</dcterms:created>
  <dcterms:modified xsi:type="dcterms:W3CDTF">2024-09-07T16:00:29Z</dcterms:modified>
</cp:coreProperties>
</file>