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88" r:id="rId3"/>
    <p:sldMasterId id="2147483700" r:id="rId4"/>
  </p:sldMasterIdLst>
  <p:notesMasterIdLst>
    <p:notesMasterId r:id="rId19"/>
  </p:notesMasterIdLst>
  <p:handoutMasterIdLst>
    <p:handoutMasterId r:id="rId20"/>
  </p:handoutMasterIdLst>
  <p:sldIdLst>
    <p:sldId id="469" r:id="rId5"/>
    <p:sldId id="415" r:id="rId6"/>
    <p:sldId id="474" r:id="rId7"/>
    <p:sldId id="455" r:id="rId8"/>
    <p:sldId id="463" r:id="rId9"/>
    <p:sldId id="457" r:id="rId10"/>
    <p:sldId id="467" r:id="rId11"/>
    <p:sldId id="468" r:id="rId12"/>
    <p:sldId id="459" r:id="rId13"/>
    <p:sldId id="472" r:id="rId14"/>
    <p:sldId id="473" r:id="rId15"/>
    <p:sldId id="471" r:id="rId16"/>
    <p:sldId id="464" r:id="rId17"/>
    <p:sldId id="280" r:id="rId18"/>
  </p:sldIdLst>
  <p:sldSz cx="9144000" cy="5143500" type="screen16x9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03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412CB"/>
    <a:srgbClr val="870B78"/>
    <a:srgbClr val="AE0E9B"/>
    <a:srgbClr val="33CCFF"/>
    <a:srgbClr val="00FFFF"/>
    <a:srgbClr val="116D6F"/>
    <a:srgbClr val="FEE8F8"/>
    <a:srgbClr val="FFFFFF"/>
    <a:srgbClr val="FCC0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94660" autoAdjust="0"/>
  </p:normalViewPr>
  <p:slideViewPr>
    <p:cSldViewPr>
      <p:cViewPr varScale="1">
        <p:scale>
          <a:sx n="91" d="100"/>
          <a:sy n="91" d="100"/>
        </p:scale>
        <p:origin x="-624" y="-60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2023/11/6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932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74EAEC-A8D7-41FD-A98F-B3FAFFB2E4DB}" type="datetimeFigureOut">
              <a:rPr lang="zh-CN" altLang="en-US"/>
              <a:pPr>
                <a:defRPr/>
              </a:pPr>
              <a:t>2023/11/6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F4D2A5D-1C93-4B93-BAA0-80E48A2959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55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DB20250-CC6B-4AD2-B82F-02E9A06FB068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E9ED2-D247-4631-B7E2-3DC3536DCF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891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034F002-D8AD-4585-B0F0-2690DC2670FC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CA039-A6EF-4F01-B8E9-453CC56093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1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6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9639085-6FF6-447B-A9A8-A4FA08860969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84A37-9531-46C9-A765-768DCD9C5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63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441A3B6-CD36-44F2-AAF3-753A59989088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BE13A-BC0D-4066-BA40-7611E911DC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53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58F5BBD-E639-4CB1-8685-85427834F4BA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B8726F-706E-40A4-AB38-B3C66A85D8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59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A74C2F8-3457-4161-A295-1CAA86268D94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7FD9-7795-4384-9B7A-C744F345D1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677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E560B9-7D86-4028-B5F5-23AA035AEDE6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E96FB-A8BA-47A4-A6BC-193F347BC8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752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18DC984-5ADF-47C3-9D81-D7BCDB345822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F2F81-77E9-4635-BE66-CC59A5E802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0869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025F21-45E8-4D1C-A4DD-87A10E4A805C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F44BA-81C6-453F-91B7-D58535844F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3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114887"/>
      </p:ext>
    </p:extLst>
  </p:cSld>
  <p:clrMapOvr>
    <a:masterClrMapping/>
  </p:clrMapOvr>
  <p:transition spd="slow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800FE06-728A-4273-A980-FF0D77476659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0E5B3-4593-48CE-8A34-9917AC13F2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322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6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6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83F8CAA-9F06-4FC6-A6F3-0AD08C4DB3C6}" type="datetimeFigureOut">
              <a:rPr lang="en-US"/>
              <a:pPr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CF333-F9B2-411D-8098-BC320EDE2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272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9525"/>
            <a:ext cx="8896350" cy="5084763"/>
          </a:xfrm>
          <a:custGeom>
            <a:avLst/>
            <a:gdLst>
              <a:gd name="T0" fmla="*/ 2147483646 w 3985"/>
              <a:gd name="T1" fmla="*/ 0 h 3619"/>
              <a:gd name="T2" fmla="*/ 0 w 3985"/>
              <a:gd name="T3" fmla="*/ 2147483646 h 3619"/>
              <a:gd name="T4" fmla="*/ 2147483646 w 3985"/>
              <a:gd name="T5" fmla="*/ 2147483646 h 3619"/>
              <a:gd name="T6" fmla="*/ 2147483646 w 3985"/>
              <a:gd name="T7" fmla="*/ 2147483646 h 3619"/>
              <a:gd name="T8" fmla="*/ 2147483646 w 3985"/>
              <a:gd name="T9" fmla="*/ 0 h 3619"/>
              <a:gd name="T10" fmla="*/ 2147483646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176213"/>
            <a:ext cx="3787775" cy="13335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147483646 w 794"/>
                <a:gd name="T1" fmla="*/ 2147483646 h 414"/>
                <a:gd name="T2" fmla="*/ 2147483646 w 794"/>
                <a:gd name="T3" fmla="*/ 2147483646 h 414"/>
                <a:gd name="T4" fmla="*/ 2147483646 w 794"/>
                <a:gd name="T5" fmla="*/ 2147483646 h 414"/>
                <a:gd name="T6" fmla="*/ 2147483646 w 794"/>
                <a:gd name="T7" fmla="*/ 0 h 414"/>
                <a:gd name="T8" fmla="*/ 2147483646 w 794"/>
                <a:gd name="T9" fmla="*/ 2147483646 h 414"/>
                <a:gd name="T10" fmla="*/ 0 w 794"/>
                <a:gd name="T11" fmla="*/ 2147483646 h 414"/>
                <a:gd name="T12" fmla="*/ 2147483646 w 794"/>
                <a:gd name="T13" fmla="*/ 2147483646 h 414"/>
                <a:gd name="T14" fmla="*/ 2147483646 w 794"/>
                <a:gd name="T15" fmla="*/ 2147483646 h 414"/>
                <a:gd name="T16" fmla="*/ 2147483646 w 794"/>
                <a:gd name="T17" fmla="*/ 2147483646 h 414"/>
                <a:gd name="T18" fmla="*/ 2147483646 w 794"/>
                <a:gd name="T19" fmla="*/ 2147483646 h 414"/>
                <a:gd name="T20" fmla="*/ 2147483646 w 794"/>
                <a:gd name="T21" fmla="*/ 2147483646 h 414"/>
                <a:gd name="T22" fmla="*/ 2147483646 w 794"/>
                <a:gd name="T23" fmla="*/ 2147483646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07162036 w 1586"/>
                <a:gd name="T1" fmla="*/ 0 h 821"/>
                <a:gd name="T2" fmla="*/ 2012113443 w 1586"/>
                <a:gd name="T3" fmla="*/ 2245096 h 821"/>
                <a:gd name="T4" fmla="*/ 2147483646 w 1586"/>
                <a:gd name="T5" fmla="*/ 2760058 h 821"/>
                <a:gd name="T6" fmla="*/ 2147483646 w 1586"/>
                <a:gd name="T7" fmla="*/ 3425794 h 821"/>
                <a:gd name="T8" fmla="*/ 2147483646 w 1586"/>
                <a:gd name="T9" fmla="*/ 3551655 h 821"/>
                <a:gd name="T10" fmla="*/ 2040470036 w 1586"/>
                <a:gd name="T11" fmla="*/ 3404133 h 821"/>
                <a:gd name="T12" fmla="*/ 1730677188 w 1586"/>
                <a:gd name="T13" fmla="*/ 3508639 h 821"/>
                <a:gd name="T14" fmla="*/ 62582912 w 1586"/>
                <a:gd name="T15" fmla="*/ 1292679 h 821"/>
                <a:gd name="T16" fmla="*/ 0 w 1586"/>
                <a:gd name="T17" fmla="*/ 649116 h 821"/>
                <a:gd name="T18" fmla="*/ 69395120 w 1586"/>
                <a:gd name="T19" fmla="*/ 136839 h 821"/>
                <a:gd name="T20" fmla="*/ 207162036 w 1586"/>
                <a:gd name="T21" fmla="*/ 0 h 821"/>
                <a:gd name="T22" fmla="*/ 207162036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589864 h 747"/>
                <a:gd name="T2" fmla="*/ 1547363285 w 1049"/>
                <a:gd name="T3" fmla="*/ 3657582 h 747"/>
                <a:gd name="T4" fmla="*/ 1576144815 w 1049"/>
                <a:gd name="T5" fmla="*/ 2614917 h 747"/>
                <a:gd name="T6" fmla="*/ 1760725223 w 1049"/>
                <a:gd name="T7" fmla="*/ 2067071 h 747"/>
                <a:gd name="T8" fmla="*/ 130899346 w 1049"/>
                <a:gd name="T9" fmla="*/ 0 h 747"/>
                <a:gd name="T10" fmla="*/ 0 w 1049"/>
                <a:gd name="T11" fmla="*/ 619401 h 747"/>
                <a:gd name="T12" fmla="*/ 0 w 1049"/>
                <a:gd name="T13" fmla="*/ 1589864 h 747"/>
                <a:gd name="T14" fmla="*/ 0 w 1049"/>
                <a:gd name="T15" fmla="*/ 158986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8723293 w 150"/>
                  <a:gd name="T1" fmla="*/ 0 h 173"/>
                  <a:gd name="T2" fmla="*/ 58423503 w 150"/>
                  <a:gd name="T3" fmla="*/ 406649 h 173"/>
                  <a:gd name="T4" fmla="*/ 0 w 150"/>
                  <a:gd name="T5" fmla="*/ 1060829 h 173"/>
                  <a:gd name="T6" fmla="*/ 115489948 w 150"/>
                  <a:gd name="T7" fmla="*/ 980448 h 173"/>
                  <a:gd name="T8" fmla="*/ 148773324 w 150"/>
                  <a:gd name="T9" fmla="*/ 517990 h 173"/>
                  <a:gd name="T10" fmla="*/ 217083979 w 150"/>
                  <a:gd name="T11" fmla="*/ 164493 h 173"/>
                  <a:gd name="T12" fmla="*/ 158723293 w 150"/>
                  <a:gd name="T13" fmla="*/ 0 h 173"/>
                  <a:gd name="T14" fmla="*/ 15872329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49679282 w 1684"/>
                  <a:gd name="T1" fmla="*/ 0 h 880"/>
                  <a:gd name="T2" fmla="*/ 100946712 w 1684"/>
                  <a:gd name="T3" fmla="*/ 239610 h 880"/>
                  <a:gd name="T4" fmla="*/ 0 w 1684"/>
                  <a:gd name="T5" fmla="*/ 957967 h 880"/>
                  <a:gd name="T6" fmla="*/ 107674053 w 1684"/>
                  <a:gd name="T7" fmla="*/ 1652033 h 880"/>
                  <a:gd name="T8" fmla="*/ 1892537008 w 1684"/>
                  <a:gd name="T9" fmla="*/ 3990860 h 880"/>
                  <a:gd name="T10" fmla="*/ 2147483646 w 1684"/>
                  <a:gd name="T11" fmla="*/ 3845252 h 880"/>
                  <a:gd name="T12" fmla="*/ 2147483646 w 1684"/>
                  <a:gd name="T13" fmla="*/ 4051057 h 880"/>
                  <a:gd name="T14" fmla="*/ 2147483646 w 1684"/>
                  <a:gd name="T15" fmla="*/ 3724038 h 880"/>
                  <a:gd name="T16" fmla="*/ 2147483646 w 1684"/>
                  <a:gd name="T17" fmla="*/ 3055609 h 880"/>
                  <a:gd name="T18" fmla="*/ 2147483646 w 1684"/>
                  <a:gd name="T19" fmla="*/ 2359443 h 880"/>
                  <a:gd name="T20" fmla="*/ 2147483646 w 1684"/>
                  <a:gd name="T21" fmla="*/ 2426356 h 880"/>
                  <a:gd name="T22" fmla="*/ 2147483646 w 1684"/>
                  <a:gd name="T23" fmla="*/ 3055609 h 880"/>
                  <a:gd name="T24" fmla="*/ 2147483646 w 1684"/>
                  <a:gd name="T25" fmla="*/ 3726616 h 880"/>
                  <a:gd name="T26" fmla="*/ 2147483646 w 1684"/>
                  <a:gd name="T27" fmla="*/ 3623663 h 880"/>
                  <a:gd name="T28" fmla="*/ 1951667920 w 1684"/>
                  <a:gd name="T29" fmla="*/ 3743272 h 880"/>
                  <a:gd name="T30" fmla="*/ 2009271153 w 1684"/>
                  <a:gd name="T31" fmla="*/ 2990255 h 880"/>
                  <a:gd name="T32" fmla="*/ 2142723070 w 1684"/>
                  <a:gd name="T33" fmla="*/ 2477105 h 880"/>
                  <a:gd name="T34" fmla="*/ 1986495566 w 1684"/>
                  <a:gd name="T35" fmla="*/ 2541039 h 880"/>
                  <a:gd name="T36" fmla="*/ 1865377924 w 1684"/>
                  <a:gd name="T37" fmla="*/ 3031594 h 880"/>
                  <a:gd name="T38" fmla="*/ 1824215274 w 1684"/>
                  <a:gd name="T39" fmla="*/ 3642603 h 880"/>
                  <a:gd name="T40" fmla="*/ 171540835 w 1684"/>
                  <a:gd name="T41" fmla="*/ 1426762 h 880"/>
                  <a:gd name="T42" fmla="*/ 127720863 w 1684"/>
                  <a:gd name="T43" fmla="*/ 988244 h 880"/>
                  <a:gd name="T44" fmla="*/ 164852379 w 1684"/>
                  <a:gd name="T45" fmla="*/ 440089 h 880"/>
                  <a:gd name="T46" fmla="*/ 346928340 w 1684"/>
                  <a:gd name="T47" fmla="*/ 0 h 880"/>
                  <a:gd name="T48" fmla="*/ 249679282 w 1684"/>
                  <a:gd name="T49" fmla="*/ 0 h 880"/>
                  <a:gd name="T50" fmla="*/ 24967928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60082158 w 1190"/>
                  <a:gd name="T1" fmla="*/ 0 h 500"/>
                  <a:gd name="T2" fmla="*/ 1902705150 w 1190"/>
                  <a:gd name="T3" fmla="*/ 2224781 h 500"/>
                  <a:gd name="T4" fmla="*/ 1719254179 w 1190"/>
                  <a:gd name="T5" fmla="*/ 2269953 h 500"/>
                  <a:gd name="T6" fmla="*/ 0 w 1190"/>
                  <a:gd name="T7" fmla="*/ 122430 h 500"/>
                  <a:gd name="T8" fmla="*/ 160082158 w 1190"/>
                  <a:gd name="T9" fmla="*/ 0 h 500"/>
                  <a:gd name="T10" fmla="*/ 16008215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96559921 w 160"/>
                  <a:gd name="T1" fmla="*/ 0 h 335"/>
                  <a:gd name="T2" fmla="*/ 32186624 w 160"/>
                  <a:gd name="T3" fmla="*/ 421819 h 335"/>
                  <a:gd name="T4" fmla="*/ 0 w 160"/>
                  <a:gd name="T5" fmla="*/ 908736 h 335"/>
                  <a:gd name="T6" fmla="*/ 56404354 w 160"/>
                  <a:gd name="T7" fmla="*/ 1242096 h 335"/>
                  <a:gd name="T8" fmla="*/ 158488187 w 160"/>
                  <a:gd name="T9" fmla="*/ 1324446 h 335"/>
                  <a:gd name="T10" fmla="*/ 128676725 w 160"/>
                  <a:gd name="T11" fmla="*/ 606680 h 335"/>
                  <a:gd name="T12" fmla="*/ 270380626 w 160"/>
                  <a:gd name="T13" fmla="*/ 69078 h 335"/>
                  <a:gd name="T14" fmla="*/ 196559921 w 160"/>
                  <a:gd name="T15" fmla="*/ 0 h 335"/>
                  <a:gd name="T16" fmla="*/ 19655992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564492 w 489"/>
                  <a:gd name="T1" fmla="*/ 165447 h 296"/>
                  <a:gd name="T2" fmla="*/ 229198727 w 489"/>
                  <a:gd name="T3" fmla="*/ 319328 h 296"/>
                  <a:gd name="T4" fmla="*/ 465070280 w 489"/>
                  <a:gd name="T5" fmla="*/ 660242 h 296"/>
                  <a:gd name="T6" fmla="*/ 631618692 w 489"/>
                  <a:gd name="T7" fmla="*/ 1170914 h 296"/>
                  <a:gd name="T8" fmla="*/ 467885418 w 489"/>
                  <a:gd name="T9" fmla="*/ 1107203 h 296"/>
                  <a:gd name="T10" fmla="*/ 198950602 w 489"/>
                  <a:gd name="T11" fmla="*/ 703601 h 296"/>
                  <a:gd name="T12" fmla="*/ 71594342 w 489"/>
                  <a:gd name="T13" fmla="*/ 384910 h 296"/>
                  <a:gd name="T14" fmla="*/ 153132316 w 489"/>
                  <a:gd name="T15" fmla="*/ 784365 h 296"/>
                  <a:gd name="T16" fmla="*/ 390297813 w 489"/>
                  <a:gd name="T17" fmla="*/ 1298042 h 296"/>
                  <a:gd name="T18" fmla="*/ 668517210 w 489"/>
                  <a:gd name="T19" fmla="*/ 1428179 h 296"/>
                  <a:gd name="T20" fmla="*/ 701669894 w 489"/>
                  <a:gd name="T21" fmla="*/ 1077929 h 296"/>
                  <a:gd name="T22" fmla="*/ 565536153 w 489"/>
                  <a:gd name="T23" fmla="*/ 579644 h 296"/>
                  <a:gd name="T24" fmla="*/ 243691978 w 489"/>
                  <a:gd name="T25" fmla="*/ 83484 h 296"/>
                  <a:gd name="T26" fmla="*/ 0 w 489"/>
                  <a:gd name="T27" fmla="*/ 0 h 296"/>
                  <a:gd name="T28" fmla="*/ 20564492 w 489"/>
                  <a:gd name="T29" fmla="*/ 165447 h 296"/>
                  <a:gd name="T30" fmla="*/ 20564492 w 489"/>
                  <a:gd name="T31" fmla="*/ 16544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3276600"/>
            <a:ext cx="742950" cy="793750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2 w 794"/>
                <a:gd name="T1" fmla="*/ 1 h 414"/>
                <a:gd name="T2" fmla="*/ 2 w 794"/>
                <a:gd name="T3" fmla="*/ 1 h 414"/>
                <a:gd name="T4" fmla="*/ 2 w 794"/>
                <a:gd name="T5" fmla="*/ 1 h 414"/>
                <a:gd name="T6" fmla="*/ 2 w 794"/>
                <a:gd name="T7" fmla="*/ 0 h 414"/>
                <a:gd name="T8" fmla="*/ 2 w 794"/>
                <a:gd name="T9" fmla="*/ 1 h 414"/>
                <a:gd name="T10" fmla="*/ 0 w 794"/>
                <a:gd name="T11" fmla="*/ 1 h 414"/>
                <a:gd name="T12" fmla="*/ 2 w 794"/>
                <a:gd name="T13" fmla="*/ 1 h 414"/>
                <a:gd name="T14" fmla="*/ 2 w 794"/>
                <a:gd name="T15" fmla="*/ 1 h 414"/>
                <a:gd name="T16" fmla="*/ 2 w 794"/>
                <a:gd name="T17" fmla="*/ 1 h 414"/>
                <a:gd name="T18" fmla="*/ 2 w 794"/>
                <a:gd name="T19" fmla="*/ 1 h 414"/>
                <a:gd name="T20" fmla="*/ 2 w 794"/>
                <a:gd name="T21" fmla="*/ 1 h 414"/>
                <a:gd name="T22" fmla="*/ 2 w 794"/>
                <a:gd name="T23" fmla="*/ 1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0 w 1049"/>
                <a:gd name="T3" fmla="*/ 0 h 747"/>
                <a:gd name="T4" fmla="*/ 0 w 1049"/>
                <a:gd name="T5" fmla="*/ 0 h 747"/>
                <a:gd name="T6" fmla="*/ 0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0 w 1684"/>
                  <a:gd name="T9" fmla="*/ 0 h 880"/>
                  <a:gd name="T10" fmla="*/ 0 w 1684"/>
                  <a:gd name="T11" fmla="*/ 0 h 880"/>
                  <a:gd name="T12" fmla="*/ 0 w 1684"/>
                  <a:gd name="T13" fmla="*/ 0 h 880"/>
                  <a:gd name="T14" fmla="*/ 0 w 1684"/>
                  <a:gd name="T15" fmla="*/ 0 h 880"/>
                  <a:gd name="T16" fmla="*/ 0 w 1684"/>
                  <a:gd name="T17" fmla="*/ 0 h 880"/>
                  <a:gd name="T18" fmla="*/ 0 w 1684"/>
                  <a:gd name="T19" fmla="*/ 0 h 880"/>
                  <a:gd name="T20" fmla="*/ 0 w 1684"/>
                  <a:gd name="T21" fmla="*/ 0 h 880"/>
                  <a:gd name="T22" fmla="*/ 0 w 1684"/>
                  <a:gd name="T23" fmla="*/ 0 h 880"/>
                  <a:gd name="T24" fmla="*/ 0 w 1684"/>
                  <a:gd name="T25" fmla="*/ 0 h 880"/>
                  <a:gd name="T26" fmla="*/ 0 w 1684"/>
                  <a:gd name="T27" fmla="*/ 0 h 880"/>
                  <a:gd name="T28" fmla="*/ 0 w 1684"/>
                  <a:gd name="T29" fmla="*/ 0 h 880"/>
                  <a:gd name="T30" fmla="*/ 0 w 1684"/>
                  <a:gd name="T31" fmla="*/ 0 h 880"/>
                  <a:gd name="T32" fmla="*/ 0 w 1684"/>
                  <a:gd name="T33" fmla="*/ 0 h 880"/>
                  <a:gd name="T34" fmla="*/ 0 w 1684"/>
                  <a:gd name="T35" fmla="*/ 0 h 880"/>
                  <a:gd name="T36" fmla="*/ 0 w 1684"/>
                  <a:gd name="T37" fmla="*/ 0 h 880"/>
                  <a:gd name="T38" fmla="*/ 0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0 w 1190"/>
                  <a:gd name="T3" fmla="*/ 0 h 500"/>
                  <a:gd name="T4" fmla="*/ 0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0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0 w 489"/>
                  <a:gd name="T19" fmla="*/ 0 h 296"/>
                  <a:gd name="T20" fmla="*/ 0 w 489"/>
                  <a:gd name="T21" fmla="*/ 0 h 296"/>
                  <a:gd name="T22" fmla="*/ 0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3790950"/>
            <a:ext cx="6807200" cy="546100"/>
          </a:xfrm>
          <a:custGeom>
            <a:avLst/>
            <a:gdLst>
              <a:gd name="T0" fmla="*/ 0 w 4288"/>
              <a:gd name="T1" fmla="*/ 0 h 459"/>
              <a:gd name="T2" fmla="*/ 2147483646 w 4288"/>
              <a:gd name="T3" fmla="*/ 2147483646 h 459"/>
              <a:gd name="T4" fmla="*/ 2147483646 w 4288"/>
              <a:gd name="T5" fmla="*/ 2147483646 h 459"/>
              <a:gd name="T6" fmla="*/ 2147483646 w 4288"/>
              <a:gd name="T7" fmla="*/ 2147483646 h 459"/>
              <a:gd name="T8" fmla="*/ 2147483646 w 4288"/>
              <a:gd name="T9" fmla="*/ 2147483646 h 459"/>
              <a:gd name="T10" fmla="*/ 2147483646 w 4288"/>
              <a:gd name="T11" fmla="*/ 2147483646 h 459"/>
              <a:gd name="T12" fmla="*/ 2147483646 w 4288"/>
              <a:gd name="T13" fmla="*/ 214748364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447800"/>
            <a:ext cx="889000" cy="285750"/>
          </a:xfrm>
          <a:custGeom>
            <a:avLst/>
            <a:gdLst>
              <a:gd name="T0" fmla="*/ 0 w 560"/>
              <a:gd name="T1" fmla="*/ 2147483646 h 240"/>
              <a:gd name="T2" fmla="*/ 2147483646 w 560"/>
              <a:gd name="T3" fmla="*/ 2147483646 h 240"/>
              <a:gd name="T4" fmla="*/ 2147483646 w 560"/>
              <a:gd name="T5" fmla="*/ 2147483646 h 240"/>
              <a:gd name="T6" fmla="*/ 2147483646 w 560"/>
              <a:gd name="T7" fmla="*/ 2147483646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36" tIns="45718" rIns="91436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133477"/>
            <a:ext cx="6400800" cy="1704975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3038476"/>
            <a:ext cx="6032500" cy="752475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fld id="{489915E4-9AA9-47DE-9B6A-A3947DAB4F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342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D22D6-FE1F-4872-B4D5-F3D8A5C3E5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169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84C594-7A4D-4C2C-9148-8B7C2F2A9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29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3771900" cy="274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770A9-1784-4243-807F-E05524897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6864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70C19-DAF0-4E35-B109-2DA931D7C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826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27AAED-B4FC-40D3-B0EB-6B9482902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2760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C85B9-31EE-4BF8-883B-CA98348FF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715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18B41-8912-43CC-99D7-73377A8740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82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121283"/>
      </p:ext>
    </p:extLst>
  </p:cSld>
  <p:clrMapOvr>
    <a:masterClrMapping/>
  </p:clrMapOvr>
  <p:transition spd="slow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EADFF-1875-479E-9067-6B1D736419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0969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DCFE1-844B-4B6D-BE26-693106C46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712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14300"/>
            <a:ext cx="192405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14300"/>
            <a:ext cx="561975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185C5-66BD-432B-810E-2F86F6C4ED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54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895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6755"/>
      </p:ext>
    </p:extLst>
  </p:cSld>
  <p:clrMapOvr>
    <a:masterClrMapping/>
  </p:clrMapOvr>
  <p:transition spd="slow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846712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343405" y="832780"/>
            <a:ext cx="840505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958296" flipH="1">
            <a:off x="7745810" y="111936"/>
            <a:ext cx="917999" cy="7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9086"/>
      </p:ext>
    </p:extLst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09" b="71307"/>
          <a:stretch/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2643604-4AA1-431F-A3FD-A92279CD9E8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  <p:sldLayoutId id="2147483663" r:id="rId6"/>
    <p:sldLayoutId id="2147483684" r:id="rId7"/>
    <p:sldLayoutId id="2147483685" r:id="rId8"/>
    <p:sldLayoutId id="2147483667" r:id="rId9"/>
  </p:sldLayoutIdLst>
  <p:transition spd="slow" advTm="0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83" tIns="34145" rIns="68283" bIns="34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60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283" tIns="34145" rIns="68283" bIns="34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72"/>
            <a:ext cx="2133600" cy="273843"/>
          </a:xfrm>
          <a:prstGeom prst="rect">
            <a:avLst/>
          </a:prstGeom>
        </p:spPr>
        <p:txBody>
          <a:bodyPr vert="horz" lIns="68283" tIns="34145" rIns="68283" bIns="34145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微软雅黑"/>
              </a:defRPr>
            </a:lvl1pPr>
          </a:lstStyle>
          <a:p>
            <a:pPr defTabSz="682829">
              <a:defRPr/>
            </a:pPr>
            <a:fld id="{EDAA5774-53F7-4B70-A7AC-AAEC93338FFE}" type="datetimeFigureOut">
              <a:rPr lang="zh-CN" altLang="en-US" smtClean="0">
                <a:cs typeface="Arial"/>
                <a:sym typeface="Arial"/>
              </a:rPr>
              <a:pPr defTabSz="682829">
                <a:defRPr/>
              </a:pPr>
              <a:t>2023/11/6</a:t>
            </a:fld>
            <a:endParaRPr lang="zh-CN" altLang="en-US"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2" y="4767272"/>
            <a:ext cx="2895600" cy="273843"/>
          </a:xfrm>
          <a:prstGeom prst="rect">
            <a:avLst/>
          </a:prstGeom>
        </p:spPr>
        <p:txBody>
          <a:bodyPr vert="horz" lIns="68283" tIns="34145" rIns="68283" bIns="34145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微软雅黑"/>
              </a:defRPr>
            </a:lvl1pPr>
          </a:lstStyle>
          <a:p>
            <a:pPr defTabSz="682829">
              <a:defRPr/>
            </a:pPr>
            <a:endParaRPr lang="zh-CN" altLang="en-US"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72"/>
            <a:ext cx="2133600" cy="273843"/>
          </a:xfrm>
          <a:prstGeom prst="rect">
            <a:avLst/>
          </a:prstGeom>
        </p:spPr>
        <p:txBody>
          <a:bodyPr vert="horz" lIns="68283" tIns="34145" rIns="68283" bIns="34145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微软雅黑"/>
              </a:defRPr>
            </a:lvl1pPr>
          </a:lstStyle>
          <a:p>
            <a:pPr defTabSz="682829">
              <a:defRPr/>
            </a:pPr>
            <a:fld id="{03CFDD03-7CBA-456C-BBA9-6F6374E335C6}" type="slidenum">
              <a:rPr lang="zh-CN" altLang="en-US" smtClean="0">
                <a:cs typeface="Arial"/>
                <a:sym typeface="Arial"/>
              </a:rPr>
              <a:pPr defTabSz="682829">
                <a:defRPr/>
              </a:pPr>
              <a:t>‹#›</a:t>
            </a:fld>
            <a:endParaRPr lang="zh-CN" altLang="en-US">
              <a:cs typeface="Arial"/>
              <a:sym typeface="Arial"/>
            </a:endParaRPr>
          </a:p>
        </p:txBody>
      </p:sp>
      <p:pic>
        <p:nvPicPr>
          <p:cNvPr id="512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83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341414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6pPr>
      <a:lvl7pPr marL="682829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7pPr>
      <a:lvl8pPr marL="1024243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8pPr>
      <a:lvl9pPr marL="1365657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软雅黑" pitchFamily="34" charset="-122"/>
          <a:ea typeface="微软雅黑" pitchFamily="34" charset="-122"/>
        </a:defRPr>
      </a:lvl9pPr>
    </p:titleStyle>
    <p:bodyStyle>
      <a:lvl1pPr marL="256063" indent="-2560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54801" indent="-21338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3537" indent="-1707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94950" indent="-1707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362" indent="-17070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778" indent="-170709" algn="l" defTabSz="6828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19194" indent="-170709" algn="l" defTabSz="6828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60608" indent="-170709" algn="l" defTabSz="6828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025" indent="-170709" algn="l" defTabSz="68282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1414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2829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243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65657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07074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48487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89899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31316" algn="l" defTabSz="68282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0EA193-189C-447F-AADD-BD75E349BB9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 eaLnBrk="1" hangingPunct="1">
              <a:defRPr sz="9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F88CB3-43F6-4CC5-8343-B653BA8FD115}" type="slidenum">
              <a:rPr lang="en-US" alt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0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178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355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532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709" algn="l" defTabSz="685766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923213" y="-271462"/>
            <a:ext cx="871537" cy="2084387"/>
          </a:xfrm>
          <a:custGeom>
            <a:avLst/>
            <a:gdLst>
              <a:gd name="T0" fmla="*/ 2147483646 w 2903"/>
              <a:gd name="T1" fmla="*/ 2147483646 h 3686"/>
              <a:gd name="T2" fmla="*/ 2147483646 w 2903"/>
              <a:gd name="T3" fmla="*/ 2147483646 h 3686"/>
              <a:gd name="T4" fmla="*/ 2147483646 w 2903"/>
              <a:gd name="T5" fmla="*/ 0 h 3686"/>
              <a:gd name="T6" fmla="*/ 2147483646 w 2903"/>
              <a:gd name="T7" fmla="*/ 2147483646 h 3686"/>
              <a:gd name="T8" fmla="*/ 2147483646 w 2903"/>
              <a:gd name="T9" fmla="*/ 2147483646 h 3686"/>
              <a:gd name="T10" fmla="*/ 0 w 2903"/>
              <a:gd name="T11" fmla="*/ 2147483646 h 3686"/>
              <a:gd name="T12" fmla="*/ 2147483646 w 2903"/>
              <a:gd name="T13" fmla="*/ 2147483646 h 3686"/>
              <a:gd name="T14" fmla="*/ 2147483646 w 2903"/>
              <a:gd name="T15" fmla="*/ 2147483646 h 3686"/>
              <a:gd name="T16" fmla="*/ 2147483646 w 2903"/>
              <a:gd name="T17" fmla="*/ 2147483646 h 3686"/>
              <a:gd name="T18" fmla="*/ 2147483646 w 2903"/>
              <a:gd name="T19" fmla="*/ 2147483646 h 3686"/>
              <a:gd name="T20" fmla="*/ 2147483646 w 2903"/>
              <a:gd name="T21" fmla="*/ 214748364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14300"/>
            <a:ext cx="6870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696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D1C6C1-14E8-4444-B59E-5130D062D59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8011319" y="-243681"/>
            <a:ext cx="873125" cy="2097087"/>
          </a:xfrm>
          <a:custGeom>
            <a:avLst/>
            <a:gdLst>
              <a:gd name="T0" fmla="*/ 2147483646 w 2911"/>
              <a:gd name="T1" fmla="*/ 0 h 3703"/>
              <a:gd name="T2" fmla="*/ 2147483646 w 2911"/>
              <a:gd name="T3" fmla="*/ 2147483646 h 3703"/>
              <a:gd name="T4" fmla="*/ 2147483646 w 2911"/>
              <a:gd name="T5" fmla="*/ 2147483646 h 3703"/>
              <a:gd name="T6" fmla="*/ 0 w 2911"/>
              <a:gd name="T7" fmla="*/ 2147483646 h 3703"/>
              <a:gd name="T8" fmla="*/ 2147483646 w 2911"/>
              <a:gd name="T9" fmla="*/ 2147483646 h 3703"/>
              <a:gd name="T10" fmla="*/ 2147483646 w 2911"/>
              <a:gd name="T11" fmla="*/ 2147483646 h 3703"/>
              <a:gd name="T12" fmla="*/ 2147483646 w 2911"/>
              <a:gd name="T13" fmla="*/ 2147483646 h 3703"/>
              <a:gd name="T14" fmla="*/ 2147483646 w 2911"/>
              <a:gd name="T15" fmla="*/ 2147483646 h 3703"/>
              <a:gd name="T16" fmla="*/ 2147483646 w 2911"/>
              <a:gd name="T17" fmla="*/ 2147483646 h 3703"/>
              <a:gd name="T18" fmla="*/ 2147483646 w 2911"/>
              <a:gd name="T19" fmla="*/ 0 h 3703"/>
              <a:gd name="T20" fmla="*/ 214748364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959726" y="-52388"/>
            <a:ext cx="768350" cy="1571625"/>
          </a:xfrm>
          <a:custGeom>
            <a:avLst/>
            <a:gdLst>
              <a:gd name="T0" fmla="*/ 0 w 2561"/>
              <a:gd name="T1" fmla="*/ 2147483646 h 2777"/>
              <a:gd name="T2" fmla="*/ 2147483646 w 2561"/>
              <a:gd name="T3" fmla="*/ 2147483646 h 2777"/>
              <a:gd name="T4" fmla="*/ 2147483646 w 2561"/>
              <a:gd name="T5" fmla="*/ 2147483646 h 2777"/>
              <a:gd name="T6" fmla="*/ 2147483646 w 2561"/>
              <a:gd name="T7" fmla="*/ 2147483646 h 2777"/>
              <a:gd name="T8" fmla="*/ 2147483646 w 2561"/>
              <a:gd name="T9" fmla="*/ 2147483646 h 2777"/>
              <a:gd name="T10" fmla="*/ 2147483646 w 2561"/>
              <a:gd name="T11" fmla="*/ 0 h 2777"/>
              <a:gd name="T12" fmla="*/ 0 w 2561"/>
              <a:gd name="T13" fmla="*/ 2147483646 h 2777"/>
              <a:gd name="T14" fmla="*/ 0 w 2561"/>
              <a:gd name="T15" fmla="*/ 21474836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36" tIns="45718" rIns="91436" bIns="45718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4154488"/>
            <a:ext cx="1784350" cy="935037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 w 2177"/>
                <a:gd name="T1" fmla="*/ 1 h 1298"/>
                <a:gd name="T2" fmla="*/ 1 w 2177"/>
                <a:gd name="T3" fmla="*/ 1 h 1298"/>
                <a:gd name="T4" fmla="*/ 1 w 2177"/>
                <a:gd name="T5" fmla="*/ 1 h 1298"/>
                <a:gd name="T6" fmla="*/ 1 w 2177"/>
                <a:gd name="T7" fmla="*/ 1 h 1298"/>
                <a:gd name="T8" fmla="*/ 1 w 2177"/>
                <a:gd name="T9" fmla="*/ 1 h 1298"/>
                <a:gd name="T10" fmla="*/ 1 w 2177"/>
                <a:gd name="T11" fmla="*/ 1 h 1298"/>
                <a:gd name="T12" fmla="*/ 1 w 2177"/>
                <a:gd name="T13" fmla="*/ 1 h 1298"/>
                <a:gd name="T14" fmla="*/ 1 w 2177"/>
                <a:gd name="T15" fmla="*/ 1 h 1298"/>
                <a:gd name="T16" fmla="*/ 1 w 2177"/>
                <a:gd name="T17" fmla="*/ 0 h 1298"/>
                <a:gd name="T18" fmla="*/ 1 w 2177"/>
                <a:gd name="T19" fmla="*/ 1 h 1298"/>
                <a:gd name="T20" fmla="*/ 1 w 2177"/>
                <a:gd name="T21" fmla="*/ 1 h 1298"/>
                <a:gd name="T22" fmla="*/ 1 w 2177"/>
                <a:gd name="T23" fmla="*/ 1 h 1298"/>
                <a:gd name="T24" fmla="*/ 1 w 2177"/>
                <a:gd name="T25" fmla="*/ 1 h 1298"/>
                <a:gd name="T26" fmla="*/ 1 w 2177"/>
                <a:gd name="T27" fmla="*/ 1 h 1298"/>
                <a:gd name="T28" fmla="*/ 1 w 2177"/>
                <a:gd name="T29" fmla="*/ 1 h 1298"/>
                <a:gd name="T30" fmla="*/ 1 w 2177"/>
                <a:gd name="T31" fmla="*/ 1 h 1298"/>
                <a:gd name="T32" fmla="*/ 1 w 2177"/>
                <a:gd name="T33" fmla="*/ 1 h 1298"/>
                <a:gd name="T34" fmla="*/ 0 w 2177"/>
                <a:gd name="T35" fmla="*/ 1 h 1298"/>
                <a:gd name="T36" fmla="*/ 1 w 2177"/>
                <a:gd name="T37" fmla="*/ 1 h 1298"/>
                <a:gd name="T38" fmla="*/ 1 w 2177"/>
                <a:gd name="T39" fmla="*/ 1 h 1298"/>
                <a:gd name="T40" fmla="*/ 1 w 2177"/>
                <a:gd name="T41" fmla="*/ 1 h 1298"/>
                <a:gd name="T42" fmla="*/ 1 w 2177"/>
                <a:gd name="T43" fmla="*/ 1 h 1298"/>
                <a:gd name="T44" fmla="*/ 1 w 2177"/>
                <a:gd name="T45" fmla="*/ 1 h 1298"/>
                <a:gd name="T46" fmla="*/ 1 w 2177"/>
                <a:gd name="T47" fmla="*/ 1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0 w 143"/>
                <a:gd name="T5" fmla="*/ 1 h 258"/>
                <a:gd name="T6" fmla="*/ 0 w 143"/>
                <a:gd name="T7" fmla="*/ 1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0 w 1586"/>
                <a:gd name="T1" fmla="*/ 0 h 821"/>
                <a:gd name="T2" fmla="*/ 0 w 1586"/>
                <a:gd name="T3" fmla="*/ 0 h 821"/>
                <a:gd name="T4" fmla="*/ 0 w 1586"/>
                <a:gd name="T5" fmla="*/ 0 h 821"/>
                <a:gd name="T6" fmla="*/ 0 w 1586"/>
                <a:gd name="T7" fmla="*/ 0 h 821"/>
                <a:gd name="T8" fmla="*/ 0 w 1586"/>
                <a:gd name="T9" fmla="*/ 0 h 821"/>
                <a:gd name="T10" fmla="*/ 0 w 1586"/>
                <a:gd name="T11" fmla="*/ 0 h 821"/>
                <a:gd name="T12" fmla="*/ 0 w 1586"/>
                <a:gd name="T13" fmla="*/ 0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 h 747"/>
                <a:gd name="T2" fmla="*/ 1 w 1049"/>
                <a:gd name="T3" fmla="*/ 1 h 747"/>
                <a:gd name="T4" fmla="*/ 1 w 1049"/>
                <a:gd name="T5" fmla="*/ 1 h 747"/>
                <a:gd name="T6" fmla="*/ 1 w 1049"/>
                <a:gd name="T7" fmla="*/ 1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1 h 747"/>
                <a:gd name="T14" fmla="*/ 0 w 1049"/>
                <a:gd name="T15" fmla="*/ 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0 w 272"/>
                <a:gd name="T3" fmla="*/ 0 h 241"/>
                <a:gd name="T4" fmla="*/ 0 w 272"/>
                <a:gd name="T5" fmla="*/ 1 h 241"/>
                <a:gd name="T6" fmla="*/ 0 w 272"/>
                <a:gd name="T7" fmla="*/ 1 h 241"/>
                <a:gd name="T8" fmla="*/ 0 w 272"/>
                <a:gd name="T9" fmla="*/ 1 h 241"/>
                <a:gd name="T10" fmla="*/ 0 w 272"/>
                <a:gd name="T11" fmla="*/ 1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 w 152"/>
                <a:gd name="T1" fmla="*/ 1 h 224"/>
                <a:gd name="T2" fmla="*/ 1 w 152"/>
                <a:gd name="T3" fmla="*/ 1 h 224"/>
                <a:gd name="T4" fmla="*/ 0 w 152"/>
                <a:gd name="T5" fmla="*/ 1 h 224"/>
                <a:gd name="T6" fmla="*/ 1 w 152"/>
                <a:gd name="T7" fmla="*/ 0 h 224"/>
                <a:gd name="T8" fmla="*/ 1 w 152"/>
                <a:gd name="T9" fmla="*/ 1 h 224"/>
                <a:gd name="T10" fmla="*/ 1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1 w 386"/>
                <a:gd name="T5" fmla="*/ 1 h 764"/>
                <a:gd name="T6" fmla="*/ 1 w 386"/>
                <a:gd name="T7" fmla="*/ 1 h 764"/>
                <a:gd name="T8" fmla="*/ 1 w 386"/>
                <a:gd name="T9" fmla="*/ 1 h 764"/>
                <a:gd name="T10" fmla="*/ 1 w 386"/>
                <a:gd name="T11" fmla="*/ 1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 w 728"/>
                <a:gd name="T1" fmla="*/ 0 h 348"/>
                <a:gd name="T2" fmla="*/ 0 w 728"/>
                <a:gd name="T3" fmla="*/ 1 h 348"/>
                <a:gd name="T4" fmla="*/ 1 w 728"/>
                <a:gd name="T5" fmla="*/ 1 h 348"/>
                <a:gd name="T6" fmla="*/ 1 w 728"/>
                <a:gd name="T7" fmla="*/ 1 h 348"/>
                <a:gd name="T8" fmla="*/ 1 w 728"/>
                <a:gd name="T9" fmla="*/ 1 h 348"/>
                <a:gd name="T10" fmla="*/ 1 w 728"/>
                <a:gd name="T11" fmla="*/ 0 h 348"/>
                <a:gd name="T12" fmla="*/ 1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 w 312"/>
                <a:gd name="T1" fmla="*/ 0 h 135"/>
                <a:gd name="T2" fmla="*/ 0 w 312"/>
                <a:gd name="T3" fmla="*/ 0 h 135"/>
                <a:gd name="T4" fmla="*/ 1 w 312"/>
                <a:gd name="T5" fmla="*/ 0 h 135"/>
                <a:gd name="T6" fmla="*/ 1 w 312"/>
                <a:gd name="T7" fmla="*/ 0 h 135"/>
                <a:gd name="T8" fmla="*/ 1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1 w 313"/>
                    <a:gd name="T5" fmla="*/ 0 h 175"/>
                    <a:gd name="T6" fmla="*/ 1 w 313"/>
                    <a:gd name="T7" fmla="*/ 0 h 175"/>
                    <a:gd name="T8" fmla="*/ 1 w 313"/>
                    <a:gd name="T9" fmla="*/ 0 h 175"/>
                    <a:gd name="T10" fmla="*/ 1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0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1 w 230"/>
                    <a:gd name="T3" fmla="*/ 1 h 266"/>
                    <a:gd name="T4" fmla="*/ 1 w 230"/>
                    <a:gd name="T5" fmla="*/ 1 h 266"/>
                    <a:gd name="T6" fmla="*/ 1 w 230"/>
                    <a:gd name="T7" fmla="*/ 1 h 266"/>
                    <a:gd name="T8" fmla="*/ 1 w 230"/>
                    <a:gd name="T9" fmla="*/ 0 h 266"/>
                    <a:gd name="T10" fmla="*/ 1 w 230"/>
                    <a:gd name="T11" fmla="*/ 1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1 h 234"/>
                    <a:gd name="T6" fmla="*/ 0 w 87"/>
                    <a:gd name="T7" fmla="*/ 1 h 234"/>
                    <a:gd name="T8" fmla="*/ 0 w 87"/>
                    <a:gd name="T9" fmla="*/ 1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 w 1190"/>
                  <a:gd name="T3" fmla="*/ 1 h 500"/>
                  <a:gd name="T4" fmla="*/ 1 w 1190"/>
                  <a:gd name="T5" fmla="*/ 1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0 w 489"/>
                  <a:gd name="T3" fmla="*/ 1 h 296"/>
                  <a:gd name="T4" fmla="*/ 0 w 489"/>
                  <a:gd name="T5" fmla="*/ 1 h 296"/>
                  <a:gd name="T6" fmla="*/ 0 w 489"/>
                  <a:gd name="T7" fmla="*/ 1 h 296"/>
                  <a:gd name="T8" fmla="*/ 0 w 489"/>
                  <a:gd name="T9" fmla="*/ 1 h 296"/>
                  <a:gd name="T10" fmla="*/ 0 w 489"/>
                  <a:gd name="T11" fmla="*/ 1 h 296"/>
                  <a:gd name="T12" fmla="*/ 0 w 489"/>
                  <a:gd name="T13" fmla="*/ 1 h 296"/>
                  <a:gd name="T14" fmla="*/ 0 w 489"/>
                  <a:gd name="T15" fmla="*/ 1 h 296"/>
                  <a:gd name="T16" fmla="*/ 0 w 489"/>
                  <a:gd name="T17" fmla="*/ 1 h 296"/>
                  <a:gd name="T18" fmla="*/ 0 w 489"/>
                  <a:gd name="T19" fmla="*/ 1 h 296"/>
                  <a:gd name="T20" fmla="*/ 0 w 489"/>
                  <a:gd name="T21" fmla="*/ 1 h 296"/>
                  <a:gd name="T22" fmla="*/ 0 w 489"/>
                  <a:gd name="T23" fmla="*/ 1 h 296"/>
                  <a:gd name="T24" fmla="*/ 0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0 h 478"/>
                  <a:gd name="T6" fmla="*/ 1 w 213"/>
                  <a:gd name="T7" fmla="*/ 0 h 478"/>
                  <a:gd name="T8" fmla="*/ 1 w 213"/>
                  <a:gd name="T9" fmla="*/ 0 h 478"/>
                  <a:gd name="T10" fmla="*/ 1 w 213"/>
                  <a:gd name="T11" fmla="*/ 0 h 478"/>
                  <a:gd name="T12" fmla="*/ 1 w 213"/>
                  <a:gd name="T13" fmla="*/ 0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1 h 173"/>
                    <a:gd name="T6" fmla="*/ 1 w 150"/>
                    <a:gd name="T7" fmla="*/ 1 h 173"/>
                    <a:gd name="T8" fmla="*/ 1 w 150"/>
                    <a:gd name="T9" fmla="*/ 1 h 173"/>
                    <a:gd name="T10" fmla="*/ 1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1 h 880"/>
                    <a:gd name="T6" fmla="*/ 1 w 1684"/>
                    <a:gd name="T7" fmla="*/ 1 h 880"/>
                    <a:gd name="T8" fmla="*/ 1 w 1684"/>
                    <a:gd name="T9" fmla="*/ 1 h 880"/>
                    <a:gd name="T10" fmla="*/ 1 w 1684"/>
                    <a:gd name="T11" fmla="*/ 1 h 880"/>
                    <a:gd name="T12" fmla="*/ 1 w 1684"/>
                    <a:gd name="T13" fmla="*/ 1 h 880"/>
                    <a:gd name="T14" fmla="*/ 1 w 1684"/>
                    <a:gd name="T15" fmla="*/ 1 h 880"/>
                    <a:gd name="T16" fmla="*/ 1 w 1684"/>
                    <a:gd name="T17" fmla="*/ 1 h 880"/>
                    <a:gd name="T18" fmla="*/ 1 w 1684"/>
                    <a:gd name="T19" fmla="*/ 1 h 880"/>
                    <a:gd name="T20" fmla="*/ 1 w 1684"/>
                    <a:gd name="T21" fmla="*/ 1 h 880"/>
                    <a:gd name="T22" fmla="*/ 1 w 1684"/>
                    <a:gd name="T23" fmla="*/ 1 h 880"/>
                    <a:gd name="T24" fmla="*/ 1 w 1684"/>
                    <a:gd name="T25" fmla="*/ 1 h 880"/>
                    <a:gd name="T26" fmla="*/ 1 w 1684"/>
                    <a:gd name="T27" fmla="*/ 1 h 880"/>
                    <a:gd name="T28" fmla="*/ 1 w 1684"/>
                    <a:gd name="T29" fmla="*/ 1 h 880"/>
                    <a:gd name="T30" fmla="*/ 1 w 1684"/>
                    <a:gd name="T31" fmla="*/ 1 h 880"/>
                    <a:gd name="T32" fmla="*/ 1 w 1684"/>
                    <a:gd name="T33" fmla="*/ 1 h 880"/>
                    <a:gd name="T34" fmla="*/ 1 w 1684"/>
                    <a:gd name="T35" fmla="*/ 1 h 880"/>
                    <a:gd name="T36" fmla="*/ 1 w 1684"/>
                    <a:gd name="T37" fmla="*/ 1 h 880"/>
                    <a:gd name="T38" fmla="*/ 1 w 1684"/>
                    <a:gd name="T39" fmla="*/ 1 h 880"/>
                    <a:gd name="T40" fmla="*/ 1 w 1684"/>
                    <a:gd name="T41" fmla="*/ 1 h 880"/>
                    <a:gd name="T42" fmla="*/ 1 w 1684"/>
                    <a:gd name="T43" fmla="*/ 1 h 880"/>
                    <a:gd name="T44" fmla="*/ 1 w 1684"/>
                    <a:gd name="T45" fmla="*/ 1 h 880"/>
                    <a:gd name="T46" fmla="*/ 1 w 1684"/>
                    <a:gd name="T47" fmla="*/ 0 h 880"/>
                    <a:gd name="T48" fmla="*/ 1 w 1684"/>
                    <a:gd name="T49" fmla="*/ 0 h 880"/>
                    <a:gd name="T50" fmla="*/ 1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0 h 335"/>
                    <a:gd name="T6" fmla="*/ 1 w 160"/>
                    <a:gd name="T7" fmla="*/ 0 h 335"/>
                    <a:gd name="T8" fmla="*/ 1 w 160"/>
                    <a:gd name="T9" fmla="*/ 0 h 335"/>
                    <a:gd name="T10" fmla="*/ 1 w 160"/>
                    <a:gd name="T11" fmla="*/ 0 h 335"/>
                    <a:gd name="T12" fmla="*/ 1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 w 642"/>
                    <a:gd name="T1" fmla="*/ 1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1 w 642"/>
                    <a:gd name="T7" fmla="*/ 0 h 1188"/>
                    <a:gd name="T8" fmla="*/ 1 w 642"/>
                    <a:gd name="T9" fmla="*/ 1 h 1188"/>
                    <a:gd name="T10" fmla="*/ 1 w 642"/>
                    <a:gd name="T11" fmla="*/ 1 h 1188"/>
                    <a:gd name="T12" fmla="*/ 1 w 642"/>
                    <a:gd name="T13" fmla="*/ 1 h 1188"/>
                    <a:gd name="T14" fmla="*/ 1 w 642"/>
                    <a:gd name="T15" fmla="*/ 1 h 1188"/>
                    <a:gd name="T16" fmla="*/ 1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1 h 1188"/>
                    <a:gd name="T22" fmla="*/ 1 w 642"/>
                    <a:gd name="T23" fmla="*/ 1 h 1188"/>
                    <a:gd name="T24" fmla="*/ 1 w 642"/>
                    <a:gd name="T25" fmla="*/ 1 h 1188"/>
                    <a:gd name="T26" fmla="*/ 1 w 642"/>
                    <a:gd name="T27" fmla="*/ 1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1 h 504"/>
                    <a:gd name="T4" fmla="*/ 1 w 192"/>
                    <a:gd name="T5" fmla="*/ 1 h 504"/>
                    <a:gd name="T6" fmla="*/ 1 w 192"/>
                    <a:gd name="T7" fmla="*/ 1 h 504"/>
                    <a:gd name="T8" fmla="*/ 1 w 192"/>
                    <a:gd name="T9" fmla="*/ 1 h 504"/>
                    <a:gd name="T10" fmla="*/ 1 w 192"/>
                    <a:gd name="T11" fmla="*/ 1 h 504"/>
                    <a:gd name="T12" fmla="*/ 1 w 192"/>
                    <a:gd name="T13" fmla="*/ 1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 w 390"/>
                    <a:gd name="T1" fmla="*/ 0 h 269"/>
                    <a:gd name="T2" fmla="*/ 1 w 390"/>
                    <a:gd name="T3" fmla="*/ 1 h 269"/>
                    <a:gd name="T4" fmla="*/ 1 w 390"/>
                    <a:gd name="T5" fmla="*/ 1 h 269"/>
                    <a:gd name="T6" fmla="*/ 0 w 390"/>
                    <a:gd name="T7" fmla="*/ 1 h 269"/>
                    <a:gd name="T8" fmla="*/ 0 w 390"/>
                    <a:gd name="T9" fmla="*/ 1 h 269"/>
                    <a:gd name="T10" fmla="*/ 1 w 390"/>
                    <a:gd name="T11" fmla="*/ 1 h 269"/>
                    <a:gd name="T12" fmla="*/ 1 w 390"/>
                    <a:gd name="T13" fmla="*/ 1 h 269"/>
                    <a:gd name="T14" fmla="*/ 1 w 390"/>
                    <a:gd name="T15" fmla="*/ 1 h 269"/>
                    <a:gd name="T16" fmla="*/ 1 w 390"/>
                    <a:gd name="T17" fmla="*/ 1 h 269"/>
                    <a:gd name="T18" fmla="*/ 1 w 390"/>
                    <a:gd name="T19" fmla="*/ 1 h 269"/>
                    <a:gd name="T20" fmla="*/ 1 w 390"/>
                    <a:gd name="T21" fmla="*/ 1 h 269"/>
                    <a:gd name="T22" fmla="*/ 1 w 390"/>
                    <a:gd name="T23" fmla="*/ 0 h 269"/>
                    <a:gd name="T24" fmla="*/ 1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 h 424"/>
                    <a:gd name="T2" fmla="*/ 1 w 941"/>
                    <a:gd name="T3" fmla="*/ 0 h 424"/>
                    <a:gd name="T4" fmla="*/ 1 w 941"/>
                    <a:gd name="T5" fmla="*/ 1 h 424"/>
                    <a:gd name="T6" fmla="*/ 1 w 941"/>
                    <a:gd name="T7" fmla="*/ 1 h 424"/>
                    <a:gd name="T8" fmla="*/ 1 w 941"/>
                    <a:gd name="T9" fmla="*/ 1 h 424"/>
                    <a:gd name="T10" fmla="*/ 1 w 941"/>
                    <a:gd name="T11" fmla="*/ 1 h 424"/>
                    <a:gd name="T12" fmla="*/ 1 w 941"/>
                    <a:gd name="T13" fmla="*/ 1 h 424"/>
                    <a:gd name="T14" fmla="*/ 1 w 941"/>
                    <a:gd name="T15" fmla="*/ 1 h 424"/>
                    <a:gd name="T16" fmla="*/ 1 w 941"/>
                    <a:gd name="T17" fmla="*/ 1 h 424"/>
                    <a:gd name="T18" fmla="*/ 1 w 941"/>
                    <a:gd name="T19" fmla="*/ 1 h 424"/>
                    <a:gd name="T20" fmla="*/ 0 w 941"/>
                    <a:gd name="T21" fmla="*/ 1 h 424"/>
                    <a:gd name="T22" fmla="*/ 0 w 941"/>
                    <a:gd name="T23" fmla="*/ 1 h 424"/>
                    <a:gd name="T24" fmla="*/ 0 w 941"/>
                    <a:gd name="T25" fmla="*/ 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0 h 173"/>
                    <a:gd name="T4" fmla="*/ 1 w 488"/>
                    <a:gd name="T5" fmla="*/ 0 h 173"/>
                    <a:gd name="T6" fmla="*/ 1 w 488"/>
                    <a:gd name="T7" fmla="*/ 0 h 173"/>
                    <a:gd name="T8" fmla="*/ 1 w 488"/>
                    <a:gd name="T9" fmla="*/ 0 h 173"/>
                    <a:gd name="T10" fmla="*/ 1 w 488"/>
                    <a:gd name="T11" fmla="*/ 0 h 173"/>
                    <a:gd name="T12" fmla="*/ 1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1 w 488"/>
                    <a:gd name="T21" fmla="*/ 0 h 173"/>
                    <a:gd name="T22" fmla="*/ 1 w 488"/>
                    <a:gd name="T23" fmla="*/ 0 h 173"/>
                    <a:gd name="T24" fmla="*/ 1 w 488"/>
                    <a:gd name="T25" fmla="*/ 0 h 173"/>
                    <a:gd name="T26" fmla="*/ 1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1587500"/>
            <a:ext cx="385763" cy="3230563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0 h 3266"/>
                <a:gd name="T2" fmla="*/ 0 w 772"/>
                <a:gd name="T3" fmla="*/ 0 h 3266"/>
                <a:gd name="T4" fmla="*/ 0 w 772"/>
                <a:gd name="T5" fmla="*/ 0 h 3266"/>
                <a:gd name="T6" fmla="*/ 0 w 772"/>
                <a:gd name="T7" fmla="*/ 0 h 3266"/>
                <a:gd name="T8" fmla="*/ 0 w 772"/>
                <a:gd name="T9" fmla="*/ 0 h 3266"/>
                <a:gd name="T10" fmla="*/ 0 w 772"/>
                <a:gd name="T11" fmla="*/ 0 h 3266"/>
                <a:gd name="T12" fmla="*/ 0 w 772"/>
                <a:gd name="T13" fmla="*/ 0 h 3266"/>
                <a:gd name="T14" fmla="*/ 0 w 772"/>
                <a:gd name="T15" fmla="*/ 0 h 3266"/>
                <a:gd name="T16" fmla="*/ 0 w 772"/>
                <a:gd name="T17" fmla="*/ 0 h 3266"/>
                <a:gd name="T18" fmla="*/ 0 w 772"/>
                <a:gd name="T19" fmla="*/ 0 h 3266"/>
                <a:gd name="T20" fmla="*/ 0 w 772"/>
                <a:gd name="T21" fmla="*/ 0 h 3266"/>
                <a:gd name="T22" fmla="*/ 0 w 772"/>
                <a:gd name="T23" fmla="*/ 0 h 3266"/>
                <a:gd name="T24" fmla="*/ 0 w 772"/>
                <a:gd name="T25" fmla="*/ 0 h 3266"/>
                <a:gd name="T26" fmla="*/ 0 w 772"/>
                <a:gd name="T27" fmla="*/ 0 h 3266"/>
                <a:gd name="T28" fmla="*/ 0 w 772"/>
                <a:gd name="T29" fmla="*/ 0 h 3266"/>
                <a:gd name="T30" fmla="*/ 0 w 772"/>
                <a:gd name="T31" fmla="*/ 0 h 3266"/>
                <a:gd name="T32" fmla="*/ 0 w 772"/>
                <a:gd name="T33" fmla="*/ 0 h 3266"/>
                <a:gd name="T34" fmla="*/ 0 w 772"/>
                <a:gd name="T35" fmla="*/ 0 h 3266"/>
                <a:gd name="T36" fmla="*/ 0 w 772"/>
                <a:gd name="T37" fmla="*/ 0 h 3266"/>
                <a:gd name="T38" fmla="*/ 0 w 772"/>
                <a:gd name="T39" fmla="*/ 0 h 3266"/>
                <a:gd name="T40" fmla="*/ 0 w 772"/>
                <a:gd name="T41" fmla="*/ 0 h 3266"/>
                <a:gd name="T42" fmla="*/ 0 w 772"/>
                <a:gd name="T43" fmla="*/ 0 h 3266"/>
                <a:gd name="T44" fmla="*/ 0 w 772"/>
                <a:gd name="T45" fmla="*/ 0 h 3266"/>
                <a:gd name="T46" fmla="*/ 0 w 772"/>
                <a:gd name="T47" fmla="*/ 0 h 3266"/>
                <a:gd name="T48" fmla="*/ 0 w 772"/>
                <a:gd name="T49" fmla="*/ 0 h 3266"/>
                <a:gd name="T50" fmla="*/ 0 w 772"/>
                <a:gd name="T51" fmla="*/ 0 h 3266"/>
                <a:gd name="T52" fmla="*/ 0 w 772"/>
                <a:gd name="T53" fmla="*/ 0 h 3266"/>
                <a:gd name="T54" fmla="*/ 0 w 772"/>
                <a:gd name="T55" fmla="*/ 0 h 3266"/>
                <a:gd name="T56" fmla="*/ 0 w 772"/>
                <a:gd name="T57" fmla="*/ 0 h 3266"/>
                <a:gd name="T58" fmla="*/ 0 w 772"/>
                <a:gd name="T59" fmla="*/ 0 h 3266"/>
                <a:gd name="T60" fmla="*/ 0 w 772"/>
                <a:gd name="T61" fmla="*/ 0 h 3266"/>
                <a:gd name="T62" fmla="*/ 0 w 772"/>
                <a:gd name="T63" fmla="*/ 0 h 3266"/>
                <a:gd name="T64" fmla="*/ 0 w 772"/>
                <a:gd name="T65" fmla="*/ 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1 h 3266"/>
                <a:gd name="T2" fmla="*/ 0 w 772"/>
                <a:gd name="T3" fmla="*/ 1 h 3266"/>
                <a:gd name="T4" fmla="*/ 0 w 772"/>
                <a:gd name="T5" fmla="*/ 1 h 3266"/>
                <a:gd name="T6" fmla="*/ 0 w 772"/>
                <a:gd name="T7" fmla="*/ 1 h 3266"/>
                <a:gd name="T8" fmla="*/ 0 w 772"/>
                <a:gd name="T9" fmla="*/ 1 h 3266"/>
                <a:gd name="T10" fmla="*/ 0 w 772"/>
                <a:gd name="T11" fmla="*/ 1 h 3266"/>
                <a:gd name="T12" fmla="*/ 0 w 772"/>
                <a:gd name="T13" fmla="*/ 1 h 3266"/>
                <a:gd name="T14" fmla="*/ 0 w 772"/>
                <a:gd name="T15" fmla="*/ 1 h 3266"/>
                <a:gd name="T16" fmla="*/ 0 w 772"/>
                <a:gd name="T17" fmla="*/ 1 h 3266"/>
                <a:gd name="T18" fmla="*/ 0 w 772"/>
                <a:gd name="T19" fmla="*/ 1 h 3266"/>
                <a:gd name="T20" fmla="*/ 0 w 772"/>
                <a:gd name="T21" fmla="*/ 1 h 3266"/>
                <a:gd name="T22" fmla="*/ 0 w 772"/>
                <a:gd name="T23" fmla="*/ 1 h 3266"/>
                <a:gd name="T24" fmla="*/ 0 w 772"/>
                <a:gd name="T25" fmla="*/ 1 h 3266"/>
                <a:gd name="T26" fmla="*/ 0 w 772"/>
                <a:gd name="T27" fmla="*/ 1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1 h 3266"/>
                <a:gd name="T36" fmla="*/ 0 w 772"/>
                <a:gd name="T37" fmla="*/ 1 h 3266"/>
                <a:gd name="T38" fmla="*/ 0 w 772"/>
                <a:gd name="T39" fmla="*/ 1 h 3266"/>
                <a:gd name="T40" fmla="*/ 0 w 772"/>
                <a:gd name="T41" fmla="*/ 1 h 3266"/>
                <a:gd name="T42" fmla="*/ 0 w 772"/>
                <a:gd name="T43" fmla="*/ 1 h 3266"/>
                <a:gd name="T44" fmla="*/ 0 w 772"/>
                <a:gd name="T45" fmla="*/ 1 h 3266"/>
                <a:gd name="T46" fmla="*/ 0 w 772"/>
                <a:gd name="T47" fmla="*/ 1 h 3266"/>
                <a:gd name="T48" fmla="*/ 0 w 772"/>
                <a:gd name="T49" fmla="*/ 1 h 3266"/>
                <a:gd name="T50" fmla="*/ 0 w 772"/>
                <a:gd name="T51" fmla="*/ 1 h 3266"/>
                <a:gd name="T52" fmla="*/ 0 w 772"/>
                <a:gd name="T53" fmla="*/ 1 h 3266"/>
                <a:gd name="T54" fmla="*/ 0 w 772"/>
                <a:gd name="T55" fmla="*/ 1 h 3266"/>
                <a:gd name="T56" fmla="*/ 0 w 772"/>
                <a:gd name="T57" fmla="*/ 1 h 3266"/>
                <a:gd name="T58" fmla="*/ 0 w 772"/>
                <a:gd name="T59" fmla="*/ 1 h 3266"/>
                <a:gd name="T60" fmla="*/ 0 w 772"/>
                <a:gd name="T61" fmla="*/ 1 h 3266"/>
                <a:gd name="T62" fmla="*/ 0 w 772"/>
                <a:gd name="T63" fmla="*/ 1 h 3266"/>
                <a:gd name="T64" fmla="*/ 0 w 772"/>
                <a:gd name="T65" fmla="*/ 1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68263"/>
            <a:ext cx="2133600" cy="1433512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0 h 806"/>
                  <a:gd name="T6" fmla="*/ 0 w 245"/>
                  <a:gd name="T7" fmla="*/ 0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73" y="307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0 h 1230"/>
                    <a:gd name="T8" fmla="*/ 0 w 1064"/>
                    <a:gd name="T9" fmla="*/ 0 h 1230"/>
                    <a:gd name="T10" fmla="*/ 0 w 1064"/>
                    <a:gd name="T11" fmla="*/ 0 h 1230"/>
                    <a:gd name="T12" fmla="*/ 0 w 1064"/>
                    <a:gd name="T13" fmla="*/ 0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0 h 1230"/>
                    <a:gd name="T32" fmla="*/ 0 w 1064"/>
                    <a:gd name="T33" fmla="*/ 0 h 1230"/>
                    <a:gd name="T34" fmla="*/ 0 w 1064"/>
                    <a:gd name="T35" fmla="*/ 0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83" y="157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0 h 2521"/>
                    <a:gd name="T4" fmla="*/ 0 w 2002"/>
                    <a:gd name="T5" fmla="*/ 0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0 h 3771"/>
                    <a:gd name="T2" fmla="*/ 0 w 3007"/>
                    <a:gd name="T3" fmla="*/ 0 h 3771"/>
                    <a:gd name="T4" fmla="*/ 0 w 3007"/>
                    <a:gd name="T5" fmla="*/ 0 h 3771"/>
                    <a:gd name="T6" fmla="*/ 0 w 3007"/>
                    <a:gd name="T7" fmla="*/ 0 h 3771"/>
                    <a:gd name="T8" fmla="*/ 0 w 3007"/>
                    <a:gd name="T9" fmla="*/ 0 h 3771"/>
                    <a:gd name="T10" fmla="*/ 0 w 3007"/>
                    <a:gd name="T11" fmla="*/ 0 h 3771"/>
                    <a:gd name="T12" fmla="*/ 0 w 3007"/>
                    <a:gd name="T13" fmla="*/ 0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0 h 3771"/>
                    <a:gd name="T26" fmla="*/ 0 w 3007"/>
                    <a:gd name="T27" fmla="*/ 0 h 3771"/>
                    <a:gd name="T28" fmla="*/ 0 w 3007"/>
                    <a:gd name="T29" fmla="*/ 0 h 3771"/>
                    <a:gd name="T30" fmla="*/ 0 w 3007"/>
                    <a:gd name="T31" fmla="*/ 0 h 3771"/>
                    <a:gd name="T32" fmla="*/ 0 w 3007"/>
                    <a:gd name="T33" fmla="*/ 0 h 3771"/>
                    <a:gd name="T34" fmla="*/ 0 w 3007"/>
                    <a:gd name="T35" fmla="*/ 0 h 3771"/>
                    <a:gd name="T36" fmla="*/ 0 w 3007"/>
                    <a:gd name="T37" fmla="*/ 0 h 3771"/>
                    <a:gd name="T38" fmla="*/ 0 w 3007"/>
                    <a:gd name="T39" fmla="*/ 0 h 3771"/>
                    <a:gd name="T40" fmla="*/ 0 w 3007"/>
                    <a:gd name="T41" fmla="*/ 0 h 3771"/>
                    <a:gd name="T42" fmla="*/ 0 w 3007"/>
                    <a:gd name="T43" fmla="*/ 0 h 3771"/>
                    <a:gd name="T44" fmla="*/ 0 w 3007"/>
                    <a:gd name="T45" fmla="*/ 0 h 3771"/>
                    <a:gd name="T46" fmla="*/ 0 w 3007"/>
                    <a:gd name="T47" fmla="*/ 0 h 3771"/>
                    <a:gd name="T48" fmla="*/ 0 w 3007"/>
                    <a:gd name="T49" fmla="*/ 0 h 3771"/>
                    <a:gd name="T50" fmla="*/ 0 w 3007"/>
                    <a:gd name="T51" fmla="*/ 0 h 3771"/>
                    <a:gd name="T52" fmla="*/ 0 w 3007"/>
                    <a:gd name="T53" fmla="*/ 0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22" y="872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81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72" y="117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409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17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3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53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7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474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652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829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006" indent="-22858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163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WordArt 3" descr="darkangel1120flower3"/>
          <p:cNvSpPr>
            <a:spLocks noChangeArrowheads="1" noChangeShapeType="1" noTextEdit="1"/>
          </p:cNvSpPr>
          <p:nvPr/>
        </p:nvSpPr>
        <p:spPr bwMode="auto">
          <a:xfrm>
            <a:off x="885825" y="690563"/>
            <a:ext cx="7065963" cy="14922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b="1" kern="10" dirty="0" smtClean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Chào mừng quý thầy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1600" b="1" kern="10" dirty="0" smtClean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cô giáo về dự giờ thăm lớp </a:t>
            </a:r>
            <a:r>
              <a:rPr lang="en-US" sz="1600" b="1" kern="10" dirty="0" smtClean="0">
                <a:blipFill dpi="0" rotWithShape="1">
                  <a:blip r:embed="rId4"/>
                  <a:srcRect/>
                  <a:stretch>
                    <a:fillRect/>
                  </a:stretch>
                </a:blipFill>
                <a:latin typeface="Times New Roman"/>
                <a:cs typeface="Times New Roman"/>
              </a:rPr>
              <a:t>1E</a:t>
            </a:r>
            <a:endParaRPr lang="en-US" sz="1600" b="1" kern="10" dirty="0" smtClean="0">
              <a:blipFill dpi="0" rotWithShape="1">
                <a:blip r:embed="rId4"/>
                <a:srcRect/>
                <a:stretch>
                  <a:fillRect/>
                </a:stretch>
              </a:blipFill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80306" y="3562351"/>
            <a:ext cx="5029199" cy="523220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GV </a:t>
            </a:r>
            <a:r>
              <a:rPr lang="en-US" sz="28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dạy</a:t>
            </a:r>
            <a:r>
              <a:rPr lang="en-US" sz="2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en-US" sz="28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Nguyễn</a:t>
            </a:r>
            <a:r>
              <a:rPr lang="en-US" sz="2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Thị</a:t>
            </a:r>
            <a:r>
              <a:rPr lang="en-US" sz="2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Bạch</a:t>
            </a:r>
            <a:r>
              <a:rPr lang="en-US" sz="28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n-US" sz="2800" i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Lan</a:t>
            </a:r>
            <a:endParaRPr lang="en-US" sz="28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2769" y="2419351"/>
            <a:ext cx="3186963" cy="52322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Times New Roman"/>
                <a:cs typeface="Times New Roman"/>
              </a:rPr>
              <a:t>MÔN: TIẾNG VIỆT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3014" name="Object 1"/>
          <p:cNvGraphicFramePr>
            <a:graphicFrameLocks noChangeAspect="1"/>
          </p:cNvGraphicFramePr>
          <p:nvPr/>
        </p:nvGraphicFramePr>
        <p:xfrm>
          <a:off x="6484938" y="4797425"/>
          <a:ext cx="7413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ackager Shell Object" showAsIcon="1" r:id="rId5" imgW="744583" imgH="437606" progId="Package">
                  <p:embed/>
                </p:oleObj>
              </mc:Choice>
              <mc:Fallback>
                <p:oleObj name="Packager Shell Object" showAsIcon="1" r:id="rId5" imgW="744583" imgH="437606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4938" y="4797425"/>
                        <a:ext cx="741362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735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elcome Garden With Flowers Flower On Wooden Board Stock Photo, Picture And  Royalty Free Image. Image 56741432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910032"/>
            <a:ext cx="6591300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36" tIns="45718" rIns="91436" bIns="45718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b="1" dirty="0" err="1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Nghỉ</a:t>
            </a:r>
            <a:r>
              <a:rPr lang="en-US" sz="8000" b="1" dirty="0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giải</a:t>
            </a:r>
            <a:r>
              <a:rPr lang="en-US" sz="8000" b="1" dirty="0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rgbClr val="FF0000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lao</a:t>
            </a:r>
            <a:endParaRPr lang="en-US" sz="8000" b="1" dirty="0">
              <a:ln w="12700">
                <a:solidFill>
                  <a:srgbClr val="FF0000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217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43558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um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tùm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ngõ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hôm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bê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Ngắm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lỗ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kim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tỉm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“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ngộ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quá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!”.</a:t>
            </a:r>
            <a:endParaRPr lang="en-US" sz="4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8"/>
            <a:ext cx="2620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1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67494"/>
            <a:ext cx="6984776" cy="4420158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90135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43558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um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tùm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ngõ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hôm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bê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Ngắm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lỗ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kim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tỉm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“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ngộ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quá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!”.</a:t>
            </a:r>
            <a:endParaRPr lang="en-US" sz="4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8"/>
            <a:ext cx="2620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33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-223"/>
            <a:ext cx="914479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" y="-223"/>
            <a:ext cx="9048773" cy="5143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97" y="4274780"/>
            <a:ext cx="9144793" cy="93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1518" y="424711"/>
            <a:ext cx="7260965" cy="33241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89620" y="840463"/>
            <a:ext cx="612701" cy="53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10653" y="2611649"/>
            <a:ext cx="1791093" cy="1922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2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76344" y="4385778"/>
            <a:ext cx="685859" cy="621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2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9532" y="4595181"/>
            <a:ext cx="553260" cy="461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2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2100" y="3674466"/>
            <a:ext cx="1353429" cy="1499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2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94641" y="3675032"/>
            <a:ext cx="1458595" cy="1513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2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796423" y="3085006"/>
            <a:ext cx="690432" cy="361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261000" y="172783"/>
            <a:ext cx="841321" cy="429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882307" y="804872"/>
            <a:ext cx="695004" cy="39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85771" y="899794"/>
            <a:ext cx="594412" cy="34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Text&#10;&#10;Description automatically generated">
            <a:extLst>
              <a:ext uri="{FF2B5EF4-FFF2-40B4-BE49-F238E27FC236}">
                <a16:creationId xmlns="" xmlns:a16="http://schemas.microsoft.com/office/drawing/2014/main" id="{18C09410-77BD-44F7-86EE-C9EBE7F532E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36" y="1176534"/>
            <a:ext cx="6591200" cy="16464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300">
        <p:random/>
      </p:transition>
    </mc:Choice>
    <mc:Fallback xmlns="">
      <p:transition spd="slow" advTm="33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555526"/>
            <a:ext cx="5079910" cy="38915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4755"/>
            <a:ext cx="4565018" cy="26134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64" y="318672"/>
            <a:ext cx="2884576" cy="2884576"/>
          </a:xfrm>
          <a:prstGeom prst="rect">
            <a:avLst/>
          </a:prstGeom>
        </p:spPr>
      </p:pic>
      <p:pic>
        <p:nvPicPr>
          <p:cNvPr id="7" name="Google Shape;126;p2">
            <a:extLst>
              <a:ext uri="{FF2B5EF4-FFF2-40B4-BE49-F238E27FC236}">
                <a16:creationId xmlns="" xmlns:a16="http://schemas.microsoft.com/office/drawing/2014/main" id="{07F070ED-9682-4EBA-B0A9-F737DE9D334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635896" y="1851670"/>
            <a:ext cx="3748722" cy="119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8939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5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6A506FFE-0155-41E2-8676-344914A78B6B}"/>
              </a:ext>
            </a:extLst>
          </p:cNvPr>
          <p:cNvGrpSpPr/>
          <p:nvPr/>
        </p:nvGrpSpPr>
        <p:grpSpPr>
          <a:xfrm>
            <a:off x="-16660" y="-232317"/>
            <a:ext cx="9361040" cy="5377215"/>
            <a:chOff x="0" y="0"/>
            <a:chExt cx="9144000" cy="50920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="" xmlns:a16="http://schemas.microsoft.com/office/drawing/2014/main" id="{576463CA-F802-45C1-BB04-F55345F5B278}"/>
                </a:ext>
              </a:extLst>
            </p:cNvPr>
            <p:cNvSpPr/>
            <p:nvPr/>
          </p:nvSpPr>
          <p:spPr>
            <a:xfrm>
              <a:off x="0" y="0"/>
              <a:ext cx="9144000" cy="509203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="" xmlns:a16="http://schemas.microsoft.com/office/drawing/2014/main" id="{690860D0-296C-49B5-810E-5FBDB9719112}"/>
                </a:ext>
              </a:extLst>
            </p:cNvPr>
            <p:cNvSpPr/>
            <p:nvPr/>
          </p:nvSpPr>
          <p:spPr>
            <a:xfrm>
              <a:off x="179512" y="221956"/>
              <a:ext cx="8784976" cy="464811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55576" y="1680420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chùm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nho</a:t>
            </a:r>
            <a:endParaRPr lang="zh-CN" altLang="en-US" sz="6000" b="1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923928" y="1680420"/>
            <a:ext cx="18722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giúp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đỡ</a:t>
            </a:r>
            <a:endParaRPr lang="zh-CN" altLang="en-US" sz="4000" dirty="0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0192" y="1707654"/>
            <a:ext cx="23086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mũm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mĩm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827584" y="1719848"/>
            <a:ext cx="20233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tôm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hùm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962991" y="1707654"/>
            <a:ext cx="17940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búp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chè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6605946" y="1719848"/>
            <a:ext cx="1566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búp</a:t>
            </a:r>
            <a:r>
              <a:rPr lang="en-US" sz="4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Times New Roman"/>
                <a:ea typeface="Times New Roman"/>
              </a:rPr>
              <a:t>bê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133350"/>
            <a:ext cx="6781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000" kern="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3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en-US" sz="3000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0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>
              <a:defRPr/>
            </a:pPr>
            <a:r>
              <a:rPr lang="en-US" sz="3000" u="sng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000" u="sng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3000" u="sng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um </a:t>
            </a:r>
            <a:r>
              <a:rPr lang="en-US" sz="36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endParaRPr lang="en-US" sz="3600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779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  <p:bldP spid="7" grpId="0"/>
      <p:bldP spid="8" grpId="0"/>
      <p:bldP spid="9" grpId="0"/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93471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32" y="1058708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um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tùm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ngõ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lvl="0" algn="just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hôm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bê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Ngắm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lỗ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kim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tỉm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“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ngộ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quá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!”.</a:t>
            </a:r>
            <a:endParaRPr lang="en-US" sz="4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347864" y="195486"/>
            <a:ext cx="2207648" cy="70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/>
          <a:p>
            <a:pPr algn="ctr" eaLnBrk="1" hangingPunct="1"/>
            <a:r>
              <a:rPr lang="en-US" altLang="en-US" sz="4000" b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altLang="en-US" sz="4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CC3399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altLang="en-US" sz="4000" b="1" dirty="0">
              <a:solidFill>
                <a:srgbClr val="CC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1105" y="1635646"/>
            <a:ext cx="18950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um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tùm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361" y="3507126"/>
            <a:ext cx="9829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tủm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02659" y="1059582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9305" y="1059890"/>
            <a:ext cx="1694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9161" y="2283718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08304" y="2283718"/>
            <a:ext cx="9541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búp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71799" y="1059582"/>
            <a:ext cx="21602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chỉ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212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43558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um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tùm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ngõ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hôm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bê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Ngắm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lỗ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kim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tủm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tỉm</a:t>
            </a:r>
            <a:r>
              <a:rPr lang="en-US" sz="4000" kern="0" dirty="0">
                <a:solidFill>
                  <a:srgbClr val="FF0000"/>
                </a:solidFill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ngộ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quá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!”.</a:t>
            </a:r>
            <a:endParaRPr lang="en-US" sz="4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8"/>
            <a:ext cx="2620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7056" y="843558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8430" y="843558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1600" y="1491630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768" y="2139702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62761" y="2715766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35696" y="3291830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211960" y="2796613"/>
            <a:ext cx="231228" cy="627481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5" name="Straight Connector 14"/>
          <p:cNvCxnSpPr/>
          <p:nvPr/>
        </p:nvCxnSpPr>
        <p:spPr>
          <a:xfrm flipH="1">
            <a:off x="8316416" y="2796612"/>
            <a:ext cx="231228" cy="627481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6" name="Straight Connector 15"/>
          <p:cNvCxnSpPr/>
          <p:nvPr/>
        </p:nvCxnSpPr>
        <p:spPr>
          <a:xfrm flipH="1">
            <a:off x="1774285" y="3394529"/>
            <a:ext cx="231228" cy="627481"/>
          </a:xfrm>
          <a:prstGeom prst="line">
            <a:avLst/>
          </a:prstGeom>
          <a:noFill/>
          <a:ln w="28575" cap="flat" cmpd="sng" algn="ctr">
            <a:solidFill>
              <a:srgbClr val="3333FF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8356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43558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um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tùm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ngõ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hôm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bê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Ngắm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lỗ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kim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tủm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latin typeface="UTM Avo" panose="02040603050506020204" pitchFamily="18" charset="0"/>
                <a:cs typeface="Arial"/>
                <a:sym typeface="Arial"/>
              </a:rPr>
              <a:t>tỉm</a:t>
            </a:r>
            <a:r>
              <a:rPr lang="en-US" sz="4000" kern="0" dirty="0">
                <a:latin typeface="UTM Avo" panose="02040603050506020204" pitchFamily="18" charset="0"/>
                <a:cs typeface="Arial"/>
                <a:sym typeface="Arial"/>
              </a:rPr>
              <a:t>: 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“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ngộ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quá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!”.</a:t>
            </a:r>
            <a:endParaRPr lang="en-US" sz="4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8"/>
            <a:ext cx="2620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7056" y="843558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4808430" y="843558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71600" y="1491630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7768" y="2139702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-108520" y="2736172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35696" y="3291830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7338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843558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xếp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đồ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nhổ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đám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cỏ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um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tùm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ở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ngõ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  <a:p>
            <a:pPr algn="just">
              <a:buClr>
                <a:srgbClr val="000000"/>
              </a:buClr>
            </a:pP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 </a:t>
            </a:r>
            <a:r>
              <a:rPr lang="en-US" sz="4000" kern="0" dirty="0" err="1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hôm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giúp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chữa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mũ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búp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bê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Ngắm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chăm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chú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đưa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chỉ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lỗ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kim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tủm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tỉm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: “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Hà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của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bà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ngộ</a:t>
            </a:r>
            <a:r>
              <a:rPr lang="en-US" sz="4000" kern="0" dirty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quá</a:t>
            </a:r>
            <a:r>
              <a:rPr lang="en-US" sz="4000" kern="0" dirty="0" smtClean="0">
                <a:solidFill>
                  <a:srgbClr val="000000"/>
                </a:solidFill>
                <a:latin typeface="UTM Avo" panose="02040603050506020204" pitchFamily="18" charset="0"/>
                <a:cs typeface="Arial"/>
                <a:sym typeface="Arial"/>
              </a:rPr>
              <a:t>!”.</a:t>
            </a:r>
            <a:endParaRPr lang="en-US" sz="40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78"/>
            <a:ext cx="2620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07056" y="843558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2000" b="1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5" name="Oval 4"/>
          <p:cNvSpPr/>
          <p:nvPr/>
        </p:nvSpPr>
        <p:spPr>
          <a:xfrm>
            <a:off x="123394" y="2139702"/>
            <a:ext cx="339634" cy="339634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4472C4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en-US" sz="2000" b="1" dirty="0">
              <a:solidFill>
                <a:srgbClr val="00206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3074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9">
        <a:dk1>
          <a:srgbClr val="000000"/>
        </a:dk1>
        <a:lt1>
          <a:srgbClr val="006666"/>
        </a:lt1>
        <a:dk2>
          <a:srgbClr val="FFFFCC"/>
        </a:dk2>
        <a:lt2>
          <a:srgbClr val="009999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000000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10">
        <a:dk1>
          <a:srgbClr val="000000"/>
        </a:dk1>
        <a:lt1>
          <a:srgbClr val="996600"/>
        </a:lt1>
        <a:dk2>
          <a:srgbClr val="DBBD71"/>
        </a:dk2>
        <a:lt2>
          <a:srgbClr val="663300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000000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11">
        <a:dk1>
          <a:srgbClr val="000000"/>
        </a:dk1>
        <a:lt1>
          <a:srgbClr val="006666"/>
        </a:lt1>
        <a:dk2>
          <a:srgbClr val="000000"/>
        </a:dk2>
        <a:lt2>
          <a:srgbClr val="009999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000000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4128</TotalTime>
  <Words>427</Words>
  <Application>Microsoft Office PowerPoint</Application>
  <PresentationFormat>On-screen Show (16:9)</PresentationFormat>
  <Paragraphs>49</Paragraphs>
  <Slides>14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第一PPT，www.1ppt.com</vt:lpstr>
      <vt:lpstr>1_Office 主题​​</vt:lpstr>
      <vt:lpstr>4_Office Theme</vt:lpstr>
      <vt:lpstr>2_Crayons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/>
  <dc:description>http://www.ypppt.com/</dc:description>
  <cp:lastModifiedBy>FPTShop</cp:lastModifiedBy>
  <cp:revision>351</cp:revision>
  <dcterms:created xsi:type="dcterms:W3CDTF">2015-12-11T17:46:17Z</dcterms:created>
  <dcterms:modified xsi:type="dcterms:W3CDTF">2023-11-06T17:11:24Z</dcterms:modified>
</cp:coreProperties>
</file>