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87" r:id="rId2"/>
    <p:sldId id="368" r:id="rId3"/>
    <p:sldId id="388" r:id="rId4"/>
    <p:sldId id="389" r:id="rId5"/>
    <p:sldId id="371" r:id="rId6"/>
    <p:sldId id="372" r:id="rId7"/>
    <p:sldId id="373" r:id="rId8"/>
    <p:sldId id="402" r:id="rId9"/>
    <p:sldId id="403" r:id="rId10"/>
    <p:sldId id="376" r:id="rId11"/>
    <p:sldId id="393" r:id="rId12"/>
    <p:sldId id="377" r:id="rId13"/>
    <p:sldId id="401" r:id="rId14"/>
    <p:sldId id="379" r:id="rId15"/>
    <p:sldId id="391" r:id="rId16"/>
    <p:sldId id="399" r:id="rId17"/>
    <p:sldId id="400" r:id="rId18"/>
    <p:sldId id="396" r:id="rId19"/>
    <p:sldId id="397" r:id="rId20"/>
    <p:sldId id="384" r:id="rId21"/>
    <p:sldId id="385" r:id="rId22"/>
    <p:sldId id="392" r:id="rId23"/>
    <p:sldId id="394" r:id="rId24"/>
  </p:sldIdLst>
  <p:sldSz cx="12192000" cy="6858000"/>
  <p:notesSz cx="6858000" cy="9144000"/>
  <p:embeddedFontLst>
    <p:embeddedFont>
      <p:font typeface="微软雅黑" pitchFamily="34" charset="-122"/>
      <p:regular r:id="rId26"/>
      <p:bold r:id="rId27"/>
    </p:embeddedFont>
    <p:embeddedFont>
      <p:font typeface="Wingdings 2" pitchFamily="18" charset="2"/>
      <p:regular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  <p:embeddedFont>
      <p:font typeface="Cooper Black" pitchFamily="18" charset="0"/>
      <p:regular r:id="rId33"/>
    </p:embeddedFont>
    <p:embeddedFont>
      <p:font typeface="Cambria" pitchFamily="18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字魂59号-创粗黑" charset="-122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907D"/>
    <a:srgbClr val="990099"/>
    <a:srgbClr val="FFF9E2"/>
    <a:srgbClr val="83B07B"/>
    <a:srgbClr val="12735D"/>
    <a:srgbClr val="F4BD80"/>
    <a:srgbClr val="B5D8DC"/>
    <a:srgbClr val="F8EFE7"/>
    <a:srgbClr val="F2D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4660"/>
  </p:normalViewPr>
  <p:slideViewPr>
    <p:cSldViewPr>
      <p:cViewPr varScale="1">
        <p:scale>
          <a:sx n="67" d="100"/>
          <a:sy n="67" d="100"/>
        </p:scale>
        <p:origin x="-714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2025/2/12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Ms Dike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07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/>
              <a:t>Ms Dike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576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/>
              <a:t>Ms Dike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657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/>
              <a:t>Ms Dike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6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/>
              <a:t>Ms Dike</a:t>
            </a:r>
            <a:endParaRPr lang="zh-CN" alt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971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/>
              <a:t>Ms Dike</a:t>
            </a:r>
            <a:endParaRPr lang="zh-CN" alt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924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mũi tên sau khi thực hiện xong 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7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Ms Dike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20FB-4AA5-4253-AD8E-CB6142536FD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31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/>
              <a:t>Ms Dike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180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 smtClean="0"/>
              <a:t>Ms Dike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28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1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34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1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73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73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73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0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45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8598768" y="-1169266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962217" y="-987615"/>
            <a:ext cx="1682366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1970219" y="4884752"/>
            <a:ext cx="1052272" cy="289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9297768" y="4667712"/>
            <a:ext cx="2894234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10735724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13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  <p:sldLayoutId id="2147483697" r:id="rId13"/>
    <p:sldLayoutId id="2147483699" r:id="rId14"/>
    <p:sldLayoutId id="2147483700" r:id="rId15"/>
    <p:sldLayoutId id="2147483702" r:id="rId16"/>
    <p:sldLayoutId id="2147483704" r:id="rId17"/>
    <p:sldLayoutId id="2147483705" r:id="rId18"/>
    <p:sldLayoutId id="2147483708" r:id="rId19"/>
    <p:sldLayoutId id="2147483709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5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31.png"/><Relationship Id="rId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1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svg"/><Relationship Id="rId5" Type="http://schemas.openxmlformats.org/officeDocument/2006/relationships/image" Target="../media/image48.png"/><Relationship Id="rId4" Type="http://schemas.openxmlformats.org/officeDocument/2006/relationships/image" Target="../media/image6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5947" y="939734"/>
            <a:ext cx="5088565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zh-CN" sz="6400" b="1" dirty="0">
                <a:solidFill>
                  <a:srgbClr val="00B050"/>
                </a:solidFill>
                <a:latin typeface=".VnMemorandum" panose="020B7200000000000000" pitchFamily="34" charset="0"/>
                <a:ea typeface="微软雅黑" panose="020B0503020204020204" pitchFamily="34" charset="-122"/>
              </a:rPr>
              <a:t>WA</a:t>
            </a:r>
            <a:r>
              <a:rPr lang="en-US" altLang="zh-CN" sz="6400" b="1" dirty="0">
                <a:solidFill>
                  <a:srgbClr val="00B050"/>
                </a:solidFill>
                <a:latin typeface=".VnMemorandum" panose="020B7200000000000000" pitchFamily="34" charset="0"/>
                <a:ea typeface="微软雅黑" panose="020B0503020204020204" pitchFamily="34" charset="-122"/>
              </a:rPr>
              <a:t>R</a:t>
            </a:r>
            <a:r>
              <a:rPr lang="vi-VN" altLang="zh-CN" sz="6400" b="1" dirty="0">
                <a:solidFill>
                  <a:srgbClr val="00B050"/>
                </a:solidFill>
                <a:latin typeface=".VnMemorandum" panose="020B7200000000000000" pitchFamily="34" charset="0"/>
                <a:ea typeface="微软雅黑" panose="020B0503020204020204" pitchFamily="34" charset="-122"/>
              </a:rPr>
              <a:t>M- UP</a:t>
            </a:r>
            <a:endParaRPr lang="zh-CN" altLang="en-US" sz="6400" b="1" dirty="0">
              <a:solidFill>
                <a:srgbClr val="00B050"/>
              </a:solidFill>
              <a:latin typeface=".VnMemorandum" panose="020B72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57313" r="51493"/>
          <a:stretch/>
        </p:blipFill>
        <p:spPr>
          <a:xfrm>
            <a:off x="1473958" y="3930555"/>
            <a:ext cx="4440071" cy="2927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r="76418" b="38707"/>
          <a:stretch/>
        </p:blipFill>
        <p:spPr>
          <a:xfrm>
            <a:off x="1291987" y="1"/>
            <a:ext cx="1583140" cy="42035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19370" r="60149" b="38706"/>
          <a:stretch/>
        </p:blipFill>
        <p:spPr>
          <a:xfrm>
            <a:off x="2875126" y="1328382"/>
            <a:ext cx="1983476" cy="28751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3" t="45904" r="3283"/>
          <a:stretch/>
        </p:blipFill>
        <p:spPr>
          <a:xfrm>
            <a:off x="6296166" y="3148083"/>
            <a:ext cx="5495500" cy="3709916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 rot="21231587">
            <a:off x="2145418" y="573239"/>
            <a:ext cx="477409" cy="339532"/>
          </a:xfrm>
          <a:prstGeom prst="roundRect">
            <a:avLst>
              <a:gd name="adj" fmla="val 3981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 rot="21231587">
            <a:off x="2145420" y="964293"/>
            <a:ext cx="477409" cy="339532"/>
          </a:xfrm>
          <a:prstGeom prst="roundRect">
            <a:avLst>
              <a:gd name="adj" fmla="val 3981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5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dress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shirt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shorts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socks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740D795-6ABE-579D-7D22-D1E56AEBF9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83" y="422338"/>
            <a:ext cx="6686550" cy="704850"/>
          </a:xfrm>
          <a:prstGeom prst="rect">
            <a:avLst/>
          </a:prstGeom>
        </p:spPr>
      </p:pic>
      <p:pic>
        <p:nvPicPr>
          <p:cNvPr id="18" name="dress">
            <a:extLst>
              <a:ext uri="{FF2B5EF4-FFF2-40B4-BE49-F238E27FC236}">
                <a16:creationId xmlns="" xmlns:a16="http://schemas.microsoft.com/office/drawing/2014/main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97349"/>
            <a:ext cx="2495550" cy="2105025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="" xmlns:a16="http://schemas.microsoft.com/office/drawing/2014/main" id="{D7CEE1A4-A0F1-61B1-F42E-4A1C8A6F0C2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97867" y="1828568"/>
            <a:ext cx="2524125" cy="2085975"/>
          </a:xfrm>
          <a:prstGeom prst="rect">
            <a:avLst/>
          </a:prstGeom>
        </p:spPr>
      </p:pic>
      <p:pic>
        <p:nvPicPr>
          <p:cNvPr id="29" name="shorts">
            <a:extLst>
              <a:ext uri="{FF2B5EF4-FFF2-40B4-BE49-F238E27FC236}">
                <a16:creationId xmlns="" xmlns:a16="http://schemas.microsoft.com/office/drawing/2014/main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8576" y="1815779"/>
            <a:ext cx="2486025" cy="2076450"/>
          </a:xfrm>
          <a:prstGeom prst="rect">
            <a:avLst/>
          </a:prstGeom>
        </p:spPr>
      </p:pic>
      <p:pic>
        <p:nvPicPr>
          <p:cNvPr id="32" name="socks">
            <a:extLst>
              <a:ext uri="{FF2B5EF4-FFF2-40B4-BE49-F238E27FC236}">
                <a16:creationId xmlns="" xmlns:a16="http://schemas.microsoft.com/office/drawing/2014/main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35573" y="1734694"/>
            <a:ext cx="2447925" cy="2162175"/>
          </a:xfrm>
          <a:prstGeom prst="rect">
            <a:avLst/>
          </a:prstGeom>
        </p:spPr>
      </p:pic>
      <p:pic>
        <p:nvPicPr>
          <p:cNvPr id="34" name="pants">
            <a:extLst>
              <a:ext uri="{FF2B5EF4-FFF2-40B4-BE49-F238E27FC236}">
                <a16:creationId xmlns="" xmlns:a16="http://schemas.microsoft.com/office/drawing/2014/main" id="{4619C155-1A1D-B9C3-5063-4F55AA70D73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59676" y="1762200"/>
            <a:ext cx="2533650" cy="2105025"/>
          </a:xfrm>
          <a:prstGeom prst="rect">
            <a:avLst/>
          </a:prstGeom>
        </p:spPr>
      </p:pic>
      <p:sp>
        <p:nvSpPr>
          <p:cNvPr id="35" name="pants 1">
            <a:extLst>
              <a:ext uri="{FF2B5EF4-FFF2-40B4-BE49-F238E27FC236}">
                <a16:creationId xmlns=""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pants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2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15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30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1353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167034" y="632649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smtClean="0"/>
              <a:t>Structures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381316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1277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5C1666-1552-E175-2D1A-9DC864C3FE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2" y="1770159"/>
            <a:ext cx="12082035" cy="3317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1AA2E5-E270-DF23-E3FA-1A81EBEB9C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293" y="490274"/>
            <a:ext cx="55816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AD5ED4-3CEB-09A7-469A-82476AC4DE30}"/>
              </a:ext>
            </a:extLst>
          </p:cNvPr>
          <p:cNvSpPr txBox="1"/>
          <p:nvPr/>
        </p:nvSpPr>
        <p:spPr>
          <a:xfrm>
            <a:off x="9338739" y="2383001"/>
            <a:ext cx="2347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 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A3FB8B-0013-4258-9CAF-4C4C02A9A3FB}"/>
              </a:ext>
            </a:extLst>
          </p:cNvPr>
          <p:cNvSpPr txBox="1"/>
          <p:nvPr/>
        </p:nvSpPr>
        <p:spPr>
          <a:xfrm>
            <a:off x="3870482" y="3644130"/>
            <a:ext cx="191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D43BBD8-1AAC-79AD-8A72-B5E0A1CCD68F}"/>
              </a:ext>
            </a:extLst>
          </p:cNvPr>
          <p:cNvSpPr txBox="1"/>
          <p:nvPr/>
        </p:nvSpPr>
        <p:spPr>
          <a:xfrm>
            <a:off x="9554823" y="3598412"/>
            <a:ext cx="191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326D51-940E-AB9B-6B00-4621387DC1D7}"/>
              </a:ext>
            </a:extLst>
          </p:cNvPr>
          <p:cNvSpPr txBox="1"/>
          <p:nvPr/>
        </p:nvSpPr>
        <p:spPr>
          <a:xfrm>
            <a:off x="3645515" y="4082309"/>
            <a:ext cx="231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 socks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EC553B-4D19-D95A-A19F-3CC07A9EC8CA}"/>
              </a:ext>
            </a:extLst>
          </p:cNvPr>
          <p:cNvSpPr txBox="1"/>
          <p:nvPr/>
        </p:nvSpPr>
        <p:spPr>
          <a:xfrm>
            <a:off x="8381623" y="4049650"/>
            <a:ext cx="373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I want some shorts</a:t>
            </a:r>
          </a:p>
        </p:txBody>
      </p:sp>
    </p:spTree>
    <p:extLst>
      <p:ext uri="{BB962C8B-B14F-4D97-AF65-F5344CB8AC3E}">
        <p14:creationId xmlns:p14="http://schemas.microsoft.com/office/powerpoint/2010/main" val="35385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048" y="3429000"/>
            <a:ext cx="3221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p. </a:t>
            </a:r>
            <a:r>
              <a:rPr lang="en-US" sz="5400" dirty="0" smtClean="0">
                <a:solidFill>
                  <a:schemeClr val="bg1"/>
                </a:solidFill>
              </a:rPr>
              <a:t>58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68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533400"/>
            <a:ext cx="93583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533400"/>
            <a:ext cx="93583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81400" y="2514600"/>
            <a:ext cx="3962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581400" y="1524000"/>
            <a:ext cx="3962400" cy="2057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81400" y="3581400"/>
            <a:ext cx="39624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5715000"/>
            <a:ext cx="3962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6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277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886200" y="2286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206162" y="3962400"/>
            <a:ext cx="6858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6629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077942-702B-E034-1E6D-408AF18DCDA5}"/>
              </a:ext>
            </a:extLst>
          </p:cNvPr>
          <p:cNvSpPr txBox="1"/>
          <p:nvPr/>
        </p:nvSpPr>
        <p:spPr>
          <a:xfrm>
            <a:off x="4589226" y="457201"/>
            <a:ext cx="35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WORDSNAKE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F7EEED3-FEF6-6620-C1F6-7386F7B43D23}"/>
              </a:ext>
            </a:extLst>
          </p:cNvPr>
          <p:cNvSpPr/>
          <p:nvPr/>
        </p:nvSpPr>
        <p:spPr>
          <a:xfrm>
            <a:off x="3145003" y="1378796"/>
            <a:ext cx="650505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Look </a:t>
            </a:r>
            <a:r>
              <a:rPr lang="en-US" sz="2800">
                <a:solidFill>
                  <a:srgbClr val="0070C0"/>
                </a:solidFill>
              </a:rPr>
              <a:t>and find 5 words about sports.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843F7B-C822-8932-377A-D2E5C6207938}"/>
              </a:ext>
            </a:extLst>
          </p:cNvPr>
          <p:cNvSpPr txBox="1"/>
          <p:nvPr/>
        </p:nvSpPr>
        <p:spPr>
          <a:xfrm>
            <a:off x="590911" y="2658294"/>
            <a:ext cx="277697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/>
              <a:t>dfbasketball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A332402-2E0F-6AA7-3C0A-E227362C09B4}"/>
              </a:ext>
            </a:extLst>
          </p:cNvPr>
          <p:cNvSpPr txBox="1"/>
          <p:nvPr/>
        </p:nvSpPr>
        <p:spPr>
          <a:xfrm>
            <a:off x="2753728" y="2341770"/>
            <a:ext cx="3194144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/>
              <a:t>socvolleyballten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A88562-E435-1461-3B72-7951A05B4598}"/>
              </a:ext>
            </a:extLst>
          </p:cNvPr>
          <p:cNvSpPr txBox="1"/>
          <p:nvPr/>
        </p:nvSpPr>
        <p:spPr>
          <a:xfrm>
            <a:off x="5708062" y="2557085"/>
            <a:ext cx="3323667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/>
              <a:t>badmintonvoll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C9DC306-DC56-EEBB-C586-CEBFC6C82621}"/>
              </a:ext>
            </a:extLst>
          </p:cNvPr>
          <p:cNvSpPr txBox="1"/>
          <p:nvPr/>
        </p:nvSpPr>
        <p:spPr>
          <a:xfrm>
            <a:off x="8342731" y="2233919"/>
            <a:ext cx="1919115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/>
              <a:t>soccerbal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CA88DF3-4BBF-219C-72B9-2A4F57F3A8B5}"/>
              </a:ext>
            </a:extLst>
          </p:cNvPr>
          <p:cNvSpPr txBox="1"/>
          <p:nvPr/>
        </p:nvSpPr>
        <p:spPr>
          <a:xfrm>
            <a:off x="10063245" y="2557086"/>
            <a:ext cx="163095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58809"/>
              </a:avLst>
            </a:prstTxWarp>
            <a:spAutoFit/>
          </a:bodyPr>
          <a:lstStyle/>
          <a:p>
            <a:r>
              <a:rPr lang="en-US" sz="3600"/>
              <a:t>hgtennisfr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10DFE697-5702-7F1B-5C76-AEDF4FC93E51}"/>
              </a:ext>
            </a:extLst>
          </p:cNvPr>
          <p:cNvSpPr/>
          <p:nvPr/>
        </p:nvSpPr>
        <p:spPr>
          <a:xfrm>
            <a:off x="852002" y="2372989"/>
            <a:ext cx="1901725" cy="5072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A66CFEFE-601F-85F3-5BE3-38978DF78C3A}"/>
              </a:ext>
            </a:extLst>
          </p:cNvPr>
          <p:cNvSpPr/>
          <p:nvPr/>
        </p:nvSpPr>
        <p:spPr>
          <a:xfrm>
            <a:off x="3280034" y="2658294"/>
            <a:ext cx="1813866" cy="4880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CDD6833-2352-0BC6-68B6-31C6D099806B}"/>
              </a:ext>
            </a:extLst>
          </p:cNvPr>
          <p:cNvSpPr/>
          <p:nvPr/>
        </p:nvSpPr>
        <p:spPr>
          <a:xfrm rot="20949699">
            <a:off x="5565149" y="2328585"/>
            <a:ext cx="2060464" cy="5056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1A0BC869-BF01-4B37-40B6-788E8140CC7D}"/>
              </a:ext>
            </a:extLst>
          </p:cNvPr>
          <p:cNvSpPr/>
          <p:nvPr/>
        </p:nvSpPr>
        <p:spPr>
          <a:xfrm rot="775595">
            <a:off x="8283063" y="2495683"/>
            <a:ext cx="1156927" cy="529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F5471736-BFF7-3AC4-905C-8E9BD814CC6D}"/>
              </a:ext>
            </a:extLst>
          </p:cNvPr>
          <p:cNvSpPr/>
          <p:nvPr/>
        </p:nvSpPr>
        <p:spPr>
          <a:xfrm>
            <a:off x="10398354" y="2253406"/>
            <a:ext cx="1086480" cy="6268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">
            <a:extLst>
              <a:ext uri="{FF2B5EF4-FFF2-40B4-BE49-F238E27FC236}">
                <a16:creationId xmlns="" xmlns:a16="http://schemas.microsoft.com/office/drawing/2014/main" id="{5B5E25FC-0DAB-3641-1470-A41FFF8DA281}"/>
              </a:ext>
            </a:extLst>
          </p:cNvPr>
          <p:cNvSpPr txBox="1"/>
          <p:nvPr/>
        </p:nvSpPr>
        <p:spPr>
          <a:xfrm>
            <a:off x="84934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="" xmlns:a16="http://schemas.microsoft.com/office/drawing/2014/main" id="{2E6F9146-F782-7DA1-AA48-187AF5DD455B}"/>
              </a:ext>
            </a:extLst>
          </p:cNvPr>
          <p:cNvSpPr txBox="1"/>
          <p:nvPr/>
        </p:nvSpPr>
        <p:spPr>
          <a:xfrm>
            <a:off x="359762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3">
            <a:extLst>
              <a:ext uri="{FF2B5EF4-FFF2-40B4-BE49-F238E27FC236}">
                <a16:creationId xmlns="" xmlns:a16="http://schemas.microsoft.com/office/drawing/2014/main" id="{F5EDB866-7829-C1B7-472D-843A00124D74}"/>
              </a:ext>
            </a:extLst>
          </p:cNvPr>
          <p:cNvSpPr txBox="1"/>
          <p:nvPr/>
        </p:nvSpPr>
        <p:spPr>
          <a:xfrm>
            <a:off x="5938808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32" name="4">
            <a:extLst>
              <a:ext uri="{FF2B5EF4-FFF2-40B4-BE49-F238E27FC236}">
                <a16:creationId xmlns="" xmlns:a16="http://schemas.microsoft.com/office/drawing/2014/main" id="{E96130C1-C094-630C-F83E-336727255D25}"/>
              </a:ext>
            </a:extLst>
          </p:cNvPr>
          <p:cNvSpPr txBox="1"/>
          <p:nvPr/>
        </p:nvSpPr>
        <p:spPr>
          <a:xfrm>
            <a:off x="8182783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sp>
        <p:nvSpPr>
          <p:cNvPr id="33" name="5">
            <a:extLst>
              <a:ext uri="{FF2B5EF4-FFF2-40B4-BE49-F238E27FC236}">
                <a16:creationId xmlns="" xmlns:a16="http://schemas.microsoft.com/office/drawing/2014/main" id="{9A15C40C-B221-FCF2-5967-F566D18BC09F}"/>
              </a:ext>
            </a:extLst>
          </p:cNvPr>
          <p:cNvSpPr txBox="1"/>
          <p:nvPr/>
        </p:nvSpPr>
        <p:spPr>
          <a:xfrm>
            <a:off x="10398354" y="357692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</a:t>
            </a:r>
            <a:endParaRPr lang="en-US" sz="7200"/>
          </a:p>
        </p:txBody>
      </p:sp>
      <p:sp>
        <p:nvSpPr>
          <p:cNvPr id="34" name="in">
            <a:extLst>
              <a:ext uri="{FF2B5EF4-FFF2-40B4-BE49-F238E27FC236}">
                <a16:creationId xmlns="" xmlns:a16="http://schemas.microsoft.com/office/drawing/2014/main" id="{A9EAE99A-9048-E9A6-5DC5-0574EE8071E3}"/>
              </a:ext>
            </a:extLst>
          </p:cNvPr>
          <p:cNvSpPr txBox="1"/>
          <p:nvPr/>
        </p:nvSpPr>
        <p:spPr>
          <a:xfrm>
            <a:off x="7913331" y="3336810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number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check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</a:p>
        </p:txBody>
      </p:sp>
      <p:sp>
        <p:nvSpPr>
          <p:cNvPr id="47" name="in">
            <a:extLst>
              <a:ext uri="{FF2B5EF4-FFF2-40B4-BE49-F238E27FC236}">
                <a16:creationId xmlns="" xmlns:a16="http://schemas.microsoft.com/office/drawing/2014/main" id="{6674B986-7E06-52DA-EFA7-39F7115FC5DA}"/>
              </a:ext>
            </a:extLst>
          </p:cNvPr>
          <p:cNvSpPr txBox="1"/>
          <p:nvPr/>
        </p:nvSpPr>
        <p:spPr>
          <a:xfrm>
            <a:off x="289399" y="5770946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lang="en-US" i="1">
                <a:solidFill>
                  <a:srgbClr val="FF0000"/>
                </a:solidFill>
                <a:latin typeface="Calibri"/>
              </a:rPr>
              <a:t>animal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lang="en-US" i="1">
                <a:solidFill>
                  <a:srgbClr val="FF0000"/>
                </a:solidFill>
                <a:latin typeface="Calibri"/>
              </a:rPr>
              <a:t>show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Graphic 48" descr="Rabbit">
            <a:hlinkClick r:id="rId3" action="ppaction://hlinksldjump"/>
            <a:extLst>
              <a:ext uri="{FF2B5EF4-FFF2-40B4-BE49-F238E27FC236}">
                <a16:creationId xmlns="" xmlns:a16="http://schemas.microsoft.com/office/drawing/2014/main" id="{3FF8124D-5EB6-C7CD-22DC-BABA48CDD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5234" y="4558897"/>
            <a:ext cx="914400" cy="914400"/>
          </a:xfrm>
          <a:prstGeom prst="rect">
            <a:avLst/>
          </a:prstGeom>
        </p:spPr>
      </p:pic>
      <p:pic>
        <p:nvPicPr>
          <p:cNvPr id="51" name="Graphic 50" descr="Cat">
            <a:hlinkClick r:id="rId6" action="ppaction://hlinksldjump"/>
            <a:extLst>
              <a:ext uri="{FF2B5EF4-FFF2-40B4-BE49-F238E27FC236}">
                <a16:creationId xmlns="" xmlns:a16="http://schemas.microsoft.com/office/drawing/2014/main" id="{8273582F-E61C-E071-44B4-875DF7EED4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7167" y="4617887"/>
            <a:ext cx="914400" cy="914400"/>
          </a:xfrm>
          <a:prstGeom prst="rect">
            <a:avLst/>
          </a:prstGeom>
        </p:spPr>
      </p:pic>
      <p:pic>
        <p:nvPicPr>
          <p:cNvPr id="53" name="Graphic 52" descr="Frog">
            <a:hlinkClick r:id="rId9" action="ppaction://hlinksldjump"/>
            <a:extLst>
              <a:ext uri="{FF2B5EF4-FFF2-40B4-BE49-F238E27FC236}">
                <a16:creationId xmlns="" xmlns:a16="http://schemas.microsoft.com/office/drawing/2014/main" id="{D003ADC1-EF25-0153-6C3E-90D2F5D25D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68722" y="4473088"/>
            <a:ext cx="914400" cy="914400"/>
          </a:xfrm>
          <a:prstGeom prst="rect">
            <a:avLst/>
          </a:prstGeom>
        </p:spPr>
      </p:pic>
      <p:pic>
        <p:nvPicPr>
          <p:cNvPr id="57" name="Graphic 56" descr="Fish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8336E9B-0038-33AB-529E-D51AA2D141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4822" y="4765373"/>
            <a:ext cx="914400" cy="914400"/>
          </a:xfrm>
          <a:prstGeom prst="rect">
            <a:avLst/>
          </a:prstGeom>
        </p:spPr>
      </p:pic>
      <p:pic>
        <p:nvPicPr>
          <p:cNvPr id="58" name="Graphic 57" descr="Monkey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2E9D12-2C00-BAA5-90C3-AB92BB6A5C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33326" y="4694484"/>
            <a:ext cx="914400" cy="914400"/>
          </a:xfrm>
          <a:prstGeom prst="rect">
            <a:avLst/>
          </a:prstGeom>
        </p:spPr>
      </p:pic>
      <p:pic>
        <p:nvPicPr>
          <p:cNvPr id="60" name="Graphic 59" descr="Arrow Slight curve">
            <a:hlinkClick r:id="rId18" action="ppaction://hlinksldjump"/>
            <a:extLst>
              <a:ext uri="{FF2B5EF4-FFF2-40B4-BE49-F238E27FC236}">
                <a16:creationId xmlns="" xmlns:a16="http://schemas.microsoft.com/office/drawing/2014/main" id="{BB2EAD3F-DD67-B52F-B685-CC6F4F9EE7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41594" y="55470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650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6F8A22-282A-C3C1-3C6F-75B31BB9541B}"/>
              </a:ext>
            </a:extLst>
          </p:cNvPr>
          <p:cNvSpPr txBox="1"/>
          <p:nvPr/>
        </p:nvSpPr>
        <p:spPr>
          <a:xfrm>
            <a:off x="372269" y="1103312"/>
            <a:ext cx="11447462" cy="715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Draw clothes you want. Ask and answer with 3 friends.</a:t>
            </a:r>
          </a:p>
        </p:txBody>
      </p:sp>
      <p:pic>
        <p:nvPicPr>
          <p:cNvPr id="14" name="Graphic 13" descr="Dress">
            <a:extLst>
              <a:ext uri="{FF2B5EF4-FFF2-40B4-BE49-F238E27FC236}">
                <a16:creationId xmlns="" xmlns:a16="http://schemas.microsoft.com/office/drawing/2014/main" id="{F9C77FF5-28AC-335B-2343-24787DD59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8058" y="2699657"/>
            <a:ext cx="2595600" cy="2595600"/>
          </a:xfrm>
          <a:prstGeom prst="rect">
            <a:avLst/>
          </a:prstGeom>
        </p:spPr>
      </p:pic>
      <p:pic>
        <p:nvPicPr>
          <p:cNvPr id="16" name="Graphic 15" descr="Sock">
            <a:extLst>
              <a:ext uri="{FF2B5EF4-FFF2-40B4-BE49-F238E27FC236}">
                <a16:creationId xmlns="" xmlns:a16="http://schemas.microsoft.com/office/drawing/2014/main" id="{ED20DAC2-EF5A-8129-5F99-49FB0FA10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6402" y="2444000"/>
            <a:ext cx="2595600" cy="2595600"/>
          </a:xfrm>
          <a:prstGeom prst="rect">
            <a:avLst/>
          </a:prstGeom>
        </p:spPr>
      </p:pic>
      <p:pic>
        <p:nvPicPr>
          <p:cNvPr id="18" name="Graphic 17" descr="Pants">
            <a:extLst>
              <a:ext uri="{FF2B5EF4-FFF2-40B4-BE49-F238E27FC236}">
                <a16:creationId xmlns="" xmlns:a16="http://schemas.microsoft.com/office/drawing/2014/main" id="{03B061DB-FC90-0BAB-8F40-C8FD408FD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2515" y="2699657"/>
            <a:ext cx="2595600" cy="2595600"/>
          </a:xfrm>
          <a:prstGeom prst="rect">
            <a:avLst/>
          </a:prstGeom>
        </p:spPr>
      </p:pic>
      <p:pic>
        <p:nvPicPr>
          <p:cNvPr id="19" name="Graphic 18" descr="Sock">
            <a:extLst>
              <a:ext uri="{FF2B5EF4-FFF2-40B4-BE49-F238E27FC236}">
                <a16:creationId xmlns="" xmlns:a16="http://schemas.microsoft.com/office/drawing/2014/main" id="{70AB1A0D-5233-14CE-5D3A-09DDD47DE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031" y="2984917"/>
            <a:ext cx="2595600" cy="2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886692"/>
            <a:ext cx="11582400" cy="6155527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marL="685783" indent="-685783">
              <a:defRPr/>
            </a:pPr>
            <a:r>
              <a:rPr lang="en-US" sz="27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1</a:t>
            </a:r>
            <a:r>
              <a:rPr lang="en-US" sz="27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. </a:t>
            </a:r>
            <a:endParaRPr lang="en-US" sz="27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+ clothes		:  	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quần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áo</a:t>
            </a:r>
            <a:endParaRPr lang="en-US" sz="2700" b="1" dirty="0" smtClean="0">
              <a:latin typeface="Cambria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+ dress		:	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đầm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áo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đầm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685783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+ shirt		:	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áo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sơ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mi</a:t>
            </a:r>
          </a:p>
          <a:p>
            <a:pPr marL="685783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+ shorts		:	</a:t>
            </a:r>
            <a:r>
              <a:rPr lang="vi-VN" sz="2700" b="1" dirty="0" smtClean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quần soóc,</a:t>
            </a:r>
            <a:r>
              <a:rPr lang="en-US" sz="2700" b="1" dirty="0" smtClean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vi-VN" sz="2700" b="1" dirty="0" smtClean="0">
                <a:latin typeface="Cambria" pitchFamily="18" charset="0"/>
                <a:ea typeface="Cambria" pitchFamily="18" charset="0"/>
                <a:cs typeface="Calibri" panose="020F0502020204030204" pitchFamily="34" charset="0"/>
              </a:rPr>
              <a:t>quần cộc </a:t>
            </a:r>
            <a:endParaRPr lang="en-US" sz="2700" b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+ socks</a:t>
            </a:r>
            <a:r>
              <a:rPr lang="en-US" sz="2700" b="1" dirty="0">
                <a:latin typeface="Cambria" pitchFamily="18" charset="0"/>
                <a:cs typeface="Times New Roman" pitchFamily="18" charset="0"/>
              </a:rPr>
              <a:t>		:  	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đôi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tất</a:t>
            </a:r>
            <a:endParaRPr lang="en-US" sz="2700" b="1" dirty="0" smtClean="0">
              <a:latin typeface="Cambria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+ pants</a:t>
            </a:r>
            <a:r>
              <a:rPr lang="en-US" sz="2700" b="1" dirty="0">
                <a:latin typeface="Cambria" pitchFamily="18" charset="0"/>
                <a:cs typeface="Times New Roman" pitchFamily="18" charset="0"/>
              </a:rPr>
              <a:t>		:  	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quần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tây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quần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dài</a:t>
            </a:r>
            <a:endParaRPr lang="en-US" sz="2700" b="1" dirty="0" smtClean="0">
              <a:latin typeface="Cambria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+ want		:	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muốn</a:t>
            </a:r>
            <a:endParaRPr lang="en-US" sz="2700" b="1" dirty="0" smtClean="0">
              <a:latin typeface="Cambria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+ some		:	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một</a:t>
            </a: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Cambria" pitchFamily="18" charset="0"/>
                <a:cs typeface="Times New Roman" pitchFamily="18" charset="0"/>
              </a:rPr>
              <a:t>vài</a:t>
            </a:r>
            <a:r>
              <a:rPr lang="en-US" sz="2700" b="1" dirty="0">
                <a:latin typeface="Cambria" pitchFamily="18" charset="0"/>
                <a:cs typeface="Times New Roman" pitchFamily="18" charset="0"/>
              </a:rPr>
              <a:t>	</a:t>
            </a:r>
            <a:endParaRPr lang="en-US" sz="2700" b="1" dirty="0" smtClean="0">
              <a:latin typeface="Cambria" pitchFamily="18" charset="0"/>
              <a:cs typeface="Times New Roman" pitchFamily="18" charset="0"/>
            </a:endParaRPr>
          </a:p>
          <a:p>
            <a:pPr marL="685783" lvl="1" indent="-685783">
              <a:defRPr/>
            </a:pPr>
            <a:r>
              <a:rPr lang="en-US" sz="2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. </a:t>
            </a:r>
            <a:endParaRPr lang="en-US" sz="27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en-US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- What do you want ?</a:t>
            </a:r>
            <a:r>
              <a:rPr lang="en-US" sz="27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	</a:t>
            </a:r>
            <a:endParaRPr lang="en-US" sz="2700" b="1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I want a dress. 		</a:t>
            </a:r>
          </a:p>
          <a:p>
            <a:pPr marL="685783" indent="-685783"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  - What do you want ?		</a:t>
            </a:r>
          </a:p>
          <a:p>
            <a:pPr marL="685783" indent="-685783"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I want some socks.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8176" y="228600"/>
            <a:ext cx="9115650" cy="784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300" b="1" u="sng" dirty="0" smtClean="0">
                <a:ln w="11430"/>
                <a:solidFill>
                  <a:srgbClr val="891B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Unit 6</a:t>
            </a:r>
            <a:r>
              <a:rPr lang="en-US" sz="4300" b="1" dirty="0" smtClean="0">
                <a:ln w="11430"/>
                <a:solidFill>
                  <a:srgbClr val="891B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: Clothes</a:t>
            </a:r>
            <a:r>
              <a:rPr lang="vi-VN" sz="4300" b="1" dirty="0" smtClean="0">
                <a:ln w="11430"/>
                <a:solidFill>
                  <a:srgbClr val="891B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– Lesson 1- Part A,B </a:t>
            </a:r>
            <a:endParaRPr lang="en-US" sz="4300" b="1" dirty="0">
              <a:ln w="11430"/>
              <a:solidFill>
                <a:srgbClr val="891B9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12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" y="0"/>
            <a:ext cx="12177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5257800"/>
            <a:ext cx="10134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46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2528971"/>
            <a:ext cx="2019299" cy="31673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5" y="5334000"/>
            <a:ext cx="4413579" cy="1390650"/>
          </a:xfrm>
          <a:prstGeom prst="rect">
            <a:avLst/>
          </a:prstGeom>
        </p:spPr>
      </p:pic>
      <p:sp>
        <p:nvSpPr>
          <p:cNvPr id="2" name="Up Ribbon 1"/>
          <p:cNvSpPr/>
          <p:nvPr/>
        </p:nvSpPr>
        <p:spPr>
          <a:xfrm>
            <a:off x="2605534" y="2894350"/>
            <a:ext cx="7284720" cy="123260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latin typeface="Comic Sans MS" panose="030F0702030302020204" pitchFamily="66" charset="0"/>
              </a:rPr>
              <a:t>Lesson </a:t>
            </a:r>
            <a:r>
              <a:rPr lang="en-US" sz="4000" b="1" i="1" dirty="0" smtClean="0">
                <a:latin typeface="Comic Sans MS" panose="030F0702030302020204" pitchFamily="66" charset="0"/>
              </a:rPr>
              <a:t>1-Part A,B</a:t>
            </a:r>
            <a:endParaRPr lang="en-US" sz="4000" b="1" i="1" dirty="0">
              <a:latin typeface="Comic Sans MS" panose="030F0702030302020204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432"/>
            <a:ext cx="12192000" cy="2825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1" y="14478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Unit 6: Clothes </a:t>
            </a:r>
            <a:endParaRPr lang="en-US" sz="88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788" y="10641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Period: 88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96237" y="35106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Page:82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2192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037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0A058AB-AA6C-4A17-AEE7-4E1242D44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"/>
            <a:ext cx="12192000" cy="68555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B6D6AFE-E231-4BC9-85D5-4936ABED12BA}"/>
              </a:ext>
            </a:extLst>
          </p:cNvPr>
          <p:cNvSpPr/>
          <p:nvPr/>
        </p:nvSpPr>
        <p:spPr>
          <a:xfrm>
            <a:off x="3872817" y="529156"/>
            <a:ext cx="2487104" cy="3439071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EC55224-1083-4E01-8FB1-0EE110020F9B}"/>
              </a:ext>
            </a:extLst>
          </p:cNvPr>
          <p:cNvSpPr/>
          <p:nvPr/>
        </p:nvSpPr>
        <p:spPr>
          <a:xfrm>
            <a:off x="4302763" y="4364358"/>
            <a:ext cx="1546588" cy="701524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dress">
            <a:hlinkClick r:id="" action="ppaction://media"/>
            <a:extLst>
              <a:ext uri="{FF2B5EF4-FFF2-40B4-BE49-F238E27FC236}">
                <a16:creationId xmlns:a16="http://schemas.microsoft.com/office/drawing/2014/main" xmlns="" id="{D387A956-C88B-4217-8DBD-178577BC5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598096" y="656776"/>
            <a:ext cx="1497772" cy="14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0A058AB-AA6C-4A17-AEE7-4E1242D44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"/>
            <a:ext cx="12192000" cy="685552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AA7484F-D2B1-4A69-8277-EC36771541E7}"/>
              </a:ext>
            </a:extLst>
          </p:cNvPr>
          <p:cNvSpPr/>
          <p:nvPr/>
        </p:nvSpPr>
        <p:spPr>
          <a:xfrm>
            <a:off x="4309529" y="467252"/>
            <a:ext cx="3654232" cy="372299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0EACCA1-2DA6-426A-97F3-D71032C69DEE}"/>
              </a:ext>
            </a:extLst>
          </p:cNvPr>
          <p:cNvSpPr/>
          <p:nvPr/>
        </p:nvSpPr>
        <p:spPr>
          <a:xfrm>
            <a:off x="5036416" y="4612092"/>
            <a:ext cx="1990236" cy="909539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shirt">
            <a:hlinkClick r:id="" action="ppaction://media"/>
            <a:extLst>
              <a:ext uri="{FF2B5EF4-FFF2-40B4-BE49-F238E27FC236}">
                <a16:creationId xmlns:a16="http://schemas.microsoft.com/office/drawing/2014/main" xmlns="" id="{50DF98C6-EF3C-49C1-9226-7B65433D1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327881" y="3041291"/>
            <a:ext cx="1571370" cy="15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53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0A058AB-AA6C-4A17-AEE7-4E1242D44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"/>
            <a:ext cx="12192000" cy="68555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60BD766-B969-4466-9AF2-70254DD9BFFE}"/>
              </a:ext>
            </a:extLst>
          </p:cNvPr>
          <p:cNvSpPr/>
          <p:nvPr/>
        </p:nvSpPr>
        <p:spPr>
          <a:xfrm>
            <a:off x="4663824" y="679371"/>
            <a:ext cx="2865940" cy="290142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A62105C-1C87-4887-BEDA-2493C6FDDB5D}"/>
              </a:ext>
            </a:extLst>
          </p:cNvPr>
          <p:cNvSpPr/>
          <p:nvPr/>
        </p:nvSpPr>
        <p:spPr>
          <a:xfrm>
            <a:off x="5061351" y="4203346"/>
            <a:ext cx="1890261" cy="701524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shorts">
            <a:hlinkClick r:id="" action="ppaction://media"/>
            <a:extLst>
              <a:ext uri="{FF2B5EF4-FFF2-40B4-BE49-F238E27FC236}">
                <a16:creationId xmlns:a16="http://schemas.microsoft.com/office/drawing/2014/main" xmlns="" id="{321CFE21-6BC7-4CB3-84C5-5408A1DCA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511296" y="3620508"/>
            <a:ext cx="1384575" cy="13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1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cks 1"/>
          <p:cNvSpPr txBox="1"/>
          <p:nvPr/>
        </p:nvSpPr>
        <p:spPr>
          <a:xfrm>
            <a:off x="5181600" y="491029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socks </a:t>
            </a:r>
          </a:p>
        </p:txBody>
      </p:sp>
      <p:pic>
        <p:nvPicPr>
          <p:cNvPr id="32" name="socks">
            <a:extLst>
              <a:ext uri="{FF2B5EF4-FFF2-40B4-BE49-F238E27FC236}">
                <a16:creationId xmlns="" xmlns:a16="http://schemas.microsoft.com/office/drawing/2014/main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450541"/>
            <a:ext cx="4484940" cy="396140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66809" y="11930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7988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0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nts">
            <a:extLst>
              <a:ext uri="{FF2B5EF4-FFF2-40B4-BE49-F238E27FC236}">
                <a16:creationId xmlns="" xmlns:a16="http://schemas.microsoft.com/office/drawing/2014/main" id="{4619C155-1A1D-B9C3-5063-4F55AA70D7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5604" y="410641"/>
            <a:ext cx="5061560" cy="4205281"/>
          </a:xfrm>
          <a:prstGeom prst="rect">
            <a:avLst/>
          </a:prstGeom>
        </p:spPr>
      </p:pic>
      <p:sp>
        <p:nvSpPr>
          <p:cNvPr id="35" name="pants 1">
            <a:extLst>
              <a:ext uri="{FF2B5EF4-FFF2-40B4-BE49-F238E27FC236}">
                <a16:creationId xmlns=""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4648200" y="5110162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pants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02223" y="30397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0955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0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195</Words>
  <Application>Microsoft Office PowerPoint</Application>
  <PresentationFormat>Custom</PresentationFormat>
  <Paragraphs>81</Paragraphs>
  <Slides>23</Slides>
  <Notes>15</Notes>
  <HiddenSlides>0</HiddenSlides>
  <MMClips>18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微软雅黑</vt:lpstr>
      <vt:lpstr>Wingdings 2</vt:lpstr>
      <vt:lpstr>Wingdings</vt:lpstr>
      <vt:lpstr>Comic Sans MS</vt:lpstr>
      <vt:lpstr>Cooper Black</vt:lpstr>
      <vt:lpstr>Cambria</vt:lpstr>
      <vt:lpstr>Times New Roman</vt:lpstr>
      <vt:lpstr>Calibri</vt:lpstr>
      <vt:lpstr>字魂59号-创粗黑</vt:lpstr>
      <vt:lpstr>.VnMemorandum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510</cp:revision>
  <dcterms:created xsi:type="dcterms:W3CDTF">2006-08-16T00:00:00Z</dcterms:created>
  <dcterms:modified xsi:type="dcterms:W3CDTF">2025-02-12T14:49:37Z</dcterms:modified>
</cp:coreProperties>
</file>