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61" r:id="rId3"/>
    <p:sldId id="274" r:id="rId4"/>
    <p:sldId id="256" r:id="rId5"/>
    <p:sldId id="291" r:id="rId6"/>
    <p:sldId id="297" r:id="rId7"/>
    <p:sldId id="257" r:id="rId8"/>
    <p:sldId id="292" r:id="rId9"/>
    <p:sldId id="277" r:id="rId10"/>
    <p:sldId id="294" r:id="rId11"/>
    <p:sldId id="279" r:id="rId12"/>
    <p:sldId id="293" r:id="rId13"/>
    <p:sldId id="265" r:id="rId14"/>
    <p:sldId id="295" r:id="rId15"/>
    <p:sldId id="296" r:id="rId16"/>
    <p:sldId id="262" r:id="rId17"/>
    <p:sldId id="270" r:id="rId18"/>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p:scale>
          <a:sx n="30" d="100"/>
          <a:sy n="30" d="100"/>
        </p:scale>
        <p:origin x="1460" y="44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FE4DBA-50CC-574B-518B-9E29D1293945}"/>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endParaRPr lang="vi-VN"/>
          </a:p>
        </p:txBody>
      </p:sp>
      <p:sp>
        <p:nvSpPr>
          <p:cNvPr id="3" name="Subtitle 2">
            <a:extLst>
              <a:ext uri="{FF2B5EF4-FFF2-40B4-BE49-F238E27FC236}">
                <a16:creationId xmlns:a16="http://schemas.microsoft.com/office/drawing/2014/main" id="{4FF64283-CCAD-7F71-658E-056E031F7F89}"/>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F90E2575-4F09-9764-4496-00371554024A}"/>
              </a:ext>
            </a:extLst>
          </p:cNvPr>
          <p:cNvSpPr>
            <a:spLocks noGrp="1"/>
          </p:cNvSpPr>
          <p:nvPr>
            <p:ph type="dt" sz="half" idx="10"/>
          </p:nvPr>
        </p:nvSpPr>
        <p:spPr/>
        <p:txBody>
          <a:bodyPr/>
          <a:lstStyle/>
          <a:p>
            <a:fld id="{C7EB6BEF-87BC-4D57-ADDD-BF15191124EE}" type="datetimeFigureOut">
              <a:rPr lang="vi-VN" smtClean="0"/>
              <a:t>12/10/2024</a:t>
            </a:fld>
            <a:endParaRPr lang="vi-VN"/>
          </a:p>
        </p:txBody>
      </p:sp>
      <p:sp>
        <p:nvSpPr>
          <p:cNvPr id="5" name="Footer Placeholder 4">
            <a:extLst>
              <a:ext uri="{FF2B5EF4-FFF2-40B4-BE49-F238E27FC236}">
                <a16:creationId xmlns:a16="http://schemas.microsoft.com/office/drawing/2014/main" id="{AADBE1D1-A848-F801-2912-7D1CD4DC210D}"/>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8D5414B9-E447-CBBA-6189-B723D940BE48}"/>
              </a:ext>
            </a:extLst>
          </p:cNvPr>
          <p:cNvSpPr>
            <a:spLocks noGrp="1"/>
          </p:cNvSpPr>
          <p:nvPr>
            <p:ph type="sldNum" sz="quarter" idx="12"/>
          </p:nvPr>
        </p:nvSpPr>
        <p:spPr/>
        <p:txBody>
          <a:bodyPr/>
          <a:lstStyle/>
          <a:p>
            <a:fld id="{F303BB6B-4E39-40B9-A8EE-B9C202CB9BF0}" type="slidenum">
              <a:rPr lang="vi-VN" smtClean="0"/>
              <a:t>‹#›</a:t>
            </a:fld>
            <a:endParaRPr lang="vi-VN"/>
          </a:p>
        </p:txBody>
      </p:sp>
    </p:spTree>
    <p:extLst>
      <p:ext uri="{BB962C8B-B14F-4D97-AF65-F5344CB8AC3E}">
        <p14:creationId xmlns:p14="http://schemas.microsoft.com/office/powerpoint/2010/main" val="110387041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DDBDD2-1B08-A39C-5DBE-D99386F198EC}"/>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77A94442-0B88-2CAD-89E5-031FBE1781D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1580A52-3A63-0FF8-B181-54988D154117}"/>
              </a:ext>
            </a:extLst>
          </p:cNvPr>
          <p:cNvSpPr>
            <a:spLocks noGrp="1"/>
          </p:cNvSpPr>
          <p:nvPr>
            <p:ph type="dt" sz="half" idx="10"/>
          </p:nvPr>
        </p:nvSpPr>
        <p:spPr/>
        <p:txBody>
          <a:bodyPr/>
          <a:lstStyle/>
          <a:p>
            <a:fld id="{C7EB6BEF-87BC-4D57-ADDD-BF15191124EE}" type="datetimeFigureOut">
              <a:rPr lang="vi-VN" smtClean="0"/>
              <a:t>12/10/2024</a:t>
            </a:fld>
            <a:endParaRPr lang="vi-VN"/>
          </a:p>
        </p:txBody>
      </p:sp>
      <p:sp>
        <p:nvSpPr>
          <p:cNvPr id="5" name="Footer Placeholder 4">
            <a:extLst>
              <a:ext uri="{FF2B5EF4-FFF2-40B4-BE49-F238E27FC236}">
                <a16:creationId xmlns:a16="http://schemas.microsoft.com/office/drawing/2014/main" id="{3C8AAACB-51AA-8BAE-1D06-BE3861F9C4D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CC3EBDAE-9650-EFB2-94B4-413CFF7EB45B}"/>
              </a:ext>
            </a:extLst>
          </p:cNvPr>
          <p:cNvSpPr>
            <a:spLocks noGrp="1"/>
          </p:cNvSpPr>
          <p:nvPr>
            <p:ph type="sldNum" sz="quarter" idx="12"/>
          </p:nvPr>
        </p:nvSpPr>
        <p:spPr/>
        <p:txBody>
          <a:bodyPr/>
          <a:lstStyle/>
          <a:p>
            <a:fld id="{F303BB6B-4E39-40B9-A8EE-B9C202CB9BF0}" type="slidenum">
              <a:rPr lang="vi-VN" smtClean="0"/>
              <a:t>‹#›</a:t>
            </a:fld>
            <a:endParaRPr lang="vi-VN"/>
          </a:p>
        </p:txBody>
      </p:sp>
      <p:pic>
        <p:nvPicPr>
          <p:cNvPr id="7" name="Content Placeholder 4" descr="A beach with palm trees and water&#10;&#10;Description automatically generated">
            <a:extLst>
              <a:ext uri="{FF2B5EF4-FFF2-40B4-BE49-F238E27FC236}">
                <a16:creationId xmlns:a16="http://schemas.microsoft.com/office/drawing/2014/main" id="{7F06D926-4154-1AB9-3666-FCAAA6710B5B}"/>
              </a:ext>
            </a:extLst>
          </p:cNvPr>
          <p:cNvPicPr>
            <a:picLocks noChangeAspect="1"/>
          </p:cNvPicPr>
          <p:nvPr userDrawn="1"/>
        </p:nvPicPr>
        <p:blipFill>
          <a:blip r:embed="rId2">
            <a:extLst>
              <a:ext uri="{28A0092B-C50C-407E-A947-70E740481C1C}">
                <a14:useLocalDpi xmlns:a14="http://schemas.microsoft.com/office/drawing/2010/main" val="0"/>
              </a:ext>
            </a:extLst>
          </a:blip>
          <a:srcRect t="15746"/>
          <a:stretch/>
        </p:blipFill>
        <p:spPr>
          <a:xfrm>
            <a:off x="30" y="1923"/>
            <a:ext cx="18287970" cy="10285077"/>
          </a:xfrm>
          <a:prstGeom prst="rect">
            <a:avLst/>
          </a:prstGeom>
        </p:spPr>
      </p:pic>
      <p:sp>
        <p:nvSpPr>
          <p:cNvPr id="8" name="Rectangle: Top Corners Rounded 7">
            <a:extLst>
              <a:ext uri="{FF2B5EF4-FFF2-40B4-BE49-F238E27FC236}">
                <a16:creationId xmlns:a16="http://schemas.microsoft.com/office/drawing/2014/main" id="{E5380967-A258-F32D-0FBE-AD3DD62E40F7}"/>
              </a:ext>
            </a:extLst>
          </p:cNvPr>
          <p:cNvSpPr/>
          <p:nvPr userDrawn="1"/>
        </p:nvSpPr>
        <p:spPr>
          <a:xfrm>
            <a:off x="660401" y="547688"/>
            <a:ext cx="17043399" cy="9191625"/>
          </a:xfrm>
          <a:prstGeom prst="round2SameRect">
            <a:avLst/>
          </a:prstGeom>
          <a:solidFill>
            <a:schemeClr val="bg1">
              <a:alpha val="89000"/>
            </a:schemeClr>
          </a:solidFill>
          <a:ln w="57150">
            <a:solidFill>
              <a:schemeClr val="accent3">
                <a:lumMod val="60000"/>
                <a:lumOff val="40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2700"/>
          </a:p>
        </p:txBody>
      </p:sp>
    </p:spTree>
    <p:extLst>
      <p:ext uri="{BB962C8B-B14F-4D97-AF65-F5344CB8AC3E}">
        <p14:creationId xmlns:p14="http://schemas.microsoft.com/office/powerpoint/2010/main" val="297237546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E71263-66C2-BA38-379A-5C281446BE7E}"/>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DAB0EEA7-0650-0BDF-624B-DED820873A43}"/>
              </a:ext>
            </a:extLst>
          </p:cNvPr>
          <p:cNvSpPr>
            <a:spLocks noGrp="1"/>
          </p:cNvSpPr>
          <p:nvPr>
            <p:ph type="body" idx="1"/>
          </p:nvPr>
        </p:nvSpPr>
        <p:spPr>
          <a:xfrm>
            <a:off x="1247775" y="6884195"/>
            <a:ext cx="15773400" cy="2250281"/>
          </a:xfr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5E1BC5E-C90F-E02D-4218-7B7A97CABBFE}"/>
              </a:ext>
            </a:extLst>
          </p:cNvPr>
          <p:cNvSpPr>
            <a:spLocks noGrp="1"/>
          </p:cNvSpPr>
          <p:nvPr>
            <p:ph type="dt" sz="half" idx="10"/>
          </p:nvPr>
        </p:nvSpPr>
        <p:spPr/>
        <p:txBody>
          <a:bodyPr/>
          <a:lstStyle/>
          <a:p>
            <a:fld id="{C7EB6BEF-87BC-4D57-ADDD-BF15191124EE}" type="datetimeFigureOut">
              <a:rPr lang="vi-VN" smtClean="0"/>
              <a:t>12/10/2024</a:t>
            </a:fld>
            <a:endParaRPr lang="vi-VN"/>
          </a:p>
        </p:txBody>
      </p:sp>
      <p:sp>
        <p:nvSpPr>
          <p:cNvPr id="5" name="Footer Placeholder 4">
            <a:extLst>
              <a:ext uri="{FF2B5EF4-FFF2-40B4-BE49-F238E27FC236}">
                <a16:creationId xmlns:a16="http://schemas.microsoft.com/office/drawing/2014/main" id="{44193A5D-5EC4-DB87-E8D6-6C7A2CA0F7F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72936B46-5197-D93D-93EB-1D71FEBF50EB}"/>
              </a:ext>
            </a:extLst>
          </p:cNvPr>
          <p:cNvSpPr>
            <a:spLocks noGrp="1"/>
          </p:cNvSpPr>
          <p:nvPr>
            <p:ph type="sldNum" sz="quarter" idx="12"/>
          </p:nvPr>
        </p:nvSpPr>
        <p:spPr/>
        <p:txBody>
          <a:bodyPr/>
          <a:lstStyle/>
          <a:p>
            <a:fld id="{F303BB6B-4E39-40B9-A8EE-B9C202CB9BF0}" type="slidenum">
              <a:rPr lang="vi-VN" smtClean="0"/>
              <a:t>‹#›</a:t>
            </a:fld>
            <a:endParaRPr lang="vi-VN"/>
          </a:p>
        </p:txBody>
      </p:sp>
    </p:spTree>
    <p:extLst>
      <p:ext uri="{BB962C8B-B14F-4D97-AF65-F5344CB8AC3E}">
        <p14:creationId xmlns:p14="http://schemas.microsoft.com/office/powerpoint/2010/main" val="346020777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D68B69-6821-475C-E246-5B2E70050DFF}"/>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F65C4C76-90B3-4358-2CE9-16C1730B1EB6}"/>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384F6BD8-06EC-8D3E-2045-4674E7363605}"/>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6D629E6F-CD63-458E-7CE6-7036050E753C}"/>
              </a:ext>
            </a:extLst>
          </p:cNvPr>
          <p:cNvSpPr>
            <a:spLocks noGrp="1"/>
          </p:cNvSpPr>
          <p:nvPr>
            <p:ph type="dt" sz="half" idx="10"/>
          </p:nvPr>
        </p:nvSpPr>
        <p:spPr/>
        <p:txBody>
          <a:bodyPr/>
          <a:lstStyle/>
          <a:p>
            <a:fld id="{C7EB6BEF-87BC-4D57-ADDD-BF15191124EE}" type="datetimeFigureOut">
              <a:rPr lang="vi-VN" smtClean="0"/>
              <a:t>12/10/2024</a:t>
            </a:fld>
            <a:endParaRPr lang="vi-VN"/>
          </a:p>
        </p:txBody>
      </p:sp>
      <p:sp>
        <p:nvSpPr>
          <p:cNvPr id="6" name="Footer Placeholder 5">
            <a:extLst>
              <a:ext uri="{FF2B5EF4-FFF2-40B4-BE49-F238E27FC236}">
                <a16:creationId xmlns:a16="http://schemas.microsoft.com/office/drawing/2014/main" id="{2317EF54-A9C9-F90E-704A-4A44F7924DFD}"/>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68C52629-4CD1-5C95-FFB3-27A77BBCEBB0}"/>
              </a:ext>
            </a:extLst>
          </p:cNvPr>
          <p:cNvSpPr>
            <a:spLocks noGrp="1"/>
          </p:cNvSpPr>
          <p:nvPr>
            <p:ph type="sldNum" sz="quarter" idx="12"/>
          </p:nvPr>
        </p:nvSpPr>
        <p:spPr/>
        <p:txBody>
          <a:bodyPr/>
          <a:lstStyle/>
          <a:p>
            <a:fld id="{F303BB6B-4E39-40B9-A8EE-B9C202CB9BF0}" type="slidenum">
              <a:rPr lang="vi-VN" smtClean="0"/>
              <a:t>‹#›</a:t>
            </a:fld>
            <a:endParaRPr lang="vi-VN"/>
          </a:p>
        </p:txBody>
      </p:sp>
    </p:spTree>
    <p:extLst>
      <p:ext uri="{BB962C8B-B14F-4D97-AF65-F5344CB8AC3E}">
        <p14:creationId xmlns:p14="http://schemas.microsoft.com/office/powerpoint/2010/main" val="151008405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BDE57D-9C0E-BA71-9ABD-CDFC2A8B94C1}"/>
              </a:ext>
            </a:extLst>
          </p:cNvPr>
          <p:cNvSpPr>
            <a:spLocks noGrp="1"/>
          </p:cNvSpPr>
          <p:nvPr>
            <p:ph type="title"/>
          </p:nvPr>
        </p:nvSpPr>
        <p:spPr>
          <a:xfrm>
            <a:off x="1259682" y="547688"/>
            <a:ext cx="15773400" cy="1988345"/>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B6086459-4E4D-4CCA-5A40-EC365C3CD07B}"/>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9E559C85-7EEC-BE41-C361-11D16278FDA4}"/>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CAA217FB-150D-C73A-3816-2F70ED93E4DC}"/>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D30F5F3B-5EF1-671F-4BA5-EAA161048801}"/>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B694B841-80DF-AF71-7545-BC20982CB9A8}"/>
              </a:ext>
            </a:extLst>
          </p:cNvPr>
          <p:cNvSpPr>
            <a:spLocks noGrp="1"/>
          </p:cNvSpPr>
          <p:nvPr>
            <p:ph type="dt" sz="half" idx="10"/>
          </p:nvPr>
        </p:nvSpPr>
        <p:spPr/>
        <p:txBody>
          <a:bodyPr/>
          <a:lstStyle/>
          <a:p>
            <a:fld id="{C7EB6BEF-87BC-4D57-ADDD-BF15191124EE}" type="datetimeFigureOut">
              <a:rPr lang="vi-VN" smtClean="0"/>
              <a:t>12/10/2024</a:t>
            </a:fld>
            <a:endParaRPr lang="vi-VN"/>
          </a:p>
        </p:txBody>
      </p:sp>
      <p:sp>
        <p:nvSpPr>
          <p:cNvPr id="8" name="Footer Placeholder 7">
            <a:extLst>
              <a:ext uri="{FF2B5EF4-FFF2-40B4-BE49-F238E27FC236}">
                <a16:creationId xmlns:a16="http://schemas.microsoft.com/office/drawing/2014/main" id="{6460710E-899D-C7AE-50AF-17F4659DA904}"/>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0702A443-B7C4-C5B2-0AF0-5B32EE2CEC5A}"/>
              </a:ext>
            </a:extLst>
          </p:cNvPr>
          <p:cNvSpPr>
            <a:spLocks noGrp="1"/>
          </p:cNvSpPr>
          <p:nvPr>
            <p:ph type="sldNum" sz="quarter" idx="12"/>
          </p:nvPr>
        </p:nvSpPr>
        <p:spPr/>
        <p:txBody>
          <a:bodyPr/>
          <a:lstStyle/>
          <a:p>
            <a:fld id="{F303BB6B-4E39-40B9-A8EE-B9C202CB9BF0}" type="slidenum">
              <a:rPr lang="vi-VN" smtClean="0"/>
              <a:t>‹#›</a:t>
            </a:fld>
            <a:endParaRPr lang="vi-VN"/>
          </a:p>
        </p:txBody>
      </p:sp>
    </p:spTree>
    <p:extLst>
      <p:ext uri="{BB962C8B-B14F-4D97-AF65-F5344CB8AC3E}">
        <p14:creationId xmlns:p14="http://schemas.microsoft.com/office/powerpoint/2010/main" val="235569394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076FBC-8234-AB0A-0BB9-149FD9DE13EF}"/>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69306283-2CD2-64DF-5B2E-82089374760A}"/>
              </a:ext>
            </a:extLst>
          </p:cNvPr>
          <p:cNvSpPr>
            <a:spLocks noGrp="1"/>
          </p:cNvSpPr>
          <p:nvPr>
            <p:ph type="dt" sz="half" idx="10"/>
          </p:nvPr>
        </p:nvSpPr>
        <p:spPr/>
        <p:txBody>
          <a:bodyPr/>
          <a:lstStyle/>
          <a:p>
            <a:fld id="{C7EB6BEF-87BC-4D57-ADDD-BF15191124EE}" type="datetimeFigureOut">
              <a:rPr lang="vi-VN" smtClean="0"/>
              <a:t>12/10/2024</a:t>
            </a:fld>
            <a:endParaRPr lang="vi-VN"/>
          </a:p>
        </p:txBody>
      </p:sp>
      <p:sp>
        <p:nvSpPr>
          <p:cNvPr id="4" name="Footer Placeholder 3">
            <a:extLst>
              <a:ext uri="{FF2B5EF4-FFF2-40B4-BE49-F238E27FC236}">
                <a16:creationId xmlns:a16="http://schemas.microsoft.com/office/drawing/2014/main" id="{85F3303B-2953-C600-D8F7-2ACED7634B62}"/>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A1335B1F-2876-22AD-2D63-15E8E787DAC7}"/>
              </a:ext>
            </a:extLst>
          </p:cNvPr>
          <p:cNvSpPr>
            <a:spLocks noGrp="1"/>
          </p:cNvSpPr>
          <p:nvPr>
            <p:ph type="sldNum" sz="quarter" idx="12"/>
          </p:nvPr>
        </p:nvSpPr>
        <p:spPr/>
        <p:txBody>
          <a:bodyPr/>
          <a:lstStyle/>
          <a:p>
            <a:fld id="{F303BB6B-4E39-40B9-A8EE-B9C202CB9BF0}" type="slidenum">
              <a:rPr lang="vi-VN" smtClean="0"/>
              <a:t>‹#›</a:t>
            </a:fld>
            <a:endParaRPr lang="vi-VN"/>
          </a:p>
        </p:txBody>
      </p:sp>
    </p:spTree>
    <p:extLst>
      <p:ext uri="{BB962C8B-B14F-4D97-AF65-F5344CB8AC3E}">
        <p14:creationId xmlns:p14="http://schemas.microsoft.com/office/powerpoint/2010/main" val="336265913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F11CC19-ABF0-B25F-FAB8-61FC69EC38DB}"/>
              </a:ext>
            </a:extLst>
          </p:cNvPr>
          <p:cNvSpPr>
            <a:spLocks noGrp="1"/>
          </p:cNvSpPr>
          <p:nvPr>
            <p:ph type="dt" sz="half" idx="10"/>
          </p:nvPr>
        </p:nvSpPr>
        <p:spPr/>
        <p:txBody>
          <a:bodyPr/>
          <a:lstStyle/>
          <a:p>
            <a:fld id="{C7EB6BEF-87BC-4D57-ADDD-BF15191124EE}" type="datetimeFigureOut">
              <a:rPr lang="vi-VN" smtClean="0"/>
              <a:t>12/10/2024</a:t>
            </a:fld>
            <a:endParaRPr lang="vi-VN"/>
          </a:p>
        </p:txBody>
      </p:sp>
      <p:sp>
        <p:nvSpPr>
          <p:cNvPr id="3" name="Footer Placeholder 2">
            <a:extLst>
              <a:ext uri="{FF2B5EF4-FFF2-40B4-BE49-F238E27FC236}">
                <a16:creationId xmlns:a16="http://schemas.microsoft.com/office/drawing/2014/main" id="{653E55F1-5752-D6C3-1A16-AEE38B27AD5B}"/>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99D4FB75-D2E9-7201-BF34-D1BE1C06641B}"/>
              </a:ext>
            </a:extLst>
          </p:cNvPr>
          <p:cNvSpPr>
            <a:spLocks noGrp="1"/>
          </p:cNvSpPr>
          <p:nvPr>
            <p:ph type="sldNum" sz="quarter" idx="12"/>
          </p:nvPr>
        </p:nvSpPr>
        <p:spPr/>
        <p:txBody>
          <a:bodyPr/>
          <a:lstStyle/>
          <a:p>
            <a:fld id="{F303BB6B-4E39-40B9-A8EE-B9C202CB9BF0}" type="slidenum">
              <a:rPr lang="vi-VN" smtClean="0"/>
              <a:t>‹#›</a:t>
            </a:fld>
            <a:endParaRPr lang="vi-VN"/>
          </a:p>
        </p:txBody>
      </p:sp>
    </p:spTree>
    <p:extLst>
      <p:ext uri="{BB962C8B-B14F-4D97-AF65-F5344CB8AC3E}">
        <p14:creationId xmlns:p14="http://schemas.microsoft.com/office/powerpoint/2010/main" val="88488499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28F2C-0F49-C904-A710-B08A2BD1E350}"/>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93CD27A4-5144-1654-29D6-097047D72B79}"/>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FFFBD3DB-6237-399B-9640-BC89E5002550}"/>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4B645DEA-9582-FC26-20BC-9D01449E2CAD}"/>
              </a:ext>
            </a:extLst>
          </p:cNvPr>
          <p:cNvSpPr>
            <a:spLocks noGrp="1"/>
          </p:cNvSpPr>
          <p:nvPr>
            <p:ph type="dt" sz="half" idx="10"/>
          </p:nvPr>
        </p:nvSpPr>
        <p:spPr/>
        <p:txBody>
          <a:bodyPr/>
          <a:lstStyle/>
          <a:p>
            <a:fld id="{C7EB6BEF-87BC-4D57-ADDD-BF15191124EE}" type="datetimeFigureOut">
              <a:rPr lang="vi-VN" smtClean="0"/>
              <a:t>12/10/2024</a:t>
            </a:fld>
            <a:endParaRPr lang="vi-VN"/>
          </a:p>
        </p:txBody>
      </p:sp>
      <p:sp>
        <p:nvSpPr>
          <p:cNvPr id="6" name="Footer Placeholder 5">
            <a:extLst>
              <a:ext uri="{FF2B5EF4-FFF2-40B4-BE49-F238E27FC236}">
                <a16:creationId xmlns:a16="http://schemas.microsoft.com/office/drawing/2014/main" id="{08F096BB-4460-419E-2E86-22419736C759}"/>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D9E74451-1DEA-9C52-1A17-DE374E758B45}"/>
              </a:ext>
            </a:extLst>
          </p:cNvPr>
          <p:cNvSpPr>
            <a:spLocks noGrp="1"/>
          </p:cNvSpPr>
          <p:nvPr>
            <p:ph type="sldNum" sz="quarter" idx="12"/>
          </p:nvPr>
        </p:nvSpPr>
        <p:spPr/>
        <p:txBody>
          <a:bodyPr/>
          <a:lstStyle/>
          <a:p>
            <a:fld id="{F303BB6B-4E39-40B9-A8EE-B9C202CB9BF0}" type="slidenum">
              <a:rPr lang="vi-VN" smtClean="0"/>
              <a:t>‹#›</a:t>
            </a:fld>
            <a:endParaRPr lang="vi-VN"/>
          </a:p>
        </p:txBody>
      </p:sp>
    </p:spTree>
    <p:extLst>
      <p:ext uri="{BB962C8B-B14F-4D97-AF65-F5344CB8AC3E}">
        <p14:creationId xmlns:p14="http://schemas.microsoft.com/office/powerpoint/2010/main" val="149363861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7EE54-5D1A-BC58-2FDC-780832D1E571}"/>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A314D00A-B16E-8F9B-45FE-55BDEA0DE745}"/>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vi-VN"/>
          </a:p>
        </p:txBody>
      </p:sp>
      <p:sp>
        <p:nvSpPr>
          <p:cNvPr id="4" name="Text Placeholder 3">
            <a:extLst>
              <a:ext uri="{FF2B5EF4-FFF2-40B4-BE49-F238E27FC236}">
                <a16:creationId xmlns:a16="http://schemas.microsoft.com/office/drawing/2014/main" id="{02D7645E-EF7C-4636-750D-038EC2301EFE}"/>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581560AD-AF15-D0FB-BF14-5219454E2AFD}"/>
              </a:ext>
            </a:extLst>
          </p:cNvPr>
          <p:cNvSpPr>
            <a:spLocks noGrp="1"/>
          </p:cNvSpPr>
          <p:nvPr>
            <p:ph type="dt" sz="half" idx="10"/>
          </p:nvPr>
        </p:nvSpPr>
        <p:spPr/>
        <p:txBody>
          <a:bodyPr/>
          <a:lstStyle/>
          <a:p>
            <a:fld id="{C7EB6BEF-87BC-4D57-ADDD-BF15191124EE}" type="datetimeFigureOut">
              <a:rPr lang="vi-VN" smtClean="0"/>
              <a:t>12/10/2024</a:t>
            </a:fld>
            <a:endParaRPr lang="vi-VN"/>
          </a:p>
        </p:txBody>
      </p:sp>
      <p:sp>
        <p:nvSpPr>
          <p:cNvPr id="6" name="Footer Placeholder 5">
            <a:extLst>
              <a:ext uri="{FF2B5EF4-FFF2-40B4-BE49-F238E27FC236}">
                <a16:creationId xmlns:a16="http://schemas.microsoft.com/office/drawing/2014/main" id="{41A15586-BCAE-577C-E224-7C7E8A3392C6}"/>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B4582A32-41AD-06A8-0426-FFABCA4E0F94}"/>
              </a:ext>
            </a:extLst>
          </p:cNvPr>
          <p:cNvSpPr>
            <a:spLocks noGrp="1"/>
          </p:cNvSpPr>
          <p:nvPr>
            <p:ph type="sldNum" sz="quarter" idx="12"/>
          </p:nvPr>
        </p:nvSpPr>
        <p:spPr/>
        <p:txBody>
          <a:bodyPr/>
          <a:lstStyle/>
          <a:p>
            <a:fld id="{F303BB6B-4E39-40B9-A8EE-B9C202CB9BF0}" type="slidenum">
              <a:rPr lang="vi-VN" smtClean="0"/>
              <a:t>‹#›</a:t>
            </a:fld>
            <a:endParaRPr lang="vi-VN"/>
          </a:p>
        </p:txBody>
      </p:sp>
    </p:spTree>
    <p:extLst>
      <p:ext uri="{BB962C8B-B14F-4D97-AF65-F5344CB8AC3E}">
        <p14:creationId xmlns:p14="http://schemas.microsoft.com/office/powerpoint/2010/main" val="122210927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3BB5FF-49AD-42CD-DAEC-CEB2CE76FD19}"/>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AF808E75-B6F4-4493-1CC3-1A4FB6F1C9D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AD8B4E2E-5DD1-03BE-4BC3-F872611ADC75}"/>
              </a:ext>
            </a:extLst>
          </p:cNvPr>
          <p:cNvSpPr>
            <a:spLocks noGrp="1"/>
          </p:cNvSpPr>
          <p:nvPr>
            <p:ph type="dt" sz="half" idx="10"/>
          </p:nvPr>
        </p:nvSpPr>
        <p:spPr/>
        <p:txBody>
          <a:bodyPr/>
          <a:lstStyle/>
          <a:p>
            <a:fld id="{C7EB6BEF-87BC-4D57-ADDD-BF15191124EE}" type="datetimeFigureOut">
              <a:rPr lang="vi-VN" smtClean="0"/>
              <a:t>12/10/2024</a:t>
            </a:fld>
            <a:endParaRPr lang="vi-VN"/>
          </a:p>
        </p:txBody>
      </p:sp>
      <p:sp>
        <p:nvSpPr>
          <p:cNvPr id="5" name="Footer Placeholder 4">
            <a:extLst>
              <a:ext uri="{FF2B5EF4-FFF2-40B4-BE49-F238E27FC236}">
                <a16:creationId xmlns:a16="http://schemas.microsoft.com/office/drawing/2014/main" id="{C30BF49E-9F84-CCB6-2825-0EA0EA8DDE0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EEE38799-411A-D6AA-F89B-F79FDA24D4D2}"/>
              </a:ext>
            </a:extLst>
          </p:cNvPr>
          <p:cNvSpPr>
            <a:spLocks noGrp="1"/>
          </p:cNvSpPr>
          <p:nvPr>
            <p:ph type="sldNum" sz="quarter" idx="12"/>
          </p:nvPr>
        </p:nvSpPr>
        <p:spPr/>
        <p:txBody>
          <a:bodyPr/>
          <a:lstStyle/>
          <a:p>
            <a:fld id="{F303BB6B-4E39-40B9-A8EE-B9C202CB9BF0}" type="slidenum">
              <a:rPr lang="vi-VN" smtClean="0"/>
              <a:t>‹#›</a:t>
            </a:fld>
            <a:endParaRPr lang="vi-VN"/>
          </a:p>
        </p:txBody>
      </p:sp>
    </p:spTree>
    <p:extLst>
      <p:ext uri="{BB962C8B-B14F-4D97-AF65-F5344CB8AC3E}">
        <p14:creationId xmlns:p14="http://schemas.microsoft.com/office/powerpoint/2010/main" val="389645450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1260940-23B6-1E81-993A-30D18CE20F9D}"/>
              </a:ext>
            </a:extLst>
          </p:cNvPr>
          <p:cNvSpPr>
            <a:spLocks noGrp="1"/>
          </p:cNvSpPr>
          <p:nvPr>
            <p:ph type="title" orient="vert"/>
          </p:nvPr>
        </p:nvSpPr>
        <p:spPr>
          <a:xfrm>
            <a:off x="13087350" y="547688"/>
            <a:ext cx="3943350" cy="8717757"/>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13C348B6-E4A1-7236-3910-75B3B83FF08F}"/>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E64690F-68F5-C330-3639-2B92E82812DD}"/>
              </a:ext>
            </a:extLst>
          </p:cNvPr>
          <p:cNvSpPr>
            <a:spLocks noGrp="1"/>
          </p:cNvSpPr>
          <p:nvPr>
            <p:ph type="dt" sz="half" idx="10"/>
          </p:nvPr>
        </p:nvSpPr>
        <p:spPr/>
        <p:txBody>
          <a:bodyPr/>
          <a:lstStyle/>
          <a:p>
            <a:fld id="{C7EB6BEF-87BC-4D57-ADDD-BF15191124EE}" type="datetimeFigureOut">
              <a:rPr lang="vi-VN" smtClean="0"/>
              <a:t>12/10/2024</a:t>
            </a:fld>
            <a:endParaRPr lang="vi-VN"/>
          </a:p>
        </p:txBody>
      </p:sp>
      <p:sp>
        <p:nvSpPr>
          <p:cNvPr id="5" name="Footer Placeholder 4">
            <a:extLst>
              <a:ext uri="{FF2B5EF4-FFF2-40B4-BE49-F238E27FC236}">
                <a16:creationId xmlns:a16="http://schemas.microsoft.com/office/drawing/2014/main" id="{069C4CED-67A0-EB23-3BFE-C41BD8545F57}"/>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A58189AD-C595-079D-42CF-FCE9282F40BC}"/>
              </a:ext>
            </a:extLst>
          </p:cNvPr>
          <p:cNvSpPr>
            <a:spLocks noGrp="1"/>
          </p:cNvSpPr>
          <p:nvPr>
            <p:ph type="sldNum" sz="quarter" idx="12"/>
          </p:nvPr>
        </p:nvSpPr>
        <p:spPr/>
        <p:txBody>
          <a:bodyPr/>
          <a:lstStyle/>
          <a:p>
            <a:fld id="{F303BB6B-4E39-40B9-A8EE-B9C202CB9BF0}" type="slidenum">
              <a:rPr lang="vi-VN" smtClean="0"/>
              <a:t>‹#›</a:t>
            </a:fld>
            <a:endParaRPr lang="vi-VN"/>
          </a:p>
        </p:txBody>
      </p:sp>
    </p:spTree>
    <p:extLst>
      <p:ext uri="{BB962C8B-B14F-4D97-AF65-F5344CB8AC3E}">
        <p14:creationId xmlns:p14="http://schemas.microsoft.com/office/powerpoint/2010/main" val="358043929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10/12/2024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F66650B-D38D-4AB3-FAF0-C8548C8CC259}"/>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C2C44210-88D3-E863-108D-56C4BA21A6F2}"/>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32A9F13B-5772-C0CE-101F-9AAB66A5F7FE}"/>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82000"/>
                  </a:schemeClr>
                </a:solidFill>
              </a:defRPr>
            </a:lvl1pPr>
          </a:lstStyle>
          <a:p>
            <a:fld id="{C7EB6BEF-87BC-4D57-ADDD-BF15191124EE}" type="datetimeFigureOut">
              <a:rPr lang="vi-VN" smtClean="0"/>
              <a:t>12/10/2024</a:t>
            </a:fld>
            <a:endParaRPr lang="vi-VN"/>
          </a:p>
        </p:txBody>
      </p:sp>
      <p:sp>
        <p:nvSpPr>
          <p:cNvPr id="5" name="Footer Placeholder 4">
            <a:extLst>
              <a:ext uri="{FF2B5EF4-FFF2-40B4-BE49-F238E27FC236}">
                <a16:creationId xmlns:a16="http://schemas.microsoft.com/office/drawing/2014/main" id="{5A035488-4587-36CC-C5CE-5D2E592B9479}"/>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82000"/>
                  </a:schemeClr>
                </a:solidFill>
              </a:defRPr>
            </a:lvl1pPr>
          </a:lstStyle>
          <a:p>
            <a:endParaRPr lang="vi-VN"/>
          </a:p>
        </p:txBody>
      </p:sp>
      <p:sp>
        <p:nvSpPr>
          <p:cNvPr id="6" name="Slide Number Placeholder 5">
            <a:extLst>
              <a:ext uri="{FF2B5EF4-FFF2-40B4-BE49-F238E27FC236}">
                <a16:creationId xmlns:a16="http://schemas.microsoft.com/office/drawing/2014/main" id="{EFDFA8CA-4007-6499-9D17-7F2F39C41AC3}"/>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82000"/>
                  </a:schemeClr>
                </a:solidFill>
              </a:defRPr>
            </a:lvl1pPr>
          </a:lstStyle>
          <a:p>
            <a:fld id="{F303BB6B-4E39-40B9-A8EE-B9C202CB9BF0}" type="slidenum">
              <a:rPr lang="vi-VN" smtClean="0"/>
              <a:t>‹#›</a:t>
            </a:fld>
            <a:endParaRPr lang="vi-VN"/>
          </a:p>
        </p:txBody>
      </p:sp>
    </p:spTree>
    <p:extLst>
      <p:ext uri="{BB962C8B-B14F-4D97-AF65-F5344CB8AC3E}">
        <p14:creationId xmlns:p14="http://schemas.microsoft.com/office/powerpoint/2010/main" val="11684207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jp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8.svg"/><Relationship Id="rId7" Type="http://schemas.openxmlformats.org/officeDocument/2006/relationships/image" Target="../media/image12.svg"/><Relationship Id="rId12"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0.png"/><Relationship Id="rId5" Type="http://schemas.openxmlformats.org/officeDocument/2006/relationships/image" Target="../media/image10.svg"/><Relationship Id="rId10" Type="http://schemas.openxmlformats.org/officeDocument/2006/relationships/image" Target="../media/image9.png"/><Relationship Id="rId4" Type="http://schemas.openxmlformats.org/officeDocument/2006/relationships/image" Target="../media/image6.png"/><Relationship Id="rId9" Type="http://schemas.openxmlformats.org/officeDocument/2006/relationships/image" Target="../media/image14.svg"/></Relationships>
</file>

<file path=ppt/slides/_rels/slide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DF9DE"/>
        </a:solidFill>
        <a:effectLst/>
      </p:bgPr>
    </p:bg>
    <p:spTree>
      <p:nvGrpSpPr>
        <p:cNvPr id="1" name=""/>
        <p:cNvGrpSpPr/>
        <p:nvPr/>
      </p:nvGrpSpPr>
      <p:grpSpPr>
        <a:xfrm>
          <a:off x="0" y="0"/>
          <a:ext cx="0" cy="0"/>
          <a:chOff x="0" y="0"/>
          <a:chExt cx="0" cy="0"/>
        </a:xfrm>
      </p:grpSpPr>
      <p:grpSp>
        <p:nvGrpSpPr>
          <p:cNvPr id="2" name="Group 2"/>
          <p:cNvGrpSpPr/>
          <p:nvPr/>
        </p:nvGrpSpPr>
        <p:grpSpPr>
          <a:xfrm>
            <a:off x="5105400" y="2019300"/>
            <a:ext cx="10744200" cy="4495800"/>
            <a:chOff x="0" y="0"/>
            <a:chExt cx="8543362" cy="5110089"/>
          </a:xfrm>
        </p:grpSpPr>
        <p:grpSp>
          <p:nvGrpSpPr>
            <p:cNvPr id="3" name="Group 3"/>
            <p:cNvGrpSpPr/>
            <p:nvPr/>
          </p:nvGrpSpPr>
          <p:grpSpPr>
            <a:xfrm>
              <a:off x="0" y="0"/>
              <a:ext cx="8543362" cy="5110089"/>
              <a:chOff x="0" y="0"/>
              <a:chExt cx="2167483" cy="1296448"/>
            </a:xfrm>
          </p:grpSpPr>
          <p:sp>
            <p:nvSpPr>
              <p:cNvPr id="4" name="Freeform 4"/>
              <p:cNvSpPr/>
              <p:nvPr/>
            </p:nvSpPr>
            <p:spPr>
              <a:xfrm>
                <a:off x="0" y="0"/>
                <a:ext cx="2167483" cy="1296448"/>
              </a:xfrm>
              <a:custGeom>
                <a:avLst/>
                <a:gdLst/>
                <a:ahLst/>
                <a:cxnLst/>
                <a:rect l="l" t="t" r="r" b="b"/>
                <a:pathLst>
                  <a:path w="2167483" h="1296448">
                    <a:moveTo>
                      <a:pt x="2043023" y="1296448"/>
                    </a:moveTo>
                    <a:lnTo>
                      <a:pt x="124460" y="1296448"/>
                    </a:lnTo>
                    <a:cubicBezTo>
                      <a:pt x="55880" y="1296448"/>
                      <a:pt x="0" y="1240568"/>
                      <a:pt x="0" y="1171988"/>
                    </a:cubicBezTo>
                    <a:lnTo>
                      <a:pt x="0" y="124460"/>
                    </a:lnTo>
                    <a:cubicBezTo>
                      <a:pt x="0" y="55880"/>
                      <a:pt x="55880" y="0"/>
                      <a:pt x="124460" y="0"/>
                    </a:cubicBezTo>
                    <a:lnTo>
                      <a:pt x="2043023" y="0"/>
                    </a:lnTo>
                    <a:cubicBezTo>
                      <a:pt x="2111603" y="0"/>
                      <a:pt x="2167483" y="55880"/>
                      <a:pt x="2167483" y="124460"/>
                    </a:cubicBezTo>
                    <a:lnTo>
                      <a:pt x="2167483" y="1171988"/>
                    </a:lnTo>
                    <a:cubicBezTo>
                      <a:pt x="2167483" y="1240568"/>
                      <a:pt x="2111603" y="1296448"/>
                      <a:pt x="2043023" y="1296448"/>
                    </a:cubicBezTo>
                    <a:close/>
                  </a:path>
                </a:pathLst>
              </a:custGeom>
              <a:solidFill>
                <a:srgbClr val="FFBAB3"/>
              </a:solidFill>
            </p:spPr>
            <p:txBody>
              <a:bodyPr/>
              <a:lstStyle/>
              <a:p>
                <a:endParaRPr lang="en-US"/>
              </a:p>
            </p:txBody>
          </p:sp>
        </p:grpSp>
        <p:sp>
          <p:nvSpPr>
            <p:cNvPr id="5" name="TextBox 5"/>
            <p:cNvSpPr txBox="1"/>
            <p:nvPr/>
          </p:nvSpPr>
          <p:spPr>
            <a:xfrm>
              <a:off x="839261" y="1327258"/>
              <a:ext cx="1337132" cy="812959"/>
            </a:xfrm>
            <a:prstGeom prst="rect">
              <a:avLst/>
            </a:prstGeom>
          </p:spPr>
          <p:txBody>
            <a:bodyPr wrap="square" lIns="0" tIns="0" rIns="0" bIns="0" rtlCol="0" anchor="t">
              <a:spAutoFit/>
            </a:bodyPr>
            <a:lstStyle/>
            <a:p>
              <a:pPr>
                <a:lnSpc>
                  <a:spcPts val="4680"/>
                </a:lnSpc>
              </a:pPr>
              <a:endParaRPr lang="en-US" sz="5400" b="1" dirty="0">
                <a:solidFill>
                  <a:srgbClr val="000000"/>
                </a:solidFill>
                <a:latin typeface="Arial" panose="020B0604020202020204" pitchFamily="34" charset="0"/>
                <a:cs typeface="Arial" panose="020B0604020202020204" pitchFamily="34" charset="0"/>
              </a:endParaRPr>
            </a:p>
          </p:txBody>
        </p:sp>
        <p:sp>
          <p:nvSpPr>
            <p:cNvPr id="6" name="TextBox 6"/>
            <p:cNvSpPr txBox="1"/>
            <p:nvPr/>
          </p:nvSpPr>
          <p:spPr>
            <a:xfrm>
              <a:off x="511443" y="1902502"/>
              <a:ext cx="7646607" cy="475429"/>
            </a:xfrm>
            <a:prstGeom prst="rect">
              <a:avLst/>
            </a:prstGeom>
          </p:spPr>
          <p:txBody>
            <a:bodyPr lIns="0" tIns="0" rIns="0" bIns="0" rtlCol="0" anchor="t">
              <a:spAutoFit/>
            </a:bodyPr>
            <a:lstStyle/>
            <a:p>
              <a:pPr>
                <a:lnSpc>
                  <a:spcPts val="3120"/>
                </a:lnSpc>
              </a:pPr>
              <a:r>
                <a:rPr lang="en-US" sz="2000" b="1" dirty="0">
                  <a:solidFill>
                    <a:srgbClr val="000000"/>
                  </a:solidFill>
                  <a:latin typeface="Arial" panose="020B0604020202020204" pitchFamily="34" charset="0"/>
                  <a:cs typeface="Arial" panose="020B0604020202020204" pitchFamily="34" charset="0"/>
                </a:rPr>
                <a:t> </a:t>
              </a:r>
            </a:p>
          </p:txBody>
        </p:sp>
      </p:grpSp>
      <p:sp>
        <p:nvSpPr>
          <p:cNvPr id="13" name="AutoShape 13"/>
          <p:cNvSpPr/>
          <p:nvPr/>
        </p:nvSpPr>
        <p:spPr>
          <a:xfrm>
            <a:off x="0" y="8808068"/>
            <a:ext cx="18288000" cy="1478932"/>
          </a:xfrm>
          <a:prstGeom prst="rect">
            <a:avLst/>
          </a:prstGeom>
          <a:solidFill>
            <a:srgbClr val="84653C"/>
          </a:solidFill>
        </p:spPr>
        <p:txBody>
          <a:bodyPr/>
          <a:lstStyle/>
          <a:p>
            <a:endParaRPr lang="en-US"/>
          </a:p>
        </p:txBody>
      </p:sp>
      <p:pic>
        <p:nvPicPr>
          <p:cNvPr id="14" name="Picture 1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999074" y="3674866"/>
            <a:ext cx="3338121" cy="7746694"/>
          </a:xfrm>
          <a:prstGeom prst="rect">
            <a:avLst/>
          </a:prstGeom>
        </p:spPr>
      </p:pic>
      <p:pic>
        <p:nvPicPr>
          <p:cNvPr id="15" name="Picture 14" descr="A close up of a text&#10;&#10;Description automatically generated">
            <a:extLst>
              <a:ext uri="{FF2B5EF4-FFF2-40B4-BE49-F238E27FC236}">
                <a16:creationId xmlns:a16="http://schemas.microsoft.com/office/drawing/2014/main" id="{5F436CC4-C1D3-2CB6-D3C6-475C9E4394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62600" y="2476500"/>
            <a:ext cx="9839797" cy="342624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55" b="43837"/>
          <a:stretch>
            <a:fillRect/>
          </a:stretch>
        </p:blipFill>
        <p:spPr>
          <a:xfrm>
            <a:off x="0" y="0"/>
            <a:ext cx="18288000" cy="10287000"/>
          </a:xfrm>
          <a:prstGeom prst="rect">
            <a:avLst/>
          </a:prstGeom>
        </p:spPr>
      </p:pic>
      <p:sp>
        <p:nvSpPr>
          <p:cNvPr id="7" name="Oval 6">
            <a:extLst>
              <a:ext uri="{FF2B5EF4-FFF2-40B4-BE49-F238E27FC236}">
                <a16:creationId xmlns:a16="http://schemas.microsoft.com/office/drawing/2014/main" id="{E45B9C77-7CFD-D845-726F-20D14B902A00}"/>
              </a:ext>
            </a:extLst>
          </p:cNvPr>
          <p:cNvSpPr/>
          <p:nvPr/>
        </p:nvSpPr>
        <p:spPr>
          <a:xfrm>
            <a:off x="859536" y="539496"/>
            <a:ext cx="914400" cy="914400"/>
          </a:xfrm>
          <a:prstGeom prst="ellipse">
            <a:avLst/>
          </a:prstGeom>
          <a:solidFill>
            <a:schemeClr val="accent1">
              <a:lumMod val="60000"/>
              <a:lumOff val="4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6600" dirty="0">
                <a:latin typeface="SVN-Nexa Rush Script" panose="020B0606040200020203" pitchFamily="34" charset="0"/>
              </a:rPr>
              <a:t>1</a:t>
            </a:r>
            <a:endParaRPr lang="vi-VN" sz="6600" dirty="0"/>
          </a:p>
        </p:txBody>
      </p:sp>
      <p:sp>
        <p:nvSpPr>
          <p:cNvPr id="8" name="TextBox 7">
            <a:extLst>
              <a:ext uri="{FF2B5EF4-FFF2-40B4-BE49-F238E27FC236}">
                <a16:creationId xmlns:a16="http://schemas.microsoft.com/office/drawing/2014/main" id="{21EC1212-A43A-906F-6A3D-F4B269F44B14}"/>
              </a:ext>
            </a:extLst>
          </p:cNvPr>
          <p:cNvSpPr txBox="1"/>
          <p:nvPr/>
        </p:nvSpPr>
        <p:spPr>
          <a:xfrm>
            <a:off x="1981200" y="571500"/>
            <a:ext cx="6094476" cy="923330"/>
          </a:xfrm>
          <a:prstGeom prst="rect">
            <a:avLst/>
          </a:prstGeom>
          <a:noFill/>
        </p:spPr>
        <p:txBody>
          <a:bodyPr wrap="square">
            <a:spAutoFit/>
          </a:bodyPr>
          <a:lstStyle/>
          <a:p>
            <a:r>
              <a:rPr lang="vi-VN" sz="5400" b="1" dirty="0">
                <a:solidFill>
                  <a:srgbClr val="C00000"/>
                </a:solidFill>
              </a:rPr>
              <a:t>Đặt tính rồi tính</a:t>
            </a:r>
          </a:p>
        </p:txBody>
      </p:sp>
      <p:sp>
        <p:nvSpPr>
          <p:cNvPr id="10" name="Rectangle: Rounded Corners 9">
            <a:extLst>
              <a:ext uri="{FF2B5EF4-FFF2-40B4-BE49-F238E27FC236}">
                <a16:creationId xmlns:a16="http://schemas.microsoft.com/office/drawing/2014/main" id="{5036D33E-3A65-D0F6-9008-86759666D785}"/>
              </a:ext>
            </a:extLst>
          </p:cNvPr>
          <p:cNvSpPr/>
          <p:nvPr/>
        </p:nvSpPr>
        <p:spPr>
          <a:xfrm>
            <a:off x="802640" y="1788160"/>
            <a:ext cx="2854960" cy="840740"/>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002060"/>
                </a:solidFill>
                <a:latin typeface="Calibri" panose="020F0502020204030204" pitchFamily="34" charset="0"/>
                <a:cs typeface="Calibri" panose="020F0502020204030204" pitchFamily="34" charset="0"/>
              </a:rPr>
              <a:t>48,3 : 3,5</a:t>
            </a:r>
          </a:p>
        </p:txBody>
      </p:sp>
      <p:sp>
        <p:nvSpPr>
          <p:cNvPr id="11" name="Rectangle: Rounded Corners 10">
            <a:extLst>
              <a:ext uri="{FF2B5EF4-FFF2-40B4-BE49-F238E27FC236}">
                <a16:creationId xmlns:a16="http://schemas.microsoft.com/office/drawing/2014/main" id="{62823F87-A115-8A1B-F343-AB3925D741A8}"/>
              </a:ext>
            </a:extLst>
          </p:cNvPr>
          <p:cNvSpPr/>
          <p:nvPr/>
        </p:nvSpPr>
        <p:spPr>
          <a:xfrm>
            <a:off x="6934200" y="1790700"/>
            <a:ext cx="3429000" cy="914400"/>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002060"/>
                </a:solidFill>
                <a:latin typeface="Calibri" panose="020F0502020204030204" pitchFamily="34" charset="0"/>
                <a:cs typeface="Calibri" panose="020F0502020204030204" pitchFamily="34" charset="0"/>
              </a:rPr>
              <a:t>144,55 : 3,5</a:t>
            </a:r>
          </a:p>
        </p:txBody>
      </p:sp>
      <p:sp>
        <p:nvSpPr>
          <p:cNvPr id="12" name="Rectangle: Rounded Corners 11">
            <a:extLst>
              <a:ext uri="{FF2B5EF4-FFF2-40B4-BE49-F238E27FC236}">
                <a16:creationId xmlns:a16="http://schemas.microsoft.com/office/drawing/2014/main" id="{71E9C8A2-4625-AFB3-3BBB-155D213370F5}"/>
              </a:ext>
            </a:extLst>
          </p:cNvPr>
          <p:cNvSpPr/>
          <p:nvPr/>
        </p:nvSpPr>
        <p:spPr>
          <a:xfrm>
            <a:off x="12801600" y="1790700"/>
            <a:ext cx="3357880" cy="871220"/>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002060"/>
                </a:solidFill>
                <a:latin typeface="Calibri" panose="020F0502020204030204" pitchFamily="34" charset="0"/>
                <a:cs typeface="Calibri" panose="020F0502020204030204" pitchFamily="34" charset="0"/>
              </a:rPr>
              <a:t>3 : 0,25</a:t>
            </a:r>
          </a:p>
        </p:txBody>
      </p:sp>
      <p:sp>
        <p:nvSpPr>
          <p:cNvPr id="3" name="Rectangle: Rounded Corners 2">
            <a:extLst>
              <a:ext uri="{FF2B5EF4-FFF2-40B4-BE49-F238E27FC236}">
                <a16:creationId xmlns:a16="http://schemas.microsoft.com/office/drawing/2014/main" id="{41AF798F-6455-2216-AABB-32D07F2EFB49}"/>
              </a:ext>
            </a:extLst>
          </p:cNvPr>
          <p:cNvSpPr/>
          <p:nvPr/>
        </p:nvSpPr>
        <p:spPr>
          <a:xfrm>
            <a:off x="107895" y="3543300"/>
            <a:ext cx="5814294" cy="5122070"/>
          </a:xfrm>
          <a:prstGeom prst="roundRect">
            <a:avLst/>
          </a:prstGeom>
          <a:solidFill>
            <a:schemeClr val="bg1">
              <a:alpha val="94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r>
              <a:rPr lang="vi-VN" sz="2700" b="1" dirty="0">
                <a:solidFill>
                  <a:prstClr val="black"/>
                </a:solidFill>
                <a:latin typeface="Cambria" panose="02040503050406030204" pitchFamily="18" charset="0"/>
                <a:ea typeface="Cambria" panose="02040503050406030204" pitchFamily="18" charset="0"/>
              </a:rPr>
              <a:t> </a:t>
            </a:r>
            <a:endParaRPr lang="en-SG" sz="2700" b="1" dirty="0">
              <a:solidFill>
                <a:prstClr val="black"/>
              </a:solidFill>
              <a:latin typeface="Cambria" panose="02040503050406030204" pitchFamily="18" charset="0"/>
              <a:ea typeface="Cambria" panose="02040503050406030204" pitchFamily="18" charset="0"/>
            </a:endParaRPr>
          </a:p>
        </p:txBody>
      </p:sp>
      <p:cxnSp>
        <p:nvCxnSpPr>
          <p:cNvPr id="4" name="Straight Connector 3">
            <a:extLst>
              <a:ext uri="{FF2B5EF4-FFF2-40B4-BE49-F238E27FC236}">
                <a16:creationId xmlns:a16="http://schemas.microsoft.com/office/drawing/2014/main" id="{53AAE974-12F1-A419-E3D4-D81B355F028C}"/>
              </a:ext>
            </a:extLst>
          </p:cNvPr>
          <p:cNvCxnSpPr/>
          <p:nvPr/>
        </p:nvCxnSpPr>
        <p:spPr>
          <a:xfrm>
            <a:off x="3334813" y="3997140"/>
            <a:ext cx="0" cy="2484000"/>
          </a:xfrm>
          <a:prstGeom prst="line">
            <a:avLst/>
          </a:prstGeom>
        </p:spPr>
        <p:style>
          <a:lnRef idx="2">
            <a:schemeClr val="dk1"/>
          </a:lnRef>
          <a:fillRef idx="0">
            <a:schemeClr val="dk1"/>
          </a:fillRef>
          <a:effectRef idx="1">
            <a:schemeClr val="dk1"/>
          </a:effectRef>
          <a:fontRef idx="minor">
            <a:schemeClr val="tx1"/>
          </a:fontRef>
        </p:style>
      </p:cxnSp>
      <p:cxnSp>
        <p:nvCxnSpPr>
          <p:cNvPr id="5" name="Straight Connector 4">
            <a:extLst>
              <a:ext uri="{FF2B5EF4-FFF2-40B4-BE49-F238E27FC236}">
                <a16:creationId xmlns:a16="http://schemas.microsoft.com/office/drawing/2014/main" id="{BA5D56DD-186B-D1E3-87D1-C1F9DCC0D7E0}"/>
              </a:ext>
            </a:extLst>
          </p:cNvPr>
          <p:cNvCxnSpPr>
            <a:cxnSpLocks/>
          </p:cNvCxnSpPr>
          <p:nvPr/>
        </p:nvCxnSpPr>
        <p:spPr>
          <a:xfrm>
            <a:off x="3334813" y="5026869"/>
            <a:ext cx="2214000" cy="0"/>
          </a:xfrm>
          <a:prstGeom prst="line">
            <a:avLst/>
          </a:prstGeom>
        </p:spPr>
        <p:style>
          <a:lnRef idx="2">
            <a:schemeClr val="dk1"/>
          </a:lnRef>
          <a:fillRef idx="0">
            <a:schemeClr val="dk1"/>
          </a:fillRef>
          <a:effectRef idx="1">
            <a:schemeClr val="dk1"/>
          </a:effectRef>
          <a:fontRef idx="minor">
            <a:schemeClr val="tx1"/>
          </a:fontRef>
        </p:style>
      </p:cxnSp>
      <p:sp>
        <p:nvSpPr>
          <p:cNvPr id="6" name="TextBox 5">
            <a:extLst>
              <a:ext uri="{FF2B5EF4-FFF2-40B4-BE49-F238E27FC236}">
                <a16:creationId xmlns:a16="http://schemas.microsoft.com/office/drawing/2014/main" id="{389A6AFD-9DA2-7C4D-B5C0-040D2742CE86}"/>
              </a:ext>
            </a:extLst>
          </p:cNvPr>
          <p:cNvSpPr txBox="1"/>
          <p:nvPr/>
        </p:nvSpPr>
        <p:spPr>
          <a:xfrm>
            <a:off x="673257" y="3965511"/>
            <a:ext cx="2661557" cy="1015663"/>
          </a:xfrm>
          <a:prstGeom prst="rect">
            <a:avLst/>
          </a:prstGeom>
          <a:noFill/>
        </p:spPr>
        <p:txBody>
          <a:bodyPr wrap="square" rtlCol="0">
            <a:spAutoFit/>
          </a:bodyPr>
          <a:lstStyle/>
          <a:p>
            <a:pPr defTabSz="1371600"/>
            <a:r>
              <a:rPr lang="vi-VN" sz="6000" b="1" dirty="0">
                <a:solidFill>
                  <a:prstClr val="black"/>
                </a:solidFill>
                <a:latin typeface="Cambria" panose="02040503050406030204" pitchFamily="18" charset="0"/>
                <a:ea typeface="Cambria" panose="02040503050406030204" pitchFamily="18" charset="0"/>
              </a:rPr>
              <a:t>48, 3</a:t>
            </a:r>
            <a:endParaRPr lang="en-SG" sz="6000" b="1" dirty="0">
              <a:solidFill>
                <a:prstClr val="black"/>
              </a:solidFill>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A92E9534-9E19-728A-DE35-23422F849C3E}"/>
              </a:ext>
            </a:extLst>
          </p:cNvPr>
          <p:cNvSpPr txBox="1"/>
          <p:nvPr/>
        </p:nvSpPr>
        <p:spPr>
          <a:xfrm>
            <a:off x="3710372" y="3956024"/>
            <a:ext cx="2661557" cy="1015663"/>
          </a:xfrm>
          <a:prstGeom prst="rect">
            <a:avLst/>
          </a:prstGeom>
          <a:noFill/>
        </p:spPr>
        <p:txBody>
          <a:bodyPr wrap="square" rtlCol="0">
            <a:spAutoFit/>
          </a:bodyPr>
          <a:lstStyle/>
          <a:p>
            <a:pPr defTabSz="1371600"/>
            <a:r>
              <a:rPr lang="vi-VN" sz="6000" b="1" dirty="0">
                <a:solidFill>
                  <a:prstClr val="black"/>
                </a:solidFill>
                <a:latin typeface="Cambria" panose="02040503050406030204" pitchFamily="18" charset="0"/>
                <a:ea typeface="Cambria" panose="02040503050406030204" pitchFamily="18" charset="0"/>
              </a:rPr>
              <a:t>3,5</a:t>
            </a:r>
            <a:endParaRPr lang="en-SG" sz="6000" b="1" dirty="0">
              <a:solidFill>
                <a:prstClr val="black"/>
              </a:solidFill>
              <a:latin typeface="Cambria" panose="02040503050406030204" pitchFamily="18" charset="0"/>
              <a:ea typeface="Cambria" panose="02040503050406030204" pitchFamily="18" charset="0"/>
            </a:endParaRPr>
          </a:p>
        </p:txBody>
      </p:sp>
      <p:cxnSp>
        <p:nvCxnSpPr>
          <p:cNvPr id="13" name="Straight Connector 12">
            <a:extLst>
              <a:ext uri="{FF2B5EF4-FFF2-40B4-BE49-F238E27FC236}">
                <a16:creationId xmlns:a16="http://schemas.microsoft.com/office/drawing/2014/main" id="{0D3457E2-68CC-F9DC-01CF-9A82F41D3860}"/>
              </a:ext>
            </a:extLst>
          </p:cNvPr>
          <p:cNvCxnSpPr>
            <a:cxnSpLocks/>
          </p:cNvCxnSpPr>
          <p:nvPr/>
        </p:nvCxnSpPr>
        <p:spPr>
          <a:xfrm flipV="1">
            <a:off x="4281870" y="4646397"/>
            <a:ext cx="228600" cy="203120"/>
          </a:xfrm>
          <a:prstGeom prst="line">
            <a:avLst/>
          </a:prstGeom>
        </p:spPr>
        <p:style>
          <a:lnRef idx="3">
            <a:schemeClr val="accent2"/>
          </a:lnRef>
          <a:fillRef idx="0">
            <a:schemeClr val="accent2"/>
          </a:fillRef>
          <a:effectRef idx="2">
            <a:schemeClr val="accent2"/>
          </a:effectRef>
          <a:fontRef idx="minor">
            <a:schemeClr val="tx1"/>
          </a:fontRef>
        </p:style>
      </p:cxnSp>
      <p:cxnSp>
        <p:nvCxnSpPr>
          <p:cNvPr id="15" name="Straight Connector 14">
            <a:extLst>
              <a:ext uri="{FF2B5EF4-FFF2-40B4-BE49-F238E27FC236}">
                <a16:creationId xmlns:a16="http://schemas.microsoft.com/office/drawing/2014/main" id="{DD1C00C3-AF17-A23D-B208-10ADA63DD20A}"/>
              </a:ext>
            </a:extLst>
          </p:cNvPr>
          <p:cNvCxnSpPr>
            <a:cxnSpLocks/>
          </p:cNvCxnSpPr>
          <p:nvPr/>
        </p:nvCxnSpPr>
        <p:spPr>
          <a:xfrm flipH="1">
            <a:off x="1701952" y="4759342"/>
            <a:ext cx="184695" cy="31629"/>
          </a:xfrm>
          <a:prstGeom prst="line">
            <a:avLst/>
          </a:prstGeom>
        </p:spPr>
        <p:style>
          <a:lnRef idx="3">
            <a:schemeClr val="accent2"/>
          </a:lnRef>
          <a:fillRef idx="0">
            <a:schemeClr val="accent2"/>
          </a:fillRef>
          <a:effectRef idx="2">
            <a:schemeClr val="accent2"/>
          </a:effectRef>
          <a:fontRef idx="minor">
            <a:schemeClr val="tx1"/>
          </a:fontRef>
        </p:style>
      </p:cxnSp>
      <p:sp>
        <p:nvSpPr>
          <p:cNvPr id="16" name="TextBox 15">
            <a:extLst>
              <a:ext uri="{FF2B5EF4-FFF2-40B4-BE49-F238E27FC236}">
                <a16:creationId xmlns:a16="http://schemas.microsoft.com/office/drawing/2014/main" id="{E16E943E-2045-1F87-E03B-26A495DE7BB1}"/>
              </a:ext>
            </a:extLst>
          </p:cNvPr>
          <p:cNvSpPr txBox="1"/>
          <p:nvPr/>
        </p:nvSpPr>
        <p:spPr>
          <a:xfrm>
            <a:off x="762068" y="4989912"/>
            <a:ext cx="2661557" cy="1015663"/>
          </a:xfrm>
          <a:prstGeom prst="rect">
            <a:avLst/>
          </a:prstGeom>
          <a:noFill/>
        </p:spPr>
        <p:txBody>
          <a:bodyPr wrap="square" rtlCol="0">
            <a:spAutoFit/>
          </a:bodyPr>
          <a:lstStyle/>
          <a:p>
            <a:pPr defTabSz="1371600"/>
            <a:r>
              <a:rPr lang="vi-VN" sz="6000" b="1" dirty="0">
                <a:solidFill>
                  <a:prstClr val="black"/>
                </a:solidFill>
                <a:latin typeface="Cambria" panose="02040503050406030204" pitchFamily="18" charset="0"/>
                <a:ea typeface="Cambria" panose="02040503050406030204" pitchFamily="18" charset="0"/>
              </a:rPr>
              <a:t>13</a:t>
            </a:r>
            <a:endParaRPr lang="en-SG" sz="6000" b="1" dirty="0">
              <a:solidFill>
                <a:prstClr val="black"/>
              </a:solidFill>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92EA0940-24CF-7C5D-1C80-1B01F89A56AB}"/>
              </a:ext>
            </a:extLst>
          </p:cNvPr>
          <p:cNvSpPr txBox="1"/>
          <p:nvPr/>
        </p:nvSpPr>
        <p:spPr>
          <a:xfrm>
            <a:off x="3529210" y="5017853"/>
            <a:ext cx="662151" cy="1015663"/>
          </a:xfrm>
          <a:prstGeom prst="rect">
            <a:avLst/>
          </a:prstGeom>
          <a:noFill/>
        </p:spPr>
        <p:txBody>
          <a:bodyPr wrap="square" rtlCol="0">
            <a:spAutoFit/>
          </a:bodyPr>
          <a:lstStyle/>
          <a:p>
            <a:pPr defTabSz="1371600"/>
            <a:r>
              <a:rPr lang="vi-VN" sz="6000" b="1" dirty="0">
                <a:solidFill>
                  <a:prstClr val="black"/>
                </a:solidFill>
                <a:latin typeface="Cambria" panose="02040503050406030204" pitchFamily="18" charset="0"/>
                <a:ea typeface="Cambria" panose="02040503050406030204" pitchFamily="18" charset="0"/>
              </a:rPr>
              <a:t>1</a:t>
            </a:r>
            <a:endParaRPr lang="en-SG" sz="6000" b="1" dirty="0">
              <a:solidFill>
                <a:prstClr val="black"/>
              </a:solidFill>
              <a:latin typeface="Cambria" panose="02040503050406030204" pitchFamily="18" charset="0"/>
              <a:ea typeface="Cambria" panose="02040503050406030204" pitchFamily="18" charset="0"/>
            </a:endParaRPr>
          </a:p>
        </p:txBody>
      </p:sp>
      <p:sp>
        <p:nvSpPr>
          <p:cNvPr id="18" name="TextBox 17">
            <a:extLst>
              <a:ext uri="{FF2B5EF4-FFF2-40B4-BE49-F238E27FC236}">
                <a16:creationId xmlns:a16="http://schemas.microsoft.com/office/drawing/2014/main" id="{001F4D48-AFDA-AFB1-402F-4577DCD4B959}"/>
              </a:ext>
            </a:extLst>
          </p:cNvPr>
          <p:cNvSpPr txBox="1"/>
          <p:nvPr/>
        </p:nvSpPr>
        <p:spPr>
          <a:xfrm>
            <a:off x="3948579" y="5017853"/>
            <a:ext cx="2661557" cy="1015663"/>
          </a:xfrm>
          <a:prstGeom prst="rect">
            <a:avLst/>
          </a:prstGeom>
          <a:noFill/>
        </p:spPr>
        <p:txBody>
          <a:bodyPr wrap="square" rtlCol="0">
            <a:spAutoFit/>
          </a:bodyPr>
          <a:lstStyle/>
          <a:p>
            <a:pPr defTabSz="1371600"/>
            <a:r>
              <a:rPr lang="vi-VN" sz="6000" b="1" dirty="0">
                <a:solidFill>
                  <a:prstClr val="black"/>
                </a:solidFill>
                <a:latin typeface="Cambria" panose="02040503050406030204" pitchFamily="18" charset="0"/>
                <a:ea typeface="Cambria" panose="02040503050406030204" pitchFamily="18" charset="0"/>
              </a:rPr>
              <a:t>3</a:t>
            </a:r>
            <a:endParaRPr lang="en-SG" sz="6000" b="1" dirty="0">
              <a:solidFill>
                <a:prstClr val="black"/>
              </a:solidFill>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75B42D22-0BDD-CBCC-A8E2-28FC6FDD4974}"/>
              </a:ext>
            </a:extLst>
          </p:cNvPr>
          <p:cNvSpPr txBox="1"/>
          <p:nvPr/>
        </p:nvSpPr>
        <p:spPr>
          <a:xfrm>
            <a:off x="1798677" y="5008515"/>
            <a:ext cx="1143000" cy="1015663"/>
          </a:xfrm>
          <a:prstGeom prst="rect">
            <a:avLst/>
          </a:prstGeom>
          <a:noFill/>
        </p:spPr>
        <p:txBody>
          <a:bodyPr wrap="square" rtlCol="0">
            <a:spAutoFit/>
          </a:bodyPr>
          <a:lstStyle/>
          <a:p>
            <a:pPr defTabSz="1371600"/>
            <a:r>
              <a:rPr lang="vi-VN" sz="6000" b="1" dirty="0">
                <a:solidFill>
                  <a:prstClr val="black"/>
                </a:solidFill>
                <a:latin typeface="Cambria" panose="02040503050406030204" pitchFamily="18" charset="0"/>
                <a:ea typeface="Cambria" panose="02040503050406030204" pitchFamily="18" charset="0"/>
              </a:rPr>
              <a:t>3</a:t>
            </a:r>
            <a:endParaRPr lang="en-SG" sz="6000" b="1" dirty="0">
              <a:solidFill>
                <a:prstClr val="black"/>
              </a:solidFill>
              <a:latin typeface="Cambria" panose="02040503050406030204" pitchFamily="18" charset="0"/>
              <a:ea typeface="Cambria" panose="02040503050406030204" pitchFamily="18" charset="0"/>
            </a:endParaRPr>
          </a:p>
        </p:txBody>
      </p:sp>
      <p:sp>
        <p:nvSpPr>
          <p:cNvPr id="20" name="TextBox 19">
            <a:extLst>
              <a:ext uri="{FF2B5EF4-FFF2-40B4-BE49-F238E27FC236}">
                <a16:creationId xmlns:a16="http://schemas.microsoft.com/office/drawing/2014/main" id="{D4A84CE7-9463-8C47-8C7A-A647937EE9B1}"/>
              </a:ext>
            </a:extLst>
          </p:cNvPr>
          <p:cNvSpPr txBox="1"/>
          <p:nvPr/>
        </p:nvSpPr>
        <p:spPr>
          <a:xfrm>
            <a:off x="1315218" y="5764167"/>
            <a:ext cx="1230650" cy="1015663"/>
          </a:xfrm>
          <a:prstGeom prst="rect">
            <a:avLst/>
          </a:prstGeom>
          <a:noFill/>
        </p:spPr>
        <p:txBody>
          <a:bodyPr wrap="square" rtlCol="0">
            <a:spAutoFit/>
          </a:bodyPr>
          <a:lstStyle/>
          <a:p>
            <a:pPr defTabSz="1371600"/>
            <a:r>
              <a:rPr lang="vi-VN" sz="6000" b="1" dirty="0">
                <a:solidFill>
                  <a:prstClr val="black"/>
                </a:solidFill>
                <a:latin typeface="Cambria" panose="02040503050406030204" pitchFamily="18" charset="0"/>
                <a:ea typeface="Cambria" panose="02040503050406030204" pitchFamily="18" charset="0"/>
              </a:rPr>
              <a:t>28</a:t>
            </a:r>
            <a:endParaRPr lang="en-SG" sz="6000" b="1" dirty="0">
              <a:solidFill>
                <a:prstClr val="black"/>
              </a:solidFill>
              <a:latin typeface="Cambria" panose="02040503050406030204" pitchFamily="18" charset="0"/>
              <a:ea typeface="Cambria" panose="02040503050406030204" pitchFamily="18" charset="0"/>
            </a:endParaRPr>
          </a:p>
        </p:txBody>
      </p:sp>
      <p:sp>
        <p:nvSpPr>
          <p:cNvPr id="21" name="TextBox 20">
            <a:extLst>
              <a:ext uri="{FF2B5EF4-FFF2-40B4-BE49-F238E27FC236}">
                <a16:creationId xmlns:a16="http://schemas.microsoft.com/office/drawing/2014/main" id="{971F3F8D-4F2A-8D1C-FF44-93937D42A863}"/>
              </a:ext>
            </a:extLst>
          </p:cNvPr>
          <p:cNvSpPr txBox="1"/>
          <p:nvPr/>
        </p:nvSpPr>
        <p:spPr>
          <a:xfrm>
            <a:off x="2228181" y="5759397"/>
            <a:ext cx="829770" cy="1015663"/>
          </a:xfrm>
          <a:prstGeom prst="rect">
            <a:avLst/>
          </a:prstGeom>
          <a:noFill/>
        </p:spPr>
        <p:txBody>
          <a:bodyPr wrap="square" rtlCol="0">
            <a:spAutoFit/>
          </a:bodyPr>
          <a:lstStyle/>
          <a:p>
            <a:pPr defTabSz="1371600"/>
            <a:r>
              <a:rPr lang="vi-VN" sz="6000" b="1" dirty="0">
                <a:solidFill>
                  <a:prstClr val="black"/>
                </a:solidFill>
                <a:latin typeface="Cambria" panose="02040503050406030204" pitchFamily="18" charset="0"/>
                <a:ea typeface="Cambria" panose="02040503050406030204" pitchFamily="18" charset="0"/>
              </a:rPr>
              <a:t>0</a:t>
            </a:r>
            <a:endParaRPr lang="en-SG" sz="6000" b="1" dirty="0">
              <a:solidFill>
                <a:prstClr val="black"/>
              </a:solidFill>
              <a:latin typeface="Cambria" panose="02040503050406030204" pitchFamily="18" charset="0"/>
              <a:ea typeface="Cambria" panose="02040503050406030204" pitchFamily="18" charset="0"/>
            </a:endParaRPr>
          </a:p>
        </p:txBody>
      </p:sp>
      <p:sp>
        <p:nvSpPr>
          <p:cNvPr id="22" name="TextBox 21">
            <a:extLst>
              <a:ext uri="{FF2B5EF4-FFF2-40B4-BE49-F238E27FC236}">
                <a16:creationId xmlns:a16="http://schemas.microsoft.com/office/drawing/2014/main" id="{307D3BA0-F7F7-7B4F-5707-14793DE28B48}"/>
              </a:ext>
            </a:extLst>
          </p:cNvPr>
          <p:cNvSpPr txBox="1"/>
          <p:nvPr/>
        </p:nvSpPr>
        <p:spPr>
          <a:xfrm>
            <a:off x="4454024" y="5042505"/>
            <a:ext cx="1230650" cy="1015663"/>
          </a:xfrm>
          <a:prstGeom prst="rect">
            <a:avLst/>
          </a:prstGeom>
          <a:noFill/>
        </p:spPr>
        <p:txBody>
          <a:bodyPr wrap="square" rtlCol="0">
            <a:spAutoFit/>
          </a:bodyPr>
          <a:lstStyle/>
          <a:p>
            <a:pPr defTabSz="1371600"/>
            <a:r>
              <a:rPr lang="vi-VN" sz="6000" b="1" dirty="0">
                <a:solidFill>
                  <a:prstClr val="black"/>
                </a:solidFill>
                <a:latin typeface="Cambria" panose="02040503050406030204" pitchFamily="18" charset="0"/>
                <a:ea typeface="Cambria" panose="02040503050406030204" pitchFamily="18" charset="0"/>
              </a:rPr>
              <a:t>,</a:t>
            </a:r>
            <a:endParaRPr lang="en-SG" sz="6000" b="1" dirty="0">
              <a:solidFill>
                <a:prstClr val="black"/>
              </a:solidFill>
              <a:latin typeface="Cambria" panose="02040503050406030204" pitchFamily="18" charset="0"/>
              <a:ea typeface="Cambria" panose="02040503050406030204" pitchFamily="18" charset="0"/>
            </a:endParaRPr>
          </a:p>
        </p:txBody>
      </p:sp>
      <p:sp>
        <p:nvSpPr>
          <p:cNvPr id="23" name="TextBox 22">
            <a:extLst>
              <a:ext uri="{FF2B5EF4-FFF2-40B4-BE49-F238E27FC236}">
                <a16:creationId xmlns:a16="http://schemas.microsoft.com/office/drawing/2014/main" id="{E9012327-E972-94EF-E0DE-4FFCC6814AE7}"/>
              </a:ext>
            </a:extLst>
          </p:cNvPr>
          <p:cNvSpPr txBox="1"/>
          <p:nvPr/>
        </p:nvSpPr>
        <p:spPr>
          <a:xfrm>
            <a:off x="4691784" y="5008515"/>
            <a:ext cx="829770" cy="1015663"/>
          </a:xfrm>
          <a:prstGeom prst="rect">
            <a:avLst/>
          </a:prstGeom>
          <a:noFill/>
        </p:spPr>
        <p:txBody>
          <a:bodyPr wrap="square" rtlCol="0">
            <a:spAutoFit/>
          </a:bodyPr>
          <a:lstStyle/>
          <a:p>
            <a:pPr defTabSz="1371600"/>
            <a:r>
              <a:rPr lang="vi-VN" sz="6000" b="1" dirty="0">
                <a:solidFill>
                  <a:prstClr val="black"/>
                </a:solidFill>
                <a:latin typeface="Cambria" panose="02040503050406030204" pitchFamily="18" charset="0"/>
                <a:ea typeface="Cambria" panose="02040503050406030204" pitchFamily="18" charset="0"/>
              </a:rPr>
              <a:t>8</a:t>
            </a:r>
            <a:endParaRPr lang="en-SG" sz="6000" b="1" dirty="0">
              <a:solidFill>
                <a:prstClr val="black"/>
              </a:solidFill>
              <a:latin typeface="Cambria" panose="02040503050406030204" pitchFamily="18" charset="0"/>
              <a:ea typeface="Cambria" panose="02040503050406030204" pitchFamily="18" charset="0"/>
            </a:endParaRPr>
          </a:p>
        </p:txBody>
      </p:sp>
      <p:sp>
        <p:nvSpPr>
          <p:cNvPr id="24" name="TextBox 23">
            <a:extLst>
              <a:ext uri="{FF2B5EF4-FFF2-40B4-BE49-F238E27FC236}">
                <a16:creationId xmlns:a16="http://schemas.microsoft.com/office/drawing/2014/main" id="{CF219B2C-A37B-69F0-0BCA-14CC13B150C1}"/>
              </a:ext>
            </a:extLst>
          </p:cNvPr>
          <p:cNvSpPr txBox="1"/>
          <p:nvPr/>
        </p:nvSpPr>
        <p:spPr>
          <a:xfrm>
            <a:off x="2228181" y="6545228"/>
            <a:ext cx="829770" cy="1015663"/>
          </a:xfrm>
          <a:prstGeom prst="rect">
            <a:avLst/>
          </a:prstGeom>
          <a:noFill/>
        </p:spPr>
        <p:txBody>
          <a:bodyPr wrap="square" rtlCol="0">
            <a:spAutoFit/>
          </a:bodyPr>
          <a:lstStyle/>
          <a:p>
            <a:pPr defTabSz="1371600"/>
            <a:r>
              <a:rPr lang="vi-VN" sz="6000" b="1" dirty="0">
                <a:solidFill>
                  <a:prstClr val="black"/>
                </a:solidFill>
                <a:latin typeface="Cambria" panose="02040503050406030204" pitchFamily="18" charset="0"/>
                <a:ea typeface="Cambria" panose="02040503050406030204" pitchFamily="18" charset="0"/>
              </a:rPr>
              <a:t>0</a:t>
            </a:r>
            <a:endParaRPr lang="en-SG" sz="6000" b="1" dirty="0">
              <a:solidFill>
                <a:prstClr val="black"/>
              </a:solidFill>
              <a:latin typeface="Cambria" panose="02040503050406030204" pitchFamily="18" charset="0"/>
              <a:ea typeface="Cambria" panose="02040503050406030204" pitchFamily="18" charset="0"/>
            </a:endParaRPr>
          </a:p>
        </p:txBody>
      </p:sp>
      <p:sp>
        <p:nvSpPr>
          <p:cNvPr id="25" name="Rectangle: Rounded Corners 24">
            <a:extLst>
              <a:ext uri="{FF2B5EF4-FFF2-40B4-BE49-F238E27FC236}">
                <a16:creationId xmlns:a16="http://schemas.microsoft.com/office/drawing/2014/main" id="{A955A0A4-6985-7AF4-E833-F41018E44301}"/>
              </a:ext>
            </a:extLst>
          </p:cNvPr>
          <p:cNvSpPr/>
          <p:nvPr/>
        </p:nvSpPr>
        <p:spPr>
          <a:xfrm>
            <a:off x="6422612" y="3642357"/>
            <a:ext cx="5671442" cy="5122070"/>
          </a:xfrm>
          <a:prstGeom prst="roundRect">
            <a:avLst/>
          </a:prstGeom>
          <a:solidFill>
            <a:schemeClr val="bg1">
              <a:alpha val="94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r>
              <a:rPr lang="vi-VN" sz="2700" b="1" dirty="0">
                <a:solidFill>
                  <a:prstClr val="black"/>
                </a:solidFill>
                <a:latin typeface="Cambria" panose="02040503050406030204" pitchFamily="18" charset="0"/>
                <a:ea typeface="Cambria" panose="02040503050406030204" pitchFamily="18" charset="0"/>
              </a:rPr>
              <a:t> </a:t>
            </a:r>
            <a:endParaRPr lang="en-SG" sz="2700" b="1" dirty="0">
              <a:solidFill>
                <a:prstClr val="black"/>
              </a:solidFill>
              <a:latin typeface="Cambria" panose="02040503050406030204" pitchFamily="18" charset="0"/>
              <a:ea typeface="Cambria" panose="02040503050406030204" pitchFamily="18" charset="0"/>
            </a:endParaRPr>
          </a:p>
        </p:txBody>
      </p:sp>
      <p:cxnSp>
        <p:nvCxnSpPr>
          <p:cNvPr id="26" name="Straight Connector 25">
            <a:extLst>
              <a:ext uri="{FF2B5EF4-FFF2-40B4-BE49-F238E27FC236}">
                <a16:creationId xmlns:a16="http://schemas.microsoft.com/office/drawing/2014/main" id="{B7847809-CF91-36F3-6F86-6F3F0617CCE4}"/>
              </a:ext>
            </a:extLst>
          </p:cNvPr>
          <p:cNvCxnSpPr/>
          <p:nvPr/>
        </p:nvCxnSpPr>
        <p:spPr>
          <a:xfrm>
            <a:off x="9337845" y="4657476"/>
            <a:ext cx="0" cy="2484000"/>
          </a:xfrm>
          <a:prstGeom prst="line">
            <a:avLst/>
          </a:prstGeom>
        </p:spPr>
        <p:style>
          <a:lnRef idx="2">
            <a:schemeClr val="dk1"/>
          </a:lnRef>
          <a:fillRef idx="0">
            <a:schemeClr val="dk1"/>
          </a:fillRef>
          <a:effectRef idx="1">
            <a:schemeClr val="dk1"/>
          </a:effectRef>
          <a:fontRef idx="minor">
            <a:schemeClr val="tx1"/>
          </a:fontRef>
        </p:style>
      </p:cxnSp>
      <p:cxnSp>
        <p:nvCxnSpPr>
          <p:cNvPr id="27" name="Straight Connector 26">
            <a:extLst>
              <a:ext uri="{FF2B5EF4-FFF2-40B4-BE49-F238E27FC236}">
                <a16:creationId xmlns:a16="http://schemas.microsoft.com/office/drawing/2014/main" id="{79C43697-C418-7D04-4F03-A9F58AB4E325}"/>
              </a:ext>
            </a:extLst>
          </p:cNvPr>
          <p:cNvCxnSpPr>
            <a:cxnSpLocks/>
          </p:cNvCxnSpPr>
          <p:nvPr/>
        </p:nvCxnSpPr>
        <p:spPr>
          <a:xfrm>
            <a:off x="9327139" y="5194071"/>
            <a:ext cx="2214000" cy="0"/>
          </a:xfrm>
          <a:prstGeom prst="line">
            <a:avLst/>
          </a:prstGeom>
        </p:spPr>
        <p:style>
          <a:lnRef idx="2">
            <a:schemeClr val="dk1"/>
          </a:lnRef>
          <a:fillRef idx="0">
            <a:schemeClr val="dk1"/>
          </a:fillRef>
          <a:effectRef idx="1">
            <a:schemeClr val="dk1"/>
          </a:effectRef>
          <a:fontRef idx="minor">
            <a:schemeClr val="tx1"/>
          </a:fontRef>
        </p:style>
      </p:cxnSp>
      <p:sp>
        <p:nvSpPr>
          <p:cNvPr id="28" name="TextBox 27">
            <a:extLst>
              <a:ext uri="{FF2B5EF4-FFF2-40B4-BE49-F238E27FC236}">
                <a16:creationId xmlns:a16="http://schemas.microsoft.com/office/drawing/2014/main" id="{043B833B-FB2A-941C-8B10-91B2460A113C}"/>
              </a:ext>
            </a:extLst>
          </p:cNvPr>
          <p:cNvSpPr txBox="1"/>
          <p:nvPr/>
        </p:nvSpPr>
        <p:spPr>
          <a:xfrm>
            <a:off x="6548160" y="4223527"/>
            <a:ext cx="3142023" cy="1015663"/>
          </a:xfrm>
          <a:prstGeom prst="rect">
            <a:avLst/>
          </a:prstGeom>
          <a:noFill/>
        </p:spPr>
        <p:txBody>
          <a:bodyPr wrap="square" rtlCol="0">
            <a:spAutoFit/>
          </a:bodyPr>
          <a:lstStyle/>
          <a:p>
            <a:pPr defTabSz="1371600"/>
            <a:r>
              <a:rPr lang="vi-VN" sz="6000" b="1" dirty="0">
                <a:solidFill>
                  <a:prstClr val="black"/>
                </a:solidFill>
                <a:latin typeface="Cambria" panose="02040503050406030204" pitchFamily="18" charset="0"/>
                <a:ea typeface="Cambria" panose="02040503050406030204" pitchFamily="18" charset="0"/>
              </a:rPr>
              <a:t>144,5 5</a:t>
            </a:r>
            <a:endParaRPr lang="en-SG" sz="6000" b="1" dirty="0">
              <a:solidFill>
                <a:prstClr val="black"/>
              </a:solidFill>
              <a:latin typeface="Cambria" panose="02040503050406030204" pitchFamily="18" charset="0"/>
              <a:ea typeface="Cambria" panose="02040503050406030204" pitchFamily="18" charset="0"/>
            </a:endParaRPr>
          </a:p>
        </p:txBody>
      </p:sp>
      <p:sp>
        <p:nvSpPr>
          <p:cNvPr id="29" name="TextBox 28">
            <a:extLst>
              <a:ext uri="{FF2B5EF4-FFF2-40B4-BE49-F238E27FC236}">
                <a16:creationId xmlns:a16="http://schemas.microsoft.com/office/drawing/2014/main" id="{806A4425-BE89-8156-C1BB-D98E86804FB8}"/>
              </a:ext>
            </a:extLst>
          </p:cNvPr>
          <p:cNvSpPr txBox="1"/>
          <p:nvPr/>
        </p:nvSpPr>
        <p:spPr>
          <a:xfrm>
            <a:off x="9652764" y="4186638"/>
            <a:ext cx="2661557" cy="1015663"/>
          </a:xfrm>
          <a:prstGeom prst="rect">
            <a:avLst/>
          </a:prstGeom>
          <a:noFill/>
        </p:spPr>
        <p:txBody>
          <a:bodyPr wrap="square" rtlCol="0">
            <a:spAutoFit/>
          </a:bodyPr>
          <a:lstStyle/>
          <a:p>
            <a:pPr defTabSz="1371600"/>
            <a:r>
              <a:rPr lang="vi-VN" sz="6000" b="1" dirty="0">
                <a:solidFill>
                  <a:prstClr val="black"/>
                </a:solidFill>
                <a:latin typeface="Cambria" panose="02040503050406030204" pitchFamily="18" charset="0"/>
                <a:ea typeface="Cambria" panose="02040503050406030204" pitchFamily="18" charset="0"/>
              </a:rPr>
              <a:t>3,5</a:t>
            </a:r>
            <a:endParaRPr lang="en-SG" sz="6000" b="1" dirty="0">
              <a:solidFill>
                <a:prstClr val="black"/>
              </a:solidFill>
              <a:latin typeface="Cambria" panose="02040503050406030204" pitchFamily="18" charset="0"/>
              <a:ea typeface="Cambria" panose="02040503050406030204" pitchFamily="18" charset="0"/>
            </a:endParaRPr>
          </a:p>
        </p:txBody>
      </p:sp>
      <p:cxnSp>
        <p:nvCxnSpPr>
          <p:cNvPr id="30" name="Straight Connector 29">
            <a:extLst>
              <a:ext uri="{FF2B5EF4-FFF2-40B4-BE49-F238E27FC236}">
                <a16:creationId xmlns:a16="http://schemas.microsoft.com/office/drawing/2014/main" id="{B3084314-543F-5473-2363-C26FD2963145}"/>
              </a:ext>
            </a:extLst>
          </p:cNvPr>
          <p:cNvCxnSpPr>
            <a:cxnSpLocks/>
          </p:cNvCxnSpPr>
          <p:nvPr/>
        </p:nvCxnSpPr>
        <p:spPr>
          <a:xfrm flipV="1">
            <a:off x="10274196" y="4813599"/>
            <a:ext cx="228600" cy="203120"/>
          </a:xfrm>
          <a:prstGeom prst="line">
            <a:avLst/>
          </a:prstGeom>
        </p:spPr>
        <p:style>
          <a:lnRef idx="3">
            <a:schemeClr val="accent2"/>
          </a:lnRef>
          <a:fillRef idx="0">
            <a:schemeClr val="accent2"/>
          </a:fillRef>
          <a:effectRef idx="2">
            <a:schemeClr val="accent2"/>
          </a:effectRef>
          <a:fontRef idx="minor">
            <a:schemeClr val="tx1"/>
          </a:fontRef>
        </p:style>
      </p:cxnSp>
      <p:cxnSp>
        <p:nvCxnSpPr>
          <p:cNvPr id="31" name="Straight Connector 30">
            <a:extLst>
              <a:ext uri="{FF2B5EF4-FFF2-40B4-BE49-F238E27FC236}">
                <a16:creationId xmlns:a16="http://schemas.microsoft.com/office/drawing/2014/main" id="{1E2490B1-71E5-4B81-99B9-1396FBFE911D}"/>
              </a:ext>
            </a:extLst>
          </p:cNvPr>
          <p:cNvCxnSpPr/>
          <p:nvPr/>
        </p:nvCxnSpPr>
        <p:spPr>
          <a:xfrm flipH="1">
            <a:off x="8094331" y="4882500"/>
            <a:ext cx="114300" cy="203120"/>
          </a:xfrm>
          <a:prstGeom prst="line">
            <a:avLst/>
          </a:prstGeom>
        </p:spPr>
        <p:style>
          <a:lnRef idx="3">
            <a:schemeClr val="accent2"/>
          </a:lnRef>
          <a:fillRef idx="0">
            <a:schemeClr val="accent2"/>
          </a:fillRef>
          <a:effectRef idx="2">
            <a:schemeClr val="accent2"/>
          </a:effectRef>
          <a:fontRef idx="minor">
            <a:schemeClr val="tx1"/>
          </a:fontRef>
        </p:style>
      </p:cxnSp>
      <p:sp>
        <p:nvSpPr>
          <p:cNvPr id="32" name="TextBox 31">
            <a:extLst>
              <a:ext uri="{FF2B5EF4-FFF2-40B4-BE49-F238E27FC236}">
                <a16:creationId xmlns:a16="http://schemas.microsoft.com/office/drawing/2014/main" id="{D8FB09D7-F5AD-FD25-0932-EDE0BF8BB486}"/>
              </a:ext>
            </a:extLst>
          </p:cNvPr>
          <p:cNvSpPr txBox="1"/>
          <p:nvPr/>
        </p:nvSpPr>
        <p:spPr>
          <a:xfrm>
            <a:off x="8511090" y="4192158"/>
            <a:ext cx="571499" cy="1015663"/>
          </a:xfrm>
          <a:prstGeom prst="rect">
            <a:avLst/>
          </a:prstGeom>
          <a:noFill/>
        </p:spPr>
        <p:txBody>
          <a:bodyPr wrap="square" rtlCol="0">
            <a:spAutoFit/>
          </a:bodyPr>
          <a:lstStyle/>
          <a:p>
            <a:pPr defTabSz="1371600"/>
            <a:r>
              <a:rPr lang="vi-VN" sz="6000" b="1" dirty="0">
                <a:solidFill>
                  <a:srgbClr val="C00000"/>
                </a:solidFill>
                <a:latin typeface="Cambria" panose="02040503050406030204" pitchFamily="18" charset="0"/>
                <a:ea typeface="Cambria" panose="02040503050406030204" pitchFamily="18" charset="0"/>
              </a:rPr>
              <a:t>,</a:t>
            </a:r>
            <a:endParaRPr lang="en-SG" sz="6000" b="1" dirty="0">
              <a:solidFill>
                <a:srgbClr val="C00000"/>
              </a:solidFill>
              <a:latin typeface="Cambria" panose="02040503050406030204" pitchFamily="18" charset="0"/>
              <a:ea typeface="Cambria" panose="02040503050406030204" pitchFamily="18" charset="0"/>
            </a:endParaRPr>
          </a:p>
        </p:txBody>
      </p:sp>
      <p:sp>
        <p:nvSpPr>
          <p:cNvPr id="33" name="TextBox 32">
            <a:extLst>
              <a:ext uri="{FF2B5EF4-FFF2-40B4-BE49-F238E27FC236}">
                <a16:creationId xmlns:a16="http://schemas.microsoft.com/office/drawing/2014/main" id="{7EC69D1D-91D0-199C-9047-DB4687291808}"/>
              </a:ext>
            </a:extLst>
          </p:cNvPr>
          <p:cNvSpPr txBox="1"/>
          <p:nvPr/>
        </p:nvSpPr>
        <p:spPr>
          <a:xfrm>
            <a:off x="7457520" y="5093985"/>
            <a:ext cx="2661557" cy="1015663"/>
          </a:xfrm>
          <a:prstGeom prst="rect">
            <a:avLst/>
          </a:prstGeom>
          <a:noFill/>
        </p:spPr>
        <p:txBody>
          <a:bodyPr wrap="square" rtlCol="0">
            <a:spAutoFit/>
          </a:bodyPr>
          <a:lstStyle/>
          <a:p>
            <a:pPr defTabSz="1371600"/>
            <a:r>
              <a:rPr lang="vi-VN" sz="6000" b="1" dirty="0">
                <a:solidFill>
                  <a:prstClr val="black"/>
                </a:solidFill>
                <a:latin typeface="Cambria" panose="02040503050406030204" pitchFamily="18" charset="0"/>
                <a:ea typeface="Cambria" panose="02040503050406030204" pitchFamily="18" charset="0"/>
              </a:rPr>
              <a:t>4</a:t>
            </a:r>
            <a:endParaRPr lang="en-SG" sz="6000" b="1" dirty="0">
              <a:solidFill>
                <a:prstClr val="black"/>
              </a:solidFill>
              <a:latin typeface="Cambria" panose="02040503050406030204" pitchFamily="18" charset="0"/>
              <a:ea typeface="Cambria" panose="02040503050406030204" pitchFamily="18" charset="0"/>
            </a:endParaRPr>
          </a:p>
        </p:txBody>
      </p:sp>
      <p:sp>
        <p:nvSpPr>
          <p:cNvPr id="34" name="TextBox 33">
            <a:extLst>
              <a:ext uri="{FF2B5EF4-FFF2-40B4-BE49-F238E27FC236}">
                <a16:creationId xmlns:a16="http://schemas.microsoft.com/office/drawing/2014/main" id="{21D41BF8-1BD0-A1C1-9546-87D859DF5EB7}"/>
              </a:ext>
            </a:extLst>
          </p:cNvPr>
          <p:cNvSpPr txBox="1"/>
          <p:nvPr/>
        </p:nvSpPr>
        <p:spPr>
          <a:xfrm>
            <a:off x="9521535" y="5185055"/>
            <a:ext cx="1232738" cy="1015663"/>
          </a:xfrm>
          <a:prstGeom prst="rect">
            <a:avLst/>
          </a:prstGeom>
          <a:noFill/>
        </p:spPr>
        <p:txBody>
          <a:bodyPr wrap="square" rtlCol="0">
            <a:spAutoFit/>
          </a:bodyPr>
          <a:lstStyle/>
          <a:p>
            <a:pPr defTabSz="1371600"/>
            <a:r>
              <a:rPr lang="vi-VN" sz="6000" b="1" dirty="0">
                <a:solidFill>
                  <a:prstClr val="black"/>
                </a:solidFill>
                <a:latin typeface="Cambria" panose="02040503050406030204" pitchFamily="18" charset="0"/>
                <a:ea typeface="Cambria" panose="02040503050406030204" pitchFamily="18" charset="0"/>
              </a:rPr>
              <a:t>4</a:t>
            </a:r>
            <a:endParaRPr lang="en-SG" sz="6000" b="1" dirty="0">
              <a:solidFill>
                <a:prstClr val="black"/>
              </a:solidFill>
              <a:latin typeface="Cambria" panose="02040503050406030204" pitchFamily="18" charset="0"/>
              <a:ea typeface="Cambria" panose="02040503050406030204" pitchFamily="18" charset="0"/>
            </a:endParaRPr>
          </a:p>
        </p:txBody>
      </p:sp>
      <p:sp>
        <p:nvSpPr>
          <p:cNvPr id="35" name="TextBox 34">
            <a:extLst>
              <a:ext uri="{FF2B5EF4-FFF2-40B4-BE49-F238E27FC236}">
                <a16:creationId xmlns:a16="http://schemas.microsoft.com/office/drawing/2014/main" id="{8794AFDE-A9E8-7BC5-57BF-B78DF4EB193D}"/>
              </a:ext>
            </a:extLst>
          </p:cNvPr>
          <p:cNvSpPr txBox="1"/>
          <p:nvPr/>
        </p:nvSpPr>
        <p:spPr>
          <a:xfrm>
            <a:off x="10493362" y="5107286"/>
            <a:ext cx="943638" cy="1015663"/>
          </a:xfrm>
          <a:prstGeom prst="rect">
            <a:avLst/>
          </a:prstGeom>
          <a:noFill/>
        </p:spPr>
        <p:txBody>
          <a:bodyPr wrap="square" rtlCol="0">
            <a:spAutoFit/>
          </a:bodyPr>
          <a:lstStyle/>
          <a:p>
            <a:pPr defTabSz="1371600"/>
            <a:r>
              <a:rPr lang="vi-VN" sz="6000" b="1" dirty="0">
                <a:solidFill>
                  <a:prstClr val="black"/>
                </a:solidFill>
                <a:latin typeface="Cambria" panose="02040503050406030204" pitchFamily="18" charset="0"/>
                <a:ea typeface="Cambria" panose="02040503050406030204" pitchFamily="18" charset="0"/>
              </a:rPr>
              <a:t>,</a:t>
            </a:r>
            <a:endParaRPr lang="en-SG" sz="6000" b="1" dirty="0">
              <a:solidFill>
                <a:prstClr val="black"/>
              </a:solidFill>
              <a:latin typeface="Cambria" panose="02040503050406030204" pitchFamily="18" charset="0"/>
              <a:ea typeface="Cambria" panose="02040503050406030204" pitchFamily="18" charset="0"/>
            </a:endParaRPr>
          </a:p>
        </p:txBody>
      </p:sp>
      <p:sp>
        <p:nvSpPr>
          <p:cNvPr id="36" name="TextBox 35">
            <a:extLst>
              <a:ext uri="{FF2B5EF4-FFF2-40B4-BE49-F238E27FC236}">
                <a16:creationId xmlns:a16="http://schemas.microsoft.com/office/drawing/2014/main" id="{097DDC68-AA19-75E8-4943-372FE1EC12D8}"/>
              </a:ext>
            </a:extLst>
          </p:cNvPr>
          <p:cNvSpPr txBox="1"/>
          <p:nvPr/>
        </p:nvSpPr>
        <p:spPr>
          <a:xfrm>
            <a:off x="8113629" y="5097407"/>
            <a:ext cx="1019117" cy="1015663"/>
          </a:xfrm>
          <a:prstGeom prst="rect">
            <a:avLst/>
          </a:prstGeom>
          <a:noFill/>
        </p:spPr>
        <p:txBody>
          <a:bodyPr wrap="square" rtlCol="0">
            <a:spAutoFit/>
          </a:bodyPr>
          <a:lstStyle/>
          <a:p>
            <a:pPr defTabSz="1371600"/>
            <a:r>
              <a:rPr lang="vi-VN" sz="6000" b="1" dirty="0">
                <a:solidFill>
                  <a:prstClr val="black"/>
                </a:solidFill>
                <a:latin typeface="Cambria" panose="02040503050406030204" pitchFamily="18" charset="0"/>
                <a:ea typeface="Cambria" panose="02040503050406030204" pitchFamily="18" charset="0"/>
              </a:rPr>
              <a:t>5</a:t>
            </a:r>
            <a:endParaRPr lang="en-SG" sz="6000" b="1" dirty="0">
              <a:solidFill>
                <a:prstClr val="black"/>
              </a:solidFill>
              <a:latin typeface="Cambria" panose="02040503050406030204" pitchFamily="18" charset="0"/>
              <a:ea typeface="Cambria" panose="02040503050406030204" pitchFamily="18" charset="0"/>
            </a:endParaRPr>
          </a:p>
        </p:txBody>
      </p:sp>
      <p:sp>
        <p:nvSpPr>
          <p:cNvPr id="37" name="TextBox 36">
            <a:extLst>
              <a:ext uri="{FF2B5EF4-FFF2-40B4-BE49-F238E27FC236}">
                <a16:creationId xmlns:a16="http://schemas.microsoft.com/office/drawing/2014/main" id="{DECA0439-CA74-5F58-5253-577840EA3D4D}"/>
              </a:ext>
            </a:extLst>
          </p:cNvPr>
          <p:cNvSpPr txBox="1"/>
          <p:nvPr/>
        </p:nvSpPr>
        <p:spPr>
          <a:xfrm>
            <a:off x="8650522" y="6113166"/>
            <a:ext cx="1744971" cy="1015663"/>
          </a:xfrm>
          <a:prstGeom prst="rect">
            <a:avLst/>
          </a:prstGeom>
          <a:noFill/>
        </p:spPr>
        <p:txBody>
          <a:bodyPr wrap="square" rtlCol="0">
            <a:spAutoFit/>
          </a:bodyPr>
          <a:lstStyle/>
          <a:p>
            <a:pPr defTabSz="1371600"/>
            <a:r>
              <a:rPr lang="vi-VN" sz="6000" b="1" dirty="0">
                <a:solidFill>
                  <a:prstClr val="black"/>
                </a:solidFill>
                <a:latin typeface="Cambria" panose="02040503050406030204" pitchFamily="18" charset="0"/>
                <a:ea typeface="Cambria" panose="02040503050406030204" pitchFamily="18" charset="0"/>
              </a:rPr>
              <a:t>5</a:t>
            </a:r>
            <a:endParaRPr lang="en-SG" sz="6000" b="1" dirty="0">
              <a:solidFill>
                <a:prstClr val="black"/>
              </a:solidFill>
              <a:latin typeface="Cambria" panose="02040503050406030204" pitchFamily="18" charset="0"/>
              <a:ea typeface="Cambria" panose="02040503050406030204" pitchFamily="18" charset="0"/>
            </a:endParaRPr>
          </a:p>
        </p:txBody>
      </p:sp>
      <p:sp>
        <p:nvSpPr>
          <p:cNvPr id="38" name="TextBox 37">
            <a:extLst>
              <a:ext uri="{FF2B5EF4-FFF2-40B4-BE49-F238E27FC236}">
                <a16:creationId xmlns:a16="http://schemas.microsoft.com/office/drawing/2014/main" id="{2F70BDAE-902B-43B5-0BC8-177971ED7019}"/>
              </a:ext>
            </a:extLst>
          </p:cNvPr>
          <p:cNvSpPr txBox="1"/>
          <p:nvPr/>
        </p:nvSpPr>
        <p:spPr>
          <a:xfrm flipH="1">
            <a:off x="10720068" y="5195480"/>
            <a:ext cx="473469" cy="1015663"/>
          </a:xfrm>
          <a:prstGeom prst="rect">
            <a:avLst/>
          </a:prstGeom>
          <a:noFill/>
        </p:spPr>
        <p:txBody>
          <a:bodyPr wrap="square" rtlCol="0">
            <a:spAutoFit/>
          </a:bodyPr>
          <a:lstStyle/>
          <a:p>
            <a:pPr defTabSz="1371600"/>
            <a:r>
              <a:rPr lang="vi-VN" sz="6000" b="1" dirty="0">
                <a:solidFill>
                  <a:prstClr val="black"/>
                </a:solidFill>
                <a:latin typeface="Cambria" panose="02040503050406030204" pitchFamily="18" charset="0"/>
                <a:ea typeface="Cambria" panose="02040503050406030204" pitchFamily="18" charset="0"/>
              </a:rPr>
              <a:t>3</a:t>
            </a:r>
            <a:endParaRPr lang="en-SG" sz="6000" b="1" dirty="0">
              <a:solidFill>
                <a:prstClr val="black"/>
              </a:solidFill>
              <a:latin typeface="Cambria" panose="02040503050406030204" pitchFamily="18" charset="0"/>
              <a:ea typeface="Cambria" panose="02040503050406030204" pitchFamily="18" charset="0"/>
            </a:endParaRPr>
          </a:p>
        </p:txBody>
      </p:sp>
      <p:sp>
        <p:nvSpPr>
          <p:cNvPr id="39" name="TextBox 38">
            <a:extLst>
              <a:ext uri="{FF2B5EF4-FFF2-40B4-BE49-F238E27FC236}">
                <a16:creationId xmlns:a16="http://schemas.microsoft.com/office/drawing/2014/main" id="{9893DCA5-53EA-2E28-767A-BE54CF5D0A95}"/>
              </a:ext>
            </a:extLst>
          </p:cNvPr>
          <p:cNvSpPr txBox="1"/>
          <p:nvPr/>
        </p:nvSpPr>
        <p:spPr>
          <a:xfrm>
            <a:off x="7686159" y="6103539"/>
            <a:ext cx="1553333" cy="1015663"/>
          </a:xfrm>
          <a:prstGeom prst="rect">
            <a:avLst/>
          </a:prstGeom>
          <a:noFill/>
        </p:spPr>
        <p:txBody>
          <a:bodyPr wrap="square" rtlCol="0">
            <a:spAutoFit/>
          </a:bodyPr>
          <a:lstStyle/>
          <a:p>
            <a:pPr defTabSz="1371600"/>
            <a:r>
              <a:rPr lang="vi-VN" sz="6000" b="1" dirty="0">
                <a:solidFill>
                  <a:prstClr val="black"/>
                </a:solidFill>
                <a:latin typeface="Cambria" panose="02040503050406030204" pitchFamily="18" charset="0"/>
                <a:ea typeface="Cambria" panose="02040503050406030204" pitchFamily="18" charset="0"/>
              </a:rPr>
              <a:t>10</a:t>
            </a:r>
            <a:endParaRPr lang="en-SG" sz="6000" b="1" dirty="0">
              <a:solidFill>
                <a:prstClr val="black"/>
              </a:solidFill>
              <a:latin typeface="Cambria" panose="02040503050406030204" pitchFamily="18" charset="0"/>
              <a:ea typeface="Cambria" panose="02040503050406030204" pitchFamily="18" charset="0"/>
            </a:endParaRPr>
          </a:p>
        </p:txBody>
      </p:sp>
      <p:sp>
        <p:nvSpPr>
          <p:cNvPr id="40" name="TextBox 39">
            <a:extLst>
              <a:ext uri="{FF2B5EF4-FFF2-40B4-BE49-F238E27FC236}">
                <a16:creationId xmlns:a16="http://schemas.microsoft.com/office/drawing/2014/main" id="{6A2BED30-1CC3-5B1C-F963-40251B9F2959}"/>
              </a:ext>
            </a:extLst>
          </p:cNvPr>
          <p:cNvSpPr txBox="1"/>
          <p:nvPr/>
        </p:nvSpPr>
        <p:spPr>
          <a:xfrm>
            <a:off x="8657668" y="6810674"/>
            <a:ext cx="1330779" cy="1015663"/>
          </a:xfrm>
          <a:prstGeom prst="rect">
            <a:avLst/>
          </a:prstGeom>
          <a:noFill/>
        </p:spPr>
        <p:txBody>
          <a:bodyPr wrap="square" rtlCol="0">
            <a:spAutoFit/>
          </a:bodyPr>
          <a:lstStyle/>
          <a:p>
            <a:pPr defTabSz="1371600"/>
            <a:r>
              <a:rPr lang="vi-VN" sz="6000" b="1" dirty="0">
                <a:solidFill>
                  <a:prstClr val="black"/>
                </a:solidFill>
                <a:latin typeface="Cambria" panose="02040503050406030204" pitchFamily="18" charset="0"/>
                <a:ea typeface="Cambria" panose="02040503050406030204" pitchFamily="18" charset="0"/>
              </a:rPr>
              <a:t>0</a:t>
            </a:r>
            <a:endParaRPr lang="en-SG" sz="6000" b="1" dirty="0">
              <a:solidFill>
                <a:prstClr val="black"/>
              </a:solidFill>
              <a:latin typeface="Cambria" panose="02040503050406030204" pitchFamily="18" charset="0"/>
              <a:ea typeface="Cambria" panose="02040503050406030204" pitchFamily="18" charset="0"/>
            </a:endParaRPr>
          </a:p>
        </p:txBody>
      </p:sp>
      <p:sp>
        <p:nvSpPr>
          <p:cNvPr id="41" name="TextBox 40">
            <a:extLst>
              <a:ext uri="{FF2B5EF4-FFF2-40B4-BE49-F238E27FC236}">
                <a16:creationId xmlns:a16="http://schemas.microsoft.com/office/drawing/2014/main" id="{E193D818-7E5B-D237-D582-036C6CB40AD3}"/>
              </a:ext>
            </a:extLst>
          </p:cNvPr>
          <p:cNvSpPr txBox="1"/>
          <p:nvPr/>
        </p:nvSpPr>
        <p:spPr>
          <a:xfrm>
            <a:off x="9999434" y="5177277"/>
            <a:ext cx="544040" cy="1015663"/>
          </a:xfrm>
          <a:prstGeom prst="rect">
            <a:avLst/>
          </a:prstGeom>
          <a:noFill/>
        </p:spPr>
        <p:txBody>
          <a:bodyPr wrap="square" rtlCol="0">
            <a:spAutoFit/>
          </a:bodyPr>
          <a:lstStyle/>
          <a:p>
            <a:pPr defTabSz="1371600"/>
            <a:r>
              <a:rPr lang="vi-VN" sz="6000" b="1" dirty="0">
                <a:solidFill>
                  <a:prstClr val="black"/>
                </a:solidFill>
                <a:latin typeface="Cambria" panose="02040503050406030204" pitchFamily="18" charset="0"/>
                <a:ea typeface="Cambria" panose="02040503050406030204" pitchFamily="18" charset="0"/>
              </a:rPr>
              <a:t>1</a:t>
            </a:r>
            <a:endParaRPr lang="en-SG" sz="6000" b="1" dirty="0">
              <a:solidFill>
                <a:prstClr val="black"/>
              </a:solidFill>
              <a:latin typeface="Cambria" panose="02040503050406030204" pitchFamily="18" charset="0"/>
              <a:ea typeface="Cambria" panose="02040503050406030204" pitchFamily="18" charset="0"/>
            </a:endParaRPr>
          </a:p>
        </p:txBody>
      </p:sp>
      <p:sp>
        <p:nvSpPr>
          <p:cNvPr id="42" name="Rectangle: Rounded Corners 41">
            <a:extLst>
              <a:ext uri="{FF2B5EF4-FFF2-40B4-BE49-F238E27FC236}">
                <a16:creationId xmlns:a16="http://schemas.microsoft.com/office/drawing/2014/main" id="{2EEC43A8-A43B-D424-4094-DBDE616D3D75}"/>
              </a:ext>
            </a:extLst>
          </p:cNvPr>
          <p:cNvSpPr/>
          <p:nvPr/>
        </p:nvSpPr>
        <p:spPr>
          <a:xfrm>
            <a:off x="12207555" y="3536297"/>
            <a:ext cx="5994134" cy="5122070"/>
          </a:xfrm>
          <a:prstGeom prst="roundRect">
            <a:avLst/>
          </a:prstGeom>
          <a:solidFill>
            <a:schemeClr val="bg1">
              <a:alpha val="94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r>
              <a:rPr lang="vi-VN" sz="2700" b="1" dirty="0">
                <a:solidFill>
                  <a:prstClr val="black"/>
                </a:solidFill>
                <a:latin typeface="Cambria" panose="02040503050406030204" pitchFamily="18" charset="0"/>
                <a:ea typeface="Cambria" panose="02040503050406030204" pitchFamily="18" charset="0"/>
              </a:rPr>
              <a:t> </a:t>
            </a:r>
            <a:endParaRPr lang="en-SG" sz="2700" b="1" dirty="0">
              <a:solidFill>
                <a:prstClr val="black"/>
              </a:solidFill>
              <a:latin typeface="Cambria" panose="02040503050406030204" pitchFamily="18" charset="0"/>
              <a:ea typeface="Cambria" panose="02040503050406030204" pitchFamily="18" charset="0"/>
            </a:endParaRPr>
          </a:p>
        </p:txBody>
      </p:sp>
      <p:cxnSp>
        <p:nvCxnSpPr>
          <p:cNvPr id="43" name="Straight Connector 42">
            <a:extLst>
              <a:ext uri="{FF2B5EF4-FFF2-40B4-BE49-F238E27FC236}">
                <a16:creationId xmlns:a16="http://schemas.microsoft.com/office/drawing/2014/main" id="{53768685-B579-ED03-FC1B-38FB7082D094}"/>
              </a:ext>
            </a:extLst>
          </p:cNvPr>
          <p:cNvCxnSpPr/>
          <p:nvPr/>
        </p:nvCxnSpPr>
        <p:spPr>
          <a:xfrm>
            <a:off x="15382662" y="4609897"/>
            <a:ext cx="0" cy="2484000"/>
          </a:xfrm>
          <a:prstGeom prst="line">
            <a:avLst/>
          </a:prstGeom>
        </p:spPr>
        <p:style>
          <a:lnRef idx="2">
            <a:schemeClr val="dk1"/>
          </a:lnRef>
          <a:fillRef idx="0">
            <a:schemeClr val="dk1"/>
          </a:fillRef>
          <a:effectRef idx="1">
            <a:schemeClr val="dk1"/>
          </a:effectRef>
          <a:fontRef idx="minor">
            <a:schemeClr val="tx1"/>
          </a:fontRef>
        </p:style>
      </p:cxnSp>
      <p:cxnSp>
        <p:nvCxnSpPr>
          <p:cNvPr id="44" name="Straight Connector 43">
            <a:extLst>
              <a:ext uri="{FF2B5EF4-FFF2-40B4-BE49-F238E27FC236}">
                <a16:creationId xmlns:a16="http://schemas.microsoft.com/office/drawing/2014/main" id="{542D4454-FBF5-6CBA-5078-D294EF4B0CEA}"/>
              </a:ext>
            </a:extLst>
          </p:cNvPr>
          <p:cNvCxnSpPr>
            <a:cxnSpLocks/>
          </p:cNvCxnSpPr>
          <p:nvPr/>
        </p:nvCxnSpPr>
        <p:spPr>
          <a:xfrm>
            <a:off x="15371956" y="5146492"/>
            <a:ext cx="2214000" cy="0"/>
          </a:xfrm>
          <a:prstGeom prst="line">
            <a:avLst/>
          </a:prstGeom>
        </p:spPr>
        <p:style>
          <a:lnRef idx="2">
            <a:schemeClr val="dk1"/>
          </a:lnRef>
          <a:fillRef idx="0">
            <a:schemeClr val="dk1"/>
          </a:fillRef>
          <a:effectRef idx="1">
            <a:schemeClr val="dk1"/>
          </a:effectRef>
          <a:fontRef idx="minor">
            <a:schemeClr val="tx1"/>
          </a:fontRef>
        </p:style>
      </p:cxnSp>
      <p:sp>
        <p:nvSpPr>
          <p:cNvPr id="45" name="TextBox 44">
            <a:extLst>
              <a:ext uri="{FF2B5EF4-FFF2-40B4-BE49-F238E27FC236}">
                <a16:creationId xmlns:a16="http://schemas.microsoft.com/office/drawing/2014/main" id="{E5B50156-CB0F-DED8-CAA7-AFB57A0B64AE}"/>
              </a:ext>
            </a:extLst>
          </p:cNvPr>
          <p:cNvSpPr txBox="1"/>
          <p:nvPr/>
        </p:nvSpPr>
        <p:spPr>
          <a:xfrm>
            <a:off x="13323945" y="4259849"/>
            <a:ext cx="1977159" cy="1015663"/>
          </a:xfrm>
          <a:prstGeom prst="rect">
            <a:avLst/>
          </a:prstGeom>
          <a:noFill/>
        </p:spPr>
        <p:txBody>
          <a:bodyPr wrap="square" rtlCol="0">
            <a:spAutoFit/>
          </a:bodyPr>
          <a:lstStyle/>
          <a:p>
            <a:pPr defTabSz="1371600"/>
            <a:r>
              <a:rPr lang="vi-VN" sz="6000" b="1" dirty="0">
                <a:solidFill>
                  <a:prstClr val="black"/>
                </a:solidFill>
                <a:latin typeface="Cambria" panose="02040503050406030204" pitchFamily="18" charset="0"/>
                <a:ea typeface="Cambria" panose="02040503050406030204" pitchFamily="18" charset="0"/>
              </a:rPr>
              <a:t>3</a:t>
            </a:r>
            <a:endParaRPr lang="en-SG" sz="6000" b="1" dirty="0">
              <a:solidFill>
                <a:prstClr val="black"/>
              </a:solidFill>
              <a:latin typeface="Cambria" panose="02040503050406030204" pitchFamily="18" charset="0"/>
              <a:ea typeface="Cambria" panose="02040503050406030204" pitchFamily="18" charset="0"/>
            </a:endParaRPr>
          </a:p>
        </p:txBody>
      </p:sp>
      <p:sp>
        <p:nvSpPr>
          <p:cNvPr id="46" name="TextBox 45">
            <a:extLst>
              <a:ext uri="{FF2B5EF4-FFF2-40B4-BE49-F238E27FC236}">
                <a16:creationId xmlns:a16="http://schemas.microsoft.com/office/drawing/2014/main" id="{2FA7079C-93C3-74F1-48FC-31FB523B2946}"/>
              </a:ext>
            </a:extLst>
          </p:cNvPr>
          <p:cNvSpPr txBox="1"/>
          <p:nvPr/>
        </p:nvSpPr>
        <p:spPr>
          <a:xfrm>
            <a:off x="15637329" y="4149812"/>
            <a:ext cx="2661557" cy="1015663"/>
          </a:xfrm>
          <a:prstGeom prst="rect">
            <a:avLst/>
          </a:prstGeom>
          <a:noFill/>
        </p:spPr>
        <p:txBody>
          <a:bodyPr wrap="square" rtlCol="0">
            <a:spAutoFit/>
          </a:bodyPr>
          <a:lstStyle/>
          <a:p>
            <a:pPr defTabSz="1371600"/>
            <a:r>
              <a:rPr lang="vi-VN" sz="6000" b="1">
                <a:solidFill>
                  <a:prstClr val="black"/>
                </a:solidFill>
                <a:latin typeface="Cambria" panose="02040503050406030204" pitchFamily="18" charset="0"/>
                <a:ea typeface="Cambria" panose="02040503050406030204" pitchFamily="18" charset="0"/>
              </a:rPr>
              <a:t>0,25</a:t>
            </a:r>
            <a:endParaRPr lang="en-SG" sz="6000" b="1" dirty="0">
              <a:solidFill>
                <a:prstClr val="black"/>
              </a:solidFill>
              <a:latin typeface="Cambria" panose="02040503050406030204" pitchFamily="18" charset="0"/>
              <a:ea typeface="Cambria" panose="02040503050406030204" pitchFamily="18" charset="0"/>
            </a:endParaRPr>
          </a:p>
        </p:txBody>
      </p:sp>
      <p:cxnSp>
        <p:nvCxnSpPr>
          <p:cNvPr id="47" name="Straight Connector 46">
            <a:extLst>
              <a:ext uri="{FF2B5EF4-FFF2-40B4-BE49-F238E27FC236}">
                <a16:creationId xmlns:a16="http://schemas.microsoft.com/office/drawing/2014/main" id="{73F8E2AC-7B84-8D5A-9C2F-B12354B5CBBC}"/>
              </a:ext>
            </a:extLst>
          </p:cNvPr>
          <p:cNvCxnSpPr>
            <a:cxnSpLocks/>
          </p:cNvCxnSpPr>
          <p:nvPr/>
        </p:nvCxnSpPr>
        <p:spPr>
          <a:xfrm flipV="1">
            <a:off x="16237368" y="4766021"/>
            <a:ext cx="228600" cy="203120"/>
          </a:xfrm>
          <a:prstGeom prst="line">
            <a:avLst/>
          </a:prstGeom>
        </p:spPr>
        <p:style>
          <a:lnRef idx="3">
            <a:schemeClr val="accent2"/>
          </a:lnRef>
          <a:fillRef idx="0">
            <a:schemeClr val="accent2"/>
          </a:fillRef>
          <a:effectRef idx="2">
            <a:schemeClr val="accent2"/>
          </a:effectRef>
          <a:fontRef idx="minor">
            <a:schemeClr val="tx1"/>
          </a:fontRef>
        </p:style>
      </p:cxnSp>
      <p:sp>
        <p:nvSpPr>
          <p:cNvPr id="48" name="TextBox 47">
            <a:extLst>
              <a:ext uri="{FF2B5EF4-FFF2-40B4-BE49-F238E27FC236}">
                <a16:creationId xmlns:a16="http://schemas.microsoft.com/office/drawing/2014/main" id="{EC06B89D-06B7-292A-8CB1-319E77B95A02}"/>
              </a:ext>
            </a:extLst>
          </p:cNvPr>
          <p:cNvSpPr txBox="1"/>
          <p:nvPr/>
        </p:nvSpPr>
        <p:spPr>
          <a:xfrm>
            <a:off x="13833417" y="5042505"/>
            <a:ext cx="1397660" cy="1015663"/>
          </a:xfrm>
          <a:prstGeom prst="rect">
            <a:avLst/>
          </a:prstGeom>
          <a:noFill/>
        </p:spPr>
        <p:txBody>
          <a:bodyPr wrap="square" rtlCol="0">
            <a:spAutoFit/>
          </a:bodyPr>
          <a:lstStyle/>
          <a:p>
            <a:pPr defTabSz="1371600"/>
            <a:r>
              <a:rPr lang="vi-VN" sz="6000" b="1" dirty="0">
                <a:solidFill>
                  <a:prstClr val="black"/>
                </a:solidFill>
                <a:latin typeface="Cambria" panose="02040503050406030204" pitchFamily="18" charset="0"/>
                <a:ea typeface="Cambria" panose="02040503050406030204" pitchFamily="18" charset="0"/>
              </a:rPr>
              <a:t>5</a:t>
            </a:r>
            <a:endParaRPr lang="en-SG" sz="6000" b="1" dirty="0">
              <a:solidFill>
                <a:prstClr val="black"/>
              </a:solidFill>
              <a:latin typeface="Cambria" panose="02040503050406030204" pitchFamily="18" charset="0"/>
              <a:ea typeface="Cambria" panose="02040503050406030204" pitchFamily="18" charset="0"/>
            </a:endParaRPr>
          </a:p>
        </p:txBody>
      </p:sp>
      <p:sp>
        <p:nvSpPr>
          <p:cNvPr id="49" name="TextBox 48">
            <a:extLst>
              <a:ext uri="{FF2B5EF4-FFF2-40B4-BE49-F238E27FC236}">
                <a16:creationId xmlns:a16="http://schemas.microsoft.com/office/drawing/2014/main" id="{3B85BBE0-C3FE-3D9D-0EEA-B0958EE9422D}"/>
              </a:ext>
            </a:extLst>
          </p:cNvPr>
          <p:cNvSpPr txBox="1"/>
          <p:nvPr/>
        </p:nvSpPr>
        <p:spPr>
          <a:xfrm>
            <a:off x="14354589" y="5018528"/>
            <a:ext cx="1019117" cy="1015663"/>
          </a:xfrm>
          <a:prstGeom prst="rect">
            <a:avLst/>
          </a:prstGeom>
          <a:noFill/>
        </p:spPr>
        <p:txBody>
          <a:bodyPr wrap="square" rtlCol="0">
            <a:spAutoFit/>
          </a:bodyPr>
          <a:lstStyle/>
          <a:p>
            <a:pPr defTabSz="1371600"/>
            <a:r>
              <a:rPr lang="vi-VN" sz="6000" b="1" dirty="0">
                <a:solidFill>
                  <a:prstClr val="black"/>
                </a:solidFill>
                <a:latin typeface="Cambria" panose="02040503050406030204" pitchFamily="18" charset="0"/>
                <a:ea typeface="Cambria" panose="02040503050406030204" pitchFamily="18" charset="0"/>
              </a:rPr>
              <a:t>0</a:t>
            </a:r>
            <a:endParaRPr lang="en-SG" sz="6000" b="1" dirty="0">
              <a:solidFill>
                <a:prstClr val="black"/>
              </a:solidFill>
              <a:latin typeface="Cambria" panose="02040503050406030204" pitchFamily="18" charset="0"/>
              <a:ea typeface="Cambria" panose="02040503050406030204" pitchFamily="18" charset="0"/>
            </a:endParaRPr>
          </a:p>
        </p:txBody>
      </p:sp>
      <p:sp>
        <p:nvSpPr>
          <p:cNvPr id="50" name="TextBox 49">
            <a:extLst>
              <a:ext uri="{FF2B5EF4-FFF2-40B4-BE49-F238E27FC236}">
                <a16:creationId xmlns:a16="http://schemas.microsoft.com/office/drawing/2014/main" id="{F8983844-44E7-01FF-CA58-E83D77295C14}"/>
              </a:ext>
            </a:extLst>
          </p:cNvPr>
          <p:cNvSpPr txBox="1"/>
          <p:nvPr/>
        </p:nvSpPr>
        <p:spPr>
          <a:xfrm>
            <a:off x="14397293" y="6014313"/>
            <a:ext cx="1563923" cy="1015663"/>
          </a:xfrm>
          <a:prstGeom prst="rect">
            <a:avLst/>
          </a:prstGeom>
          <a:noFill/>
        </p:spPr>
        <p:txBody>
          <a:bodyPr wrap="square" rtlCol="0">
            <a:spAutoFit/>
          </a:bodyPr>
          <a:lstStyle/>
          <a:p>
            <a:pPr defTabSz="1371600"/>
            <a:r>
              <a:rPr lang="vi-VN" sz="6000" b="1" dirty="0">
                <a:solidFill>
                  <a:prstClr val="black"/>
                </a:solidFill>
                <a:latin typeface="Cambria" panose="02040503050406030204" pitchFamily="18" charset="0"/>
                <a:ea typeface="Cambria" panose="02040503050406030204" pitchFamily="18" charset="0"/>
              </a:rPr>
              <a:t>0</a:t>
            </a:r>
            <a:endParaRPr lang="en-SG" sz="6000" b="1" dirty="0">
              <a:solidFill>
                <a:prstClr val="black"/>
              </a:solidFill>
              <a:latin typeface="Cambria" panose="02040503050406030204" pitchFamily="18" charset="0"/>
              <a:ea typeface="Cambria" panose="02040503050406030204" pitchFamily="18" charset="0"/>
            </a:endParaRPr>
          </a:p>
        </p:txBody>
      </p:sp>
      <p:sp>
        <p:nvSpPr>
          <p:cNvPr id="51" name="TextBox 50">
            <a:extLst>
              <a:ext uri="{FF2B5EF4-FFF2-40B4-BE49-F238E27FC236}">
                <a16:creationId xmlns:a16="http://schemas.microsoft.com/office/drawing/2014/main" id="{FD60EA1F-A318-0621-5206-B65A12A90AA1}"/>
              </a:ext>
            </a:extLst>
          </p:cNvPr>
          <p:cNvSpPr txBox="1"/>
          <p:nvPr/>
        </p:nvSpPr>
        <p:spPr>
          <a:xfrm flipH="1">
            <a:off x="16091298" y="5018528"/>
            <a:ext cx="473469" cy="1015663"/>
          </a:xfrm>
          <a:prstGeom prst="rect">
            <a:avLst/>
          </a:prstGeom>
          <a:noFill/>
        </p:spPr>
        <p:txBody>
          <a:bodyPr wrap="square" rtlCol="0">
            <a:spAutoFit/>
          </a:bodyPr>
          <a:lstStyle/>
          <a:p>
            <a:pPr defTabSz="1371600"/>
            <a:r>
              <a:rPr lang="vi-VN" sz="6000" b="1" dirty="0">
                <a:solidFill>
                  <a:prstClr val="black"/>
                </a:solidFill>
                <a:latin typeface="Cambria" panose="02040503050406030204" pitchFamily="18" charset="0"/>
                <a:ea typeface="Cambria" panose="02040503050406030204" pitchFamily="18" charset="0"/>
              </a:rPr>
              <a:t>2</a:t>
            </a:r>
            <a:endParaRPr lang="en-SG" sz="6000" b="1" dirty="0">
              <a:solidFill>
                <a:prstClr val="black"/>
              </a:solidFill>
              <a:latin typeface="Cambria" panose="02040503050406030204" pitchFamily="18" charset="0"/>
              <a:ea typeface="Cambria" panose="02040503050406030204" pitchFamily="18" charset="0"/>
            </a:endParaRPr>
          </a:p>
        </p:txBody>
      </p:sp>
      <p:sp>
        <p:nvSpPr>
          <p:cNvPr id="52" name="TextBox 51">
            <a:extLst>
              <a:ext uri="{FF2B5EF4-FFF2-40B4-BE49-F238E27FC236}">
                <a16:creationId xmlns:a16="http://schemas.microsoft.com/office/drawing/2014/main" id="{67D44D37-F365-EFB4-C7B5-C1F2DD1D95DB}"/>
              </a:ext>
            </a:extLst>
          </p:cNvPr>
          <p:cNvSpPr txBox="1"/>
          <p:nvPr/>
        </p:nvSpPr>
        <p:spPr>
          <a:xfrm>
            <a:off x="15599991" y="5031996"/>
            <a:ext cx="544040" cy="1015663"/>
          </a:xfrm>
          <a:prstGeom prst="rect">
            <a:avLst/>
          </a:prstGeom>
          <a:noFill/>
        </p:spPr>
        <p:txBody>
          <a:bodyPr wrap="square" rtlCol="0">
            <a:spAutoFit/>
          </a:bodyPr>
          <a:lstStyle/>
          <a:p>
            <a:pPr defTabSz="1371600"/>
            <a:r>
              <a:rPr lang="vi-VN" sz="6000" b="1" dirty="0">
                <a:solidFill>
                  <a:prstClr val="black"/>
                </a:solidFill>
                <a:latin typeface="Cambria" panose="02040503050406030204" pitchFamily="18" charset="0"/>
                <a:ea typeface="Cambria" panose="02040503050406030204" pitchFamily="18" charset="0"/>
              </a:rPr>
              <a:t>1</a:t>
            </a:r>
            <a:endParaRPr lang="en-SG" sz="6000" b="1" dirty="0">
              <a:solidFill>
                <a:prstClr val="black"/>
              </a:solidFill>
              <a:latin typeface="Cambria" panose="02040503050406030204" pitchFamily="18" charset="0"/>
              <a:ea typeface="Cambria" panose="02040503050406030204" pitchFamily="18" charset="0"/>
            </a:endParaRPr>
          </a:p>
        </p:txBody>
      </p:sp>
      <p:sp>
        <p:nvSpPr>
          <p:cNvPr id="53" name="TextBox 52">
            <a:extLst>
              <a:ext uri="{FF2B5EF4-FFF2-40B4-BE49-F238E27FC236}">
                <a16:creationId xmlns:a16="http://schemas.microsoft.com/office/drawing/2014/main" id="{2FA3BF3C-98C4-B87D-9249-12533CDDF64A}"/>
              </a:ext>
            </a:extLst>
          </p:cNvPr>
          <p:cNvSpPr txBox="1"/>
          <p:nvPr/>
        </p:nvSpPr>
        <p:spPr>
          <a:xfrm>
            <a:off x="13868069" y="4264341"/>
            <a:ext cx="2107481" cy="1015663"/>
          </a:xfrm>
          <a:prstGeom prst="rect">
            <a:avLst/>
          </a:prstGeom>
          <a:noFill/>
        </p:spPr>
        <p:txBody>
          <a:bodyPr wrap="square" rtlCol="0">
            <a:spAutoFit/>
          </a:bodyPr>
          <a:lstStyle/>
          <a:p>
            <a:pPr defTabSz="1371600"/>
            <a:r>
              <a:rPr lang="vi-VN" sz="6000" b="1" dirty="0">
                <a:solidFill>
                  <a:prstClr val="black"/>
                </a:solidFill>
                <a:latin typeface="Cambria" panose="02040503050406030204" pitchFamily="18" charset="0"/>
                <a:ea typeface="Cambria" panose="02040503050406030204" pitchFamily="18" charset="0"/>
              </a:rPr>
              <a:t>00</a:t>
            </a:r>
            <a:endParaRPr lang="en-SG" sz="6000" b="1" dirty="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4725357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4"/>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5"/>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6"/>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5"/>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3"/>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wipe(down)">
                                      <p:cBhvr>
                                        <p:cTn id="44" dur="500"/>
                                        <p:tgtEl>
                                          <p:spTgt spid="17"/>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barn(inVertical)">
                                      <p:cBhvr>
                                        <p:cTn id="49" dur="500"/>
                                        <p:tgtEl>
                                          <p:spTgt spid="16"/>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19"/>
                                        </p:tgtEl>
                                        <p:attrNameLst>
                                          <p:attrName>style.visibility</p:attrName>
                                        </p:attrNameLst>
                                      </p:cBhvr>
                                      <p:to>
                                        <p:strVal val="visible"/>
                                      </p:to>
                                    </p:set>
                                    <p:animEffect transition="in" filter="barn(inVertical)">
                                      <p:cBhvr>
                                        <p:cTn id="54" dur="500"/>
                                        <p:tgtEl>
                                          <p:spTgt spid="19"/>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18"/>
                                        </p:tgtEl>
                                        <p:attrNameLst>
                                          <p:attrName>style.visibility</p:attrName>
                                        </p:attrNameLst>
                                      </p:cBhvr>
                                      <p:to>
                                        <p:strVal val="visible"/>
                                      </p:to>
                                    </p:set>
                                    <p:animEffect transition="in" filter="barn(inVertical)">
                                      <p:cBhvr>
                                        <p:cTn id="59" dur="500"/>
                                        <p:tgtEl>
                                          <p:spTgt spid="18"/>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grpId="0" nodeType="clickEffect">
                                  <p:stCondLst>
                                    <p:cond delay="0"/>
                                  </p:stCondLst>
                                  <p:childTnLst>
                                    <p:set>
                                      <p:cBhvr>
                                        <p:cTn id="63" dur="1" fill="hold">
                                          <p:stCondLst>
                                            <p:cond delay="0"/>
                                          </p:stCondLst>
                                        </p:cTn>
                                        <p:tgtEl>
                                          <p:spTgt spid="20"/>
                                        </p:tgtEl>
                                        <p:attrNameLst>
                                          <p:attrName>style.visibility</p:attrName>
                                        </p:attrNameLst>
                                      </p:cBhvr>
                                      <p:to>
                                        <p:strVal val="visible"/>
                                      </p:to>
                                    </p:set>
                                    <p:animEffect transition="in" filter="barn(inVertical)">
                                      <p:cBhvr>
                                        <p:cTn id="64" dur="500"/>
                                        <p:tgtEl>
                                          <p:spTgt spid="20"/>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grpId="0" nodeType="clickEffect">
                                  <p:stCondLst>
                                    <p:cond delay="0"/>
                                  </p:stCondLst>
                                  <p:childTnLst>
                                    <p:set>
                                      <p:cBhvr>
                                        <p:cTn id="68" dur="1" fill="hold">
                                          <p:stCondLst>
                                            <p:cond delay="0"/>
                                          </p:stCondLst>
                                        </p:cTn>
                                        <p:tgtEl>
                                          <p:spTgt spid="22"/>
                                        </p:tgtEl>
                                        <p:attrNameLst>
                                          <p:attrName>style.visibility</p:attrName>
                                        </p:attrNameLst>
                                      </p:cBhvr>
                                      <p:to>
                                        <p:strVal val="visible"/>
                                      </p:to>
                                    </p:set>
                                    <p:animEffect transition="in" filter="barn(inVertical)">
                                      <p:cBhvr>
                                        <p:cTn id="69" dur="500"/>
                                        <p:tgtEl>
                                          <p:spTgt spid="22"/>
                                        </p:tgtEl>
                                      </p:cBhvr>
                                    </p:animEffec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grpId="0" nodeType="clickEffect">
                                  <p:stCondLst>
                                    <p:cond delay="0"/>
                                  </p:stCondLst>
                                  <p:childTnLst>
                                    <p:set>
                                      <p:cBhvr>
                                        <p:cTn id="73" dur="1" fill="hold">
                                          <p:stCondLst>
                                            <p:cond delay="0"/>
                                          </p:stCondLst>
                                        </p:cTn>
                                        <p:tgtEl>
                                          <p:spTgt spid="21"/>
                                        </p:tgtEl>
                                        <p:attrNameLst>
                                          <p:attrName>style.visibility</p:attrName>
                                        </p:attrNameLst>
                                      </p:cBhvr>
                                      <p:to>
                                        <p:strVal val="visible"/>
                                      </p:to>
                                    </p:set>
                                  </p:childTnLst>
                                </p:cTn>
                              </p:par>
                            </p:childTnLst>
                          </p:cTn>
                        </p:par>
                      </p:childTnLst>
                    </p:cTn>
                  </p:par>
                  <p:par>
                    <p:cTn id="74" fill="hold">
                      <p:stCondLst>
                        <p:cond delay="indefinite"/>
                      </p:stCondLst>
                      <p:childTnLst>
                        <p:par>
                          <p:cTn id="75" fill="hold">
                            <p:stCondLst>
                              <p:cond delay="0"/>
                            </p:stCondLst>
                            <p:childTnLst>
                              <p:par>
                                <p:cTn id="76" presetID="1" presetClass="entr" presetSubtype="0" fill="hold" grpId="0" nodeType="clickEffect">
                                  <p:stCondLst>
                                    <p:cond delay="0"/>
                                  </p:stCondLst>
                                  <p:childTnLst>
                                    <p:set>
                                      <p:cBhvr>
                                        <p:cTn id="77" dur="1" fill="hold">
                                          <p:stCondLst>
                                            <p:cond delay="0"/>
                                          </p:stCondLst>
                                        </p:cTn>
                                        <p:tgtEl>
                                          <p:spTgt spid="23"/>
                                        </p:tgtEl>
                                        <p:attrNameLst>
                                          <p:attrName>style.visibility</p:attrName>
                                        </p:attrNameLst>
                                      </p:cBhvr>
                                      <p:to>
                                        <p:strVal val="visible"/>
                                      </p:to>
                                    </p:set>
                                  </p:childTnLst>
                                </p:cTn>
                              </p:par>
                            </p:childTnLst>
                          </p:cTn>
                        </p:par>
                      </p:childTnLst>
                    </p:cTn>
                  </p:par>
                  <p:par>
                    <p:cTn id="78" fill="hold">
                      <p:stCondLst>
                        <p:cond delay="indefinite"/>
                      </p:stCondLst>
                      <p:childTnLst>
                        <p:par>
                          <p:cTn id="79" fill="hold">
                            <p:stCondLst>
                              <p:cond delay="0"/>
                            </p:stCondLst>
                            <p:childTnLst>
                              <p:par>
                                <p:cTn id="80" presetID="1" presetClass="entr" presetSubtype="0" fill="hold" grpId="0" nodeType="clickEffect">
                                  <p:stCondLst>
                                    <p:cond delay="0"/>
                                  </p:stCondLst>
                                  <p:childTnLst>
                                    <p:set>
                                      <p:cBhvr>
                                        <p:cTn id="81" dur="1" fill="hold">
                                          <p:stCondLst>
                                            <p:cond delay="0"/>
                                          </p:stCondLst>
                                        </p:cTn>
                                        <p:tgtEl>
                                          <p:spTgt spid="24"/>
                                        </p:tgtEl>
                                        <p:attrNameLst>
                                          <p:attrName>style.visibility</p:attrName>
                                        </p:attrNameLst>
                                      </p:cBhvr>
                                      <p:to>
                                        <p:strVal val="visible"/>
                                      </p:to>
                                    </p:set>
                                  </p:childTnLst>
                                </p:cTn>
                              </p:par>
                            </p:childTnLst>
                          </p:cTn>
                        </p:par>
                      </p:childTnLst>
                    </p:cTn>
                  </p:par>
                  <p:par>
                    <p:cTn id="82" fill="hold">
                      <p:stCondLst>
                        <p:cond delay="indefinite"/>
                      </p:stCondLst>
                      <p:childTnLst>
                        <p:par>
                          <p:cTn id="83" fill="hold">
                            <p:stCondLst>
                              <p:cond delay="0"/>
                            </p:stCondLst>
                            <p:childTnLst>
                              <p:par>
                                <p:cTn id="84" presetID="1" presetClass="entr" presetSubtype="0" fill="hold" grpId="0" nodeType="clickEffect">
                                  <p:stCondLst>
                                    <p:cond delay="0"/>
                                  </p:stCondLst>
                                  <p:childTnLst>
                                    <p:set>
                                      <p:cBhvr>
                                        <p:cTn id="85" dur="1" fill="hold">
                                          <p:stCondLst>
                                            <p:cond delay="0"/>
                                          </p:stCondLst>
                                        </p:cTn>
                                        <p:tgtEl>
                                          <p:spTgt spid="25"/>
                                        </p:tgtEl>
                                        <p:attrNameLst>
                                          <p:attrName>style.visibility</p:attrName>
                                        </p:attrNameLst>
                                      </p:cBhvr>
                                      <p:to>
                                        <p:strVal val="visible"/>
                                      </p:to>
                                    </p:set>
                                  </p:childTnLst>
                                </p:cTn>
                              </p:par>
                              <p:par>
                                <p:cTn id="86" presetID="1" presetClass="entr" presetSubtype="0" fill="hold" grpId="0" nodeType="withEffect">
                                  <p:stCondLst>
                                    <p:cond delay="0"/>
                                  </p:stCondLst>
                                  <p:childTnLst>
                                    <p:set>
                                      <p:cBhvr>
                                        <p:cTn id="87" dur="1" fill="hold">
                                          <p:stCondLst>
                                            <p:cond delay="0"/>
                                          </p:stCondLst>
                                        </p:cTn>
                                        <p:tgtEl>
                                          <p:spTgt spid="28"/>
                                        </p:tgtEl>
                                        <p:attrNameLst>
                                          <p:attrName>style.visibility</p:attrName>
                                        </p:attrNameLst>
                                      </p:cBhvr>
                                      <p:to>
                                        <p:strVal val="visible"/>
                                      </p:to>
                                    </p:set>
                                  </p:childTnLst>
                                </p:cTn>
                              </p:par>
                              <p:par>
                                <p:cTn id="88" presetID="22" presetClass="entr" presetSubtype="4" fill="hold" nodeType="withEffect">
                                  <p:stCondLst>
                                    <p:cond delay="0"/>
                                  </p:stCondLst>
                                  <p:childTnLst>
                                    <p:set>
                                      <p:cBhvr>
                                        <p:cTn id="89" dur="1" fill="hold">
                                          <p:stCondLst>
                                            <p:cond delay="0"/>
                                          </p:stCondLst>
                                        </p:cTn>
                                        <p:tgtEl>
                                          <p:spTgt spid="26"/>
                                        </p:tgtEl>
                                        <p:attrNameLst>
                                          <p:attrName>style.visibility</p:attrName>
                                        </p:attrNameLst>
                                      </p:cBhvr>
                                      <p:to>
                                        <p:strVal val="visible"/>
                                      </p:to>
                                    </p:set>
                                    <p:animEffect transition="in" filter="wipe(down)">
                                      <p:cBhvr>
                                        <p:cTn id="90" dur="500"/>
                                        <p:tgtEl>
                                          <p:spTgt spid="26"/>
                                        </p:tgtEl>
                                      </p:cBhvr>
                                    </p:animEffect>
                                  </p:childTnLst>
                                </p:cTn>
                              </p:par>
                              <p:par>
                                <p:cTn id="91" presetID="22" presetClass="entr" presetSubtype="4" fill="hold" nodeType="withEffect">
                                  <p:stCondLst>
                                    <p:cond delay="0"/>
                                  </p:stCondLst>
                                  <p:childTnLst>
                                    <p:set>
                                      <p:cBhvr>
                                        <p:cTn id="92" dur="1" fill="hold">
                                          <p:stCondLst>
                                            <p:cond delay="0"/>
                                          </p:stCondLst>
                                        </p:cTn>
                                        <p:tgtEl>
                                          <p:spTgt spid="27"/>
                                        </p:tgtEl>
                                        <p:attrNameLst>
                                          <p:attrName>style.visibility</p:attrName>
                                        </p:attrNameLst>
                                      </p:cBhvr>
                                      <p:to>
                                        <p:strVal val="visible"/>
                                      </p:to>
                                    </p:set>
                                    <p:animEffect transition="in" filter="wipe(down)">
                                      <p:cBhvr>
                                        <p:cTn id="93" dur="500"/>
                                        <p:tgtEl>
                                          <p:spTgt spid="27"/>
                                        </p:tgtEl>
                                      </p:cBhvr>
                                    </p:animEffect>
                                  </p:childTnLst>
                                </p:cTn>
                              </p:par>
                              <p:par>
                                <p:cTn id="94" presetID="22" presetClass="entr" presetSubtype="4" fill="hold" grpId="0" nodeType="withEffect">
                                  <p:stCondLst>
                                    <p:cond delay="0"/>
                                  </p:stCondLst>
                                  <p:childTnLst>
                                    <p:set>
                                      <p:cBhvr>
                                        <p:cTn id="95" dur="1" fill="hold">
                                          <p:stCondLst>
                                            <p:cond delay="0"/>
                                          </p:stCondLst>
                                        </p:cTn>
                                        <p:tgtEl>
                                          <p:spTgt spid="29"/>
                                        </p:tgtEl>
                                        <p:attrNameLst>
                                          <p:attrName>style.visibility</p:attrName>
                                        </p:attrNameLst>
                                      </p:cBhvr>
                                      <p:to>
                                        <p:strVal val="visible"/>
                                      </p:to>
                                    </p:set>
                                    <p:animEffect transition="in" filter="wipe(down)">
                                      <p:cBhvr>
                                        <p:cTn id="96" dur="500"/>
                                        <p:tgtEl>
                                          <p:spTgt spid="29"/>
                                        </p:tgtEl>
                                      </p:cBhvr>
                                    </p:animEffect>
                                  </p:childTnLst>
                                </p:cTn>
                              </p:par>
                            </p:childTnLst>
                          </p:cTn>
                        </p:par>
                      </p:childTnLst>
                    </p:cTn>
                  </p:par>
                  <p:par>
                    <p:cTn id="97" fill="hold">
                      <p:stCondLst>
                        <p:cond delay="indefinite"/>
                      </p:stCondLst>
                      <p:childTnLst>
                        <p:par>
                          <p:cTn id="98" fill="hold">
                            <p:stCondLst>
                              <p:cond delay="0"/>
                            </p:stCondLst>
                            <p:childTnLst>
                              <p:par>
                                <p:cTn id="99" presetID="22" presetClass="entr" presetSubtype="4" fill="hold" nodeType="clickEffect">
                                  <p:stCondLst>
                                    <p:cond delay="0"/>
                                  </p:stCondLst>
                                  <p:childTnLst>
                                    <p:set>
                                      <p:cBhvr>
                                        <p:cTn id="100" dur="1" fill="hold">
                                          <p:stCondLst>
                                            <p:cond delay="0"/>
                                          </p:stCondLst>
                                        </p:cTn>
                                        <p:tgtEl>
                                          <p:spTgt spid="30"/>
                                        </p:tgtEl>
                                        <p:attrNameLst>
                                          <p:attrName>style.visibility</p:attrName>
                                        </p:attrNameLst>
                                      </p:cBhvr>
                                      <p:to>
                                        <p:strVal val="visible"/>
                                      </p:to>
                                    </p:set>
                                    <p:animEffect transition="in" filter="wipe(down)">
                                      <p:cBhvr>
                                        <p:cTn id="101" dur="500"/>
                                        <p:tgtEl>
                                          <p:spTgt spid="30"/>
                                        </p:tgtEl>
                                      </p:cBhvr>
                                    </p:animEffect>
                                  </p:childTnLst>
                                </p:cTn>
                              </p:par>
                              <p:par>
                                <p:cTn id="102" presetID="22" presetClass="entr" presetSubtype="4" fill="hold" nodeType="withEffect">
                                  <p:stCondLst>
                                    <p:cond delay="0"/>
                                  </p:stCondLst>
                                  <p:childTnLst>
                                    <p:set>
                                      <p:cBhvr>
                                        <p:cTn id="103" dur="1" fill="hold">
                                          <p:stCondLst>
                                            <p:cond delay="0"/>
                                          </p:stCondLst>
                                        </p:cTn>
                                        <p:tgtEl>
                                          <p:spTgt spid="31"/>
                                        </p:tgtEl>
                                        <p:attrNameLst>
                                          <p:attrName>style.visibility</p:attrName>
                                        </p:attrNameLst>
                                      </p:cBhvr>
                                      <p:to>
                                        <p:strVal val="visible"/>
                                      </p:to>
                                    </p:set>
                                    <p:animEffect transition="in" filter="wipe(down)">
                                      <p:cBhvr>
                                        <p:cTn id="104" dur="500"/>
                                        <p:tgtEl>
                                          <p:spTgt spid="31"/>
                                        </p:tgtEl>
                                      </p:cBhvr>
                                    </p:animEffect>
                                  </p:childTnLst>
                                </p:cTn>
                              </p:par>
                            </p:childTnLst>
                          </p:cTn>
                        </p:par>
                      </p:childTnLst>
                    </p:cTn>
                  </p:par>
                  <p:par>
                    <p:cTn id="105" fill="hold">
                      <p:stCondLst>
                        <p:cond delay="indefinite"/>
                      </p:stCondLst>
                      <p:childTnLst>
                        <p:par>
                          <p:cTn id="106" fill="hold">
                            <p:stCondLst>
                              <p:cond delay="0"/>
                            </p:stCondLst>
                            <p:childTnLst>
                              <p:par>
                                <p:cTn id="107" presetID="22" presetClass="entr" presetSubtype="4" fill="hold" grpId="0" nodeType="clickEffect">
                                  <p:stCondLst>
                                    <p:cond delay="0"/>
                                  </p:stCondLst>
                                  <p:childTnLst>
                                    <p:set>
                                      <p:cBhvr>
                                        <p:cTn id="108" dur="1" fill="hold">
                                          <p:stCondLst>
                                            <p:cond delay="0"/>
                                          </p:stCondLst>
                                        </p:cTn>
                                        <p:tgtEl>
                                          <p:spTgt spid="32"/>
                                        </p:tgtEl>
                                        <p:attrNameLst>
                                          <p:attrName>style.visibility</p:attrName>
                                        </p:attrNameLst>
                                      </p:cBhvr>
                                      <p:to>
                                        <p:strVal val="visible"/>
                                      </p:to>
                                    </p:set>
                                    <p:animEffect transition="in" filter="wipe(down)">
                                      <p:cBhvr>
                                        <p:cTn id="109" dur="500"/>
                                        <p:tgtEl>
                                          <p:spTgt spid="32"/>
                                        </p:tgtEl>
                                      </p:cBhvr>
                                    </p:animEffect>
                                  </p:childTnLst>
                                </p:cTn>
                              </p:par>
                            </p:childTnLst>
                          </p:cTn>
                        </p:par>
                      </p:childTnLst>
                    </p:cTn>
                  </p:par>
                  <p:par>
                    <p:cTn id="110" fill="hold">
                      <p:stCondLst>
                        <p:cond delay="indefinite"/>
                      </p:stCondLst>
                      <p:childTnLst>
                        <p:par>
                          <p:cTn id="111" fill="hold">
                            <p:stCondLst>
                              <p:cond delay="0"/>
                            </p:stCondLst>
                            <p:childTnLst>
                              <p:par>
                                <p:cTn id="112" presetID="22" presetClass="entr" presetSubtype="4" fill="hold" grpId="0" nodeType="clickEffect">
                                  <p:stCondLst>
                                    <p:cond delay="0"/>
                                  </p:stCondLst>
                                  <p:childTnLst>
                                    <p:set>
                                      <p:cBhvr>
                                        <p:cTn id="113" dur="1" fill="hold">
                                          <p:stCondLst>
                                            <p:cond delay="0"/>
                                          </p:stCondLst>
                                        </p:cTn>
                                        <p:tgtEl>
                                          <p:spTgt spid="34"/>
                                        </p:tgtEl>
                                        <p:attrNameLst>
                                          <p:attrName>style.visibility</p:attrName>
                                        </p:attrNameLst>
                                      </p:cBhvr>
                                      <p:to>
                                        <p:strVal val="visible"/>
                                      </p:to>
                                    </p:set>
                                    <p:animEffect transition="in" filter="wipe(down)">
                                      <p:cBhvr>
                                        <p:cTn id="114" dur="500"/>
                                        <p:tgtEl>
                                          <p:spTgt spid="34"/>
                                        </p:tgtEl>
                                      </p:cBhvr>
                                    </p:animEffect>
                                  </p:childTnLst>
                                </p:cTn>
                              </p:par>
                            </p:childTnLst>
                          </p:cTn>
                        </p:par>
                      </p:childTnLst>
                    </p:cTn>
                  </p:par>
                  <p:par>
                    <p:cTn id="115" fill="hold">
                      <p:stCondLst>
                        <p:cond delay="indefinite"/>
                      </p:stCondLst>
                      <p:childTnLst>
                        <p:par>
                          <p:cTn id="116" fill="hold">
                            <p:stCondLst>
                              <p:cond delay="0"/>
                            </p:stCondLst>
                            <p:childTnLst>
                              <p:par>
                                <p:cTn id="117" presetID="22" presetClass="entr" presetSubtype="4" fill="hold" grpId="0" nodeType="clickEffect">
                                  <p:stCondLst>
                                    <p:cond delay="0"/>
                                  </p:stCondLst>
                                  <p:childTnLst>
                                    <p:set>
                                      <p:cBhvr>
                                        <p:cTn id="118" dur="1" fill="hold">
                                          <p:stCondLst>
                                            <p:cond delay="0"/>
                                          </p:stCondLst>
                                        </p:cTn>
                                        <p:tgtEl>
                                          <p:spTgt spid="33"/>
                                        </p:tgtEl>
                                        <p:attrNameLst>
                                          <p:attrName>style.visibility</p:attrName>
                                        </p:attrNameLst>
                                      </p:cBhvr>
                                      <p:to>
                                        <p:strVal val="visible"/>
                                      </p:to>
                                    </p:set>
                                    <p:animEffect transition="in" filter="wipe(down)">
                                      <p:cBhvr>
                                        <p:cTn id="119" dur="500"/>
                                        <p:tgtEl>
                                          <p:spTgt spid="33"/>
                                        </p:tgtEl>
                                      </p:cBhvr>
                                    </p:animEffect>
                                  </p:childTnLst>
                                </p:cTn>
                              </p:par>
                            </p:childTnLst>
                          </p:cTn>
                        </p:par>
                      </p:childTnLst>
                    </p:cTn>
                  </p:par>
                  <p:par>
                    <p:cTn id="120" fill="hold">
                      <p:stCondLst>
                        <p:cond delay="indefinite"/>
                      </p:stCondLst>
                      <p:childTnLst>
                        <p:par>
                          <p:cTn id="121" fill="hold">
                            <p:stCondLst>
                              <p:cond delay="0"/>
                            </p:stCondLst>
                            <p:childTnLst>
                              <p:par>
                                <p:cTn id="122" presetID="22" presetClass="entr" presetSubtype="4" fill="hold" grpId="0" nodeType="clickEffect">
                                  <p:stCondLst>
                                    <p:cond delay="0"/>
                                  </p:stCondLst>
                                  <p:childTnLst>
                                    <p:set>
                                      <p:cBhvr>
                                        <p:cTn id="123" dur="1" fill="hold">
                                          <p:stCondLst>
                                            <p:cond delay="0"/>
                                          </p:stCondLst>
                                        </p:cTn>
                                        <p:tgtEl>
                                          <p:spTgt spid="36"/>
                                        </p:tgtEl>
                                        <p:attrNameLst>
                                          <p:attrName>style.visibility</p:attrName>
                                        </p:attrNameLst>
                                      </p:cBhvr>
                                      <p:to>
                                        <p:strVal val="visible"/>
                                      </p:to>
                                    </p:set>
                                    <p:animEffect transition="in" filter="wipe(down)">
                                      <p:cBhvr>
                                        <p:cTn id="124" dur="500"/>
                                        <p:tgtEl>
                                          <p:spTgt spid="36"/>
                                        </p:tgtEl>
                                      </p:cBhvr>
                                    </p:animEffect>
                                  </p:childTnLst>
                                </p:cTn>
                              </p:par>
                            </p:childTnLst>
                          </p:cTn>
                        </p:par>
                      </p:childTnLst>
                    </p:cTn>
                  </p:par>
                  <p:par>
                    <p:cTn id="125" fill="hold">
                      <p:stCondLst>
                        <p:cond delay="indefinite"/>
                      </p:stCondLst>
                      <p:childTnLst>
                        <p:par>
                          <p:cTn id="126" fill="hold">
                            <p:stCondLst>
                              <p:cond delay="0"/>
                            </p:stCondLst>
                            <p:childTnLst>
                              <p:par>
                                <p:cTn id="127" presetID="22" presetClass="entr" presetSubtype="4" fill="hold" grpId="0" nodeType="clickEffect">
                                  <p:stCondLst>
                                    <p:cond delay="0"/>
                                  </p:stCondLst>
                                  <p:childTnLst>
                                    <p:set>
                                      <p:cBhvr>
                                        <p:cTn id="128" dur="1" fill="hold">
                                          <p:stCondLst>
                                            <p:cond delay="0"/>
                                          </p:stCondLst>
                                        </p:cTn>
                                        <p:tgtEl>
                                          <p:spTgt spid="41"/>
                                        </p:tgtEl>
                                        <p:attrNameLst>
                                          <p:attrName>style.visibility</p:attrName>
                                        </p:attrNameLst>
                                      </p:cBhvr>
                                      <p:to>
                                        <p:strVal val="visible"/>
                                      </p:to>
                                    </p:set>
                                    <p:animEffect transition="in" filter="wipe(down)">
                                      <p:cBhvr>
                                        <p:cTn id="129" dur="500"/>
                                        <p:tgtEl>
                                          <p:spTgt spid="41"/>
                                        </p:tgtEl>
                                      </p:cBhvr>
                                    </p:animEffect>
                                  </p:childTnLst>
                                </p:cTn>
                              </p:par>
                            </p:childTnLst>
                          </p:cTn>
                        </p:par>
                      </p:childTnLst>
                    </p:cTn>
                  </p:par>
                  <p:par>
                    <p:cTn id="130" fill="hold">
                      <p:stCondLst>
                        <p:cond delay="indefinite"/>
                      </p:stCondLst>
                      <p:childTnLst>
                        <p:par>
                          <p:cTn id="131" fill="hold">
                            <p:stCondLst>
                              <p:cond delay="0"/>
                            </p:stCondLst>
                            <p:childTnLst>
                              <p:par>
                                <p:cTn id="132" presetID="22" presetClass="entr" presetSubtype="4" fill="hold" grpId="0" nodeType="clickEffect">
                                  <p:stCondLst>
                                    <p:cond delay="0"/>
                                  </p:stCondLst>
                                  <p:childTnLst>
                                    <p:set>
                                      <p:cBhvr>
                                        <p:cTn id="133" dur="1" fill="hold">
                                          <p:stCondLst>
                                            <p:cond delay="0"/>
                                          </p:stCondLst>
                                        </p:cTn>
                                        <p:tgtEl>
                                          <p:spTgt spid="39"/>
                                        </p:tgtEl>
                                        <p:attrNameLst>
                                          <p:attrName>style.visibility</p:attrName>
                                        </p:attrNameLst>
                                      </p:cBhvr>
                                      <p:to>
                                        <p:strVal val="visible"/>
                                      </p:to>
                                    </p:set>
                                    <p:animEffect transition="in" filter="wipe(down)">
                                      <p:cBhvr>
                                        <p:cTn id="134" dur="500"/>
                                        <p:tgtEl>
                                          <p:spTgt spid="39"/>
                                        </p:tgtEl>
                                      </p:cBhvr>
                                    </p:animEffect>
                                  </p:childTnLst>
                                </p:cTn>
                              </p:par>
                            </p:childTnLst>
                          </p:cTn>
                        </p:par>
                      </p:childTnLst>
                    </p:cTn>
                  </p:par>
                  <p:par>
                    <p:cTn id="135" fill="hold">
                      <p:stCondLst>
                        <p:cond delay="indefinite"/>
                      </p:stCondLst>
                      <p:childTnLst>
                        <p:par>
                          <p:cTn id="136" fill="hold">
                            <p:stCondLst>
                              <p:cond delay="0"/>
                            </p:stCondLst>
                            <p:childTnLst>
                              <p:par>
                                <p:cTn id="137" presetID="22" presetClass="entr" presetSubtype="4" fill="hold" grpId="0" nodeType="clickEffect">
                                  <p:stCondLst>
                                    <p:cond delay="0"/>
                                  </p:stCondLst>
                                  <p:childTnLst>
                                    <p:set>
                                      <p:cBhvr>
                                        <p:cTn id="138" dur="1" fill="hold">
                                          <p:stCondLst>
                                            <p:cond delay="0"/>
                                          </p:stCondLst>
                                        </p:cTn>
                                        <p:tgtEl>
                                          <p:spTgt spid="35"/>
                                        </p:tgtEl>
                                        <p:attrNameLst>
                                          <p:attrName>style.visibility</p:attrName>
                                        </p:attrNameLst>
                                      </p:cBhvr>
                                      <p:to>
                                        <p:strVal val="visible"/>
                                      </p:to>
                                    </p:set>
                                    <p:animEffect transition="in" filter="wipe(down)">
                                      <p:cBhvr>
                                        <p:cTn id="139" dur="500"/>
                                        <p:tgtEl>
                                          <p:spTgt spid="35"/>
                                        </p:tgtEl>
                                      </p:cBhvr>
                                    </p:animEffect>
                                  </p:childTnLst>
                                </p:cTn>
                              </p:par>
                            </p:childTnLst>
                          </p:cTn>
                        </p:par>
                      </p:childTnLst>
                    </p:cTn>
                  </p:par>
                  <p:par>
                    <p:cTn id="140" fill="hold">
                      <p:stCondLst>
                        <p:cond delay="indefinite"/>
                      </p:stCondLst>
                      <p:childTnLst>
                        <p:par>
                          <p:cTn id="141" fill="hold">
                            <p:stCondLst>
                              <p:cond delay="0"/>
                            </p:stCondLst>
                            <p:childTnLst>
                              <p:par>
                                <p:cTn id="142" presetID="22" presetClass="entr" presetSubtype="4" fill="hold" grpId="0" nodeType="clickEffect">
                                  <p:stCondLst>
                                    <p:cond delay="0"/>
                                  </p:stCondLst>
                                  <p:childTnLst>
                                    <p:set>
                                      <p:cBhvr>
                                        <p:cTn id="143" dur="1" fill="hold">
                                          <p:stCondLst>
                                            <p:cond delay="0"/>
                                          </p:stCondLst>
                                        </p:cTn>
                                        <p:tgtEl>
                                          <p:spTgt spid="37"/>
                                        </p:tgtEl>
                                        <p:attrNameLst>
                                          <p:attrName>style.visibility</p:attrName>
                                        </p:attrNameLst>
                                      </p:cBhvr>
                                      <p:to>
                                        <p:strVal val="visible"/>
                                      </p:to>
                                    </p:set>
                                    <p:animEffect transition="in" filter="wipe(down)">
                                      <p:cBhvr>
                                        <p:cTn id="144" dur="500"/>
                                        <p:tgtEl>
                                          <p:spTgt spid="37"/>
                                        </p:tgtEl>
                                      </p:cBhvr>
                                    </p:animEffect>
                                  </p:childTnLst>
                                </p:cTn>
                              </p:par>
                            </p:childTnLst>
                          </p:cTn>
                        </p:par>
                      </p:childTnLst>
                    </p:cTn>
                  </p:par>
                  <p:par>
                    <p:cTn id="145" fill="hold">
                      <p:stCondLst>
                        <p:cond delay="indefinite"/>
                      </p:stCondLst>
                      <p:childTnLst>
                        <p:par>
                          <p:cTn id="146" fill="hold">
                            <p:stCondLst>
                              <p:cond delay="0"/>
                            </p:stCondLst>
                            <p:childTnLst>
                              <p:par>
                                <p:cTn id="147" presetID="22" presetClass="entr" presetSubtype="4" fill="hold" grpId="0" nodeType="clickEffect">
                                  <p:stCondLst>
                                    <p:cond delay="0"/>
                                  </p:stCondLst>
                                  <p:childTnLst>
                                    <p:set>
                                      <p:cBhvr>
                                        <p:cTn id="148" dur="1" fill="hold">
                                          <p:stCondLst>
                                            <p:cond delay="0"/>
                                          </p:stCondLst>
                                        </p:cTn>
                                        <p:tgtEl>
                                          <p:spTgt spid="38"/>
                                        </p:tgtEl>
                                        <p:attrNameLst>
                                          <p:attrName>style.visibility</p:attrName>
                                        </p:attrNameLst>
                                      </p:cBhvr>
                                      <p:to>
                                        <p:strVal val="visible"/>
                                      </p:to>
                                    </p:set>
                                    <p:animEffect transition="in" filter="wipe(down)">
                                      <p:cBhvr>
                                        <p:cTn id="149" dur="500"/>
                                        <p:tgtEl>
                                          <p:spTgt spid="38"/>
                                        </p:tgtEl>
                                      </p:cBhvr>
                                    </p:animEffect>
                                  </p:childTnLst>
                                </p:cTn>
                              </p:par>
                            </p:childTnLst>
                          </p:cTn>
                        </p:par>
                      </p:childTnLst>
                    </p:cTn>
                  </p:par>
                  <p:par>
                    <p:cTn id="150" fill="hold">
                      <p:stCondLst>
                        <p:cond delay="indefinite"/>
                      </p:stCondLst>
                      <p:childTnLst>
                        <p:par>
                          <p:cTn id="151" fill="hold">
                            <p:stCondLst>
                              <p:cond delay="0"/>
                            </p:stCondLst>
                            <p:childTnLst>
                              <p:par>
                                <p:cTn id="152" presetID="22" presetClass="entr" presetSubtype="4" fill="hold" grpId="0" nodeType="clickEffect">
                                  <p:stCondLst>
                                    <p:cond delay="0"/>
                                  </p:stCondLst>
                                  <p:childTnLst>
                                    <p:set>
                                      <p:cBhvr>
                                        <p:cTn id="153" dur="1" fill="hold">
                                          <p:stCondLst>
                                            <p:cond delay="0"/>
                                          </p:stCondLst>
                                        </p:cTn>
                                        <p:tgtEl>
                                          <p:spTgt spid="40"/>
                                        </p:tgtEl>
                                        <p:attrNameLst>
                                          <p:attrName>style.visibility</p:attrName>
                                        </p:attrNameLst>
                                      </p:cBhvr>
                                      <p:to>
                                        <p:strVal val="visible"/>
                                      </p:to>
                                    </p:set>
                                    <p:animEffect transition="in" filter="wipe(down)">
                                      <p:cBhvr>
                                        <p:cTn id="154" dur="500"/>
                                        <p:tgtEl>
                                          <p:spTgt spid="40"/>
                                        </p:tgtEl>
                                      </p:cBhvr>
                                    </p:animEffect>
                                  </p:childTnLst>
                                </p:cTn>
                              </p:par>
                            </p:childTnLst>
                          </p:cTn>
                        </p:par>
                      </p:childTnLst>
                    </p:cTn>
                  </p:par>
                  <p:par>
                    <p:cTn id="155" fill="hold">
                      <p:stCondLst>
                        <p:cond delay="indefinite"/>
                      </p:stCondLst>
                      <p:childTnLst>
                        <p:par>
                          <p:cTn id="156" fill="hold">
                            <p:stCondLst>
                              <p:cond delay="0"/>
                            </p:stCondLst>
                            <p:childTnLst>
                              <p:par>
                                <p:cTn id="157" presetID="1" presetClass="entr" presetSubtype="0" fill="hold" grpId="0" nodeType="clickEffect">
                                  <p:stCondLst>
                                    <p:cond delay="0"/>
                                  </p:stCondLst>
                                  <p:childTnLst>
                                    <p:set>
                                      <p:cBhvr>
                                        <p:cTn id="158" dur="1" fill="hold">
                                          <p:stCondLst>
                                            <p:cond delay="0"/>
                                          </p:stCondLst>
                                        </p:cTn>
                                        <p:tgtEl>
                                          <p:spTgt spid="42"/>
                                        </p:tgtEl>
                                        <p:attrNameLst>
                                          <p:attrName>style.visibility</p:attrName>
                                        </p:attrNameLst>
                                      </p:cBhvr>
                                      <p:to>
                                        <p:strVal val="visible"/>
                                      </p:to>
                                    </p:set>
                                  </p:childTnLst>
                                </p:cTn>
                              </p:par>
                              <p:par>
                                <p:cTn id="159" presetID="1" presetClass="entr" presetSubtype="0" fill="hold" grpId="0" nodeType="withEffect">
                                  <p:stCondLst>
                                    <p:cond delay="0"/>
                                  </p:stCondLst>
                                  <p:childTnLst>
                                    <p:set>
                                      <p:cBhvr>
                                        <p:cTn id="160" dur="1" fill="hold">
                                          <p:stCondLst>
                                            <p:cond delay="0"/>
                                          </p:stCondLst>
                                        </p:cTn>
                                        <p:tgtEl>
                                          <p:spTgt spid="45"/>
                                        </p:tgtEl>
                                        <p:attrNameLst>
                                          <p:attrName>style.visibility</p:attrName>
                                        </p:attrNameLst>
                                      </p:cBhvr>
                                      <p:to>
                                        <p:strVal val="visible"/>
                                      </p:to>
                                    </p:set>
                                  </p:childTnLst>
                                </p:cTn>
                              </p:par>
                              <p:par>
                                <p:cTn id="161" presetID="22" presetClass="entr" presetSubtype="4" fill="hold" nodeType="withEffect">
                                  <p:stCondLst>
                                    <p:cond delay="0"/>
                                  </p:stCondLst>
                                  <p:childTnLst>
                                    <p:set>
                                      <p:cBhvr>
                                        <p:cTn id="162" dur="1" fill="hold">
                                          <p:stCondLst>
                                            <p:cond delay="0"/>
                                          </p:stCondLst>
                                        </p:cTn>
                                        <p:tgtEl>
                                          <p:spTgt spid="43"/>
                                        </p:tgtEl>
                                        <p:attrNameLst>
                                          <p:attrName>style.visibility</p:attrName>
                                        </p:attrNameLst>
                                      </p:cBhvr>
                                      <p:to>
                                        <p:strVal val="visible"/>
                                      </p:to>
                                    </p:set>
                                    <p:animEffect transition="in" filter="wipe(down)">
                                      <p:cBhvr>
                                        <p:cTn id="163" dur="500"/>
                                        <p:tgtEl>
                                          <p:spTgt spid="43"/>
                                        </p:tgtEl>
                                      </p:cBhvr>
                                    </p:animEffect>
                                  </p:childTnLst>
                                </p:cTn>
                              </p:par>
                              <p:par>
                                <p:cTn id="164" presetID="22" presetClass="entr" presetSubtype="4" fill="hold" nodeType="withEffect">
                                  <p:stCondLst>
                                    <p:cond delay="0"/>
                                  </p:stCondLst>
                                  <p:childTnLst>
                                    <p:set>
                                      <p:cBhvr>
                                        <p:cTn id="165" dur="1" fill="hold">
                                          <p:stCondLst>
                                            <p:cond delay="0"/>
                                          </p:stCondLst>
                                        </p:cTn>
                                        <p:tgtEl>
                                          <p:spTgt spid="44"/>
                                        </p:tgtEl>
                                        <p:attrNameLst>
                                          <p:attrName>style.visibility</p:attrName>
                                        </p:attrNameLst>
                                      </p:cBhvr>
                                      <p:to>
                                        <p:strVal val="visible"/>
                                      </p:to>
                                    </p:set>
                                    <p:animEffect transition="in" filter="wipe(down)">
                                      <p:cBhvr>
                                        <p:cTn id="166" dur="500"/>
                                        <p:tgtEl>
                                          <p:spTgt spid="44"/>
                                        </p:tgtEl>
                                      </p:cBhvr>
                                    </p:animEffect>
                                  </p:childTnLst>
                                </p:cTn>
                              </p:par>
                              <p:par>
                                <p:cTn id="167" presetID="22" presetClass="entr" presetSubtype="4" fill="hold" grpId="0" nodeType="withEffect">
                                  <p:stCondLst>
                                    <p:cond delay="0"/>
                                  </p:stCondLst>
                                  <p:childTnLst>
                                    <p:set>
                                      <p:cBhvr>
                                        <p:cTn id="168" dur="1" fill="hold">
                                          <p:stCondLst>
                                            <p:cond delay="0"/>
                                          </p:stCondLst>
                                        </p:cTn>
                                        <p:tgtEl>
                                          <p:spTgt spid="46"/>
                                        </p:tgtEl>
                                        <p:attrNameLst>
                                          <p:attrName>style.visibility</p:attrName>
                                        </p:attrNameLst>
                                      </p:cBhvr>
                                      <p:to>
                                        <p:strVal val="visible"/>
                                      </p:to>
                                    </p:set>
                                    <p:animEffect transition="in" filter="wipe(down)">
                                      <p:cBhvr>
                                        <p:cTn id="169" dur="500"/>
                                        <p:tgtEl>
                                          <p:spTgt spid="46"/>
                                        </p:tgtEl>
                                      </p:cBhvr>
                                    </p:animEffect>
                                  </p:childTnLst>
                                </p:cTn>
                              </p:par>
                            </p:childTnLst>
                          </p:cTn>
                        </p:par>
                      </p:childTnLst>
                    </p:cTn>
                  </p:par>
                  <p:par>
                    <p:cTn id="170" fill="hold">
                      <p:stCondLst>
                        <p:cond delay="indefinite"/>
                      </p:stCondLst>
                      <p:childTnLst>
                        <p:par>
                          <p:cTn id="171" fill="hold">
                            <p:stCondLst>
                              <p:cond delay="0"/>
                            </p:stCondLst>
                            <p:childTnLst>
                              <p:par>
                                <p:cTn id="172" presetID="22" presetClass="entr" presetSubtype="4" fill="hold" nodeType="clickEffect">
                                  <p:stCondLst>
                                    <p:cond delay="0"/>
                                  </p:stCondLst>
                                  <p:childTnLst>
                                    <p:set>
                                      <p:cBhvr>
                                        <p:cTn id="173" dur="1" fill="hold">
                                          <p:stCondLst>
                                            <p:cond delay="0"/>
                                          </p:stCondLst>
                                        </p:cTn>
                                        <p:tgtEl>
                                          <p:spTgt spid="47"/>
                                        </p:tgtEl>
                                        <p:attrNameLst>
                                          <p:attrName>style.visibility</p:attrName>
                                        </p:attrNameLst>
                                      </p:cBhvr>
                                      <p:to>
                                        <p:strVal val="visible"/>
                                      </p:to>
                                    </p:set>
                                    <p:animEffect transition="in" filter="wipe(down)">
                                      <p:cBhvr>
                                        <p:cTn id="174" dur="500"/>
                                        <p:tgtEl>
                                          <p:spTgt spid="47"/>
                                        </p:tgtEl>
                                      </p:cBhvr>
                                    </p:animEffect>
                                  </p:childTnLst>
                                </p:cTn>
                              </p:par>
                            </p:childTnLst>
                          </p:cTn>
                        </p:par>
                      </p:childTnLst>
                    </p:cTn>
                  </p:par>
                  <p:par>
                    <p:cTn id="175" fill="hold">
                      <p:stCondLst>
                        <p:cond delay="indefinite"/>
                      </p:stCondLst>
                      <p:childTnLst>
                        <p:par>
                          <p:cTn id="176" fill="hold">
                            <p:stCondLst>
                              <p:cond delay="0"/>
                            </p:stCondLst>
                            <p:childTnLst>
                              <p:par>
                                <p:cTn id="177" presetID="22" presetClass="entr" presetSubtype="4" fill="hold" grpId="0" nodeType="clickEffect">
                                  <p:stCondLst>
                                    <p:cond delay="0"/>
                                  </p:stCondLst>
                                  <p:childTnLst>
                                    <p:set>
                                      <p:cBhvr>
                                        <p:cTn id="178" dur="1" fill="hold">
                                          <p:stCondLst>
                                            <p:cond delay="0"/>
                                          </p:stCondLst>
                                        </p:cTn>
                                        <p:tgtEl>
                                          <p:spTgt spid="53"/>
                                        </p:tgtEl>
                                        <p:attrNameLst>
                                          <p:attrName>style.visibility</p:attrName>
                                        </p:attrNameLst>
                                      </p:cBhvr>
                                      <p:to>
                                        <p:strVal val="visible"/>
                                      </p:to>
                                    </p:set>
                                    <p:animEffect transition="in" filter="wipe(down)">
                                      <p:cBhvr>
                                        <p:cTn id="179" dur="500"/>
                                        <p:tgtEl>
                                          <p:spTgt spid="53"/>
                                        </p:tgtEl>
                                      </p:cBhvr>
                                    </p:animEffect>
                                  </p:childTnLst>
                                </p:cTn>
                              </p:par>
                            </p:childTnLst>
                          </p:cTn>
                        </p:par>
                      </p:childTnLst>
                    </p:cTn>
                  </p:par>
                  <p:par>
                    <p:cTn id="180" fill="hold">
                      <p:stCondLst>
                        <p:cond delay="indefinite"/>
                      </p:stCondLst>
                      <p:childTnLst>
                        <p:par>
                          <p:cTn id="181" fill="hold">
                            <p:stCondLst>
                              <p:cond delay="0"/>
                            </p:stCondLst>
                            <p:childTnLst>
                              <p:par>
                                <p:cTn id="182" presetID="22" presetClass="entr" presetSubtype="4" fill="hold" grpId="0" nodeType="clickEffect">
                                  <p:stCondLst>
                                    <p:cond delay="0"/>
                                  </p:stCondLst>
                                  <p:childTnLst>
                                    <p:set>
                                      <p:cBhvr>
                                        <p:cTn id="183" dur="1" fill="hold">
                                          <p:stCondLst>
                                            <p:cond delay="0"/>
                                          </p:stCondLst>
                                        </p:cTn>
                                        <p:tgtEl>
                                          <p:spTgt spid="52"/>
                                        </p:tgtEl>
                                        <p:attrNameLst>
                                          <p:attrName>style.visibility</p:attrName>
                                        </p:attrNameLst>
                                      </p:cBhvr>
                                      <p:to>
                                        <p:strVal val="visible"/>
                                      </p:to>
                                    </p:set>
                                    <p:animEffect transition="in" filter="wipe(down)">
                                      <p:cBhvr>
                                        <p:cTn id="184" dur="500"/>
                                        <p:tgtEl>
                                          <p:spTgt spid="52"/>
                                        </p:tgtEl>
                                      </p:cBhvr>
                                    </p:animEffect>
                                  </p:childTnLst>
                                </p:cTn>
                              </p:par>
                            </p:childTnLst>
                          </p:cTn>
                        </p:par>
                      </p:childTnLst>
                    </p:cTn>
                  </p:par>
                  <p:par>
                    <p:cTn id="185" fill="hold">
                      <p:stCondLst>
                        <p:cond delay="indefinite"/>
                      </p:stCondLst>
                      <p:childTnLst>
                        <p:par>
                          <p:cTn id="186" fill="hold">
                            <p:stCondLst>
                              <p:cond delay="0"/>
                            </p:stCondLst>
                            <p:childTnLst>
                              <p:par>
                                <p:cTn id="187" presetID="22" presetClass="entr" presetSubtype="4" fill="hold" grpId="0" nodeType="clickEffect">
                                  <p:stCondLst>
                                    <p:cond delay="0"/>
                                  </p:stCondLst>
                                  <p:childTnLst>
                                    <p:set>
                                      <p:cBhvr>
                                        <p:cTn id="188" dur="1" fill="hold">
                                          <p:stCondLst>
                                            <p:cond delay="0"/>
                                          </p:stCondLst>
                                        </p:cTn>
                                        <p:tgtEl>
                                          <p:spTgt spid="48"/>
                                        </p:tgtEl>
                                        <p:attrNameLst>
                                          <p:attrName>style.visibility</p:attrName>
                                        </p:attrNameLst>
                                      </p:cBhvr>
                                      <p:to>
                                        <p:strVal val="visible"/>
                                      </p:to>
                                    </p:set>
                                    <p:animEffect transition="in" filter="wipe(down)">
                                      <p:cBhvr>
                                        <p:cTn id="189" dur="500"/>
                                        <p:tgtEl>
                                          <p:spTgt spid="48"/>
                                        </p:tgtEl>
                                      </p:cBhvr>
                                    </p:animEffect>
                                  </p:childTnLst>
                                </p:cTn>
                              </p:par>
                            </p:childTnLst>
                          </p:cTn>
                        </p:par>
                      </p:childTnLst>
                    </p:cTn>
                  </p:par>
                  <p:par>
                    <p:cTn id="190" fill="hold">
                      <p:stCondLst>
                        <p:cond delay="indefinite"/>
                      </p:stCondLst>
                      <p:childTnLst>
                        <p:par>
                          <p:cTn id="191" fill="hold">
                            <p:stCondLst>
                              <p:cond delay="0"/>
                            </p:stCondLst>
                            <p:childTnLst>
                              <p:par>
                                <p:cTn id="192" presetID="22" presetClass="entr" presetSubtype="4" fill="hold" grpId="0" nodeType="clickEffect">
                                  <p:stCondLst>
                                    <p:cond delay="0"/>
                                  </p:stCondLst>
                                  <p:childTnLst>
                                    <p:set>
                                      <p:cBhvr>
                                        <p:cTn id="193" dur="1" fill="hold">
                                          <p:stCondLst>
                                            <p:cond delay="0"/>
                                          </p:stCondLst>
                                        </p:cTn>
                                        <p:tgtEl>
                                          <p:spTgt spid="49"/>
                                        </p:tgtEl>
                                        <p:attrNameLst>
                                          <p:attrName>style.visibility</p:attrName>
                                        </p:attrNameLst>
                                      </p:cBhvr>
                                      <p:to>
                                        <p:strVal val="visible"/>
                                      </p:to>
                                    </p:set>
                                    <p:animEffect transition="in" filter="wipe(down)">
                                      <p:cBhvr>
                                        <p:cTn id="194" dur="500"/>
                                        <p:tgtEl>
                                          <p:spTgt spid="49"/>
                                        </p:tgtEl>
                                      </p:cBhvr>
                                    </p:animEffect>
                                  </p:childTnLst>
                                </p:cTn>
                              </p:par>
                            </p:childTnLst>
                          </p:cTn>
                        </p:par>
                      </p:childTnLst>
                    </p:cTn>
                  </p:par>
                  <p:par>
                    <p:cTn id="195" fill="hold">
                      <p:stCondLst>
                        <p:cond delay="indefinite"/>
                      </p:stCondLst>
                      <p:childTnLst>
                        <p:par>
                          <p:cTn id="196" fill="hold">
                            <p:stCondLst>
                              <p:cond delay="0"/>
                            </p:stCondLst>
                            <p:childTnLst>
                              <p:par>
                                <p:cTn id="197" presetID="22" presetClass="entr" presetSubtype="4" fill="hold" grpId="0" nodeType="clickEffect">
                                  <p:stCondLst>
                                    <p:cond delay="0"/>
                                  </p:stCondLst>
                                  <p:childTnLst>
                                    <p:set>
                                      <p:cBhvr>
                                        <p:cTn id="198" dur="1" fill="hold">
                                          <p:stCondLst>
                                            <p:cond delay="0"/>
                                          </p:stCondLst>
                                        </p:cTn>
                                        <p:tgtEl>
                                          <p:spTgt spid="51"/>
                                        </p:tgtEl>
                                        <p:attrNameLst>
                                          <p:attrName>style.visibility</p:attrName>
                                        </p:attrNameLst>
                                      </p:cBhvr>
                                      <p:to>
                                        <p:strVal val="visible"/>
                                      </p:to>
                                    </p:set>
                                    <p:animEffect transition="in" filter="wipe(down)">
                                      <p:cBhvr>
                                        <p:cTn id="199" dur="500"/>
                                        <p:tgtEl>
                                          <p:spTgt spid="51"/>
                                        </p:tgtEl>
                                      </p:cBhvr>
                                    </p:animEffect>
                                  </p:childTnLst>
                                </p:cTn>
                              </p:par>
                            </p:childTnLst>
                          </p:cTn>
                        </p:par>
                      </p:childTnLst>
                    </p:cTn>
                  </p:par>
                  <p:par>
                    <p:cTn id="200" fill="hold">
                      <p:stCondLst>
                        <p:cond delay="indefinite"/>
                      </p:stCondLst>
                      <p:childTnLst>
                        <p:par>
                          <p:cTn id="201" fill="hold">
                            <p:stCondLst>
                              <p:cond delay="0"/>
                            </p:stCondLst>
                            <p:childTnLst>
                              <p:par>
                                <p:cTn id="202" presetID="22" presetClass="entr" presetSubtype="4" fill="hold" grpId="0" nodeType="clickEffect">
                                  <p:stCondLst>
                                    <p:cond delay="0"/>
                                  </p:stCondLst>
                                  <p:childTnLst>
                                    <p:set>
                                      <p:cBhvr>
                                        <p:cTn id="203" dur="1" fill="hold">
                                          <p:stCondLst>
                                            <p:cond delay="0"/>
                                          </p:stCondLst>
                                        </p:cTn>
                                        <p:tgtEl>
                                          <p:spTgt spid="50"/>
                                        </p:tgtEl>
                                        <p:attrNameLst>
                                          <p:attrName>style.visibility</p:attrName>
                                        </p:attrNameLst>
                                      </p:cBhvr>
                                      <p:to>
                                        <p:strVal val="visible"/>
                                      </p:to>
                                    </p:set>
                                    <p:animEffect transition="in" filter="wipe(down)">
                                      <p:cBhvr>
                                        <p:cTn id="204"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10" grpId="0" animBg="1"/>
      <p:bldP spid="11" grpId="0" animBg="1"/>
      <p:bldP spid="12" grpId="0" animBg="1"/>
      <p:bldP spid="3" grpId="0" animBg="1"/>
      <p:bldP spid="6" grpId="0"/>
      <p:bldP spid="9" grpId="0"/>
      <p:bldP spid="16" grpId="0"/>
      <p:bldP spid="17" grpId="0"/>
      <p:bldP spid="18" grpId="0"/>
      <p:bldP spid="19" grpId="0"/>
      <p:bldP spid="20" grpId="0"/>
      <p:bldP spid="21" grpId="0"/>
      <p:bldP spid="22" grpId="0"/>
      <p:bldP spid="23" grpId="0"/>
      <p:bldP spid="24" grpId="0"/>
      <p:bldP spid="25" grpId="0" animBg="1"/>
      <p:bldP spid="28" grpId="0"/>
      <p:bldP spid="29" grpId="0"/>
      <p:bldP spid="32" grpId="0"/>
      <p:bldP spid="33" grpId="0"/>
      <p:bldP spid="34" grpId="0"/>
      <p:bldP spid="35" grpId="0"/>
      <p:bldP spid="36" grpId="0"/>
      <p:bldP spid="37" grpId="0"/>
      <p:bldP spid="38" grpId="0"/>
      <p:bldP spid="39" grpId="0"/>
      <p:bldP spid="40" grpId="0"/>
      <p:bldP spid="41" grpId="0"/>
      <p:bldP spid="42" grpId="0" animBg="1"/>
      <p:bldP spid="45" grpId="0"/>
      <p:bldP spid="46" grpId="0"/>
      <p:bldP spid="48" grpId="0"/>
      <p:bldP spid="49" grpId="0"/>
      <p:bldP spid="50" grpId="0"/>
      <p:bldP spid="51" grpId="0"/>
      <p:bldP spid="52" grpId="0"/>
      <p:bldP spid="5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DF9DE"/>
        </a:solidFill>
        <a:effectLst/>
      </p:bgPr>
    </p:bg>
    <p:spTree>
      <p:nvGrpSpPr>
        <p:cNvPr id="1" name=""/>
        <p:cNvGrpSpPr/>
        <p:nvPr/>
      </p:nvGrpSpPr>
      <p:grpSpPr>
        <a:xfrm>
          <a:off x="0" y="0"/>
          <a:ext cx="0" cy="0"/>
          <a:chOff x="0" y="0"/>
          <a:chExt cx="0" cy="0"/>
        </a:xfrm>
      </p:grpSpPr>
      <p:grpSp>
        <p:nvGrpSpPr>
          <p:cNvPr id="2" name="Group 2"/>
          <p:cNvGrpSpPr/>
          <p:nvPr/>
        </p:nvGrpSpPr>
        <p:grpSpPr>
          <a:xfrm>
            <a:off x="5105400" y="2019300"/>
            <a:ext cx="10744200" cy="4495800"/>
            <a:chOff x="0" y="0"/>
            <a:chExt cx="8543362" cy="5110089"/>
          </a:xfrm>
        </p:grpSpPr>
        <p:grpSp>
          <p:nvGrpSpPr>
            <p:cNvPr id="3" name="Group 3"/>
            <p:cNvGrpSpPr/>
            <p:nvPr/>
          </p:nvGrpSpPr>
          <p:grpSpPr>
            <a:xfrm>
              <a:off x="0" y="0"/>
              <a:ext cx="8543362" cy="5110089"/>
              <a:chOff x="0" y="0"/>
              <a:chExt cx="2167483" cy="1296448"/>
            </a:xfrm>
          </p:grpSpPr>
          <p:sp>
            <p:nvSpPr>
              <p:cNvPr id="4" name="Freeform 4"/>
              <p:cNvSpPr/>
              <p:nvPr/>
            </p:nvSpPr>
            <p:spPr>
              <a:xfrm>
                <a:off x="0" y="0"/>
                <a:ext cx="2167483" cy="1296448"/>
              </a:xfrm>
              <a:custGeom>
                <a:avLst/>
                <a:gdLst/>
                <a:ahLst/>
                <a:cxnLst/>
                <a:rect l="l" t="t" r="r" b="b"/>
                <a:pathLst>
                  <a:path w="2167483" h="1296448">
                    <a:moveTo>
                      <a:pt x="2043023" y="1296448"/>
                    </a:moveTo>
                    <a:lnTo>
                      <a:pt x="124460" y="1296448"/>
                    </a:lnTo>
                    <a:cubicBezTo>
                      <a:pt x="55880" y="1296448"/>
                      <a:pt x="0" y="1240568"/>
                      <a:pt x="0" y="1171988"/>
                    </a:cubicBezTo>
                    <a:lnTo>
                      <a:pt x="0" y="124460"/>
                    </a:lnTo>
                    <a:cubicBezTo>
                      <a:pt x="0" y="55880"/>
                      <a:pt x="55880" y="0"/>
                      <a:pt x="124460" y="0"/>
                    </a:cubicBezTo>
                    <a:lnTo>
                      <a:pt x="2043023" y="0"/>
                    </a:lnTo>
                    <a:cubicBezTo>
                      <a:pt x="2111603" y="0"/>
                      <a:pt x="2167483" y="55880"/>
                      <a:pt x="2167483" y="124460"/>
                    </a:cubicBezTo>
                    <a:lnTo>
                      <a:pt x="2167483" y="1171988"/>
                    </a:lnTo>
                    <a:cubicBezTo>
                      <a:pt x="2167483" y="1240568"/>
                      <a:pt x="2111603" y="1296448"/>
                      <a:pt x="2043023" y="1296448"/>
                    </a:cubicBezTo>
                    <a:close/>
                  </a:path>
                </a:pathLst>
              </a:custGeom>
              <a:solidFill>
                <a:srgbClr val="FFBAB3"/>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TextBox 5"/>
            <p:cNvSpPr txBox="1"/>
            <p:nvPr/>
          </p:nvSpPr>
          <p:spPr>
            <a:xfrm>
              <a:off x="839261" y="1327258"/>
              <a:ext cx="1337132" cy="812959"/>
            </a:xfrm>
            <a:prstGeom prst="rect">
              <a:avLst/>
            </a:prstGeom>
          </p:spPr>
          <p:txBody>
            <a:bodyPr wrap="square" lIns="0" tIns="0" rIns="0" bIns="0" rtlCol="0" anchor="t">
              <a:spAutoFit/>
            </a:bodyPr>
            <a:lstStyle/>
            <a:p>
              <a:pPr marL="0" marR="0" lvl="0" indent="0" algn="l" defTabSz="914400" rtl="0" eaLnBrk="1" fontAlgn="auto" latinLnBrk="0" hangingPunct="1">
                <a:lnSpc>
                  <a:spcPts val="4680"/>
                </a:lnSpc>
                <a:spcBef>
                  <a:spcPts val="0"/>
                </a:spcBef>
                <a:spcAft>
                  <a:spcPts val="0"/>
                </a:spcAft>
                <a:buClrTx/>
                <a:buSzTx/>
                <a:buFontTx/>
                <a:buNone/>
                <a:tabLst/>
                <a:defRPr/>
              </a:pPr>
              <a:endParaRPr kumimoji="0" lang="en-US" sz="5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 name="TextBox 6"/>
            <p:cNvSpPr txBox="1"/>
            <p:nvPr/>
          </p:nvSpPr>
          <p:spPr>
            <a:xfrm>
              <a:off x="511443" y="1902502"/>
              <a:ext cx="7646607" cy="475429"/>
            </a:xfrm>
            <a:prstGeom prst="rect">
              <a:avLst/>
            </a:prstGeom>
          </p:spPr>
          <p:txBody>
            <a:bodyPr lIns="0" tIns="0" rIns="0" bIns="0" rtlCol="0" anchor="t">
              <a:spAutoFit/>
            </a:bodyPr>
            <a:lstStyle/>
            <a:p>
              <a:pPr marL="0" marR="0" lvl="0" indent="0" algn="l" defTabSz="914400" rtl="0" eaLnBrk="1" fontAlgn="auto" latinLnBrk="0" hangingPunct="1">
                <a:lnSpc>
                  <a:spcPts val="312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p>
          </p:txBody>
        </p:sp>
      </p:grpSp>
      <p:sp>
        <p:nvSpPr>
          <p:cNvPr id="13" name="AutoShape 13"/>
          <p:cNvSpPr/>
          <p:nvPr/>
        </p:nvSpPr>
        <p:spPr>
          <a:xfrm>
            <a:off x="0" y="8808068"/>
            <a:ext cx="18288000" cy="1478932"/>
          </a:xfrm>
          <a:prstGeom prst="rect">
            <a:avLst/>
          </a:prstGeom>
          <a:solidFill>
            <a:srgbClr val="84653C"/>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4" name="Picture 1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999074" y="3674866"/>
            <a:ext cx="3338121" cy="7746694"/>
          </a:xfrm>
          <a:prstGeom prst="rect">
            <a:avLst/>
          </a:prstGeom>
        </p:spPr>
      </p:pic>
      <p:pic>
        <p:nvPicPr>
          <p:cNvPr id="8" name="Picture 7" descr="A logo with a black background&#10;&#10;Description automatically generated">
            <a:extLst>
              <a:ext uri="{FF2B5EF4-FFF2-40B4-BE49-F238E27FC236}">
                <a16:creationId xmlns:a16="http://schemas.microsoft.com/office/drawing/2014/main" id="{AF2696BF-2558-8BE2-396B-9E49779F51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53200" y="1790700"/>
            <a:ext cx="8315665" cy="6425741"/>
          </a:xfrm>
          <a:prstGeom prst="rect">
            <a:avLst/>
          </a:prstGeom>
        </p:spPr>
      </p:pic>
    </p:spTree>
    <p:extLst>
      <p:ext uri="{BB962C8B-B14F-4D97-AF65-F5344CB8AC3E}">
        <p14:creationId xmlns:p14="http://schemas.microsoft.com/office/powerpoint/2010/main" val="417765710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DF9DE"/>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A59CD3B-E4D1-2BF1-E88E-7EAAB188D038}"/>
              </a:ext>
            </a:extLst>
          </p:cNvPr>
          <p:cNvGrpSpPr/>
          <p:nvPr/>
        </p:nvGrpSpPr>
        <p:grpSpPr>
          <a:xfrm>
            <a:off x="304800" y="495300"/>
            <a:ext cx="17373600" cy="2362200"/>
            <a:chOff x="304800" y="495300"/>
            <a:chExt cx="17373600" cy="2362200"/>
          </a:xfrm>
        </p:grpSpPr>
        <p:sp>
          <p:nvSpPr>
            <p:cNvPr id="3" name="Oval 2">
              <a:extLst>
                <a:ext uri="{FF2B5EF4-FFF2-40B4-BE49-F238E27FC236}">
                  <a16:creationId xmlns:a16="http://schemas.microsoft.com/office/drawing/2014/main" id="{94A8C90A-D2AE-AC31-43FB-448A30C69D83}"/>
                </a:ext>
              </a:extLst>
            </p:cNvPr>
            <p:cNvSpPr/>
            <p:nvPr/>
          </p:nvSpPr>
          <p:spPr>
            <a:xfrm>
              <a:off x="304800" y="647700"/>
              <a:ext cx="914400" cy="914400"/>
            </a:xfrm>
            <a:prstGeom prst="ellipse">
              <a:avLst/>
            </a:prstGeom>
            <a:solidFill>
              <a:schemeClr val="accent1">
                <a:lumMod val="60000"/>
                <a:lumOff val="4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6600" dirty="0">
                  <a:latin typeface="SVN-Nexa Rush Script" panose="020B0606040200020203" pitchFamily="34" charset="0"/>
                </a:rPr>
                <a:t>1</a:t>
              </a:r>
              <a:endParaRPr lang="vi-VN" sz="6600" dirty="0"/>
            </a:p>
          </p:txBody>
        </p:sp>
        <p:sp>
          <p:nvSpPr>
            <p:cNvPr id="4" name="TextBox 3">
              <a:extLst>
                <a:ext uri="{FF2B5EF4-FFF2-40B4-BE49-F238E27FC236}">
                  <a16:creationId xmlns:a16="http://schemas.microsoft.com/office/drawing/2014/main" id="{0DD273B8-5829-4C4C-AC81-E90F2029AB22}"/>
                </a:ext>
              </a:extLst>
            </p:cNvPr>
            <p:cNvSpPr txBox="1"/>
            <p:nvPr/>
          </p:nvSpPr>
          <p:spPr>
            <a:xfrm>
              <a:off x="1295400" y="495300"/>
              <a:ext cx="16383000" cy="2308324"/>
            </a:xfrm>
            <a:prstGeom prst="rect">
              <a:avLst/>
            </a:prstGeom>
            <a:noFill/>
          </p:spPr>
          <p:txBody>
            <a:bodyPr wrap="square">
              <a:spAutoFit/>
            </a:bodyPr>
            <a:lstStyle/>
            <a:p>
              <a:pPr algn="just"/>
              <a:r>
                <a:rPr lang="vi-VN" sz="4800" b="1" dirty="0">
                  <a:solidFill>
                    <a:srgbClr val="002060"/>
                  </a:solidFill>
                  <a:latin typeface="Calibri" panose="020F0502020204030204" pitchFamily="34" charset="0"/>
                  <a:cs typeface="Calibri" panose="020F0502020204030204" pitchFamily="34" charset="0"/>
                </a:rPr>
                <a:t>Một chú rồng nhổ 4 chiếc răng sâu và trả cho nha sĩ 15,4 kg kẹo. Biết số kẹo phải trả khi nhổ mỗi chiếc răng sâu là như nhau. Vậy để nhổ mỗi chiếc răng sâu chú rồng phải trả</a:t>
              </a:r>
              <a:r>
                <a:rPr lang="en-US" sz="4800" b="1" dirty="0">
                  <a:solidFill>
                    <a:srgbClr val="002060"/>
                  </a:solidFill>
                  <a:latin typeface="Calibri" panose="020F0502020204030204" pitchFamily="34" charset="0"/>
                  <a:cs typeface="Calibri" panose="020F0502020204030204" pitchFamily="34" charset="0"/>
                </a:rPr>
                <a:t>         kg </a:t>
              </a:r>
              <a:r>
                <a:rPr lang="en-US" sz="4800" b="1" dirty="0" err="1">
                  <a:solidFill>
                    <a:srgbClr val="002060"/>
                  </a:solidFill>
                  <a:latin typeface="Calibri" panose="020F0502020204030204" pitchFamily="34" charset="0"/>
                  <a:cs typeface="Calibri" panose="020F0502020204030204" pitchFamily="34" charset="0"/>
                </a:rPr>
                <a:t>kẹo</a:t>
              </a:r>
              <a:r>
                <a:rPr lang="en-US" sz="4800" b="1" dirty="0">
                  <a:solidFill>
                    <a:srgbClr val="002060"/>
                  </a:solidFill>
                  <a:latin typeface="Calibri" panose="020F0502020204030204" pitchFamily="34" charset="0"/>
                  <a:cs typeface="Calibri" panose="020F0502020204030204" pitchFamily="34" charset="0"/>
                </a:rPr>
                <a:t>.</a:t>
              </a:r>
              <a:endParaRPr lang="vi-VN" sz="4800" b="1" dirty="0">
                <a:solidFill>
                  <a:srgbClr val="002060"/>
                </a:solidFill>
                <a:latin typeface="Calibri" panose="020F0502020204030204" pitchFamily="34" charset="0"/>
                <a:cs typeface="Calibri" panose="020F0502020204030204" pitchFamily="34" charset="0"/>
              </a:endParaRPr>
            </a:p>
          </p:txBody>
        </p:sp>
        <p:sp>
          <p:nvSpPr>
            <p:cNvPr id="5" name="Rectangle: Rounded Corners 4">
              <a:extLst>
                <a:ext uri="{FF2B5EF4-FFF2-40B4-BE49-F238E27FC236}">
                  <a16:creationId xmlns:a16="http://schemas.microsoft.com/office/drawing/2014/main" id="{E52BB3A8-E649-DE20-E22C-D4E1D570CE74}"/>
                </a:ext>
              </a:extLst>
            </p:cNvPr>
            <p:cNvSpPr/>
            <p:nvPr/>
          </p:nvSpPr>
          <p:spPr>
            <a:xfrm>
              <a:off x="12573000" y="2095500"/>
              <a:ext cx="990600" cy="76200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a:solidFill>
                    <a:srgbClr val="002060"/>
                  </a:solidFill>
                </a:rPr>
                <a:t>?</a:t>
              </a:r>
            </a:p>
          </p:txBody>
        </p:sp>
      </p:grpSp>
      <p:pic>
        <p:nvPicPr>
          <p:cNvPr id="11" name="Picture 10">
            <a:extLst>
              <a:ext uri="{FF2B5EF4-FFF2-40B4-BE49-F238E27FC236}">
                <a16:creationId xmlns:a16="http://schemas.microsoft.com/office/drawing/2014/main" id="{BB0E7E5D-925C-316E-7E5C-503E224EEAD2}"/>
              </a:ext>
            </a:extLst>
          </p:cNvPr>
          <p:cNvPicPr>
            <a:picLocks noChangeAspect="1"/>
          </p:cNvPicPr>
          <p:nvPr/>
        </p:nvPicPr>
        <p:blipFill>
          <a:blip r:embed="rId2"/>
          <a:stretch>
            <a:fillRect/>
          </a:stretch>
        </p:blipFill>
        <p:spPr>
          <a:xfrm>
            <a:off x="13639800" y="3619500"/>
            <a:ext cx="4343400" cy="5204482"/>
          </a:xfrm>
          <a:prstGeom prst="rect">
            <a:avLst/>
          </a:prstGeom>
        </p:spPr>
      </p:pic>
      <p:sp>
        <p:nvSpPr>
          <p:cNvPr id="12" name="TextBox 11">
            <a:extLst>
              <a:ext uri="{FF2B5EF4-FFF2-40B4-BE49-F238E27FC236}">
                <a16:creationId xmlns:a16="http://schemas.microsoft.com/office/drawing/2014/main" id="{1E6E3B61-1022-6142-889F-9DEBE259BB19}"/>
              </a:ext>
            </a:extLst>
          </p:cNvPr>
          <p:cNvSpPr txBox="1"/>
          <p:nvPr/>
        </p:nvSpPr>
        <p:spPr>
          <a:xfrm>
            <a:off x="533400" y="3314700"/>
            <a:ext cx="6705600" cy="1938992"/>
          </a:xfrm>
          <a:prstGeom prst="rect">
            <a:avLst/>
          </a:prstGeom>
          <a:noFill/>
        </p:spPr>
        <p:txBody>
          <a:bodyPr wrap="square" rtlCol="0">
            <a:spAutoFit/>
          </a:bodyPr>
          <a:lstStyle/>
          <a:p>
            <a:pPr algn="ctr"/>
            <a:r>
              <a:rPr lang="en-US" sz="4000" b="1" i="0" dirty="0" err="1">
                <a:solidFill>
                  <a:srgbClr val="FF0000"/>
                </a:solidFill>
                <a:effectLst/>
                <a:latin typeface="Cambria" panose="02040503050406030204" pitchFamily="18" charset="0"/>
                <a:ea typeface="Cambria" panose="02040503050406030204" pitchFamily="18" charset="0"/>
              </a:rPr>
              <a:t>Tóm</a:t>
            </a:r>
            <a:r>
              <a:rPr lang="en-US" sz="4000" b="1" i="0" dirty="0">
                <a:solidFill>
                  <a:srgbClr val="FF0000"/>
                </a:solidFill>
                <a:effectLst/>
                <a:latin typeface="Cambria" panose="02040503050406030204" pitchFamily="18" charset="0"/>
                <a:ea typeface="Cambria" panose="02040503050406030204" pitchFamily="18" charset="0"/>
              </a:rPr>
              <a:t> </a:t>
            </a:r>
            <a:r>
              <a:rPr lang="en-US" sz="4000" b="1" i="0" dirty="0" err="1">
                <a:solidFill>
                  <a:srgbClr val="FF0000"/>
                </a:solidFill>
                <a:effectLst/>
                <a:latin typeface="Cambria" panose="02040503050406030204" pitchFamily="18" charset="0"/>
                <a:ea typeface="Cambria" panose="02040503050406030204" pitchFamily="18" charset="0"/>
              </a:rPr>
              <a:t>tắt</a:t>
            </a:r>
            <a:r>
              <a:rPr lang="en-US" sz="4000" b="1" i="0" dirty="0">
                <a:solidFill>
                  <a:srgbClr val="FF0000"/>
                </a:solidFill>
                <a:effectLst/>
                <a:latin typeface="Cambria" panose="02040503050406030204" pitchFamily="18" charset="0"/>
                <a:ea typeface="Cambria" panose="02040503050406030204" pitchFamily="18" charset="0"/>
              </a:rPr>
              <a:t>:</a:t>
            </a:r>
            <a:endParaRPr lang="en-US" sz="4000" b="0" i="0" dirty="0">
              <a:solidFill>
                <a:srgbClr val="FF0000"/>
              </a:solidFill>
              <a:effectLst/>
              <a:latin typeface="Cambria" panose="02040503050406030204" pitchFamily="18" charset="0"/>
              <a:ea typeface="Cambria" panose="02040503050406030204" pitchFamily="18" charset="0"/>
            </a:endParaRPr>
          </a:p>
          <a:p>
            <a:r>
              <a:rPr lang="en-US" sz="4000" b="0" i="0" dirty="0">
                <a:solidFill>
                  <a:srgbClr val="FF0000"/>
                </a:solidFill>
                <a:effectLst/>
                <a:latin typeface="Cambria" panose="02040503050406030204" pitchFamily="18" charset="0"/>
                <a:ea typeface="Cambria" panose="02040503050406030204" pitchFamily="18" charset="0"/>
              </a:rPr>
              <a:t>4 </a:t>
            </a:r>
            <a:r>
              <a:rPr lang="en-US" sz="4000" b="0" i="0" dirty="0" err="1">
                <a:solidFill>
                  <a:srgbClr val="FF0000"/>
                </a:solidFill>
                <a:effectLst/>
                <a:latin typeface="Cambria" panose="02040503050406030204" pitchFamily="18" charset="0"/>
                <a:ea typeface="Cambria" panose="02040503050406030204" pitchFamily="18" charset="0"/>
              </a:rPr>
              <a:t>chiếc</a:t>
            </a:r>
            <a:r>
              <a:rPr lang="en-US" sz="4000" b="0" i="0" dirty="0">
                <a:solidFill>
                  <a:srgbClr val="FF0000"/>
                </a:solidFill>
                <a:effectLst/>
                <a:latin typeface="Cambria" panose="02040503050406030204" pitchFamily="18" charset="0"/>
                <a:ea typeface="Cambria" panose="02040503050406030204" pitchFamily="18" charset="0"/>
              </a:rPr>
              <a:t> </a:t>
            </a:r>
            <a:r>
              <a:rPr lang="en-US" sz="4000" b="0" i="0" dirty="0" err="1">
                <a:solidFill>
                  <a:srgbClr val="FF0000"/>
                </a:solidFill>
                <a:effectLst/>
                <a:latin typeface="Cambria" panose="02040503050406030204" pitchFamily="18" charset="0"/>
                <a:ea typeface="Cambria" panose="02040503050406030204" pitchFamily="18" charset="0"/>
              </a:rPr>
              <a:t>răng</a:t>
            </a:r>
            <a:r>
              <a:rPr lang="en-US" sz="4000" b="0" i="0" dirty="0">
                <a:solidFill>
                  <a:srgbClr val="FF0000"/>
                </a:solidFill>
                <a:effectLst/>
                <a:latin typeface="Cambria" panose="02040503050406030204" pitchFamily="18" charset="0"/>
                <a:ea typeface="Cambria" panose="02040503050406030204" pitchFamily="18" charset="0"/>
              </a:rPr>
              <a:t>: 15,4 kg </a:t>
            </a:r>
            <a:r>
              <a:rPr lang="en-US" sz="4000" b="0" i="0" dirty="0" err="1">
                <a:solidFill>
                  <a:srgbClr val="FF0000"/>
                </a:solidFill>
                <a:effectLst/>
                <a:latin typeface="Cambria" panose="02040503050406030204" pitchFamily="18" charset="0"/>
                <a:ea typeface="Cambria" panose="02040503050406030204" pitchFamily="18" charset="0"/>
              </a:rPr>
              <a:t>kẹo</a:t>
            </a:r>
            <a:endParaRPr lang="en-US" sz="4000" b="0" i="0" dirty="0">
              <a:solidFill>
                <a:srgbClr val="FF0000"/>
              </a:solidFill>
              <a:effectLst/>
              <a:latin typeface="Cambria" panose="02040503050406030204" pitchFamily="18" charset="0"/>
              <a:ea typeface="Cambria" panose="02040503050406030204" pitchFamily="18" charset="0"/>
            </a:endParaRPr>
          </a:p>
          <a:p>
            <a:r>
              <a:rPr lang="en-US" sz="4000" b="0" i="0" dirty="0">
                <a:solidFill>
                  <a:srgbClr val="FF0000"/>
                </a:solidFill>
                <a:effectLst/>
                <a:latin typeface="Cambria" panose="02040503050406030204" pitchFamily="18" charset="0"/>
                <a:ea typeface="Cambria" panose="02040503050406030204" pitchFamily="18" charset="0"/>
              </a:rPr>
              <a:t>1 </a:t>
            </a:r>
            <a:r>
              <a:rPr lang="en-US" sz="4000" b="0" i="0" dirty="0" err="1">
                <a:solidFill>
                  <a:srgbClr val="FF0000"/>
                </a:solidFill>
                <a:effectLst/>
                <a:latin typeface="Cambria" panose="02040503050406030204" pitchFamily="18" charset="0"/>
                <a:ea typeface="Cambria" panose="02040503050406030204" pitchFamily="18" charset="0"/>
              </a:rPr>
              <a:t>chiếc</a:t>
            </a:r>
            <a:r>
              <a:rPr lang="en-US" sz="4000" b="0" i="0" dirty="0">
                <a:solidFill>
                  <a:srgbClr val="FF0000"/>
                </a:solidFill>
                <a:effectLst/>
                <a:latin typeface="Cambria" panose="02040503050406030204" pitchFamily="18" charset="0"/>
                <a:ea typeface="Cambria" panose="02040503050406030204" pitchFamily="18" charset="0"/>
              </a:rPr>
              <a:t> </a:t>
            </a:r>
            <a:r>
              <a:rPr lang="en-US" sz="4000" b="0" i="0" dirty="0" err="1">
                <a:solidFill>
                  <a:srgbClr val="FF0000"/>
                </a:solidFill>
                <a:effectLst/>
                <a:latin typeface="Cambria" panose="02040503050406030204" pitchFamily="18" charset="0"/>
                <a:ea typeface="Cambria" panose="02040503050406030204" pitchFamily="18" charset="0"/>
              </a:rPr>
              <a:t>răng</a:t>
            </a:r>
            <a:r>
              <a:rPr lang="en-US" sz="4000" b="0" i="0" dirty="0">
                <a:solidFill>
                  <a:srgbClr val="FF0000"/>
                </a:solidFill>
                <a:effectLst/>
                <a:latin typeface="Cambria" panose="02040503050406030204" pitchFamily="18" charset="0"/>
                <a:ea typeface="Cambria" panose="02040503050406030204" pitchFamily="18" charset="0"/>
              </a:rPr>
              <a:t>: ? kg </a:t>
            </a:r>
            <a:r>
              <a:rPr lang="en-US" sz="4000" b="0" i="0" dirty="0" err="1">
                <a:solidFill>
                  <a:srgbClr val="FF0000"/>
                </a:solidFill>
                <a:effectLst/>
                <a:latin typeface="Cambria" panose="02040503050406030204" pitchFamily="18" charset="0"/>
                <a:ea typeface="Cambria" panose="02040503050406030204" pitchFamily="18" charset="0"/>
              </a:rPr>
              <a:t>kẹo</a:t>
            </a:r>
            <a:endParaRPr lang="en-US" sz="4000" b="0" i="0" dirty="0">
              <a:solidFill>
                <a:srgbClr val="FF0000"/>
              </a:solidFill>
              <a:effectLst/>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58269800-0410-4E73-D474-820525D34B63}"/>
              </a:ext>
            </a:extLst>
          </p:cNvPr>
          <p:cNvSpPr txBox="1"/>
          <p:nvPr/>
        </p:nvSpPr>
        <p:spPr>
          <a:xfrm>
            <a:off x="762000" y="5753100"/>
            <a:ext cx="11353800" cy="3170099"/>
          </a:xfrm>
          <a:prstGeom prst="rect">
            <a:avLst/>
          </a:prstGeom>
          <a:noFill/>
        </p:spPr>
        <p:txBody>
          <a:bodyPr wrap="square" rtlCol="0">
            <a:spAutoFit/>
          </a:bodyPr>
          <a:lstStyle/>
          <a:p>
            <a:pPr algn="ctr"/>
            <a:r>
              <a:rPr lang="en-US" sz="4000" b="1" dirty="0" err="1">
                <a:solidFill>
                  <a:srgbClr val="FF0000"/>
                </a:solidFill>
                <a:latin typeface="Cambria" panose="02040503050406030204" pitchFamily="18" charset="0"/>
                <a:ea typeface="Cambria" panose="02040503050406030204" pitchFamily="18" charset="0"/>
              </a:rPr>
              <a:t>Bài</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giải</a:t>
            </a:r>
            <a:r>
              <a:rPr lang="en-US" sz="4000" b="1" dirty="0">
                <a:solidFill>
                  <a:srgbClr val="FF0000"/>
                </a:solidFill>
                <a:latin typeface="Cambria" panose="02040503050406030204" pitchFamily="18" charset="0"/>
                <a:ea typeface="Cambria" panose="02040503050406030204" pitchFamily="18" charset="0"/>
              </a:rPr>
              <a:t>:</a:t>
            </a:r>
          </a:p>
          <a:p>
            <a:pPr algn="ctr"/>
            <a:r>
              <a:rPr lang="en-US" sz="4000" b="1" dirty="0" err="1">
                <a:solidFill>
                  <a:srgbClr val="FF0000"/>
                </a:solidFill>
                <a:latin typeface="Cambria" panose="02040503050406030204" pitchFamily="18" charset="0"/>
                <a:ea typeface="Cambria" panose="02040503050406030204" pitchFamily="18" charset="0"/>
              </a:rPr>
              <a:t>Để</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nhổ</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mỗi</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chiếc</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răng</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sâu</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chú</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rồng</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phải</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trả</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số</a:t>
            </a:r>
            <a:r>
              <a:rPr lang="en-US" sz="4000" b="1" dirty="0">
                <a:solidFill>
                  <a:srgbClr val="FF0000"/>
                </a:solidFill>
                <a:latin typeface="Cambria" panose="02040503050406030204" pitchFamily="18" charset="0"/>
                <a:ea typeface="Cambria" panose="02040503050406030204" pitchFamily="18" charset="0"/>
              </a:rPr>
              <a:t> kg </a:t>
            </a:r>
            <a:r>
              <a:rPr lang="en-US" sz="4000" b="1" dirty="0" err="1">
                <a:solidFill>
                  <a:srgbClr val="FF0000"/>
                </a:solidFill>
                <a:latin typeface="Cambria" panose="02040503050406030204" pitchFamily="18" charset="0"/>
                <a:ea typeface="Cambria" panose="02040503050406030204" pitchFamily="18" charset="0"/>
              </a:rPr>
              <a:t>kẹo</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là</a:t>
            </a:r>
            <a:r>
              <a:rPr lang="en-US" sz="4000" b="1" dirty="0">
                <a:solidFill>
                  <a:srgbClr val="FF0000"/>
                </a:solidFill>
                <a:latin typeface="Cambria" panose="02040503050406030204" pitchFamily="18" charset="0"/>
                <a:ea typeface="Cambria" panose="02040503050406030204" pitchFamily="18" charset="0"/>
              </a:rPr>
              <a:t>:</a:t>
            </a:r>
          </a:p>
          <a:p>
            <a:pPr algn="ctr"/>
            <a:r>
              <a:rPr lang="en-US" sz="4000" b="1" dirty="0">
                <a:solidFill>
                  <a:srgbClr val="FF0000"/>
                </a:solidFill>
                <a:latin typeface="Cambria" panose="02040503050406030204" pitchFamily="18" charset="0"/>
                <a:ea typeface="Cambria" panose="02040503050406030204" pitchFamily="18" charset="0"/>
              </a:rPr>
              <a:t>15,4 : 4 = 3,85 (kg)</a:t>
            </a:r>
          </a:p>
          <a:p>
            <a:pPr algn="r"/>
            <a:r>
              <a:rPr lang="en-US" sz="4000" b="1" dirty="0" err="1">
                <a:solidFill>
                  <a:srgbClr val="FF0000"/>
                </a:solidFill>
                <a:latin typeface="Cambria" panose="02040503050406030204" pitchFamily="18" charset="0"/>
                <a:ea typeface="Cambria" panose="02040503050406030204" pitchFamily="18" charset="0"/>
              </a:rPr>
              <a:t>Đáp</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số</a:t>
            </a:r>
            <a:r>
              <a:rPr lang="en-US" sz="4000" b="1" dirty="0">
                <a:solidFill>
                  <a:srgbClr val="FF0000"/>
                </a:solidFill>
                <a:latin typeface="Cambria" panose="02040503050406030204" pitchFamily="18" charset="0"/>
                <a:ea typeface="Cambria" panose="02040503050406030204" pitchFamily="18" charset="0"/>
              </a:rPr>
              <a:t>: 3,85 kg </a:t>
            </a:r>
            <a:r>
              <a:rPr lang="en-US" sz="4000" b="1" dirty="0" err="1">
                <a:solidFill>
                  <a:srgbClr val="FF0000"/>
                </a:solidFill>
                <a:latin typeface="Cambria" panose="02040503050406030204" pitchFamily="18" charset="0"/>
                <a:ea typeface="Cambria" panose="02040503050406030204" pitchFamily="18" charset="0"/>
              </a:rPr>
              <a:t>kẹo</a:t>
            </a:r>
            <a:endParaRPr lang="en-US" sz="4000" b="0" i="0" dirty="0">
              <a:solidFill>
                <a:srgbClr val="FF0000"/>
              </a:solidFill>
              <a:effectLst/>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down)">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DF9DE"/>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A59CD3B-E4D1-2BF1-E88E-7EAAB188D038}"/>
              </a:ext>
            </a:extLst>
          </p:cNvPr>
          <p:cNvGrpSpPr/>
          <p:nvPr/>
        </p:nvGrpSpPr>
        <p:grpSpPr>
          <a:xfrm>
            <a:off x="304800" y="266700"/>
            <a:ext cx="17373600" cy="2585323"/>
            <a:chOff x="304800" y="266700"/>
            <a:chExt cx="17373600" cy="2585323"/>
          </a:xfrm>
        </p:grpSpPr>
        <p:sp>
          <p:nvSpPr>
            <p:cNvPr id="3" name="Oval 2">
              <a:extLst>
                <a:ext uri="{FF2B5EF4-FFF2-40B4-BE49-F238E27FC236}">
                  <a16:creationId xmlns:a16="http://schemas.microsoft.com/office/drawing/2014/main" id="{94A8C90A-D2AE-AC31-43FB-448A30C69D83}"/>
                </a:ext>
              </a:extLst>
            </p:cNvPr>
            <p:cNvSpPr/>
            <p:nvPr/>
          </p:nvSpPr>
          <p:spPr>
            <a:xfrm>
              <a:off x="304800" y="647700"/>
              <a:ext cx="914400" cy="914400"/>
            </a:xfrm>
            <a:prstGeom prst="ellipse">
              <a:avLst/>
            </a:prstGeom>
            <a:solidFill>
              <a:schemeClr val="accent1">
                <a:lumMod val="60000"/>
                <a:lumOff val="4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a:ln>
                    <a:noFill/>
                  </a:ln>
                  <a:solidFill>
                    <a:prstClr val="white"/>
                  </a:solidFill>
                  <a:effectLst/>
                  <a:uLnTx/>
                  <a:uFillTx/>
                  <a:latin typeface="SVN-Nexa Rush Script" panose="020B0606040200020203" pitchFamily="34" charset="0"/>
                  <a:ea typeface="+mn-ea"/>
                  <a:cs typeface="+mn-cs"/>
                </a:rPr>
                <a:t>2</a:t>
              </a:r>
              <a:endParaRPr kumimoji="0" lang="vi-VN" sz="66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4" name="TextBox 3">
              <a:extLst>
                <a:ext uri="{FF2B5EF4-FFF2-40B4-BE49-F238E27FC236}">
                  <a16:creationId xmlns:a16="http://schemas.microsoft.com/office/drawing/2014/main" id="{0DD273B8-5829-4C4C-AC81-E90F2029AB22}"/>
                </a:ext>
              </a:extLst>
            </p:cNvPr>
            <p:cNvSpPr txBox="1"/>
            <p:nvPr/>
          </p:nvSpPr>
          <p:spPr>
            <a:xfrm>
              <a:off x="1295400" y="266700"/>
              <a:ext cx="16383000" cy="258532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Mặt sàn một nhà kính trồng rau dạng hình chữ nhật có diện tích 292,8 m2 và chiều rộng 9,6 m. Tính chiều dài của mặt sàn nhà kính đó.</a:t>
              </a:r>
            </a:p>
          </p:txBody>
        </p:sp>
      </p:grpSp>
      <p:sp>
        <p:nvSpPr>
          <p:cNvPr id="2" name="TextBox 1">
            <a:extLst>
              <a:ext uri="{FF2B5EF4-FFF2-40B4-BE49-F238E27FC236}">
                <a16:creationId xmlns:a16="http://schemas.microsoft.com/office/drawing/2014/main" id="{ABF9E72B-7905-581D-CC0D-E4BCBC2B83D6}"/>
              </a:ext>
            </a:extLst>
          </p:cNvPr>
          <p:cNvSpPr txBox="1"/>
          <p:nvPr/>
        </p:nvSpPr>
        <p:spPr>
          <a:xfrm>
            <a:off x="457200" y="3467100"/>
            <a:ext cx="7620000" cy="2554545"/>
          </a:xfrm>
          <a:prstGeom prst="rect">
            <a:avLst/>
          </a:prstGeom>
          <a:noFill/>
        </p:spPr>
        <p:txBody>
          <a:bodyPr wrap="square" rtlCol="0">
            <a:spAutoFit/>
          </a:bodyPr>
          <a:lstStyle/>
          <a:p>
            <a:pPr algn="ctr"/>
            <a:r>
              <a:rPr lang="en-US" sz="4000" b="1" i="0" dirty="0" err="1">
                <a:solidFill>
                  <a:srgbClr val="FF0000"/>
                </a:solidFill>
                <a:effectLst/>
                <a:latin typeface="Cambria" panose="02040503050406030204" pitchFamily="18" charset="0"/>
                <a:ea typeface="Cambria" panose="02040503050406030204" pitchFamily="18" charset="0"/>
              </a:rPr>
              <a:t>Tóm</a:t>
            </a:r>
            <a:r>
              <a:rPr lang="en-US" sz="4000" b="1" i="0" dirty="0">
                <a:solidFill>
                  <a:srgbClr val="FF0000"/>
                </a:solidFill>
                <a:effectLst/>
                <a:latin typeface="Cambria" panose="02040503050406030204" pitchFamily="18" charset="0"/>
                <a:ea typeface="Cambria" panose="02040503050406030204" pitchFamily="18" charset="0"/>
              </a:rPr>
              <a:t> </a:t>
            </a:r>
            <a:r>
              <a:rPr lang="en-US" sz="4000" b="1" i="0" dirty="0" err="1">
                <a:solidFill>
                  <a:srgbClr val="FF0000"/>
                </a:solidFill>
                <a:effectLst/>
                <a:latin typeface="Cambria" panose="02040503050406030204" pitchFamily="18" charset="0"/>
                <a:ea typeface="Cambria" panose="02040503050406030204" pitchFamily="18" charset="0"/>
              </a:rPr>
              <a:t>tắt</a:t>
            </a:r>
            <a:r>
              <a:rPr lang="en-US" sz="4000" b="1" i="0" dirty="0">
                <a:solidFill>
                  <a:srgbClr val="FF0000"/>
                </a:solidFill>
                <a:effectLst/>
                <a:latin typeface="Cambria" panose="02040503050406030204" pitchFamily="18" charset="0"/>
                <a:ea typeface="Cambria" panose="02040503050406030204" pitchFamily="18" charset="0"/>
              </a:rPr>
              <a:t>:</a:t>
            </a:r>
            <a:endParaRPr lang="en-US" sz="4000" b="0" i="0" dirty="0">
              <a:solidFill>
                <a:srgbClr val="FF0000"/>
              </a:solidFill>
              <a:effectLst/>
              <a:latin typeface="Cambria" panose="02040503050406030204" pitchFamily="18" charset="0"/>
              <a:ea typeface="Cambria" panose="02040503050406030204" pitchFamily="18" charset="0"/>
            </a:endParaRPr>
          </a:p>
          <a:p>
            <a:pPr algn="just"/>
            <a:r>
              <a:rPr lang="en-US" sz="4000" b="0" i="0" dirty="0" err="1">
                <a:solidFill>
                  <a:srgbClr val="FF0000"/>
                </a:solidFill>
                <a:effectLst/>
                <a:latin typeface="Cambria" panose="02040503050406030204" pitchFamily="18" charset="0"/>
                <a:ea typeface="Cambria" panose="02040503050406030204" pitchFamily="18" charset="0"/>
              </a:rPr>
              <a:t>Diện</a:t>
            </a:r>
            <a:r>
              <a:rPr lang="en-US" sz="4000" b="0" i="0" dirty="0">
                <a:solidFill>
                  <a:srgbClr val="FF0000"/>
                </a:solidFill>
                <a:effectLst/>
                <a:latin typeface="Cambria" panose="02040503050406030204" pitchFamily="18" charset="0"/>
                <a:ea typeface="Cambria" panose="02040503050406030204" pitchFamily="18" charset="0"/>
              </a:rPr>
              <a:t> </a:t>
            </a:r>
            <a:r>
              <a:rPr lang="en-US" sz="4000" b="0" i="0" dirty="0" err="1">
                <a:solidFill>
                  <a:srgbClr val="FF0000"/>
                </a:solidFill>
                <a:effectLst/>
                <a:latin typeface="Cambria" panose="02040503050406030204" pitchFamily="18" charset="0"/>
                <a:ea typeface="Cambria" panose="02040503050406030204" pitchFamily="18" charset="0"/>
              </a:rPr>
              <a:t>tích</a:t>
            </a:r>
            <a:r>
              <a:rPr lang="en-US" sz="4000" b="0" i="0" dirty="0">
                <a:solidFill>
                  <a:srgbClr val="FF0000"/>
                </a:solidFill>
                <a:effectLst/>
                <a:latin typeface="Cambria" panose="02040503050406030204" pitchFamily="18" charset="0"/>
                <a:ea typeface="Cambria" panose="02040503050406030204" pitchFamily="18" charset="0"/>
              </a:rPr>
              <a:t>: 292,8 m</a:t>
            </a:r>
            <a:r>
              <a:rPr lang="en-US" sz="4000" b="0" i="0" baseline="30000" dirty="0">
                <a:solidFill>
                  <a:srgbClr val="FF0000"/>
                </a:solidFill>
                <a:effectLst/>
                <a:latin typeface="Cambria" panose="02040503050406030204" pitchFamily="18" charset="0"/>
                <a:ea typeface="Cambria" panose="02040503050406030204" pitchFamily="18" charset="0"/>
              </a:rPr>
              <a:t>2</a:t>
            </a:r>
            <a:endParaRPr lang="en-US" sz="4000" b="0" i="0" dirty="0">
              <a:solidFill>
                <a:srgbClr val="FF0000"/>
              </a:solidFill>
              <a:effectLst/>
              <a:latin typeface="Cambria" panose="02040503050406030204" pitchFamily="18" charset="0"/>
              <a:ea typeface="Cambria" panose="02040503050406030204" pitchFamily="18" charset="0"/>
            </a:endParaRPr>
          </a:p>
          <a:p>
            <a:pPr algn="just"/>
            <a:r>
              <a:rPr lang="en-US" sz="4000" b="0" i="0" dirty="0" err="1">
                <a:solidFill>
                  <a:srgbClr val="FF0000"/>
                </a:solidFill>
                <a:effectLst/>
                <a:latin typeface="Cambria" panose="02040503050406030204" pitchFamily="18" charset="0"/>
                <a:ea typeface="Cambria" panose="02040503050406030204" pitchFamily="18" charset="0"/>
              </a:rPr>
              <a:t>Chiều</a:t>
            </a:r>
            <a:r>
              <a:rPr lang="en-US" sz="4000" b="0" i="0" dirty="0">
                <a:solidFill>
                  <a:srgbClr val="FF0000"/>
                </a:solidFill>
                <a:effectLst/>
                <a:latin typeface="Cambria" panose="02040503050406030204" pitchFamily="18" charset="0"/>
                <a:ea typeface="Cambria" panose="02040503050406030204" pitchFamily="18" charset="0"/>
              </a:rPr>
              <a:t> </a:t>
            </a:r>
            <a:r>
              <a:rPr lang="en-US" sz="4000" b="0" i="0" dirty="0" err="1">
                <a:solidFill>
                  <a:srgbClr val="FF0000"/>
                </a:solidFill>
                <a:effectLst/>
                <a:latin typeface="Cambria" panose="02040503050406030204" pitchFamily="18" charset="0"/>
                <a:ea typeface="Cambria" panose="02040503050406030204" pitchFamily="18" charset="0"/>
              </a:rPr>
              <a:t>rộng</a:t>
            </a:r>
            <a:r>
              <a:rPr lang="en-US" sz="4000" b="0" i="0" dirty="0">
                <a:solidFill>
                  <a:srgbClr val="FF0000"/>
                </a:solidFill>
                <a:effectLst/>
                <a:latin typeface="Cambria" panose="02040503050406030204" pitchFamily="18" charset="0"/>
                <a:ea typeface="Cambria" panose="02040503050406030204" pitchFamily="18" charset="0"/>
              </a:rPr>
              <a:t>: 9,6 m</a:t>
            </a:r>
          </a:p>
          <a:p>
            <a:pPr algn="just"/>
            <a:r>
              <a:rPr lang="en-US" sz="4000" b="0" i="0" dirty="0" err="1">
                <a:solidFill>
                  <a:srgbClr val="FF0000"/>
                </a:solidFill>
                <a:effectLst/>
                <a:latin typeface="Cambria" panose="02040503050406030204" pitchFamily="18" charset="0"/>
                <a:ea typeface="Cambria" panose="02040503050406030204" pitchFamily="18" charset="0"/>
              </a:rPr>
              <a:t>Chiều</a:t>
            </a:r>
            <a:r>
              <a:rPr lang="en-US" sz="4000" b="0" i="0" dirty="0">
                <a:solidFill>
                  <a:srgbClr val="FF0000"/>
                </a:solidFill>
                <a:effectLst/>
                <a:latin typeface="Cambria" panose="02040503050406030204" pitchFamily="18" charset="0"/>
                <a:ea typeface="Cambria" panose="02040503050406030204" pitchFamily="18" charset="0"/>
              </a:rPr>
              <a:t> </a:t>
            </a:r>
            <a:r>
              <a:rPr lang="en-US" sz="4000" b="0" i="0" dirty="0" err="1">
                <a:solidFill>
                  <a:srgbClr val="FF0000"/>
                </a:solidFill>
                <a:effectLst/>
                <a:latin typeface="Cambria" panose="02040503050406030204" pitchFamily="18" charset="0"/>
                <a:ea typeface="Cambria" panose="02040503050406030204" pitchFamily="18" charset="0"/>
              </a:rPr>
              <a:t>dài</a:t>
            </a:r>
            <a:r>
              <a:rPr lang="en-US" sz="4000" b="0" i="0" dirty="0">
                <a:solidFill>
                  <a:srgbClr val="FF0000"/>
                </a:solidFill>
                <a:effectLst/>
                <a:latin typeface="Cambria" panose="02040503050406030204" pitchFamily="18" charset="0"/>
                <a:ea typeface="Cambria" panose="02040503050406030204" pitchFamily="18" charset="0"/>
              </a:rPr>
              <a:t>: ? m</a:t>
            </a:r>
          </a:p>
        </p:txBody>
      </p:sp>
      <p:sp>
        <p:nvSpPr>
          <p:cNvPr id="6" name="TextBox 5">
            <a:extLst>
              <a:ext uri="{FF2B5EF4-FFF2-40B4-BE49-F238E27FC236}">
                <a16:creationId xmlns:a16="http://schemas.microsoft.com/office/drawing/2014/main" id="{3C31A863-CCD1-0BDA-9C3C-416D88596E4E}"/>
              </a:ext>
            </a:extLst>
          </p:cNvPr>
          <p:cNvSpPr txBox="1"/>
          <p:nvPr/>
        </p:nvSpPr>
        <p:spPr>
          <a:xfrm>
            <a:off x="7696200" y="3467100"/>
            <a:ext cx="10134600" cy="2554545"/>
          </a:xfrm>
          <a:prstGeom prst="rect">
            <a:avLst/>
          </a:prstGeom>
          <a:noFill/>
        </p:spPr>
        <p:txBody>
          <a:bodyPr wrap="square" rtlCol="0">
            <a:spAutoFit/>
          </a:bodyPr>
          <a:lstStyle/>
          <a:p>
            <a:pPr algn="ctr"/>
            <a:r>
              <a:rPr lang="en-US" sz="4000" b="1" dirty="0" err="1">
                <a:solidFill>
                  <a:srgbClr val="FF0000"/>
                </a:solidFill>
                <a:latin typeface="Cambria" panose="02040503050406030204" pitchFamily="18" charset="0"/>
                <a:ea typeface="Cambria" panose="02040503050406030204" pitchFamily="18" charset="0"/>
              </a:rPr>
              <a:t>Bài</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giải</a:t>
            </a:r>
            <a:endParaRPr lang="en-US" sz="4000" b="1" dirty="0">
              <a:solidFill>
                <a:srgbClr val="FF0000"/>
              </a:solidFill>
              <a:latin typeface="Cambria" panose="02040503050406030204" pitchFamily="18" charset="0"/>
              <a:ea typeface="Cambria" panose="02040503050406030204" pitchFamily="18" charset="0"/>
            </a:endParaRPr>
          </a:p>
          <a:p>
            <a:pPr algn="ctr"/>
            <a:r>
              <a:rPr lang="en-US" sz="4000" b="1" dirty="0" err="1">
                <a:solidFill>
                  <a:srgbClr val="FF0000"/>
                </a:solidFill>
                <a:latin typeface="Cambria" panose="02040503050406030204" pitchFamily="18" charset="0"/>
                <a:ea typeface="Cambria" panose="02040503050406030204" pitchFamily="18" charset="0"/>
              </a:rPr>
              <a:t>Chiều</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dài</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của</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mặt</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sàn</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nhà</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kính</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đó</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là</a:t>
            </a:r>
            <a:r>
              <a:rPr lang="en-US" sz="4000" b="1" dirty="0">
                <a:solidFill>
                  <a:srgbClr val="FF0000"/>
                </a:solidFill>
                <a:latin typeface="Cambria" panose="02040503050406030204" pitchFamily="18" charset="0"/>
                <a:ea typeface="Cambria" panose="02040503050406030204" pitchFamily="18" charset="0"/>
              </a:rPr>
              <a:t>:</a:t>
            </a:r>
          </a:p>
          <a:p>
            <a:pPr algn="ctr"/>
            <a:r>
              <a:rPr lang="en-US" sz="4000" b="1" dirty="0">
                <a:solidFill>
                  <a:srgbClr val="FF0000"/>
                </a:solidFill>
                <a:latin typeface="Cambria" panose="02040503050406030204" pitchFamily="18" charset="0"/>
                <a:ea typeface="Cambria" panose="02040503050406030204" pitchFamily="18" charset="0"/>
              </a:rPr>
              <a:t>292,8 : 9,6 = 30,5 (m)</a:t>
            </a:r>
          </a:p>
          <a:p>
            <a:pPr algn="r"/>
            <a:r>
              <a:rPr lang="en-US" sz="4000" b="1" dirty="0" err="1">
                <a:solidFill>
                  <a:srgbClr val="FF0000"/>
                </a:solidFill>
                <a:latin typeface="Cambria" panose="02040503050406030204" pitchFamily="18" charset="0"/>
                <a:ea typeface="Cambria" panose="02040503050406030204" pitchFamily="18" charset="0"/>
              </a:rPr>
              <a:t>Đáp</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số</a:t>
            </a:r>
            <a:r>
              <a:rPr lang="en-US" sz="4000" b="1" dirty="0">
                <a:solidFill>
                  <a:srgbClr val="FF0000"/>
                </a:solidFill>
                <a:latin typeface="Cambria" panose="02040503050406030204" pitchFamily="18" charset="0"/>
                <a:ea typeface="Cambria" panose="02040503050406030204" pitchFamily="18" charset="0"/>
              </a:rPr>
              <a:t>: 30,5 m</a:t>
            </a:r>
            <a:endParaRPr lang="en-US" sz="4000" b="0" i="0"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6488259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DF9DE"/>
        </a:solidFill>
        <a:effectLst/>
      </p:bgPr>
    </p:bg>
    <p:spTree>
      <p:nvGrpSpPr>
        <p:cNvPr id="1" name=""/>
        <p:cNvGrpSpPr/>
        <p:nvPr/>
      </p:nvGrpSpPr>
      <p:grpSpPr>
        <a:xfrm>
          <a:off x="0" y="0"/>
          <a:ext cx="0" cy="0"/>
          <a:chOff x="0" y="0"/>
          <a:chExt cx="0" cy="0"/>
        </a:xfrm>
      </p:grpSpPr>
      <p:grpSp>
        <p:nvGrpSpPr>
          <p:cNvPr id="2" name="Group 2"/>
          <p:cNvGrpSpPr/>
          <p:nvPr/>
        </p:nvGrpSpPr>
        <p:grpSpPr>
          <a:xfrm>
            <a:off x="5105400" y="2019300"/>
            <a:ext cx="10744200" cy="4495800"/>
            <a:chOff x="0" y="0"/>
            <a:chExt cx="8543362" cy="5110089"/>
          </a:xfrm>
        </p:grpSpPr>
        <p:grpSp>
          <p:nvGrpSpPr>
            <p:cNvPr id="3" name="Group 3"/>
            <p:cNvGrpSpPr/>
            <p:nvPr/>
          </p:nvGrpSpPr>
          <p:grpSpPr>
            <a:xfrm>
              <a:off x="0" y="0"/>
              <a:ext cx="8543362" cy="5110089"/>
              <a:chOff x="0" y="0"/>
              <a:chExt cx="2167483" cy="1296448"/>
            </a:xfrm>
          </p:grpSpPr>
          <p:sp>
            <p:nvSpPr>
              <p:cNvPr id="4" name="Freeform 4"/>
              <p:cNvSpPr/>
              <p:nvPr/>
            </p:nvSpPr>
            <p:spPr>
              <a:xfrm>
                <a:off x="0" y="0"/>
                <a:ext cx="2167483" cy="1296448"/>
              </a:xfrm>
              <a:custGeom>
                <a:avLst/>
                <a:gdLst/>
                <a:ahLst/>
                <a:cxnLst/>
                <a:rect l="l" t="t" r="r" b="b"/>
                <a:pathLst>
                  <a:path w="2167483" h="1296448">
                    <a:moveTo>
                      <a:pt x="2043023" y="1296448"/>
                    </a:moveTo>
                    <a:lnTo>
                      <a:pt x="124460" y="1296448"/>
                    </a:lnTo>
                    <a:cubicBezTo>
                      <a:pt x="55880" y="1296448"/>
                      <a:pt x="0" y="1240568"/>
                      <a:pt x="0" y="1171988"/>
                    </a:cubicBezTo>
                    <a:lnTo>
                      <a:pt x="0" y="124460"/>
                    </a:lnTo>
                    <a:cubicBezTo>
                      <a:pt x="0" y="55880"/>
                      <a:pt x="55880" y="0"/>
                      <a:pt x="124460" y="0"/>
                    </a:cubicBezTo>
                    <a:lnTo>
                      <a:pt x="2043023" y="0"/>
                    </a:lnTo>
                    <a:cubicBezTo>
                      <a:pt x="2111603" y="0"/>
                      <a:pt x="2167483" y="55880"/>
                      <a:pt x="2167483" y="124460"/>
                    </a:cubicBezTo>
                    <a:lnTo>
                      <a:pt x="2167483" y="1171988"/>
                    </a:lnTo>
                    <a:cubicBezTo>
                      <a:pt x="2167483" y="1240568"/>
                      <a:pt x="2111603" y="1296448"/>
                      <a:pt x="2043023" y="1296448"/>
                    </a:cubicBezTo>
                    <a:close/>
                  </a:path>
                </a:pathLst>
              </a:custGeom>
              <a:solidFill>
                <a:srgbClr val="FFBAB3"/>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TextBox 5"/>
            <p:cNvSpPr txBox="1"/>
            <p:nvPr/>
          </p:nvSpPr>
          <p:spPr>
            <a:xfrm>
              <a:off x="839261" y="1327258"/>
              <a:ext cx="1337132" cy="812959"/>
            </a:xfrm>
            <a:prstGeom prst="rect">
              <a:avLst/>
            </a:prstGeom>
          </p:spPr>
          <p:txBody>
            <a:bodyPr wrap="square" lIns="0" tIns="0" rIns="0" bIns="0" rtlCol="0" anchor="t">
              <a:spAutoFit/>
            </a:bodyPr>
            <a:lstStyle/>
            <a:p>
              <a:pPr marL="0" marR="0" lvl="0" indent="0" algn="l" defTabSz="914400" rtl="0" eaLnBrk="1" fontAlgn="auto" latinLnBrk="0" hangingPunct="1">
                <a:lnSpc>
                  <a:spcPts val="4680"/>
                </a:lnSpc>
                <a:spcBef>
                  <a:spcPts val="0"/>
                </a:spcBef>
                <a:spcAft>
                  <a:spcPts val="0"/>
                </a:spcAft>
                <a:buClrTx/>
                <a:buSzTx/>
                <a:buFontTx/>
                <a:buNone/>
                <a:tabLst/>
                <a:defRPr/>
              </a:pPr>
              <a:endParaRPr kumimoji="0" lang="en-US" sz="5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 name="TextBox 6"/>
            <p:cNvSpPr txBox="1"/>
            <p:nvPr/>
          </p:nvSpPr>
          <p:spPr>
            <a:xfrm>
              <a:off x="511443" y="1902502"/>
              <a:ext cx="7646607" cy="475429"/>
            </a:xfrm>
            <a:prstGeom prst="rect">
              <a:avLst/>
            </a:prstGeom>
          </p:spPr>
          <p:txBody>
            <a:bodyPr lIns="0" tIns="0" rIns="0" bIns="0" rtlCol="0" anchor="t">
              <a:spAutoFit/>
            </a:bodyPr>
            <a:lstStyle/>
            <a:p>
              <a:pPr marL="0" marR="0" lvl="0" indent="0" algn="l" defTabSz="914400" rtl="0" eaLnBrk="1" fontAlgn="auto" latinLnBrk="0" hangingPunct="1">
                <a:lnSpc>
                  <a:spcPts val="312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p>
          </p:txBody>
        </p:sp>
      </p:grpSp>
      <p:sp>
        <p:nvSpPr>
          <p:cNvPr id="13" name="AutoShape 13"/>
          <p:cNvSpPr/>
          <p:nvPr/>
        </p:nvSpPr>
        <p:spPr>
          <a:xfrm>
            <a:off x="0" y="8808068"/>
            <a:ext cx="18288000" cy="1478932"/>
          </a:xfrm>
          <a:prstGeom prst="rect">
            <a:avLst/>
          </a:prstGeom>
          <a:solidFill>
            <a:srgbClr val="84653C"/>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4" name="Picture 1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999074" y="3674866"/>
            <a:ext cx="3338121" cy="7746694"/>
          </a:xfrm>
          <a:prstGeom prst="rect">
            <a:avLst/>
          </a:prstGeom>
        </p:spPr>
      </p:pic>
      <p:pic>
        <p:nvPicPr>
          <p:cNvPr id="8" name="Picture 7" descr="A yellow letters on a black background&#10;&#10;Description automatically generated">
            <a:extLst>
              <a:ext uri="{FF2B5EF4-FFF2-40B4-BE49-F238E27FC236}">
                <a16:creationId xmlns:a16="http://schemas.microsoft.com/office/drawing/2014/main" id="{480A3826-7EEB-55A8-5F26-99F3E2248A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43600" y="2628900"/>
            <a:ext cx="9753600" cy="3238500"/>
          </a:xfrm>
          <a:prstGeom prst="rect">
            <a:avLst/>
          </a:prstGeom>
        </p:spPr>
      </p:pic>
    </p:spTree>
    <p:extLst>
      <p:ext uri="{BB962C8B-B14F-4D97-AF65-F5344CB8AC3E}">
        <p14:creationId xmlns:p14="http://schemas.microsoft.com/office/powerpoint/2010/main" val="401178259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BAB3"/>
        </a:solidFill>
        <a:effectLst/>
      </p:bgPr>
    </p:bg>
    <p:spTree>
      <p:nvGrpSpPr>
        <p:cNvPr id="1" name=""/>
        <p:cNvGrpSpPr/>
        <p:nvPr/>
      </p:nvGrpSpPr>
      <p:grpSpPr>
        <a:xfrm>
          <a:off x="0" y="0"/>
          <a:ext cx="0" cy="0"/>
          <a:chOff x="0" y="0"/>
          <a:chExt cx="0" cy="0"/>
        </a:xfrm>
      </p:grpSpPr>
      <p:sp>
        <p:nvSpPr>
          <p:cNvPr id="7" name="AutoShape 7"/>
          <p:cNvSpPr/>
          <p:nvPr/>
        </p:nvSpPr>
        <p:spPr>
          <a:xfrm>
            <a:off x="0" y="8808068"/>
            <a:ext cx="18288000" cy="1478932"/>
          </a:xfrm>
          <a:prstGeom prst="rect">
            <a:avLst/>
          </a:prstGeom>
          <a:solidFill>
            <a:srgbClr val="84653C"/>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4" name="Group 14"/>
          <p:cNvGrpSpPr/>
          <p:nvPr/>
        </p:nvGrpSpPr>
        <p:grpSpPr>
          <a:xfrm>
            <a:off x="1524000" y="723900"/>
            <a:ext cx="15735300" cy="4953000"/>
            <a:chOff x="0" y="0"/>
            <a:chExt cx="2745176" cy="746536"/>
          </a:xfrm>
        </p:grpSpPr>
        <p:sp>
          <p:nvSpPr>
            <p:cNvPr id="15" name="Freeform 15"/>
            <p:cNvSpPr/>
            <p:nvPr/>
          </p:nvSpPr>
          <p:spPr>
            <a:xfrm>
              <a:off x="0" y="0"/>
              <a:ext cx="2745176" cy="746536"/>
            </a:xfrm>
            <a:custGeom>
              <a:avLst/>
              <a:gdLst/>
              <a:ahLst/>
              <a:cxnLst/>
              <a:rect l="l" t="t" r="r" b="b"/>
              <a:pathLst>
                <a:path w="2745176" h="746536">
                  <a:moveTo>
                    <a:pt x="2620715" y="746536"/>
                  </a:moveTo>
                  <a:lnTo>
                    <a:pt x="124460" y="746536"/>
                  </a:lnTo>
                  <a:cubicBezTo>
                    <a:pt x="55880" y="746536"/>
                    <a:pt x="0" y="690656"/>
                    <a:pt x="0" y="622076"/>
                  </a:cubicBezTo>
                  <a:lnTo>
                    <a:pt x="0" y="124460"/>
                  </a:lnTo>
                  <a:cubicBezTo>
                    <a:pt x="0" y="55880"/>
                    <a:pt x="55880" y="0"/>
                    <a:pt x="124460" y="0"/>
                  </a:cubicBezTo>
                  <a:lnTo>
                    <a:pt x="2620716" y="0"/>
                  </a:lnTo>
                  <a:cubicBezTo>
                    <a:pt x="2689296" y="0"/>
                    <a:pt x="2745176" y="55880"/>
                    <a:pt x="2745176" y="124460"/>
                  </a:cubicBezTo>
                  <a:lnTo>
                    <a:pt x="2745176" y="622076"/>
                  </a:lnTo>
                  <a:cubicBezTo>
                    <a:pt x="2745176" y="690656"/>
                    <a:pt x="2689296" y="746536"/>
                    <a:pt x="2620716" y="746536"/>
                  </a:cubicBezTo>
                  <a:close/>
                </a:path>
              </a:pathLst>
            </a:custGeom>
            <a:solidFill>
              <a:srgbClr val="FDF9DE"/>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1" name="Picture 2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304800" y="5600700"/>
            <a:ext cx="5562600" cy="3367901"/>
          </a:xfrm>
          <a:prstGeom prst="rect">
            <a:avLst/>
          </a:prstGeom>
        </p:spPr>
      </p:pic>
      <p:sp>
        <p:nvSpPr>
          <p:cNvPr id="23" name="Rectangle 22"/>
          <p:cNvSpPr/>
          <p:nvPr/>
        </p:nvSpPr>
        <p:spPr>
          <a:xfrm>
            <a:off x="2667000" y="1028700"/>
            <a:ext cx="13335000" cy="4029501"/>
          </a:xfrm>
          <a:prstGeom prst="rect">
            <a:avLst/>
          </a:prstGeom>
        </p:spPr>
        <p:txBody>
          <a:bodyPr wrap="square">
            <a:spAutoFit/>
          </a:bodyPr>
          <a:lstStyle/>
          <a:p>
            <a:pPr lvl="0">
              <a:lnSpc>
                <a:spcPct val="150000"/>
              </a:lnSpc>
            </a:pPr>
            <a:r>
              <a:rPr lang="en-US" sz="4400" b="1" dirty="0" err="1">
                <a:solidFill>
                  <a:srgbClr val="1F497D"/>
                </a:solidFill>
                <a:latin typeface="Arial" panose="020B0604020202020204" pitchFamily="34" charset="0"/>
                <a:cs typeface="Arial" panose="020B0604020202020204" pitchFamily="34" charset="0"/>
              </a:rPr>
              <a:t>Nêu</a:t>
            </a:r>
            <a:r>
              <a:rPr lang="en-US" sz="4400" b="1" dirty="0">
                <a:solidFill>
                  <a:srgbClr val="1F497D"/>
                </a:solidFill>
                <a:latin typeface="Arial" panose="020B0604020202020204" pitchFamily="34" charset="0"/>
                <a:cs typeface="Arial" panose="020B0604020202020204" pitchFamily="34" charset="0"/>
              </a:rPr>
              <a:t> </a:t>
            </a:r>
            <a:r>
              <a:rPr lang="en-US" sz="4400" b="1" dirty="0" err="1">
                <a:solidFill>
                  <a:srgbClr val="1F497D"/>
                </a:solidFill>
                <a:latin typeface="Arial" panose="020B0604020202020204" pitchFamily="34" charset="0"/>
                <a:cs typeface="Arial" panose="020B0604020202020204" pitchFamily="34" charset="0"/>
              </a:rPr>
              <a:t>quy</a:t>
            </a:r>
            <a:r>
              <a:rPr lang="en-US" sz="4400" b="1" dirty="0">
                <a:solidFill>
                  <a:srgbClr val="1F497D"/>
                </a:solidFill>
                <a:latin typeface="Arial" panose="020B0604020202020204" pitchFamily="34" charset="0"/>
                <a:cs typeface="Arial" panose="020B0604020202020204" pitchFamily="34" charset="0"/>
              </a:rPr>
              <a:t> </a:t>
            </a:r>
            <a:r>
              <a:rPr lang="en-US" sz="4400" b="1" dirty="0" err="1">
                <a:solidFill>
                  <a:srgbClr val="1F497D"/>
                </a:solidFill>
                <a:latin typeface="Arial" panose="020B0604020202020204" pitchFamily="34" charset="0"/>
                <a:cs typeface="Arial" panose="020B0604020202020204" pitchFamily="34" charset="0"/>
              </a:rPr>
              <a:t>tắc</a:t>
            </a:r>
            <a:r>
              <a:rPr lang="en-US" sz="4400" b="1" dirty="0">
                <a:solidFill>
                  <a:srgbClr val="1F497D"/>
                </a:solidFill>
                <a:latin typeface="Arial" panose="020B0604020202020204" pitchFamily="34" charset="0"/>
                <a:cs typeface="Arial" panose="020B0604020202020204" pitchFamily="34" charset="0"/>
              </a:rPr>
              <a:t>:</a:t>
            </a:r>
          </a:p>
          <a:p>
            <a:pPr lvl="0">
              <a:lnSpc>
                <a:spcPct val="150000"/>
              </a:lnSpc>
            </a:pPr>
            <a:r>
              <a:rPr lang="en-US" sz="4400" b="1" dirty="0">
                <a:solidFill>
                  <a:srgbClr val="1F497D"/>
                </a:solidFill>
                <a:latin typeface="Arial" panose="020B0604020202020204" pitchFamily="34" charset="0"/>
                <a:cs typeface="Arial" panose="020B0604020202020204" pitchFamily="34" charset="0"/>
              </a:rPr>
              <a:t>+ Chia </a:t>
            </a:r>
            <a:r>
              <a:rPr lang="en-US" sz="4400" b="1" dirty="0" err="1">
                <a:solidFill>
                  <a:srgbClr val="1F497D"/>
                </a:solidFill>
                <a:latin typeface="Arial" panose="020B0604020202020204" pitchFamily="34" charset="0"/>
                <a:cs typeface="Arial" panose="020B0604020202020204" pitchFamily="34" charset="0"/>
              </a:rPr>
              <a:t>một</a:t>
            </a:r>
            <a:r>
              <a:rPr lang="en-US" sz="4400" b="1" dirty="0">
                <a:solidFill>
                  <a:srgbClr val="1F497D"/>
                </a:solidFill>
                <a:latin typeface="Arial" panose="020B0604020202020204" pitchFamily="34" charset="0"/>
                <a:cs typeface="Arial" panose="020B0604020202020204" pitchFamily="34" charset="0"/>
              </a:rPr>
              <a:t> </a:t>
            </a:r>
            <a:r>
              <a:rPr lang="en-US" sz="4400" b="1" dirty="0" err="1">
                <a:solidFill>
                  <a:srgbClr val="1F497D"/>
                </a:solidFill>
                <a:latin typeface="Arial" panose="020B0604020202020204" pitchFamily="34" charset="0"/>
                <a:cs typeface="Arial" panose="020B0604020202020204" pitchFamily="34" charset="0"/>
              </a:rPr>
              <a:t>số</a:t>
            </a:r>
            <a:r>
              <a:rPr lang="en-US" sz="4400" b="1" dirty="0">
                <a:solidFill>
                  <a:srgbClr val="1F497D"/>
                </a:solidFill>
                <a:latin typeface="Arial" panose="020B0604020202020204" pitchFamily="34" charset="0"/>
                <a:cs typeface="Arial" panose="020B0604020202020204" pitchFamily="34" charset="0"/>
              </a:rPr>
              <a:t> </a:t>
            </a:r>
            <a:r>
              <a:rPr lang="en-US" sz="4400" b="1" dirty="0" err="1">
                <a:solidFill>
                  <a:srgbClr val="1F497D"/>
                </a:solidFill>
                <a:latin typeface="Arial" panose="020B0604020202020204" pitchFamily="34" charset="0"/>
                <a:cs typeface="Arial" panose="020B0604020202020204" pitchFamily="34" charset="0"/>
              </a:rPr>
              <a:t>thập</a:t>
            </a:r>
            <a:r>
              <a:rPr lang="en-US" sz="4400" b="1" dirty="0">
                <a:solidFill>
                  <a:srgbClr val="1F497D"/>
                </a:solidFill>
                <a:latin typeface="Arial" panose="020B0604020202020204" pitchFamily="34" charset="0"/>
                <a:cs typeface="Arial" panose="020B0604020202020204" pitchFamily="34" charset="0"/>
              </a:rPr>
              <a:t> </a:t>
            </a:r>
            <a:r>
              <a:rPr lang="en-US" sz="4400" b="1" dirty="0" err="1">
                <a:solidFill>
                  <a:srgbClr val="1F497D"/>
                </a:solidFill>
                <a:latin typeface="Arial" panose="020B0604020202020204" pitchFamily="34" charset="0"/>
                <a:cs typeface="Arial" panose="020B0604020202020204" pitchFamily="34" charset="0"/>
              </a:rPr>
              <a:t>phân</a:t>
            </a:r>
            <a:r>
              <a:rPr lang="en-US" sz="4400" b="1" dirty="0">
                <a:solidFill>
                  <a:srgbClr val="1F497D"/>
                </a:solidFill>
                <a:latin typeface="Arial" panose="020B0604020202020204" pitchFamily="34" charset="0"/>
                <a:cs typeface="Arial" panose="020B0604020202020204" pitchFamily="34" charset="0"/>
              </a:rPr>
              <a:t> </a:t>
            </a:r>
            <a:r>
              <a:rPr lang="en-US" sz="4400" b="1" dirty="0" err="1">
                <a:solidFill>
                  <a:srgbClr val="1F497D"/>
                </a:solidFill>
                <a:latin typeface="Arial" panose="020B0604020202020204" pitchFamily="34" charset="0"/>
                <a:cs typeface="Arial" panose="020B0604020202020204" pitchFamily="34" charset="0"/>
              </a:rPr>
              <a:t>cho</a:t>
            </a:r>
            <a:r>
              <a:rPr lang="en-US" sz="4400" b="1" dirty="0">
                <a:solidFill>
                  <a:srgbClr val="1F497D"/>
                </a:solidFill>
                <a:latin typeface="Arial" panose="020B0604020202020204" pitchFamily="34" charset="0"/>
                <a:cs typeface="Arial" panose="020B0604020202020204" pitchFamily="34" charset="0"/>
              </a:rPr>
              <a:t> </a:t>
            </a:r>
            <a:r>
              <a:rPr lang="en-US" sz="4400" b="1" dirty="0" err="1">
                <a:solidFill>
                  <a:srgbClr val="1F497D"/>
                </a:solidFill>
                <a:latin typeface="Arial" panose="020B0604020202020204" pitchFamily="34" charset="0"/>
                <a:cs typeface="Arial" panose="020B0604020202020204" pitchFamily="34" charset="0"/>
              </a:rPr>
              <a:t>một</a:t>
            </a:r>
            <a:r>
              <a:rPr lang="en-US" sz="4400" b="1" dirty="0">
                <a:solidFill>
                  <a:srgbClr val="1F497D"/>
                </a:solidFill>
                <a:latin typeface="Arial" panose="020B0604020202020204" pitchFamily="34" charset="0"/>
                <a:cs typeface="Arial" panose="020B0604020202020204" pitchFamily="34" charset="0"/>
              </a:rPr>
              <a:t> </a:t>
            </a:r>
            <a:r>
              <a:rPr lang="en-US" sz="4400" b="1" dirty="0" err="1">
                <a:solidFill>
                  <a:srgbClr val="1F497D"/>
                </a:solidFill>
                <a:latin typeface="Arial" panose="020B0604020202020204" pitchFamily="34" charset="0"/>
                <a:cs typeface="Arial" panose="020B0604020202020204" pitchFamily="34" charset="0"/>
              </a:rPr>
              <a:t>số</a:t>
            </a:r>
            <a:r>
              <a:rPr lang="en-US" sz="4400" b="1" dirty="0">
                <a:solidFill>
                  <a:srgbClr val="1F497D"/>
                </a:solidFill>
                <a:latin typeface="Arial" panose="020B0604020202020204" pitchFamily="34" charset="0"/>
                <a:cs typeface="Arial" panose="020B0604020202020204" pitchFamily="34" charset="0"/>
              </a:rPr>
              <a:t> </a:t>
            </a:r>
            <a:r>
              <a:rPr lang="en-US" sz="4400" b="1" dirty="0" err="1">
                <a:solidFill>
                  <a:srgbClr val="1F497D"/>
                </a:solidFill>
                <a:latin typeface="Arial" panose="020B0604020202020204" pitchFamily="34" charset="0"/>
                <a:cs typeface="Arial" panose="020B0604020202020204" pitchFamily="34" charset="0"/>
              </a:rPr>
              <a:t>tự</a:t>
            </a:r>
            <a:r>
              <a:rPr lang="en-US" sz="4400" b="1" dirty="0">
                <a:solidFill>
                  <a:srgbClr val="1F497D"/>
                </a:solidFill>
                <a:latin typeface="Arial" panose="020B0604020202020204" pitchFamily="34" charset="0"/>
                <a:cs typeface="Arial" panose="020B0604020202020204" pitchFamily="34" charset="0"/>
              </a:rPr>
              <a:t> </a:t>
            </a:r>
            <a:r>
              <a:rPr lang="en-US" sz="4400" b="1" dirty="0" err="1">
                <a:solidFill>
                  <a:srgbClr val="1F497D"/>
                </a:solidFill>
                <a:latin typeface="Arial" panose="020B0604020202020204" pitchFamily="34" charset="0"/>
                <a:cs typeface="Arial" panose="020B0604020202020204" pitchFamily="34" charset="0"/>
              </a:rPr>
              <a:t>nhiên</a:t>
            </a:r>
            <a:endParaRPr lang="en-US" sz="4400" b="1" dirty="0">
              <a:solidFill>
                <a:srgbClr val="1F497D"/>
              </a:solidFill>
              <a:latin typeface="Arial" panose="020B0604020202020204" pitchFamily="34" charset="0"/>
              <a:cs typeface="Arial" panose="020B0604020202020204" pitchFamily="34" charset="0"/>
            </a:endParaRPr>
          </a:p>
          <a:p>
            <a:pPr lvl="0">
              <a:lnSpc>
                <a:spcPct val="150000"/>
              </a:lnSpc>
            </a:pPr>
            <a:r>
              <a:rPr lang="en-US" sz="4400" b="1" dirty="0">
                <a:solidFill>
                  <a:srgbClr val="1F497D"/>
                </a:solidFill>
                <a:latin typeface="Arial" panose="020B0604020202020204" pitchFamily="34" charset="0"/>
                <a:cs typeface="Arial" panose="020B0604020202020204" pitchFamily="34" charset="0"/>
              </a:rPr>
              <a:t>+ Chia </a:t>
            </a:r>
            <a:r>
              <a:rPr lang="en-US" sz="4400" b="1" dirty="0" err="1">
                <a:solidFill>
                  <a:srgbClr val="1F497D"/>
                </a:solidFill>
                <a:latin typeface="Arial" panose="020B0604020202020204" pitchFamily="34" charset="0"/>
                <a:cs typeface="Arial" panose="020B0604020202020204" pitchFamily="34" charset="0"/>
              </a:rPr>
              <a:t>một</a:t>
            </a:r>
            <a:r>
              <a:rPr lang="en-US" sz="4400" b="1" dirty="0">
                <a:solidFill>
                  <a:srgbClr val="1F497D"/>
                </a:solidFill>
                <a:latin typeface="Arial" panose="020B0604020202020204" pitchFamily="34" charset="0"/>
                <a:cs typeface="Arial" panose="020B0604020202020204" pitchFamily="34" charset="0"/>
              </a:rPr>
              <a:t> </a:t>
            </a:r>
            <a:r>
              <a:rPr lang="en-US" sz="4400" b="1" dirty="0" err="1">
                <a:solidFill>
                  <a:srgbClr val="1F497D"/>
                </a:solidFill>
                <a:latin typeface="Arial" panose="020B0604020202020204" pitchFamily="34" charset="0"/>
                <a:cs typeface="Arial" panose="020B0604020202020204" pitchFamily="34" charset="0"/>
              </a:rPr>
              <a:t>số</a:t>
            </a:r>
            <a:r>
              <a:rPr lang="en-US" sz="4400" b="1" dirty="0">
                <a:solidFill>
                  <a:srgbClr val="1F497D"/>
                </a:solidFill>
                <a:latin typeface="Arial" panose="020B0604020202020204" pitchFamily="34" charset="0"/>
                <a:cs typeface="Arial" panose="020B0604020202020204" pitchFamily="34" charset="0"/>
              </a:rPr>
              <a:t> </a:t>
            </a:r>
            <a:r>
              <a:rPr lang="en-US" sz="4400" b="1" dirty="0" err="1">
                <a:solidFill>
                  <a:srgbClr val="1F497D"/>
                </a:solidFill>
                <a:latin typeface="Arial" panose="020B0604020202020204" pitchFamily="34" charset="0"/>
                <a:cs typeface="Arial" panose="020B0604020202020204" pitchFamily="34" charset="0"/>
              </a:rPr>
              <a:t>tự</a:t>
            </a:r>
            <a:r>
              <a:rPr lang="en-US" sz="4400" b="1" dirty="0">
                <a:solidFill>
                  <a:srgbClr val="1F497D"/>
                </a:solidFill>
                <a:latin typeface="Arial" panose="020B0604020202020204" pitchFamily="34" charset="0"/>
                <a:cs typeface="Arial" panose="020B0604020202020204" pitchFamily="34" charset="0"/>
              </a:rPr>
              <a:t> </a:t>
            </a:r>
            <a:r>
              <a:rPr lang="en-US" sz="4400" b="1" dirty="0" err="1">
                <a:solidFill>
                  <a:srgbClr val="1F497D"/>
                </a:solidFill>
                <a:latin typeface="Arial" panose="020B0604020202020204" pitchFamily="34" charset="0"/>
                <a:cs typeface="Arial" panose="020B0604020202020204" pitchFamily="34" charset="0"/>
              </a:rPr>
              <a:t>nhiên</a:t>
            </a:r>
            <a:r>
              <a:rPr lang="en-US" sz="4400" b="1" dirty="0">
                <a:solidFill>
                  <a:srgbClr val="1F497D"/>
                </a:solidFill>
                <a:latin typeface="Arial" panose="020B0604020202020204" pitchFamily="34" charset="0"/>
                <a:cs typeface="Arial" panose="020B0604020202020204" pitchFamily="34" charset="0"/>
              </a:rPr>
              <a:t> </a:t>
            </a:r>
            <a:r>
              <a:rPr lang="en-US" sz="4400" b="1" dirty="0" err="1">
                <a:solidFill>
                  <a:srgbClr val="1F497D"/>
                </a:solidFill>
                <a:latin typeface="Arial" panose="020B0604020202020204" pitchFamily="34" charset="0"/>
                <a:cs typeface="Arial" panose="020B0604020202020204" pitchFamily="34" charset="0"/>
              </a:rPr>
              <a:t>cho</a:t>
            </a:r>
            <a:r>
              <a:rPr lang="en-US" sz="4400" b="1" dirty="0">
                <a:solidFill>
                  <a:srgbClr val="1F497D"/>
                </a:solidFill>
                <a:latin typeface="Arial" panose="020B0604020202020204" pitchFamily="34" charset="0"/>
                <a:cs typeface="Arial" panose="020B0604020202020204" pitchFamily="34" charset="0"/>
              </a:rPr>
              <a:t> </a:t>
            </a:r>
            <a:r>
              <a:rPr lang="en-US" sz="4400" b="1" dirty="0" err="1">
                <a:solidFill>
                  <a:srgbClr val="1F497D"/>
                </a:solidFill>
                <a:latin typeface="Arial" panose="020B0604020202020204" pitchFamily="34" charset="0"/>
                <a:cs typeface="Arial" panose="020B0604020202020204" pitchFamily="34" charset="0"/>
              </a:rPr>
              <a:t>một</a:t>
            </a:r>
            <a:r>
              <a:rPr lang="en-US" sz="4400" b="1" dirty="0">
                <a:solidFill>
                  <a:srgbClr val="1F497D"/>
                </a:solidFill>
                <a:latin typeface="Arial" panose="020B0604020202020204" pitchFamily="34" charset="0"/>
                <a:cs typeface="Arial" panose="020B0604020202020204" pitchFamily="34" charset="0"/>
              </a:rPr>
              <a:t> </a:t>
            </a:r>
            <a:r>
              <a:rPr lang="en-US" sz="4400" b="1" dirty="0" err="1">
                <a:solidFill>
                  <a:srgbClr val="1F497D"/>
                </a:solidFill>
                <a:latin typeface="Arial" panose="020B0604020202020204" pitchFamily="34" charset="0"/>
                <a:cs typeface="Arial" panose="020B0604020202020204" pitchFamily="34" charset="0"/>
              </a:rPr>
              <a:t>số</a:t>
            </a:r>
            <a:r>
              <a:rPr lang="en-US" sz="4400" b="1" dirty="0">
                <a:solidFill>
                  <a:srgbClr val="1F497D"/>
                </a:solidFill>
                <a:latin typeface="Arial" panose="020B0604020202020204" pitchFamily="34" charset="0"/>
                <a:cs typeface="Arial" panose="020B0604020202020204" pitchFamily="34" charset="0"/>
              </a:rPr>
              <a:t> </a:t>
            </a:r>
            <a:r>
              <a:rPr lang="en-US" sz="4400" b="1" dirty="0" err="1">
                <a:solidFill>
                  <a:srgbClr val="1F497D"/>
                </a:solidFill>
                <a:latin typeface="Arial" panose="020B0604020202020204" pitchFamily="34" charset="0"/>
                <a:cs typeface="Arial" panose="020B0604020202020204" pitchFamily="34" charset="0"/>
              </a:rPr>
              <a:t>thập</a:t>
            </a:r>
            <a:r>
              <a:rPr lang="en-US" sz="4400" b="1" dirty="0">
                <a:solidFill>
                  <a:srgbClr val="1F497D"/>
                </a:solidFill>
                <a:latin typeface="Arial" panose="020B0604020202020204" pitchFamily="34" charset="0"/>
                <a:cs typeface="Arial" panose="020B0604020202020204" pitchFamily="34" charset="0"/>
              </a:rPr>
              <a:t> </a:t>
            </a:r>
            <a:r>
              <a:rPr lang="en-US" sz="4400" b="1" dirty="0" err="1">
                <a:solidFill>
                  <a:srgbClr val="1F497D"/>
                </a:solidFill>
                <a:latin typeface="Arial" panose="020B0604020202020204" pitchFamily="34" charset="0"/>
                <a:cs typeface="Arial" panose="020B0604020202020204" pitchFamily="34" charset="0"/>
              </a:rPr>
              <a:t>phân</a:t>
            </a:r>
            <a:endParaRPr lang="en-US" sz="4400" b="1" dirty="0">
              <a:solidFill>
                <a:srgbClr val="1F497D"/>
              </a:solidFill>
              <a:latin typeface="Arial" panose="020B0604020202020204" pitchFamily="34" charset="0"/>
              <a:cs typeface="Arial" panose="020B0604020202020204" pitchFamily="34" charset="0"/>
            </a:endParaRPr>
          </a:p>
          <a:p>
            <a:pPr lvl="0">
              <a:lnSpc>
                <a:spcPct val="150000"/>
              </a:lnSpc>
            </a:pPr>
            <a:r>
              <a:rPr lang="en-US" sz="4400" b="1" dirty="0">
                <a:solidFill>
                  <a:srgbClr val="1F497D"/>
                </a:solidFill>
                <a:latin typeface="Arial" panose="020B0604020202020204" pitchFamily="34" charset="0"/>
                <a:cs typeface="Arial" panose="020B0604020202020204" pitchFamily="34" charset="0"/>
              </a:rPr>
              <a:t>+ Chia </a:t>
            </a:r>
            <a:r>
              <a:rPr lang="en-US" sz="4400" b="1" dirty="0" err="1">
                <a:solidFill>
                  <a:srgbClr val="1F497D"/>
                </a:solidFill>
                <a:latin typeface="Arial" panose="020B0604020202020204" pitchFamily="34" charset="0"/>
                <a:cs typeface="Arial" panose="020B0604020202020204" pitchFamily="34" charset="0"/>
              </a:rPr>
              <a:t>một</a:t>
            </a:r>
            <a:r>
              <a:rPr lang="en-US" sz="4400" b="1" dirty="0">
                <a:solidFill>
                  <a:srgbClr val="1F497D"/>
                </a:solidFill>
                <a:latin typeface="Arial" panose="020B0604020202020204" pitchFamily="34" charset="0"/>
                <a:cs typeface="Arial" panose="020B0604020202020204" pitchFamily="34" charset="0"/>
              </a:rPr>
              <a:t> </a:t>
            </a:r>
            <a:r>
              <a:rPr lang="en-US" sz="4400" b="1" dirty="0" err="1">
                <a:solidFill>
                  <a:srgbClr val="1F497D"/>
                </a:solidFill>
                <a:latin typeface="Arial" panose="020B0604020202020204" pitchFamily="34" charset="0"/>
                <a:cs typeface="Arial" panose="020B0604020202020204" pitchFamily="34" charset="0"/>
              </a:rPr>
              <a:t>sốt</a:t>
            </a:r>
            <a:r>
              <a:rPr lang="en-US" sz="4400" b="1" dirty="0">
                <a:solidFill>
                  <a:srgbClr val="1F497D"/>
                </a:solidFill>
                <a:latin typeface="Arial" panose="020B0604020202020204" pitchFamily="34" charset="0"/>
                <a:cs typeface="Arial" panose="020B0604020202020204" pitchFamily="34" charset="0"/>
              </a:rPr>
              <a:t> </a:t>
            </a:r>
            <a:r>
              <a:rPr lang="en-US" sz="4400" b="1" dirty="0" err="1">
                <a:solidFill>
                  <a:srgbClr val="1F497D"/>
                </a:solidFill>
                <a:latin typeface="Arial" panose="020B0604020202020204" pitchFamily="34" charset="0"/>
                <a:cs typeface="Arial" panose="020B0604020202020204" pitchFamily="34" charset="0"/>
              </a:rPr>
              <a:t>thập</a:t>
            </a:r>
            <a:r>
              <a:rPr lang="en-US" sz="4400" b="1" dirty="0">
                <a:solidFill>
                  <a:srgbClr val="1F497D"/>
                </a:solidFill>
                <a:latin typeface="Arial" panose="020B0604020202020204" pitchFamily="34" charset="0"/>
                <a:cs typeface="Arial" panose="020B0604020202020204" pitchFamily="34" charset="0"/>
              </a:rPr>
              <a:t> </a:t>
            </a:r>
            <a:r>
              <a:rPr lang="en-US" sz="4400" b="1" dirty="0" err="1">
                <a:solidFill>
                  <a:srgbClr val="1F497D"/>
                </a:solidFill>
                <a:latin typeface="Arial" panose="020B0604020202020204" pitchFamily="34" charset="0"/>
                <a:cs typeface="Arial" panose="020B0604020202020204" pitchFamily="34" charset="0"/>
              </a:rPr>
              <a:t>phân</a:t>
            </a:r>
            <a:r>
              <a:rPr lang="en-US" sz="4400" b="1" dirty="0">
                <a:solidFill>
                  <a:srgbClr val="1F497D"/>
                </a:solidFill>
                <a:latin typeface="Arial" panose="020B0604020202020204" pitchFamily="34" charset="0"/>
                <a:cs typeface="Arial" panose="020B0604020202020204" pitchFamily="34" charset="0"/>
              </a:rPr>
              <a:t> </a:t>
            </a:r>
            <a:r>
              <a:rPr lang="en-US" sz="4400" b="1" dirty="0" err="1">
                <a:solidFill>
                  <a:srgbClr val="1F497D"/>
                </a:solidFill>
                <a:latin typeface="Arial" panose="020B0604020202020204" pitchFamily="34" charset="0"/>
                <a:cs typeface="Arial" panose="020B0604020202020204" pitchFamily="34" charset="0"/>
              </a:rPr>
              <a:t>cho</a:t>
            </a:r>
            <a:r>
              <a:rPr lang="en-US" sz="4400" b="1" dirty="0">
                <a:solidFill>
                  <a:srgbClr val="1F497D"/>
                </a:solidFill>
                <a:latin typeface="Arial" panose="020B0604020202020204" pitchFamily="34" charset="0"/>
                <a:cs typeface="Arial" panose="020B0604020202020204" pitchFamily="34" charset="0"/>
              </a:rPr>
              <a:t> </a:t>
            </a:r>
            <a:r>
              <a:rPr lang="en-US" sz="4400" b="1" dirty="0" err="1">
                <a:solidFill>
                  <a:srgbClr val="1F497D"/>
                </a:solidFill>
                <a:latin typeface="Arial" panose="020B0604020202020204" pitchFamily="34" charset="0"/>
                <a:cs typeface="Arial" panose="020B0604020202020204" pitchFamily="34" charset="0"/>
              </a:rPr>
              <a:t>một</a:t>
            </a:r>
            <a:r>
              <a:rPr lang="en-US" sz="4400" b="1" dirty="0">
                <a:solidFill>
                  <a:srgbClr val="1F497D"/>
                </a:solidFill>
                <a:latin typeface="Arial" panose="020B0604020202020204" pitchFamily="34" charset="0"/>
                <a:cs typeface="Arial" panose="020B0604020202020204" pitchFamily="34" charset="0"/>
              </a:rPr>
              <a:t> </a:t>
            </a:r>
            <a:r>
              <a:rPr lang="en-US" sz="4400" b="1" dirty="0" err="1">
                <a:solidFill>
                  <a:srgbClr val="1F497D"/>
                </a:solidFill>
                <a:latin typeface="Arial" panose="020B0604020202020204" pitchFamily="34" charset="0"/>
                <a:cs typeface="Arial" panose="020B0604020202020204" pitchFamily="34" charset="0"/>
              </a:rPr>
              <a:t>số</a:t>
            </a:r>
            <a:r>
              <a:rPr lang="en-US" sz="4400" b="1" dirty="0">
                <a:solidFill>
                  <a:srgbClr val="1F497D"/>
                </a:solidFill>
                <a:latin typeface="Arial" panose="020B0604020202020204" pitchFamily="34" charset="0"/>
                <a:cs typeface="Arial" panose="020B0604020202020204" pitchFamily="34" charset="0"/>
              </a:rPr>
              <a:t> </a:t>
            </a:r>
            <a:r>
              <a:rPr lang="en-US" sz="4400" b="1" dirty="0" err="1">
                <a:solidFill>
                  <a:srgbClr val="1F497D"/>
                </a:solidFill>
                <a:latin typeface="Arial" panose="020B0604020202020204" pitchFamily="34" charset="0"/>
                <a:cs typeface="Arial" panose="020B0604020202020204" pitchFamily="34" charset="0"/>
              </a:rPr>
              <a:t>thập</a:t>
            </a:r>
            <a:r>
              <a:rPr lang="en-US" sz="4400" b="1" dirty="0">
                <a:solidFill>
                  <a:srgbClr val="1F497D"/>
                </a:solidFill>
                <a:latin typeface="Arial" panose="020B0604020202020204" pitchFamily="34" charset="0"/>
                <a:cs typeface="Arial" panose="020B0604020202020204" pitchFamily="34" charset="0"/>
              </a:rPr>
              <a:t> </a:t>
            </a:r>
            <a:r>
              <a:rPr lang="en-US" sz="4400" b="1" dirty="0" err="1">
                <a:solidFill>
                  <a:srgbClr val="1F497D"/>
                </a:solidFill>
                <a:latin typeface="Arial" panose="020B0604020202020204" pitchFamily="34" charset="0"/>
                <a:cs typeface="Arial" panose="020B0604020202020204" pitchFamily="34" charset="0"/>
              </a:rPr>
              <a:t>phân</a:t>
            </a:r>
            <a:endParaRPr lang="en-US" sz="4400" b="1" dirty="0">
              <a:solidFill>
                <a:srgbClr val="1F497D"/>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371600">
              <a:defRPr/>
            </a:pPr>
            <a:endParaRPr lang="en-US" sz="2700">
              <a:solidFill>
                <a:prstClr val="white"/>
              </a:solidFill>
              <a:latin typeface="Aptos" panose="02110004020202020204"/>
            </a:endParaRPr>
          </a:p>
        </p:txBody>
      </p:sp>
      <p:pic>
        <p:nvPicPr>
          <p:cNvPr id="5" name="Content Placeholder 4" descr="A beach with palm trees and water&#10;&#10;Description automatically generated">
            <a:extLst>
              <a:ext uri="{FF2B5EF4-FFF2-40B4-BE49-F238E27FC236}">
                <a16:creationId xmlns:a16="http://schemas.microsoft.com/office/drawing/2014/main" id="{5A81800F-E335-0D6C-2FB5-480DF81BF0F3}"/>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15746"/>
          <a:stretch/>
        </p:blipFill>
        <p:spPr>
          <a:xfrm>
            <a:off x="30" y="1923"/>
            <a:ext cx="18287970" cy="10285077"/>
          </a:xfrm>
          <a:prstGeom prst="rect">
            <a:avLst/>
          </a:prstGeom>
        </p:spPr>
      </p:pic>
      <p:pic>
        <p:nvPicPr>
          <p:cNvPr id="3" name="Picture 2">
            <a:extLst>
              <a:ext uri="{FF2B5EF4-FFF2-40B4-BE49-F238E27FC236}">
                <a16:creationId xmlns:a16="http://schemas.microsoft.com/office/drawing/2014/main" id="{42100A5C-F1D8-9910-E4EA-A96109AD87FE}"/>
              </a:ext>
            </a:extLst>
          </p:cNvPr>
          <p:cNvPicPr>
            <a:picLocks noChangeAspect="1"/>
          </p:cNvPicPr>
          <p:nvPr/>
        </p:nvPicPr>
        <p:blipFill>
          <a:blip r:embed="rId3"/>
          <a:stretch>
            <a:fillRect/>
          </a:stretch>
        </p:blipFill>
        <p:spPr>
          <a:xfrm>
            <a:off x="2288412" y="3615410"/>
            <a:ext cx="13122777" cy="5340560"/>
          </a:xfrm>
          <a:prstGeom prst="rect">
            <a:avLst/>
          </a:prstGeom>
        </p:spPr>
      </p:pic>
    </p:spTree>
    <p:extLst>
      <p:ext uri="{BB962C8B-B14F-4D97-AF65-F5344CB8AC3E}">
        <p14:creationId xmlns:p14="http://schemas.microsoft.com/office/powerpoint/2010/main" val="244874320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1EEE1"/>
        </a:solidFill>
        <a:effectLst/>
      </p:bgPr>
    </p:bg>
    <p:spTree>
      <p:nvGrpSpPr>
        <p:cNvPr id="1" name=""/>
        <p:cNvGrpSpPr/>
        <p:nvPr/>
      </p:nvGrpSpPr>
      <p:grpSpPr>
        <a:xfrm>
          <a:off x="0" y="0"/>
          <a:ext cx="0" cy="0"/>
          <a:chOff x="0" y="0"/>
          <a:chExt cx="0" cy="0"/>
        </a:xfrm>
      </p:grpSpPr>
      <p:grpSp>
        <p:nvGrpSpPr>
          <p:cNvPr id="4" name="Group 4"/>
          <p:cNvGrpSpPr/>
          <p:nvPr/>
        </p:nvGrpSpPr>
        <p:grpSpPr>
          <a:xfrm>
            <a:off x="9601200" y="1104900"/>
            <a:ext cx="8001000" cy="4340860"/>
            <a:chOff x="0" y="0"/>
            <a:chExt cx="3907097" cy="4240855"/>
          </a:xfrm>
        </p:grpSpPr>
        <p:sp>
          <p:nvSpPr>
            <p:cNvPr id="5" name="Freeform 5"/>
            <p:cNvSpPr/>
            <p:nvPr/>
          </p:nvSpPr>
          <p:spPr>
            <a:xfrm>
              <a:off x="-1" y="0"/>
              <a:ext cx="3914756" cy="4240855"/>
            </a:xfrm>
            <a:custGeom>
              <a:avLst/>
              <a:gdLst/>
              <a:ahLst/>
              <a:cxnLst/>
              <a:rect l="l" t="t" r="r" b="b"/>
              <a:pathLst>
                <a:path w="3914756" h="4240855">
                  <a:moveTo>
                    <a:pt x="3408317" y="4223936"/>
                  </a:moveTo>
                  <a:cubicBezTo>
                    <a:pt x="3408317" y="4223936"/>
                    <a:pt x="3171321" y="4213966"/>
                    <a:pt x="2809181" y="4227411"/>
                  </a:cubicBezTo>
                  <a:cubicBezTo>
                    <a:pt x="2447043" y="4240855"/>
                    <a:pt x="490924" y="4240855"/>
                    <a:pt x="490924" y="4240855"/>
                  </a:cubicBezTo>
                  <a:cubicBezTo>
                    <a:pt x="245502" y="4240855"/>
                    <a:pt x="32509" y="4143587"/>
                    <a:pt x="31032" y="3983473"/>
                  </a:cubicBezTo>
                  <a:cubicBezTo>
                    <a:pt x="31032" y="3983473"/>
                    <a:pt x="0" y="2516286"/>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3361768" y="0"/>
                    <a:pt x="3361768" y="0"/>
                  </a:cubicBezTo>
                  <a:cubicBezTo>
                    <a:pt x="3673669" y="0"/>
                    <a:pt x="3907097" y="101069"/>
                    <a:pt x="3899240" y="303616"/>
                  </a:cubicBezTo>
                  <a:cubicBezTo>
                    <a:pt x="3899240" y="303616"/>
                    <a:pt x="3897245" y="2346453"/>
                    <a:pt x="3906000" y="3283886"/>
                  </a:cubicBezTo>
                  <a:cubicBezTo>
                    <a:pt x="3914755" y="3577187"/>
                    <a:pt x="3868208" y="3910259"/>
                    <a:pt x="3868208" y="3910259"/>
                  </a:cubicBezTo>
                  <a:cubicBezTo>
                    <a:pt x="3865242" y="4090284"/>
                    <a:pt x="3653739" y="4223936"/>
                    <a:pt x="3408317" y="4223936"/>
                  </a:cubicBezTo>
                  <a:close/>
                </a:path>
              </a:pathLst>
            </a:custGeom>
            <a:solidFill>
              <a:schemeClr val="accent3"/>
            </a:solidFill>
          </p:spPr>
          <p:txBody>
            <a:bodyPr/>
            <a:lstStyle/>
            <a:p>
              <a:endParaRPr lang="en-US"/>
            </a:p>
          </p:txBody>
        </p:sp>
      </p:grpSp>
      <p:grpSp>
        <p:nvGrpSpPr>
          <p:cNvPr id="12" name="Group 12"/>
          <p:cNvGrpSpPr/>
          <p:nvPr/>
        </p:nvGrpSpPr>
        <p:grpSpPr>
          <a:xfrm>
            <a:off x="533400" y="647700"/>
            <a:ext cx="8839200" cy="8763000"/>
            <a:chOff x="0" y="0"/>
            <a:chExt cx="2350371" cy="2462159"/>
          </a:xfrm>
        </p:grpSpPr>
        <p:sp>
          <p:nvSpPr>
            <p:cNvPr id="13" name="Freeform 13"/>
            <p:cNvSpPr/>
            <p:nvPr/>
          </p:nvSpPr>
          <p:spPr>
            <a:xfrm>
              <a:off x="-4213" y="0"/>
              <a:ext cx="2354584" cy="2462159"/>
            </a:xfrm>
            <a:custGeom>
              <a:avLst/>
              <a:gdLst/>
              <a:ahLst/>
              <a:cxnLst/>
              <a:rect l="l" t="t" r="r" b="b"/>
              <a:pathLst>
                <a:path w="2354584" h="2462159">
                  <a:moveTo>
                    <a:pt x="278431" y="16918"/>
                  </a:moveTo>
                  <a:cubicBezTo>
                    <a:pt x="278431" y="16918"/>
                    <a:pt x="604014" y="12258"/>
                    <a:pt x="912018" y="12454"/>
                  </a:cubicBezTo>
                  <a:cubicBezTo>
                    <a:pt x="1418373" y="12671"/>
                    <a:pt x="2080516" y="0"/>
                    <a:pt x="2080516" y="0"/>
                  </a:cubicBezTo>
                  <a:cubicBezTo>
                    <a:pt x="2147979" y="0"/>
                    <a:pt x="2223916" y="0"/>
                    <a:pt x="2302689" y="85073"/>
                  </a:cubicBezTo>
                  <a:cubicBezTo>
                    <a:pt x="2345667" y="131488"/>
                    <a:pt x="2346735" y="240224"/>
                    <a:pt x="2347141" y="320281"/>
                  </a:cubicBezTo>
                  <a:cubicBezTo>
                    <a:pt x="2347141" y="320281"/>
                    <a:pt x="2345436" y="1414688"/>
                    <a:pt x="2345436" y="1699575"/>
                  </a:cubicBezTo>
                  <a:cubicBezTo>
                    <a:pt x="2345436" y="1913733"/>
                    <a:pt x="2354584" y="2212912"/>
                    <a:pt x="2354584" y="2212912"/>
                  </a:cubicBezTo>
                  <a:cubicBezTo>
                    <a:pt x="2354584" y="2341581"/>
                    <a:pt x="2350415" y="2462159"/>
                    <a:pt x="2097577" y="2454024"/>
                  </a:cubicBezTo>
                  <a:cubicBezTo>
                    <a:pt x="2097577" y="2454024"/>
                    <a:pt x="1721104" y="2433726"/>
                    <a:pt x="1436507" y="2441324"/>
                  </a:cubicBezTo>
                  <a:cubicBezTo>
                    <a:pt x="1008980" y="2449459"/>
                    <a:pt x="304023" y="2462159"/>
                    <a:pt x="304023" y="2462159"/>
                  </a:cubicBezTo>
                  <a:cubicBezTo>
                    <a:pt x="132548" y="2462159"/>
                    <a:pt x="4213" y="2361090"/>
                    <a:pt x="8532" y="2158542"/>
                  </a:cubicBezTo>
                  <a:cubicBezTo>
                    <a:pt x="8532" y="2158542"/>
                    <a:pt x="9630" y="1660001"/>
                    <a:pt x="4815" y="1014697"/>
                  </a:cubicBezTo>
                  <a:cubicBezTo>
                    <a:pt x="0" y="663668"/>
                    <a:pt x="25592" y="330596"/>
                    <a:pt x="25592" y="330596"/>
                  </a:cubicBezTo>
                  <a:cubicBezTo>
                    <a:pt x="27224" y="150571"/>
                    <a:pt x="143504" y="16918"/>
                    <a:pt x="278431" y="16918"/>
                  </a:cubicBezTo>
                  <a:close/>
                </a:path>
              </a:pathLst>
            </a:custGeom>
            <a:solidFill>
              <a:srgbClr val="EFC44B"/>
            </a:solidFill>
          </p:spPr>
          <p:txBody>
            <a:bodyPr/>
            <a:lstStyle/>
            <a:p>
              <a:endParaRPr lang="en-US"/>
            </a:p>
          </p:txBody>
        </p:sp>
      </p:grpSp>
      <p:sp>
        <p:nvSpPr>
          <p:cNvPr id="29" name="Rectangle 28"/>
          <p:cNvSpPr/>
          <p:nvPr/>
        </p:nvSpPr>
        <p:spPr>
          <a:xfrm>
            <a:off x="9982200" y="1790700"/>
            <a:ext cx="7307360" cy="2748253"/>
          </a:xfrm>
          <a:prstGeom prst="rect">
            <a:avLst/>
          </a:prstGeom>
        </p:spPr>
        <p:txBody>
          <a:bodyPr wrap="square">
            <a:spAutoFit/>
          </a:bodyPr>
          <a:lstStyle/>
          <a:p>
            <a:pPr algn="just">
              <a:lnSpc>
                <a:spcPct val="150000"/>
              </a:lnSpc>
            </a:pPr>
            <a:r>
              <a:rPr lang="vi-VN" sz="4000" b="1">
                <a:solidFill>
                  <a:schemeClr val="tx1">
                    <a:lumMod val="95000"/>
                    <a:lumOff val="5000"/>
                  </a:schemeClr>
                </a:solidFill>
                <a:cs typeface="Arial" panose="020B0604020202020204" pitchFamily="34" charset="0"/>
              </a:rPr>
              <a:t>Muốn chia một số tự nhiên cho một số thập phân với ta làm như thế nào?</a:t>
            </a:r>
            <a:endParaRPr lang="en-US" sz="4000" b="1" dirty="0">
              <a:solidFill>
                <a:schemeClr val="tx1">
                  <a:lumMod val="95000"/>
                  <a:lumOff val="5000"/>
                </a:schemeClr>
              </a:solidFill>
              <a:latin typeface="Arial" panose="020B0604020202020204" pitchFamily="34" charset="0"/>
              <a:cs typeface="Arial" panose="020B0604020202020204" pitchFamily="34" charset="0"/>
            </a:endParaRPr>
          </a:p>
        </p:txBody>
      </p:sp>
      <p:pic>
        <p:nvPicPr>
          <p:cNvPr id="30" name="Picture 2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17852" y="4406642"/>
            <a:ext cx="5906388" cy="5906388"/>
          </a:xfrm>
          <a:prstGeom prst="rect">
            <a:avLst/>
          </a:prstGeom>
        </p:spPr>
      </p:pic>
      <p:sp>
        <p:nvSpPr>
          <p:cNvPr id="2" name="TextBox 1">
            <a:extLst>
              <a:ext uri="{FF2B5EF4-FFF2-40B4-BE49-F238E27FC236}">
                <a16:creationId xmlns:a16="http://schemas.microsoft.com/office/drawing/2014/main" id="{8BA3872D-DA4C-ABD9-8F2D-EBBB7B6DFE7A}"/>
              </a:ext>
            </a:extLst>
          </p:cNvPr>
          <p:cNvSpPr txBox="1"/>
          <p:nvPr/>
        </p:nvSpPr>
        <p:spPr>
          <a:xfrm>
            <a:off x="990600" y="1485900"/>
            <a:ext cx="8229600" cy="6863417"/>
          </a:xfrm>
          <a:prstGeom prst="rect">
            <a:avLst/>
          </a:prstGeom>
          <a:noFill/>
        </p:spPr>
        <p:txBody>
          <a:bodyPr wrap="square" rtlCol="0">
            <a:spAutoFit/>
          </a:bodyPr>
          <a:lstStyle/>
          <a:p>
            <a:pPr algn="just"/>
            <a:r>
              <a:rPr lang="vi-VN" sz="4400" b="1" dirty="0">
                <a:solidFill>
                  <a:srgbClr val="002060"/>
                </a:solidFill>
                <a:latin typeface="Cambria" panose="02040503050406030204" pitchFamily="18" charset="0"/>
                <a:ea typeface="Cambria" panose="02040503050406030204" pitchFamily="18" charset="0"/>
              </a:rPr>
              <a:t>Muốn chia một số tự nhiên cho một số thập phân ta làm như sau:</a:t>
            </a:r>
          </a:p>
          <a:p>
            <a:pPr marL="571500" indent="-571500">
              <a:buFont typeface="Arial" panose="020B0604020202020204" pitchFamily="34" charset="0"/>
              <a:buChar char="•"/>
            </a:pPr>
            <a:r>
              <a:rPr lang="vi-VN" sz="4400" dirty="0">
                <a:solidFill>
                  <a:srgbClr val="002060"/>
                </a:solidFill>
                <a:latin typeface="Cambria" panose="02040503050406030204" pitchFamily="18" charset="0"/>
                <a:ea typeface="Cambria" panose="02040503050406030204" pitchFamily="18" charset="0"/>
              </a:rPr>
              <a:t>Đếm xem có bao nhiêu chữ số ở phần thập phân của số chia thì viết thêm vào bên phải số bị chia bấy nhiêu chữ số 0.</a:t>
            </a:r>
          </a:p>
          <a:p>
            <a:pPr marL="571500" indent="-571500">
              <a:buFont typeface="Arial" panose="020B0604020202020204" pitchFamily="34" charset="0"/>
              <a:buChar char="•"/>
            </a:pPr>
            <a:r>
              <a:rPr lang="vi-VN" sz="4400" dirty="0">
                <a:solidFill>
                  <a:srgbClr val="002060"/>
                </a:solidFill>
                <a:latin typeface="Cambria" panose="02040503050406030204" pitchFamily="18" charset="0"/>
                <a:ea typeface="Cambria" panose="02040503050406030204" pitchFamily="18" charset="0"/>
              </a:rPr>
              <a:t>Bỏ dấu phẩy ở số bị chia rồi thực hiện phép chia như chia các số tự nhiên.</a:t>
            </a:r>
          </a:p>
        </p:txBody>
      </p:sp>
    </p:spTree>
    <p:extLst>
      <p:ext uri="{BB962C8B-B14F-4D97-AF65-F5344CB8AC3E}">
        <p14:creationId xmlns:p14="http://schemas.microsoft.com/office/powerpoint/2010/main" val="153543840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42" presetClass="entr" presetSubtype="0"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anim calcmode="lin" valueType="num">
                                      <p:cBhvr>
                                        <p:cTn id="11" dur="500" fill="hold"/>
                                        <p:tgtEl>
                                          <p:spTgt spid="30"/>
                                        </p:tgtEl>
                                        <p:attrNameLst>
                                          <p:attrName>ppt_x</p:attrName>
                                        </p:attrNameLst>
                                      </p:cBhvr>
                                      <p:tavLst>
                                        <p:tav tm="0">
                                          <p:val>
                                            <p:strVal val="#ppt_x"/>
                                          </p:val>
                                        </p:tav>
                                        <p:tav tm="100000">
                                          <p:val>
                                            <p:strVal val="#ppt_x"/>
                                          </p:val>
                                        </p:tav>
                                      </p:tavLst>
                                    </p:anim>
                                    <p:anim calcmode="lin" valueType="num">
                                      <p:cBhvr>
                                        <p:cTn id="12" dur="5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par>
                                <p:cTn id="18" presetID="16" presetClass="entr" presetSubtype="21"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CE2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447800" y="1477524"/>
            <a:ext cx="15392399" cy="7331951"/>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4974682" y="5753099"/>
            <a:ext cx="2983909" cy="7359417"/>
          </a:xfrm>
          <a:prstGeom prst="rect">
            <a:avLst/>
          </a:prstGeom>
        </p:spPr>
      </p:pic>
      <p:pic>
        <p:nvPicPr>
          <p:cNvPr id="8"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34488" y="5295900"/>
            <a:ext cx="2683670" cy="8200103"/>
          </a:xfrm>
          <a:prstGeom prst="rect">
            <a:avLst/>
          </a:prstGeom>
        </p:spPr>
      </p:pic>
      <p:pic>
        <p:nvPicPr>
          <p:cNvPr id="9" name="Picture 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7703024" y="-1197272"/>
            <a:ext cx="2437194" cy="2394543"/>
          </a:xfrm>
          <a:prstGeom prst="rect">
            <a:avLst/>
          </a:prstGeom>
        </p:spPr>
      </p:pic>
      <p:pic>
        <p:nvPicPr>
          <p:cNvPr id="4" name="Picture 3">
            <a:extLst>
              <a:ext uri="{FF2B5EF4-FFF2-40B4-BE49-F238E27FC236}">
                <a16:creationId xmlns:a16="http://schemas.microsoft.com/office/drawing/2014/main" id="{54392BD6-1998-36B0-FD3A-E949243C346B}"/>
              </a:ext>
            </a:extLst>
          </p:cNvPr>
          <p:cNvPicPr>
            <a:picLocks noChangeAspect="1"/>
          </p:cNvPicPr>
          <p:nvPr/>
        </p:nvPicPr>
        <p:blipFill>
          <a:blip r:embed="rId10"/>
          <a:stretch>
            <a:fillRect/>
          </a:stretch>
        </p:blipFill>
        <p:spPr>
          <a:xfrm>
            <a:off x="6019800" y="1790700"/>
            <a:ext cx="6175783" cy="1993565"/>
          </a:xfrm>
          <a:prstGeom prst="rect">
            <a:avLst/>
          </a:prstGeom>
        </p:spPr>
      </p:pic>
      <p:pic>
        <p:nvPicPr>
          <p:cNvPr id="7" name="Picture 6">
            <a:extLst>
              <a:ext uri="{FF2B5EF4-FFF2-40B4-BE49-F238E27FC236}">
                <a16:creationId xmlns:a16="http://schemas.microsoft.com/office/drawing/2014/main" id="{409AC916-9278-4481-3E72-2944D9E8C77E}"/>
              </a:ext>
            </a:extLst>
          </p:cNvPr>
          <p:cNvPicPr>
            <a:picLocks noChangeAspect="1"/>
          </p:cNvPicPr>
          <p:nvPr/>
        </p:nvPicPr>
        <p:blipFill>
          <a:blip r:embed="rId11"/>
          <a:stretch>
            <a:fillRect/>
          </a:stretch>
        </p:blipFill>
        <p:spPr>
          <a:xfrm>
            <a:off x="2667000" y="3924300"/>
            <a:ext cx="13077053" cy="1926503"/>
          </a:xfrm>
          <a:prstGeom prst="rect">
            <a:avLst/>
          </a:prstGeom>
        </p:spPr>
      </p:pic>
      <p:pic>
        <p:nvPicPr>
          <p:cNvPr id="11" name="Picture 10">
            <a:extLst>
              <a:ext uri="{FF2B5EF4-FFF2-40B4-BE49-F238E27FC236}">
                <a16:creationId xmlns:a16="http://schemas.microsoft.com/office/drawing/2014/main" id="{9CAED6F1-2614-4C4A-6A88-ADFFAA44B072}"/>
              </a:ext>
            </a:extLst>
          </p:cNvPr>
          <p:cNvPicPr>
            <a:picLocks noChangeAspect="1"/>
          </p:cNvPicPr>
          <p:nvPr/>
        </p:nvPicPr>
        <p:blipFill>
          <a:blip r:embed="rId12"/>
          <a:stretch>
            <a:fillRect/>
          </a:stretch>
        </p:blipFill>
        <p:spPr>
          <a:xfrm>
            <a:off x="7848600" y="5372100"/>
            <a:ext cx="3450635" cy="145707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DF9DE"/>
        </a:solidFill>
        <a:effectLst/>
      </p:bgPr>
    </p:bg>
    <p:spTree>
      <p:nvGrpSpPr>
        <p:cNvPr id="1" name=""/>
        <p:cNvGrpSpPr/>
        <p:nvPr/>
      </p:nvGrpSpPr>
      <p:grpSpPr>
        <a:xfrm>
          <a:off x="0" y="0"/>
          <a:ext cx="0" cy="0"/>
          <a:chOff x="0" y="0"/>
          <a:chExt cx="0" cy="0"/>
        </a:xfrm>
      </p:grpSpPr>
      <p:grpSp>
        <p:nvGrpSpPr>
          <p:cNvPr id="2" name="Group 2"/>
          <p:cNvGrpSpPr/>
          <p:nvPr/>
        </p:nvGrpSpPr>
        <p:grpSpPr>
          <a:xfrm>
            <a:off x="5105400" y="2019300"/>
            <a:ext cx="10744200" cy="4495800"/>
            <a:chOff x="0" y="0"/>
            <a:chExt cx="8543362" cy="5110089"/>
          </a:xfrm>
        </p:grpSpPr>
        <p:grpSp>
          <p:nvGrpSpPr>
            <p:cNvPr id="3" name="Group 3"/>
            <p:cNvGrpSpPr/>
            <p:nvPr/>
          </p:nvGrpSpPr>
          <p:grpSpPr>
            <a:xfrm>
              <a:off x="0" y="0"/>
              <a:ext cx="8543362" cy="5110089"/>
              <a:chOff x="0" y="0"/>
              <a:chExt cx="2167483" cy="1296448"/>
            </a:xfrm>
          </p:grpSpPr>
          <p:sp>
            <p:nvSpPr>
              <p:cNvPr id="4" name="Freeform 4"/>
              <p:cNvSpPr/>
              <p:nvPr/>
            </p:nvSpPr>
            <p:spPr>
              <a:xfrm>
                <a:off x="0" y="0"/>
                <a:ext cx="2167483" cy="1296448"/>
              </a:xfrm>
              <a:custGeom>
                <a:avLst/>
                <a:gdLst/>
                <a:ahLst/>
                <a:cxnLst/>
                <a:rect l="l" t="t" r="r" b="b"/>
                <a:pathLst>
                  <a:path w="2167483" h="1296448">
                    <a:moveTo>
                      <a:pt x="2043023" y="1296448"/>
                    </a:moveTo>
                    <a:lnTo>
                      <a:pt x="124460" y="1296448"/>
                    </a:lnTo>
                    <a:cubicBezTo>
                      <a:pt x="55880" y="1296448"/>
                      <a:pt x="0" y="1240568"/>
                      <a:pt x="0" y="1171988"/>
                    </a:cubicBezTo>
                    <a:lnTo>
                      <a:pt x="0" y="124460"/>
                    </a:lnTo>
                    <a:cubicBezTo>
                      <a:pt x="0" y="55880"/>
                      <a:pt x="55880" y="0"/>
                      <a:pt x="124460" y="0"/>
                    </a:cubicBezTo>
                    <a:lnTo>
                      <a:pt x="2043023" y="0"/>
                    </a:lnTo>
                    <a:cubicBezTo>
                      <a:pt x="2111603" y="0"/>
                      <a:pt x="2167483" y="55880"/>
                      <a:pt x="2167483" y="124460"/>
                    </a:cubicBezTo>
                    <a:lnTo>
                      <a:pt x="2167483" y="1171988"/>
                    </a:lnTo>
                    <a:cubicBezTo>
                      <a:pt x="2167483" y="1240568"/>
                      <a:pt x="2111603" y="1296448"/>
                      <a:pt x="2043023" y="1296448"/>
                    </a:cubicBezTo>
                    <a:close/>
                  </a:path>
                </a:pathLst>
              </a:custGeom>
              <a:solidFill>
                <a:srgbClr val="FFBAB3"/>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TextBox 5"/>
            <p:cNvSpPr txBox="1"/>
            <p:nvPr/>
          </p:nvSpPr>
          <p:spPr>
            <a:xfrm>
              <a:off x="839261" y="1327258"/>
              <a:ext cx="1337132" cy="812959"/>
            </a:xfrm>
            <a:prstGeom prst="rect">
              <a:avLst/>
            </a:prstGeom>
          </p:spPr>
          <p:txBody>
            <a:bodyPr wrap="square" lIns="0" tIns="0" rIns="0" bIns="0" rtlCol="0" anchor="t">
              <a:spAutoFit/>
            </a:bodyPr>
            <a:lstStyle/>
            <a:p>
              <a:pPr marL="0" marR="0" lvl="0" indent="0" algn="l" defTabSz="914400" rtl="0" eaLnBrk="1" fontAlgn="auto" latinLnBrk="0" hangingPunct="1">
                <a:lnSpc>
                  <a:spcPts val="4680"/>
                </a:lnSpc>
                <a:spcBef>
                  <a:spcPts val="0"/>
                </a:spcBef>
                <a:spcAft>
                  <a:spcPts val="0"/>
                </a:spcAft>
                <a:buClrTx/>
                <a:buSzTx/>
                <a:buFontTx/>
                <a:buNone/>
                <a:tabLst/>
                <a:defRPr/>
              </a:pPr>
              <a:endParaRPr kumimoji="0" lang="en-US" sz="5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 name="TextBox 6"/>
            <p:cNvSpPr txBox="1"/>
            <p:nvPr/>
          </p:nvSpPr>
          <p:spPr>
            <a:xfrm>
              <a:off x="511443" y="1902502"/>
              <a:ext cx="7646607" cy="475429"/>
            </a:xfrm>
            <a:prstGeom prst="rect">
              <a:avLst/>
            </a:prstGeom>
          </p:spPr>
          <p:txBody>
            <a:bodyPr lIns="0" tIns="0" rIns="0" bIns="0" rtlCol="0" anchor="t">
              <a:spAutoFit/>
            </a:bodyPr>
            <a:lstStyle/>
            <a:p>
              <a:pPr marL="0" marR="0" lvl="0" indent="0" algn="l" defTabSz="914400" rtl="0" eaLnBrk="1" fontAlgn="auto" latinLnBrk="0" hangingPunct="1">
                <a:lnSpc>
                  <a:spcPts val="312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p>
          </p:txBody>
        </p:sp>
      </p:grpSp>
      <p:sp>
        <p:nvSpPr>
          <p:cNvPr id="13" name="AutoShape 13"/>
          <p:cNvSpPr/>
          <p:nvPr/>
        </p:nvSpPr>
        <p:spPr>
          <a:xfrm>
            <a:off x="0" y="8808068"/>
            <a:ext cx="18288000" cy="1478932"/>
          </a:xfrm>
          <a:prstGeom prst="rect">
            <a:avLst/>
          </a:prstGeom>
          <a:solidFill>
            <a:srgbClr val="84653C"/>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4" name="Picture 1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999074" y="3674866"/>
            <a:ext cx="3338121" cy="7746694"/>
          </a:xfrm>
          <a:prstGeom prst="rect">
            <a:avLst/>
          </a:prstGeom>
        </p:spPr>
      </p:pic>
      <p:pic>
        <p:nvPicPr>
          <p:cNvPr id="8" name="Picture 7" descr="A neon colored word on a black background&#10;&#10;Description automatically generated">
            <a:extLst>
              <a:ext uri="{FF2B5EF4-FFF2-40B4-BE49-F238E27FC236}">
                <a16:creationId xmlns:a16="http://schemas.microsoft.com/office/drawing/2014/main" id="{36DA3655-9082-AF1B-DDE1-95B18AFB41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81600" y="2628900"/>
            <a:ext cx="10473836" cy="3560373"/>
          </a:xfrm>
          <a:prstGeom prst="rect">
            <a:avLst/>
          </a:prstGeom>
        </p:spPr>
      </p:pic>
    </p:spTree>
    <p:extLst>
      <p:ext uri="{BB962C8B-B14F-4D97-AF65-F5344CB8AC3E}">
        <p14:creationId xmlns:p14="http://schemas.microsoft.com/office/powerpoint/2010/main" val="241469165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DF9DE"/>
        </a:solidFill>
        <a:effectLst/>
      </p:bgPr>
    </p:bg>
    <p:spTree>
      <p:nvGrpSpPr>
        <p:cNvPr id="1" name=""/>
        <p:cNvGrpSpPr/>
        <p:nvPr/>
      </p:nvGrpSpPr>
      <p:grpSpPr>
        <a:xfrm>
          <a:off x="0" y="0"/>
          <a:ext cx="0" cy="0"/>
          <a:chOff x="0" y="0"/>
          <a:chExt cx="0" cy="0"/>
        </a:xfrm>
      </p:grpSpPr>
      <p:sp>
        <p:nvSpPr>
          <p:cNvPr id="2" name="AutoShape 2"/>
          <p:cNvSpPr/>
          <p:nvPr/>
        </p:nvSpPr>
        <p:spPr>
          <a:xfrm>
            <a:off x="0" y="8808068"/>
            <a:ext cx="18288000" cy="1478932"/>
          </a:xfrm>
          <a:prstGeom prst="rect">
            <a:avLst/>
          </a:prstGeom>
          <a:solidFill>
            <a:srgbClr val="84653C"/>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20F3C50D-3839-B70A-E6AA-411C42F2153B}"/>
              </a:ext>
            </a:extLst>
          </p:cNvPr>
          <p:cNvPicPr>
            <a:picLocks noChangeAspect="1"/>
          </p:cNvPicPr>
          <p:nvPr/>
        </p:nvPicPr>
        <p:blipFill>
          <a:blip r:embed="rId2"/>
          <a:stretch>
            <a:fillRect/>
          </a:stretch>
        </p:blipFill>
        <p:spPr>
          <a:xfrm>
            <a:off x="5410200" y="571500"/>
            <a:ext cx="7543800" cy="825043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0768368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DF9DE"/>
        </a:solidFill>
        <a:effectLst/>
      </p:bgPr>
    </p:bg>
    <p:spTree>
      <p:nvGrpSpPr>
        <p:cNvPr id="1" name=""/>
        <p:cNvGrpSpPr/>
        <p:nvPr/>
      </p:nvGrpSpPr>
      <p:grpSpPr>
        <a:xfrm>
          <a:off x="0" y="0"/>
          <a:ext cx="0" cy="0"/>
          <a:chOff x="0" y="0"/>
          <a:chExt cx="0" cy="0"/>
        </a:xfrm>
      </p:grpSpPr>
      <p:sp>
        <p:nvSpPr>
          <p:cNvPr id="2" name="AutoShape 2"/>
          <p:cNvSpPr/>
          <p:nvPr/>
        </p:nvSpPr>
        <p:spPr>
          <a:xfrm>
            <a:off x="0" y="8808068"/>
            <a:ext cx="18288000" cy="1478932"/>
          </a:xfrm>
          <a:prstGeom prst="rect">
            <a:avLst/>
          </a:prstGeom>
          <a:solidFill>
            <a:srgbClr val="84653C"/>
          </a:solidFill>
        </p:spPr>
        <p:txBody>
          <a:bodyPr/>
          <a:lstStyle/>
          <a:p>
            <a:endParaRPr lang="en-US"/>
          </a:p>
        </p:txBody>
      </p:sp>
      <p:sp>
        <p:nvSpPr>
          <p:cNvPr id="4" name="矩形: 圆角 1">
            <a:extLst>
              <a:ext uri="{FF2B5EF4-FFF2-40B4-BE49-F238E27FC236}">
                <a16:creationId xmlns:a16="http://schemas.microsoft.com/office/drawing/2014/main" id="{B2A63847-F130-FAB1-7231-FC37C1EBEE71}"/>
              </a:ext>
            </a:extLst>
          </p:cNvPr>
          <p:cNvSpPr/>
          <p:nvPr/>
        </p:nvSpPr>
        <p:spPr>
          <a:xfrm>
            <a:off x="9160328" y="1902575"/>
            <a:ext cx="9129228" cy="6000455"/>
          </a:xfrm>
          <a:prstGeom prst="roundRect">
            <a:avLst>
              <a:gd name="adj" fmla="val 17635"/>
            </a:avLst>
          </a:prstGeom>
          <a:solidFill>
            <a:schemeClr val="bg1"/>
          </a:solidFill>
          <a:ln w="57150">
            <a:solidFill>
              <a:srgbClr val="00206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zh-CN" altLang="en-US" sz="2400" dirty="0">
              <a:solidFill>
                <a:prstClr val="white"/>
              </a:solidFill>
              <a:latin typeface="等线" panose="020F0502020204030204"/>
              <a:ea typeface="等线" panose="02010600030101010101" pitchFamily="2" charset="-122"/>
            </a:endParaRPr>
          </a:p>
        </p:txBody>
      </p:sp>
      <p:sp>
        <p:nvSpPr>
          <p:cNvPr id="5" name="Rectangle: Rounded Corners 5">
            <a:extLst>
              <a:ext uri="{FF2B5EF4-FFF2-40B4-BE49-F238E27FC236}">
                <a16:creationId xmlns:a16="http://schemas.microsoft.com/office/drawing/2014/main" id="{A8C8ABEE-009B-1489-EF1D-266716FC0195}"/>
              </a:ext>
            </a:extLst>
          </p:cNvPr>
          <p:cNvSpPr/>
          <p:nvPr/>
        </p:nvSpPr>
        <p:spPr>
          <a:xfrm>
            <a:off x="1420704" y="244930"/>
            <a:ext cx="7886583" cy="1616531"/>
          </a:xfrm>
          <a:prstGeom prst="roundRect">
            <a:avLst>
              <a:gd name="adj" fmla="val 21554"/>
            </a:avLst>
          </a:prstGeom>
          <a:solidFill>
            <a:schemeClr val="bg1"/>
          </a:solidFill>
          <a:ln w="38100">
            <a:solidFill>
              <a:srgbClr val="5C9D69"/>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1371600"/>
            <a:r>
              <a:rPr lang="vi-VN" sz="7500" b="1" dirty="0">
                <a:solidFill>
                  <a:srgbClr val="C00000"/>
                </a:solidFill>
                <a:latin typeface="Cambria" panose="02040503050406030204" pitchFamily="18" charset="0"/>
                <a:ea typeface="Cambria" panose="02040503050406030204" pitchFamily="18" charset="0"/>
              </a:rPr>
              <a:t>2,48 : 1,6 = ? (kg)</a:t>
            </a:r>
            <a:endParaRPr lang="en-US" sz="7500" b="1" dirty="0">
              <a:solidFill>
                <a:srgbClr val="C00000"/>
              </a:solidFill>
              <a:latin typeface="Cambria" panose="02040503050406030204" pitchFamily="18" charset="0"/>
              <a:ea typeface="Cambria" panose="02040503050406030204" pitchFamily="18" charset="0"/>
            </a:endParaRPr>
          </a:p>
        </p:txBody>
      </p:sp>
      <p:sp>
        <p:nvSpPr>
          <p:cNvPr id="6" name="Rectangle: Rounded Corners 5">
            <a:extLst>
              <a:ext uri="{FF2B5EF4-FFF2-40B4-BE49-F238E27FC236}">
                <a16:creationId xmlns:a16="http://schemas.microsoft.com/office/drawing/2014/main" id="{83197215-F48D-849C-9FA1-8D7430D23011}"/>
              </a:ext>
            </a:extLst>
          </p:cNvPr>
          <p:cNvSpPr/>
          <p:nvPr/>
        </p:nvSpPr>
        <p:spPr>
          <a:xfrm>
            <a:off x="179615" y="2468678"/>
            <a:ext cx="8809259" cy="4802450"/>
          </a:xfrm>
          <a:prstGeom prst="roundRect">
            <a:avLst/>
          </a:prstGeom>
          <a:solidFill>
            <a:schemeClr val="bg1">
              <a:alpha val="93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r>
              <a:rPr lang="vi-VN" sz="2700" b="1" dirty="0">
                <a:solidFill>
                  <a:prstClr val="black"/>
                </a:solidFill>
                <a:latin typeface="Cambria" panose="02040503050406030204" pitchFamily="18" charset="0"/>
                <a:ea typeface="Cambria" panose="02040503050406030204" pitchFamily="18" charset="0"/>
              </a:rPr>
              <a:t> </a:t>
            </a:r>
            <a:endParaRPr lang="en-SG" sz="2700" b="1" dirty="0">
              <a:solidFill>
                <a:prstClr val="black"/>
              </a:solidFill>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5D78FEB3-A1A7-4FB9-7B06-7B5373A3F911}"/>
              </a:ext>
            </a:extLst>
          </p:cNvPr>
          <p:cNvSpPr txBox="1"/>
          <p:nvPr/>
        </p:nvSpPr>
        <p:spPr>
          <a:xfrm>
            <a:off x="179615" y="2564774"/>
            <a:ext cx="9078686" cy="900246"/>
          </a:xfrm>
          <a:prstGeom prst="rect">
            <a:avLst/>
          </a:prstGeom>
          <a:noFill/>
        </p:spPr>
        <p:txBody>
          <a:bodyPr wrap="square" rtlCol="0">
            <a:spAutoFit/>
          </a:bodyPr>
          <a:lstStyle/>
          <a:p>
            <a:pPr defTabSz="1371600"/>
            <a:r>
              <a:rPr lang="vi-VN" sz="5250" b="1" dirty="0">
                <a:solidFill>
                  <a:prstClr val="black"/>
                </a:solidFill>
                <a:latin typeface="Cambria" panose="02040503050406030204" pitchFamily="18" charset="0"/>
                <a:ea typeface="Cambria" panose="02040503050406030204" pitchFamily="18" charset="0"/>
              </a:rPr>
              <a:t>Ta đặt tính rồi tính như sau:</a:t>
            </a:r>
          </a:p>
        </p:txBody>
      </p:sp>
      <p:cxnSp>
        <p:nvCxnSpPr>
          <p:cNvPr id="9" name="Straight Connector 8">
            <a:extLst>
              <a:ext uri="{FF2B5EF4-FFF2-40B4-BE49-F238E27FC236}">
                <a16:creationId xmlns:a16="http://schemas.microsoft.com/office/drawing/2014/main" id="{23D3C401-B2BF-7C19-EA36-77BB99458C4C}"/>
              </a:ext>
            </a:extLst>
          </p:cNvPr>
          <p:cNvCxnSpPr/>
          <p:nvPr/>
        </p:nvCxnSpPr>
        <p:spPr>
          <a:xfrm>
            <a:off x="4441371" y="3552303"/>
            <a:ext cx="0" cy="2484000"/>
          </a:xfrm>
          <a:prstGeom prst="line">
            <a:avLst/>
          </a:prstGeom>
        </p:spPr>
        <p:style>
          <a:lnRef idx="2">
            <a:schemeClr val="dk1"/>
          </a:lnRef>
          <a:fillRef idx="0">
            <a:schemeClr val="dk1"/>
          </a:fillRef>
          <a:effectRef idx="1">
            <a:schemeClr val="dk1"/>
          </a:effectRef>
          <a:fontRef idx="minor">
            <a:schemeClr val="tx1"/>
          </a:fontRef>
        </p:style>
      </p:cxnSp>
      <p:cxnSp>
        <p:nvCxnSpPr>
          <p:cNvPr id="10" name="Straight Connector 9">
            <a:extLst>
              <a:ext uri="{FF2B5EF4-FFF2-40B4-BE49-F238E27FC236}">
                <a16:creationId xmlns:a16="http://schemas.microsoft.com/office/drawing/2014/main" id="{9B5FD833-0EA4-A009-9024-F604323190AC}"/>
              </a:ext>
            </a:extLst>
          </p:cNvPr>
          <p:cNvCxnSpPr>
            <a:cxnSpLocks/>
          </p:cNvCxnSpPr>
          <p:nvPr/>
        </p:nvCxnSpPr>
        <p:spPr>
          <a:xfrm>
            <a:off x="4441371" y="4582032"/>
            <a:ext cx="2214000" cy="0"/>
          </a:xfrm>
          <a:prstGeom prst="line">
            <a:avLst/>
          </a:prstGeom>
        </p:spPr>
        <p:style>
          <a:lnRef idx="2">
            <a:schemeClr val="dk1"/>
          </a:lnRef>
          <a:fillRef idx="0">
            <a:schemeClr val="dk1"/>
          </a:fillRef>
          <a:effectRef idx="1">
            <a:schemeClr val="dk1"/>
          </a:effectRef>
          <a:fontRef idx="minor">
            <a:schemeClr val="tx1"/>
          </a:fontRef>
        </p:style>
      </p:cxnSp>
      <p:sp>
        <p:nvSpPr>
          <p:cNvPr id="11" name="TextBox 10">
            <a:extLst>
              <a:ext uri="{FF2B5EF4-FFF2-40B4-BE49-F238E27FC236}">
                <a16:creationId xmlns:a16="http://schemas.microsoft.com/office/drawing/2014/main" id="{94B2B094-3CA7-1A96-A518-7F7E075B68E1}"/>
              </a:ext>
            </a:extLst>
          </p:cNvPr>
          <p:cNvSpPr txBox="1"/>
          <p:nvPr/>
        </p:nvSpPr>
        <p:spPr>
          <a:xfrm>
            <a:off x="1779815" y="3520674"/>
            <a:ext cx="2661557" cy="1015663"/>
          </a:xfrm>
          <a:prstGeom prst="rect">
            <a:avLst/>
          </a:prstGeom>
          <a:noFill/>
        </p:spPr>
        <p:txBody>
          <a:bodyPr wrap="square" rtlCol="0">
            <a:spAutoFit/>
          </a:bodyPr>
          <a:lstStyle/>
          <a:p>
            <a:pPr defTabSz="1371600"/>
            <a:r>
              <a:rPr lang="vi-VN" sz="6000" b="1" dirty="0">
                <a:solidFill>
                  <a:prstClr val="black"/>
                </a:solidFill>
                <a:latin typeface="Cambria" panose="02040503050406030204" pitchFamily="18" charset="0"/>
                <a:ea typeface="Cambria" panose="02040503050406030204" pitchFamily="18" charset="0"/>
              </a:rPr>
              <a:t>2,4 8</a:t>
            </a:r>
            <a:endParaRPr lang="en-SG" sz="6000" b="1" dirty="0">
              <a:solidFill>
                <a:prstClr val="black"/>
              </a:solidFill>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4B0B1444-4C39-E822-1649-22AF22C8EE88}"/>
              </a:ext>
            </a:extLst>
          </p:cNvPr>
          <p:cNvSpPr txBox="1"/>
          <p:nvPr/>
        </p:nvSpPr>
        <p:spPr>
          <a:xfrm>
            <a:off x="4816930" y="3511187"/>
            <a:ext cx="2661557" cy="1015663"/>
          </a:xfrm>
          <a:prstGeom prst="rect">
            <a:avLst/>
          </a:prstGeom>
          <a:noFill/>
        </p:spPr>
        <p:txBody>
          <a:bodyPr wrap="square" rtlCol="0">
            <a:spAutoFit/>
          </a:bodyPr>
          <a:lstStyle/>
          <a:p>
            <a:pPr defTabSz="1371600"/>
            <a:r>
              <a:rPr lang="vi-VN" sz="6000" b="1" dirty="0">
                <a:solidFill>
                  <a:prstClr val="black"/>
                </a:solidFill>
                <a:latin typeface="Cambria" panose="02040503050406030204" pitchFamily="18" charset="0"/>
                <a:ea typeface="Cambria" panose="02040503050406030204" pitchFamily="18" charset="0"/>
              </a:rPr>
              <a:t>1,6</a:t>
            </a:r>
            <a:endParaRPr lang="en-SG" sz="6000" b="1" dirty="0">
              <a:solidFill>
                <a:prstClr val="black"/>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D9DC5EDB-3792-1168-B77F-E8FB6F5D4E06}"/>
              </a:ext>
            </a:extLst>
          </p:cNvPr>
          <p:cNvSpPr txBox="1"/>
          <p:nvPr/>
        </p:nvSpPr>
        <p:spPr>
          <a:xfrm>
            <a:off x="9429756" y="2137195"/>
            <a:ext cx="8678631" cy="5355312"/>
          </a:xfrm>
          <a:prstGeom prst="rect">
            <a:avLst/>
          </a:prstGeom>
          <a:noFill/>
        </p:spPr>
        <p:txBody>
          <a:bodyPr wrap="square" rtlCol="0">
            <a:spAutoFit/>
          </a:bodyPr>
          <a:lstStyle/>
          <a:p>
            <a:pPr algn="just" defTabSz="1371600"/>
            <a:r>
              <a:rPr lang="vi-VN" sz="4950" b="1" dirty="0">
                <a:solidFill>
                  <a:prstClr val="black"/>
                </a:solidFill>
                <a:latin typeface="Cambria" panose="02040503050406030204" pitchFamily="18" charset="0"/>
                <a:ea typeface="Cambria" panose="02040503050406030204" pitchFamily="18" charset="0"/>
              </a:rPr>
              <a:t>Phần thập phân của số 1,6 có một chữ số.</a:t>
            </a:r>
          </a:p>
          <a:p>
            <a:pPr algn="just" defTabSz="1371600"/>
            <a:r>
              <a:rPr lang="vi-VN" sz="4950" b="1" dirty="0">
                <a:solidFill>
                  <a:prstClr val="black"/>
                </a:solidFill>
                <a:latin typeface="Cambria" panose="02040503050406030204" pitchFamily="18" charset="0"/>
                <a:ea typeface="Cambria" panose="02040503050406030204" pitchFamily="18" charset="0"/>
              </a:rPr>
              <a:t>Chuyển dấu phẩy của số 2,48 sang bên phải một chữ số được 24,8; bỏ dấu phẩy ở số 1,6 được 16.</a:t>
            </a:r>
          </a:p>
          <a:p>
            <a:pPr algn="just" defTabSz="1371600"/>
            <a:endParaRPr lang="en-SG" sz="4500" b="1" dirty="0">
              <a:solidFill>
                <a:prstClr val="black"/>
              </a:solidFill>
              <a:latin typeface="Cambria" panose="02040503050406030204" pitchFamily="18" charset="0"/>
              <a:ea typeface="Cambria" panose="02040503050406030204" pitchFamily="18" charset="0"/>
            </a:endParaRPr>
          </a:p>
        </p:txBody>
      </p:sp>
      <p:cxnSp>
        <p:nvCxnSpPr>
          <p:cNvPr id="14" name="Straight Connector 13">
            <a:extLst>
              <a:ext uri="{FF2B5EF4-FFF2-40B4-BE49-F238E27FC236}">
                <a16:creationId xmlns:a16="http://schemas.microsoft.com/office/drawing/2014/main" id="{27F5C3FA-D78D-A3B5-C0A9-B9D0F0D367A7}"/>
              </a:ext>
            </a:extLst>
          </p:cNvPr>
          <p:cNvCxnSpPr>
            <a:cxnSpLocks/>
          </p:cNvCxnSpPr>
          <p:nvPr/>
        </p:nvCxnSpPr>
        <p:spPr>
          <a:xfrm flipV="1">
            <a:off x="5388428" y="4201561"/>
            <a:ext cx="228600" cy="203120"/>
          </a:xfrm>
          <a:prstGeom prst="line">
            <a:avLst/>
          </a:prstGeom>
        </p:spPr>
        <p:style>
          <a:lnRef idx="3">
            <a:schemeClr val="accent2"/>
          </a:lnRef>
          <a:fillRef idx="0">
            <a:schemeClr val="accent2"/>
          </a:fillRef>
          <a:effectRef idx="2">
            <a:schemeClr val="accent2"/>
          </a:effectRef>
          <a:fontRef idx="minor">
            <a:schemeClr val="tx1"/>
          </a:fontRef>
        </p:style>
      </p:cxnSp>
      <p:cxnSp>
        <p:nvCxnSpPr>
          <p:cNvPr id="15" name="Straight Connector 14">
            <a:extLst>
              <a:ext uri="{FF2B5EF4-FFF2-40B4-BE49-F238E27FC236}">
                <a16:creationId xmlns:a16="http://schemas.microsoft.com/office/drawing/2014/main" id="{233AF1D4-A586-6B9F-2F77-1BA3568D0573}"/>
              </a:ext>
            </a:extLst>
          </p:cNvPr>
          <p:cNvCxnSpPr/>
          <p:nvPr/>
        </p:nvCxnSpPr>
        <p:spPr>
          <a:xfrm flipH="1">
            <a:off x="2375807" y="4270462"/>
            <a:ext cx="114300" cy="203120"/>
          </a:xfrm>
          <a:prstGeom prst="line">
            <a:avLst/>
          </a:prstGeom>
        </p:spPr>
        <p:style>
          <a:lnRef idx="3">
            <a:schemeClr val="accent2"/>
          </a:lnRef>
          <a:fillRef idx="0">
            <a:schemeClr val="accent2"/>
          </a:fillRef>
          <a:effectRef idx="2">
            <a:schemeClr val="accent2"/>
          </a:effectRef>
          <a:fontRef idx="minor">
            <a:schemeClr val="tx1"/>
          </a:fontRef>
        </p:style>
      </p:cxnSp>
      <p:sp>
        <p:nvSpPr>
          <p:cNvPr id="16" name="TextBox 15">
            <a:extLst>
              <a:ext uri="{FF2B5EF4-FFF2-40B4-BE49-F238E27FC236}">
                <a16:creationId xmlns:a16="http://schemas.microsoft.com/office/drawing/2014/main" id="{77E33A7F-C97C-1C1E-0D5C-93CBC3142EA4}"/>
              </a:ext>
            </a:extLst>
          </p:cNvPr>
          <p:cNvSpPr txBox="1"/>
          <p:nvPr/>
        </p:nvSpPr>
        <p:spPr>
          <a:xfrm>
            <a:off x="2855953" y="3530162"/>
            <a:ext cx="571499" cy="1015663"/>
          </a:xfrm>
          <a:prstGeom prst="rect">
            <a:avLst/>
          </a:prstGeom>
          <a:noFill/>
        </p:spPr>
        <p:txBody>
          <a:bodyPr wrap="square" rtlCol="0">
            <a:spAutoFit/>
          </a:bodyPr>
          <a:lstStyle/>
          <a:p>
            <a:pPr defTabSz="1371600"/>
            <a:r>
              <a:rPr lang="vi-VN" sz="6000" b="1" dirty="0">
                <a:solidFill>
                  <a:srgbClr val="C00000"/>
                </a:solidFill>
                <a:latin typeface="Cambria" panose="02040503050406030204" pitchFamily="18" charset="0"/>
                <a:ea typeface="Cambria" panose="02040503050406030204" pitchFamily="18" charset="0"/>
              </a:rPr>
              <a:t>,</a:t>
            </a:r>
            <a:endParaRPr lang="en-SG" sz="6000" b="1" dirty="0">
              <a:solidFill>
                <a:srgbClr val="C00000"/>
              </a:solidFill>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B0217EFE-6032-BE7E-93A2-C6EB0C008F80}"/>
              </a:ext>
            </a:extLst>
          </p:cNvPr>
          <p:cNvSpPr txBox="1"/>
          <p:nvPr/>
        </p:nvSpPr>
        <p:spPr>
          <a:xfrm>
            <a:off x="9307287" y="6701729"/>
            <a:ext cx="9560376" cy="854080"/>
          </a:xfrm>
          <a:prstGeom prst="rect">
            <a:avLst/>
          </a:prstGeom>
          <a:noFill/>
        </p:spPr>
        <p:txBody>
          <a:bodyPr wrap="square">
            <a:spAutoFit/>
          </a:bodyPr>
          <a:lstStyle/>
          <a:p>
            <a:pPr defTabSz="1371600"/>
            <a:r>
              <a:rPr lang="en-SG" sz="4950" b="1" dirty="0" err="1">
                <a:solidFill>
                  <a:prstClr val="black"/>
                </a:solidFill>
                <a:latin typeface="Cambria" panose="02040503050406030204" pitchFamily="18" charset="0"/>
                <a:ea typeface="Cambria" panose="02040503050406030204" pitchFamily="18" charset="0"/>
              </a:rPr>
              <a:t>Thực</a:t>
            </a:r>
            <a:r>
              <a:rPr lang="en-SG" sz="4950" b="1" dirty="0">
                <a:solidFill>
                  <a:prstClr val="black"/>
                </a:solidFill>
                <a:latin typeface="Cambria" panose="02040503050406030204" pitchFamily="18" charset="0"/>
                <a:ea typeface="Cambria" panose="02040503050406030204" pitchFamily="18" charset="0"/>
              </a:rPr>
              <a:t> </a:t>
            </a:r>
            <a:r>
              <a:rPr lang="en-SG" sz="4950" b="1" dirty="0" err="1">
                <a:solidFill>
                  <a:prstClr val="black"/>
                </a:solidFill>
                <a:latin typeface="Cambria" panose="02040503050406030204" pitchFamily="18" charset="0"/>
                <a:ea typeface="Cambria" panose="02040503050406030204" pitchFamily="18" charset="0"/>
              </a:rPr>
              <a:t>hiện</a:t>
            </a:r>
            <a:r>
              <a:rPr lang="en-SG" sz="4950" b="1" dirty="0">
                <a:solidFill>
                  <a:prstClr val="black"/>
                </a:solidFill>
                <a:latin typeface="Cambria" panose="02040503050406030204" pitchFamily="18" charset="0"/>
                <a:ea typeface="Cambria" panose="02040503050406030204" pitchFamily="18" charset="0"/>
              </a:rPr>
              <a:t> </a:t>
            </a:r>
            <a:r>
              <a:rPr lang="en-SG" sz="4950" b="1" dirty="0" err="1">
                <a:solidFill>
                  <a:prstClr val="black"/>
                </a:solidFill>
                <a:latin typeface="Cambria" panose="02040503050406030204" pitchFamily="18" charset="0"/>
                <a:ea typeface="Cambria" panose="02040503050406030204" pitchFamily="18" charset="0"/>
              </a:rPr>
              <a:t>phép</a:t>
            </a:r>
            <a:r>
              <a:rPr lang="en-SG" sz="4950" b="1" dirty="0">
                <a:solidFill>
                  <a:prstClr val="black"/>
                </a:solidFill>
                <a:latin typeface="Cambria" panose="02040503050406030204" pitchFamily="18" charset="0"/>
                <a:ea typeface="Cambria" panose="02040503050406030204" pitchFamily="18" charset="0"/>
              </a:rPr>
              <a:t> chia 24,8: 16</a:t>
            </a:r>
            <a:endParaRPr lang="vi-VN" sz="4950" b="1" dirty="0">
              <a:solidFill>
                <a:prstClr val="black"/>
              </a:solidFill>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749E59C9-6783-9E3E-E344-8687B918DFAA}"/>
              </a:ext>
            </a:extLst>
          </p:cNvPr>
          <p:cNvSpPr txBox="1"/>
          <p:nvPr/>
        </p:nvSpPr>
        <p:spPr>
          <a:xfrm>
            <a:off x="2380877" y="4498022"/>
            <a:ext cx="2661557" cy="1015663"/>
          </a:xfrm>
          <a:prstGeom prst="rect">
            <a:avLst/>
          </a:prstGeom>
          <a:noFill/>
        </p:spPr>
        <p:txBody>
          <a:bodyPr wrap="square" rtlCol="0">
            <a:spAutoFit/>
          </a:bodyPr>
          <a:lstStyle/>
          <a:p>
            <a:pPr defTabSz="1371600"/>
            <a:r>
              <a:rPr lang="vi-VN" sz="6000" b="1" dirty="0">
                <a:solidFill>
                  <a:prstClr val="black"/>
                </a:solidFill>
                <a:latin typeface="Cambria" panose="02040503050406030204" pitchFamily="18" charset="0"/>
                <a:ea typeface="Cambria" panose="02040503050406030204" pitchFamily="18" charset="0"/>
              </a:rPr>
              <a:t>8</a:t>
            </a:r>
            <a:endParaRPr lang="en-SG" sz="6000" b="1" dirty="0">
              <a:solidFill>
                <a:prstClr val="black"/>
              </a:solidFill>
              <a:latin typeface="Cambria" panose="02040503050406030204" pitchFamily="18" charset="0"/>
              <a:ea typeface="Cambria" panose="02040503050406030204" pitchFamily="18" charset="0"/>
            </a:endParaRPr>
          </a:p>
        </p:txBody>
      </p:sp>
      <p:sp>
        <p:nvSpPr>
          <p:cNvPr id="20" name="TextBox 19">
            <a:extLst>
              <a:ext uri="{FF2B5EF4-FFF2-40B4-BE49-F238E27FC236}">
                <a16:creationId xmlns:a16="http://schemas.microsoft.com/office/drawing/2014/main" id="{E43FADD1-4C99-5A7F-26CD-1BE52EE37FF6}"/>
              </a:ext>
            </a:extLst>
          </p:cNvPr>
          <p:cNvSpPr txBox="1"/>
          <p:nvPr/>
        </p:nvSpPr>
        <p:spPr>
          <a:xfrm>
            <a:off x="4635767" y="4573016"/>
            <a:ext cx="2661557" cy="1015663"/>
          </a:xfrm>
          <a:prstGeom prst="rect">
            <a:avLst/>
          </a:prstGeom>
          <a:noFill/>
        </p:spPr>
        <p:txBody>
          <a:bodyPr wrap="square" rtlCol="0">
            <a:spAutoFit/>
          </a:bodyPr>
          <a:lstStyle/>
          <a:p>
            <a:pPr defTabSz="1371600"/>
            <a:r>
              <a:rPr lang="vi-VN" sz="6000" b="1" dirty="0">
                <a:solidFill>
                  <a:prstClr val="black"/>
                </a:solidFill>
                <a:latin typeface="Cambria" panose="02040503050406030204" pitchFamily="18" charset="0"/>
                <a:ea typeface="Cambria" panose="02040503050406030204" pitchFamily="18" charset="0"/>
              </a:rPr>
              <a:t>1,</a:t>
            </a:r>
            <a:endParaRPr lang="en-SG" sz="6000" b="1" dirty="0">
              <a:solidFill>
                <a:prstClr val="black"/>
              </a:solidFill>
              <a:latin typeface="Cambria" panose="02040503050406030204" pitchFamily="18" charset="0"/>
              <a:ea typeface="Cambria" panose="02040503050406030204" pitchFamily="18" charset="0"/>
            </a:endParaRPr>
          </a:p>
        </p:txBody>
      </p:sp>
      <p:sp>
        <p:nvSpPr>
          <p:cNvPr id="21" name="TextBox 20">
            <a:extLst>
              <a:ext uri="{FF2B5EF4-FFF2-40B4-BE49-F238E27FC236}">
                <a16:creationId xmlns:a16="http://schemas.microsoft.com/office/drawing/2014/main" id="{8EFC3BAD-9EE7-5066-5663-7B3C9E427687}"/>
              </a:ext>
            </a:extLst>
          </p:cNvPr>
          <p:cNvSpPr txBox="1"/>
          <p:nvPr/>
        </p:nvSpPr>
        <p:spPr>
          <a:xfrm>
            <a:off x="3037115" y="3523514"/>
            <a:ext cx="2661557" cy="1015663"/>
          </a:xfrm>
          <a:prstGeom prst="rect">
            <a:avLst/>
          </a:prstGeom>
          <a:noFill/>
        </p:spPr>
        <p:txBody>
          <a:bodyPr wrap="square" rtlCol="0">
            <a:spAutoFit/>
          </a:bodyPr>
          <a:lstStyle/>
          <a:p>
            <a:pPr defTabSz="1371600"/>
            <a:r>
              <a:rPr lang="vi-VN" sz="6000" b="1" dirty="0">
                <a:solidFill>
                  <a:prstClr val="black"/>
                </a:solidFill>
                <a:latin typeface="Cambria" panose="02040503050406030204" pitchFamily="18" charset="0"/>
                <a:ea typeface="Cambria" panose="02040503050406030204" pitchFamily="18" charset="0"/>
              </a:rPr>
              <a:t>8</a:t>
            </a:r>
            <a:endParaRPr lang="en-SG" sz="6000" b="1" dirty="0">
              <a:solidFill>
                <a:prstClr val="black"/>
              </a:solidFill>
              <a:latin typeface="Cambria" panose="02040503050406030204" pitchFamily="18" charset="0"/>
              <a:ea typeface="Cambria" panose="02040503050406030204" pitchFamily="18" charset="0"/>
            </a:endParaRPr>
          </a:p>
        </p:txBody>
      </p:sp>
      <p:sp>
        <p:nvSpPr>
          <p:cNvPr id="22" name="TextBox 21">
            <a:extLst>
              <a:ext uri="{FF2B5EF4-FFF2-40B4-BE49-F238E27FC236}">
                <a16:creationId xmlns:a16="http://schemas.microsoft.com/office/drawing/2014/main" id="{39078D5A-F52C-D36D-ACFF-03370D359452}"/>
              </a:ext>
            </a:extLst>
          </p:cNvPr>
          <p:cNvSpPr txBox="1"/>
          <p:nvPr/>
        </p:nvSpPr>
        <p:spPr>
          <a:xfrm>
            <a:off x="5267446" y="4597670"/>
            <a:ext cx="2661557" cy="1015663"/>
          </a:xfrm>
          <a:prstGeom prst="rect">
            <a:avLst/>
          </a:prstGeom>
          <a:noFill/>
        </p:spPr>
        <p:txBody>
          <a:bodyPr wrap="square" rtlCol="0">
            <a:spAutoFit/>
          </a:bodyPr>
          <a:lstStyle/>
          <a:p>
            <a:pPr defTabSz="1371600"/>
            <a:r>
              <a:rPr lang="vi-VN" sz="6000" b="1" dirty="0">
                <a:solidFill>
                  <a:prstClr val="black"/>
                </a:solidFill>
                <a:latin typeface="Cambria" panose="02040503050406030204" pitchFamily="18" charset="0"/>
                <a:ea typeface="Cambria" panose="02040503050406030204" pitchFamily="18" charset="0"/>
              </a:rPr>
              <a:t>5</a:t>
            </a:r>
            <a:endParaRPr lang="en-SG" sz="6000" b="1" dirty="0">
              <a:solidFill>
                <a:prstClr val="black"/>
              </a:solidFill>
              <a:latin typeface="Cambria" panose="02040503050406030204" pitchFamily="18" charset="0"/>
              <a:ea typeface="Cambria" panose="02040503050406030204" pitchFamily="18" charset="0"/>
            </a:endParaRPr>
          </a:p>
        </p:txBody>
      </p:sp>
      <p:sp>
        <p:nvSpPr>
          <p:cNvPr id="24" name="TextBox 23">
            <a:extLst>
              <a:ext uri="{FF2B5EF4-FFF2-40B4-BE49-F238E27FC236}">
                <a16:creationId xmlns:a16="http://schemas.microsoft.com/office/drawing/2014/main" id="{93AC25AB-A243-6A14-E4BF-C107EEC350BA}"/>
              </a:ext>
            </a:extLst>
          </p:cNvPr>
          <p:cNvSpPr txBox="1"/>
          <p:nvPr/>
        </p:nvSpPr>
        <p:spPr>
          <a:xfrm>
            <a:off x="3014515" y="5204230"/>
            <a:ext cx="2661557" cy="1015663"/>
          </a:xfrm>
          <a:prstGeom prst="rect">
            <a:avLst/>
          </a:prstGeom>
          <a:noFill/>
        </p:spPr>
        <p:txBody>
          <a:bodyPr wrap="square" rtlCol="0">
            <a:spAutoFit/>
          </a:bodyPr>
          <a:lstStyle/>
          <a:p>
            <a:pPr defTabSz="1371600"/>
            <a:r>
              <a:rPr lang="vi-VN" sz="6000" b="1" dirty="0">
                <a:solidFill>
                  <a:prstClr val="black"/>
                </a:solidFill>
                <a:latin typeface="Cambria" panose="02040503050406030204" pitchFamily="18" charset="0"/>
                <a:ea typeface="Cambria" panose="02040503050406030204" pitchFamily="18" charset="0"/>
              </a:rPr>
              <a:t>8</a:t>
            </a:r>
            <a:endParaRPr lang="en-SG" sz="6000" b="1" dirty="0">
              <a:solidFill>
                <a:prstClr val="black"/>
              </a:solidFill>
              <a:latin typeface="Cambria" panose="02040503050406030204" pitchFamily="18" charset="0"/>
              <a:ea typeface="Cambria" panose="02040503050406030204" pitchFamily="18" charset="0"/>
            </a:endParaRPr>
          </a:p>
        </p:txBody>
      </p:sp>
      <p:sp>
        <p:nvSpPr>
          <p:cNvPr id="32" name="TextBox 31">
            <a:extLst>
              <a:ext uri="{FF2B5EF4-FFF2-40B4-BE49-F238E27FC236}">
                <a16:creationId xmlns:a16="http://schemas.microsoft.com/office/drawing/2014/main" id="{78A7CA52-9831-902F-B9C4-D23C1CA6F9BF}"/>
              </a:ext>
            </a:extLst>
          </p:cNvPr>
          <p:cNvSpPr txBox="1"/>
          <p:nvPr/>
        </p:nvSpPr>
        <p:spPr>
          <a:xfrm>
            <a:off x="3561455" y="5204086"/>
            <a:ext cx="2661557" cy="1015663"/>
          </a:xfrm>
          <a:prstGeom prst="rect">
            <a:avLst/>
          </a:prstGeom>
          <a:noFill/>
        </p:spPr>
        <p:txBody>
          <a:bodyPr wrap="square" rtlCol="0">
            <a:spAutoFit/>
          </a:bodyPr>
          <a:lstStyle/>
          <a:p>
            <a:pPr defTabSz="1371600"/>
            <a:r>
              <a:rPr lang="vi-VN" sz="6000" b="1" dirty="0">
                <a:solidFill>
                  <a:prstClr val="black"/>
                </a:solidFill>
                <a:latin typeface="Cambria" panose="02040503050406030204" pitchFamily="18" charset="0"/>
                <a:ea typeface="Cambria" panose="02040503050406030204" pitchFamily="18" charset="0"/>
              </a:rPr>
              <a:t>0</a:t>
            </a:r>
            <a:endParaRPr lang="en-SG" sz="6000" b="1" dirty="0">
              <a:solidFill>
                <a:prstClr val="black"/>
              </a:solidFill>
              <a:latin typeface="Cambria" panose="02040503050406030204" pitchFamily="18" charset="0"/>
              <a:ea typeface="Cambria" panose="02040503050406030204" pitchFamily="18" charset="0"/>
            </a:endParaRPr>
          </a:p>
        </p:txBody>
      </p:sp>
      <p:sp>
        <p:nvSpPr>
          <p:cNvPr id="41" name="TextBox 40">
            <a:extLst>
              <a:ext uri="{FF2B5EF4-FFF2-40B4-BE49-F238E27FC236}">
                <a16:creationId xmlns:a16="http://schemas.microsoft.com/office/drawing/2014/main" id="{76984430-9CF7-762A-B7BE-A0830A055A3F}"/>
              </a:ext>
            </a:extLst>
          </p:cNvPr>
          <p:cNvSpPr txBox="1"/>
          <p:nvPr/>
        </p:nvSpPr>
        <p:spPr>
          <a:xfrm>
            <a:off x="5747657" y="4597526"/>
            <a:ext cx="2661557" cy="1015663"/>
          </a:xfrm>
          <a:prstGeom prst="rect">
            <a:avLst/>
          </a:prstGeom>
          <a:noFill/>
        </p:spPr>
        <p:txBody>
          <a:bodyPr wrap="square" rtlCol="0">
            <a:spAutoFit/>
          </a:bodyPr>
          <a:lstStyle/>
          <a:p>
            <a:pPr defTabSz="1371600"/>
            <a:r>
              <a:rPr lang="vi-VN" sz="6000" b="1" dirty="0">
                <a:solidFill>
                  <a:prstClr val="black"/>
                </a:solidFill>
                <a:latin typeface="Cambria" panose="02040503050406030204" pitchFamily="18" charset="0"/>
                <a:ea typeface="Cambria" panose="02040503050406030204" pitchFamily="18" charset="0"/>
              </a:rPr>
              <a:t>0</a:t>
            </a:r>
            <a:endParaRPr lang="en-SG" sz="6000" b="1" dirty="0">
              <a:solidFill>
                <a:prstClr val="black"/>
              </a:solidFill>
              <a:latin typeface="Cambria" panose="02040503050406030204" pitchFamily="18" charset="0"/>
              <a:ea typeface="Cambria" panose="02040503050406030204" pitchFamily="18" charset="0"/>
            </a:endParaRPr>
          </a:p>
        </p:txBody>
      </p:sp>
      <p:sp>
        <p:nvSpPr>
          <p:cNvPr id="44" name="TextBox 43">
            <a:extLst>
              <a:ext uri="{FF2B5EF4-FFF2-40B4-BE49-F238E27FC236}">
                <a16:creationId xmlns:a16="http://schemas.microsoft.com/office/drawing/2014/main" id="{F25D7D29-ADDD-1C73-E156-A0F7E9539EFB}"/>
              </a:ext>
            </a:extLst>
          </p:cNvPr>
          <p:cNvSpPr txBox="1"/>
          <p:nvPr/>
        </p:nvSpPr>
        <p:spPr>
          <a:xfrm>
            <a:off x="3647182" y="6111298"/>
            <a:ext cx="2661557" cy="1015663"/>
          </a:xfrm>
          <a:prstGeom prst="rect">
            <a:avLst/>
          </a:prstGeom>
          <a:noFill/>
        </p:spPr>
        <p:txBody>
          <a:bodyPr wrap="square" rtlCol="0">
            <a:spAutoFit/>
          </a:bodyPr>
          <a:lstStyle/>
          <a:p>
            <a:pPr defTabSz="1371600"/>
            <a:r>
              <a:rPr lang="vi-VN" sz="6000" b="1" dirty="0">
                <a:solidFill>
                  <a:prstClr val="black"/>
                </a:solidFill>
                <a:latin typeface="Cambria" panose="02040503050406030204" pitchFamily="18" charset="0"/>
                <a:ea typeface="Cambria" panose="02040503050406030204" pitchFamily="18" charset="0"/>
              </a:rPr>
              <a:t>0</a:t>
            </a:r>
            <a:endParaRPr lang="en-SG" sz="6000" b="1" dirty="0">
              <a:solidFill>
                <a:prstClr val="black"/>
              </a:solidFill>
              <a:latin typeface="Cambria" panose="02040503050406030204" pitchFamily="18" charset="0"/>
              <a:ea typeface="Cambria" panose="02040503050406030204" pitchFamily="18" charset="0"/>
            </a:endParaRPr>
          </a:p>
        </p:txBody>
      </p:sp>
      <p:sp>
        <p:nvSpPr>
          <p:cNvPr id="45" name="Rectangle: Rounded Corners 5">
            <a:extLst>
              <a:ext uri="{FF2B5EF4-FFF2-40B4-BE49-F238E27FC236}">
                <a16:creationId xmlns:a16="http://schemas.microsoft.com/office/drawing/2014/main" id="{D3F19596-6A7A-FBFA-62DC-C7ABBE0C9C09}"/>
              </a:ext>
            </a:extLst>
          </p:cNvPr>
          <p:cNvSpPr/>
          <p:nvPr/>
        </p:nvSpPr>
        <p:spPr>
          <a:xfrm>
            <a:off x="718454" y="8201167"/>
            <a:ext cx="12785279" cy="1731329"/>
          </a:xfrm>
          <a:prstGeom prst="roundRect">
            <a:avLst>
              <a:gd name="adj" fmla="val 21554"/>
            </a:avLst>
          </a:prstGeom>
          <a:solidFill>
            <a:schemeClr val="bg1"/>
          </a:solidFill>
          <a:ln w="38100">
            <a:solidFill>
              <a:srgbClr val="5C9D69"/>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SG" sz="8100" b="1" dirty="0" err="1">
                <a:solidFill>
                  <a:srgbClr val="002060"/>
                </a:solidFill>
                <a:latin typeface="Cambria" panose="02040503050406030204" pitchFamily="18" charset="0"/>
                <a:ea typeface="Cambria" panose="02040503050406030204" pitchFamily="18" charset="0"/>
              </a:rPr>
              <a:t>Vậy</a:t>
            </a:r>
            <a:r>
              <a:rPr lang="en-SG" sz="8100" b="1" dirty="0">
                <a:solidFill>
                  <a:srgbClr val="002060"/>
                </a:solidFill>
                <a:latin typeface="Cambria" panose="02040503050406030204" pitchFamily="18" charset="0"/>
                <a:ea typeface="Cambria" panose="02040503050406030204" pitchFamily="18" charset="0"/>
              </a:rPr>
              <a:t>: 2,48 : 1,6 = 1,55 (kg)</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4"/>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1000"/>
                                        <p:tgtEl>
                                          <p:spTgt spid="16"/>
                                        </p:tgtEl>
                                      </p:cBhvr>
                                    </p:animEffect>
                                    <p:anim calcmode="lin" valueType="num">
                                      <p:cBhvr>
                                        <p:cTn id="37" dur="1000" fill="hold"/>
                                        <p:tgtEl>
                                          <p:spTgt spid="16"/>
                                        </p:tgtEl>
                                        <p:attrNameLst>
                                          <p:attrName>ppt_x</p:attrName>
                                        </p:attrNameLst>
                                      </p:cBhvr>
                                      <p:tavLst>
                                        <p:tav tm="0">
                                          <p:val>
                                            <p:strVal val="#ppt_x"/>
                                          </p:val>
                                        </p:tav>
                                        <p:tav tm="100000">
                                          <p:val>
                                            <p:strVal val="#ppt_x"/>
                                          </p:val>
                                        </p:tav>
                                      </p:tavLst>
                                    </p:anim>
                                    <p:anim calcmode="lin" valueType="num">
                                      <p:cBhvr>
                                        <p:cTn id="3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21" presetClass="entr" presetSubtype="1"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wheel(1)">
                                      <p:cBhvr>
                                        <p:cTn id="47" dur="2000"/>
                                        <p:tgtEl>
                                          <p:spTgt spid="17"/>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wipe(down)">
                                      <p:cBhvr>
                                        <p:cTn id="52" dur="500"/>
                                        <p:tgtEl>
                                          <p:spTgt spid="20"/>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barn(inVertical)">
                                      <p:cBhvr>
                                        <p:cTn id="57" dur="500"/>
                                        <p:tgtEl>
                                          <p:spTgt spid="19"/>
                                        </p:tgtEl>
                                      </p:cBhvr>
                                    </p:animEffect>
                                  </p:childTnLst>
                                </p:cTn>
                              </p:par>
                              <p:par>
                                <p:cTn id="58" presetID="1" presetClass="entr" presetSubtype="0" fill="hold" grpId="0" nodeType="withEffect">
                                  <p:stCondLst>
                                    <p:cond delay="0"/>
                                  </p:stCondLst>
                                  <p:childTnLst>
                                    <p:set>
                                      <p:cBhvr>
                                        <p:cTn id="59" dur="1" fill="hold">
                                          <p:stCondLst>
                                            <p:cond delay="0"/>
                                          </p:stCondLst>
                                        </p:cTn>
                                        <p:tgtEl>
                                          <p:spTgt spid="21"/>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42" presetClass="path" presetSubtype="0" accel="50000" decel="50000" fill="hold" grpId="1" nodeType="clickEffect">
                                  <p:stCondLst>
                                    <p:cond delay="0"/>
                                  </p:stCondLst>
                                  <p:childTnLst>
                                    <p:animMotion origin="layout" path="M -2.08333E-6 -2.96296E-6 L -2.08333E-6 0.09352 " pathEditMode="relative" rAng="0" ptsTypes="AA">
                                      <p:cBhvr>
                                        <p:cTn id="63" dur="2000" fill="hold"/>
                                        <p:tgtEl>
                                          <p:spTgt spid="21"/>
                                        </p:tgtEl>
                                        <p:attrNameLst>
                                          <p:attrName>ppt_x</p:attrName>
                                          <p:attrName>ppt_y</p:attrName>
                                        </p:attrNameLst>
                                      </p:cBhvr>
                                      <p:rCtr x="0" y="4676"/>
                                    </p:animMotion>
                                  </p:childTnLst>
                                </p:cTn>
                              </p:par>
                            </p:childTnLst>
                          </p:cTn>
                        </p:par>
                      </p:childTnLst>
                    </p:cTn>
                  </p:par>
                  <p:par>
                    <p:cTn id="64" fill="hold">
                      <p:stCondLst>
                        <p:cond delay="indefinite"/>
                      </p:stCondLst>
                      <p:childTnLst>
                        <p:par>
                          <p:cTn id="65" fill="hold">
                            <p:stCondLst>
                              <p:cond delay="0"/>
                            </p:stCondLst>
                            <p:childTnLst>
                              <p:par>
                                <p:cTn id="66" presetID="16" presetClass="entr" presetSubtype="21" fill="hold" grpId="0" nodeType="clickEffect">
                                  <p:stCondLst>
                                    <p:cond delay="0"/>
                                  </p:stCondLst>
                                  <p:childTnLst>
                                    <p:set>
                                      <p:cBhvr>
                                        <p:cTn id="67" dur="1" fill="hold">
                                          <p:stCondLst>
                                            <p:cond delay="0"/>
                                          </p:stCondLst>
                                        </p:cTn>
                                        <p:tgtEl>
                                          <p:spTgt spid="22"/>
                                        </p:tgtEl>
                                        <p:attrNameLst>
                                          <p:attrName>style.visibility</p:attrName>
                                        </p:attrNameLst>
                                      </p:cBhvr>
                                      <p:to>
                                        <p:strVal val="visible"/>
                                      </p:to>
                                    </p:set>
                                    <p:animEffect transition="in" filter="barn(inVertical)">
                                      <p:cBhvr>
                                        <p:cTn id="68" dur="500"/>
                                        <p:tgtEl>
                                          <p:spTgt spid="22"/>
                                        </p:tgtEl>
                                      </p:cBhvr>
                                    </p:animEffect>
                                  </p:childTnLst>
                                </p:cTn>
                              </p:par>
                            </p:childTnLst>
                          </p:cTn>
                        </p:par>
                      </p:childTnLst>
                    </p:cTn>
                  </p:par>
                  <p:par>
                    <p:cTn id="69" fill="hold">
                      <p:stCondLst>
                        <p:cond delay="indefinite"/>
                      </p:stCondLst>
                      <p:childTnLst>
                        <p:par>
                          <p:cTn id="70" fill="hold">
                            <p:stCondLst>
                              <p:cond delay="0"/>
                            </p:stCondLst>
                            <p:childTnLst>
                              <p:par>
                                <p:cTn id="71" presetID="16" presetClass="entr" presetSubtype="21" fill="hold" grpId="0" nodeType="clickEffect">
                                  <p:stCondLst>
                                    <p:cond delay="0"/>
                                  </p:stCondLst>
                                  <p:childTnLst>
                                    <p:set>
                                      <p:cBhvr>
                                        <p:cTn id="72" dur="1" fill="hold">
                                          <p:stCondLst>
                                            <p:cond delay="0"/>
                                          </p:stCondLst>
                                        </p:cTn>
                                        <p:tgtEl>
                                          <p:spTgt spid="24"/>
                                        </p:tgtEl>
                                        <p:attrNameLst>
                                          <p:attrName>style.visibility</p:attrName>
                                        </p:attrNameLst>
                                      </p:cBhvr>
                                      <p:to>
                                        <p:strVal val="visible"/>
                                      </p:to>
                                    </p:set>
                                    <p:animEffect transition="in" filter="barn(inVertical)">
                                      <p:cBhvr>
                                        <p:cTn id="73" dur="500"/>
                                        <p:tgtEl>
                                          <p:spTgt spid="24"/>
                                        </p:tgtEl>
                                      </p:cBhvr>
                                    </p:animEffect>
                                  </p:childTnLst>
                                </p:cTn>
                              </p:par>
                            </p:childTnLst>
                          </p:cTn>
                        </p:par>
                      </p:childTnLst>
                    </p:cTn>
                  </p:par>
                  <p:par>
                    <p:cTn id="74" fill="hold">
                      <p:stCondLst>
                        <p:cond delay="indefinite"/>
                      </p:stCondLst>
                      <p:childTnLst>
                        <p:par>
                          <p:cTn id="75" fill="hold">
                            <p:stCondLst>
                              <p:cond delay="0"/>
                            </p:stCondLst>
                            <p:childTnLst>
                              <p:par>
                                <p:cTn id="76" presetID="16" presetClass="entr" presetSubtype="21" fill="hold" grpId="0" nodeType="clickEffect">
                                  <p:stCondLst>
                                    <p:cond delay="0"/>
                                  </p:stCondLst>
                                  <p:childTnLst>
                                    <p:set>
                                      <p:cBhvr>
                                        <p:cTn id="77" dur="1" fill="hold">
                                          <p:stCondLst>
                                            <p:cond delay="0"/>
                                          </p:stCondLst>
                                        </p:cTn>
                                        <p:tgtEl>
                                          <p:spTgt spid="32"/>
                                        </p:tgtEl>
                                        <p:attrNameLst>
                                          <p:attrName>style.visibility</p:attrName>
                                        </p:attrNameLst>
                                      </p:cBhvr>
                                      <p:to>
                                        <p:strVal val="visible"/>
                                      </p:to>
                                    </p:set>
                                    <p:animEffect transition="in" filter="barn(inVertical)">
                                      <p:cBhvr>
                                        <p:cTn id="78" dur="500"/>
                                        <p:tgtEl>
                                          <p:spTgt spid="32"/>
                                        </p:tgtEl>
                                      </p:cBhvr>
                                    </p:animEffect>
                                  </p:childTnLst>
                                </p:cTn>
                              </p:par>
                            </p:childTnLst>
                          </p:cTn>
                        </p:par>
                      </p:childTnLst>
                    </p:cTn>
                  </p:par>
                  <p:par>
                    <p:cTn id="79" fill="hold">
                      <p:stCondLst>
                        <p:cond delay="indefinite"/>
                      </p:stCondLst>
                      <p:childTnLst>
                        <p:par>
                          <p:cTn id="80" fill="hold">
                            <p:stCondLst>
                              <p:cond delay="0"/>
                            </p:stCondLst>
                            <p:childTnLst>
                              <p:par>
                                <p:cTn id="81" presetID="16" presetClass="entr" presetSubtype="21" fill="hold" grpId="0" nodeType="clickEffect">
                                  <p:stCondLst>
                                    <p:cond delay="0"/>
                                  </p:stCondLst>
                                  <p:childTnLst>
                                    <p:set>
                                      <p:cBhvr>
                                        <p:cTn id="82" dur="1" fill="hold">
                                          <p:stCondLst>
                                            <p:cond delay="0"/>
                                          </p:stCondLst>
                                        </p:cTn>
                                        <p:tgtEl>
                                          <p:spTgt spid="41"/>
                                        </p:tgtEl>
                                        <p:attrNameLst>
                                          <p:attrName>style.visibility</p:attrName>
                                        </p:attrNameLst>
                                      </p:cBhvr>
                                      <p:to>
                                        <p:strVal val="visible"/>
                                      </p:to>
                                    </p:set>
                                    <p:animEffect transition="in" filter="barn(inVertical)">
                                      <p:cBhvr>
                                        <p:cTn id="83" dur="500"/>
                                        <p:tgtEl>
                                          <p:spTgt spid="41"/>
                                        </p:tgtEl>
                                      </p:cBhvr>
                                    </p:animEffect>
                                  </p:childTnLst>
                                </p:cTn>
                              </p:par>
                            </p:childTnLst>
                          </p:cTn>
                        </p:par>
                      </p:childTnLst>
                    </p:cTn>
                  </p:par>
                  <p:par>
                    <p:cTn id="84" fill="hold">
                      <p:stCondLst>
                        <p:cond delay="indefinite"/>
                      </p:stCondLst>
                      <p:childTnLst>
                        <p:par>
                          <p:cTn id="85" fill="hold">
                            <p:stCondLst>
                              <p:cond delay="0"/>
                            </p:stCondLst>
                            <p:childTnLst>
                              <p:par>
                                <p:cTn id="86" presetID="16" presetClass="entr" presetSubtype="21" fill="hold" grpId="0" nodeType="clickEffect">
                                  <p:stCondLst>
                                    <p:cond delay="0"/>
                                  </p:stCondLst>
                                  <p:childTnLst>
                                    <p:set>
                                      <p:cBhvr>
                                        <p:cTn id="87" dur="1" fill="hold">
                                          <p:stCondLst>
                                            <p:cond delay="0"/>
                                          </p:stCondLst>
                                        </p:cTn>
                                        <p:tgtEl>
                                          <p:spTgt spid="44"/>
                                        </p:tgtEl>
                                        <p:attrNameLst>
                                          <p:attrName>style.visibility</p:attrName>
                                        </p:attrNameLst>
                                      </p:cBhvr>
                                      <p:to>
                                        <p:strVal val="visible"/>
                                      </p:to>
                                    </p:set>
                                    <p:animEffect transition="in" filter="barn(inVertical)">
                                      <p:cBhvr>
                                        <p:cTn id="88" dur="500"/>
                                        <p:tgtEl>
                                          <p:spTgt spid="44"/>
                                        </p:tgtEl>
                                      </p:cBhvr>
                                    </p:animEffect>
                                  </p:childTnLst>
                                </p:cTn>
                              </p:par>
                            </p:childTnLst>
                          </p:cTn>
                        </p:par>
                      </p:childTnLst>
                    </p:cTn>
                  </p:par>
                  <p:par>
                    <p:cTn id="89" fill="hold">
                      <p:stCondLst>
                        <p:cond delay="indefinite"/>
                      </p:stCondLst>
                      <p:childTnLst>
                        <p:par>
                          <p:cTn id="90" fill="hold">
                            <p:stCondLst>
                              <p:cond delay="0"/>
                            </p:stCondLst>
                            <p:childTnLst>
                              <p:par>
                                <p:cTn id="91" presetID="6" presetClass="entr" presetSubtype="16" fill="hold" grpId="0" nodeType="clickEffect">
                                  <p:stCondLst>
                                    <p:cond delay="0"/>
                                  </p:stCondLst>
                                  <p:childTnLst>
                                    <p:set>
                                      <p:cBhvr>
                                        <p:cTn id="92" dur="1" fill="hold">
                                          <p:stCondLst>
                                            <p:cond delay="0"/>
                                          </p:stCondLst>
                                        </p:cTn>
                                        <p:tgtEl>
                                          <p:spTgt spid="45"/>
                                        </p:tgtEl>
                                        <p:attrNameLst>
                                          <p:attrName>style.visibility</p:attrName>
                                        </p:attrNameLst>
                                      </p:cBhvr>
                                      <p:to>
                                        <p:strVal val="visible"/>
                                      </p:to>
                                    </p:set>
                                    <p:animEffect transition="in" filter="circle(in)">
                                      <p:cBhvr>
                                        <p:cTn id="93" dur="20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8" grpId="0"/>
      <p:bldP spid="11" grpId="0"/>
      <p:bldP spid="12" grpId="0"/>
      <p:bldP spid="13" grpId="0"/>
      <p:bldP spid="16" grpId="0"/>
      <p:bldP spid="17" grpId="0"/>
      <p:bldP spid="19" grpId="0"/>
      <p:bldP spid="20" grpId="0"/>
      <p:bldP spid="21" grpId="0"/>
      <p:bldP spid="21" grpId="1"/>
      <p:bldP spid="22" grpId="0"/>
      <p:bldP spid="24" grpId="0"/>
      <p:bldP spid="32" grpId="0"/>
      <p:bldP spid="41" grpId="0"/>
      <p:bldP spid="44" grpId="0"/>
      <p:bldP spid="4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DF9DE"/>
        </a:solidFill>
        <a:effectLst/>
      </p:bgPr>
    </p:bg>
    <p:spTree>
      <p:nvGrpSpPr>
        <p:cNvPr id="1" name=""/>
        <p:cNvGrpSpPr/>
        <p:nvPr/>
      </p:nvGrpSpPr>
      <p:grpSpPr>
        <a:xfrm>
          <a:off x="0" y="0"/>
          <a:ext cx="0" cy="0"/>
          <a:chOff x="0" y="0"/>
          <a:chExt cx="0" cy="0"/>
        </a:xfrm>
      </p:grpSpPr>
      <p:sp>
        <p:nvSpPr>
          <p:cNvPr id="2" name="AutoShape 2"/>
          <p:cNvSpPr/>
          <p:nvPr/>
        </p:nvSpPr>
        <p:spPr>
          <a:xfrm>
            <a:off x="0" y="8808068"/>
            <a:ext cx="18288000" cy="1478932"/>
          </a:xfrm>
          <a:prstGeom prst="rect">
            <a:avLst/>
          </a:prstGeom>
          <a:solidFill>
            <a:srgbClr val="84653C"/>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0" name="矩形: 圆角 1">
            <a:extLst>
              <a:ext uri="{FF2B5EF4-FFF2-40B4-BE49-F238E27FC236}">
                <a16:creationId xmlns:a16="http://schemas.microsoft.com/office/drawing/2014/main" id="{AAE698F1-6F79-73DB-7F35-4781E6ED0625}"/>
              </a:ext>
            </a:extLst>
          </p:cNvPr>
          <p:cNvSpPr/>
          <p:nvPr/>
        </p:nvSpPr>
        <p:spPr>
          <a:xfrm>
            <a:off x="9160328" y="1902575"/>
            <a:ext cx="9129228" cy="6000455"/>
          </a:xfrm>
          <a:prstGeom prst="roundRect">
            <a:avLst>
              <a:gd name="adj" fmla="val 17635"/>
            </a:avLst>
          </a:prstGeom>
          <a:solidFill>
            <a:schemeClr val="bg1"/>
          </a:solidFill>
          <a:ln w="57150">
            <a:solidFill>
              <a:srgbClr val="00206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zh-CN" altLang="en-US" sz="2400" dirty="0">
              <a:solidFill>
                <a:prstClr val="white"/>
              </a:solidFill>
              <a:latin typeface="等线" panose="020F0502020204030204"/>
              <a:ea typeface="等线" panose="02010600030101010101" pitchFamily="2" charset="-122"/>
            </a:endParaRPr>
          </a:p>
        </p:txBody>
      </p:sp>
      <p:sp>
        <p:nvSpPr>
          <p:cNvPr id="41" name="Rectangle: Rounded Corners 5">
            <a:extLst>
              <a:ext uri="{FF2B5EF4-FFF2-40B4-BE49-F238E27FC236}">
                <a16:creationId xmlns:a16="http://schemas.microsoft.com/office/drawing/2014/main" id="{E65D4B90-F568-3D1E-9939-AB11CB5D5780}"/>
              </a:ext>
            </a:extLst>
          </p:cNvPr>
          <p:cNvSpPr/>
          <p:nvPr/>
        </p:nvSpPr>
        <p:spPr>
          <a:xfrm>
            <a:off x="1420705" y="244931"/>
            <a:ext cx="6057782" cy="1523655"/>
          </a:xfrm>
          <a:prstGeom prst="roundRect">
            <a:avLst>
              <a:gd name="adj" fmla="val 21554"/>
            </a:avLst>
          </a:prstGeom>
          <a:solidFill>
            <a:schemeClr val="bg1"/>
          </a:solidFill>
          <a:ln w="38100">
            <a:solidFill>
              <a:srgbClr val="5C9D69"/>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defTabSz="1371600">
              <a:defRPr/>
            </a:pPr>
            <a:r>
              <a:rPr lang="vi-VN" sz="7500" b="1" dirty="0">
                <a:solidFill>
                  <a:srgbClr val="C00000"/>
                </a:solidFill>
                <a:latin typeface="Cambria" panose="02040503050406030204" pitchFamily="18" charset="0"/>
                <a:ea typeface="Cambria" panose="02040503050406030204" pitchFamily="18" charset="0"/>
              </a:rPr>
              <a:t>5,4 : 0,25 = ?</a:t>
            </a:r>
            <a:endParaRPr lang="en-US" sz="7500" b="1" dirty="0">
              <a:solidFill>
                <a:srgbClr val="C00000"/>
              </a:solidFill>
              <a:latin typeface="Cambria" panose="02040503050406030204" pitchFamily="18" charset="0"/>
              <a:ea typeface="Cambria" panose="02040503050406030204" pitchFamily="18" charset="0"/>
            </a:endParaRPr>
          </a:p>
        </p:txBody>
      </p:sp>
      <p:sp>
        <p:nvSpPr>
          <p:cNvPr id="42" name="Rectangle: Rounded Corners 41">
            <a:extLst>
              <a:ext uri="{FF2B5EF4-FFF2-40B4-BE49-F238E27FC236}">
                <a16:creationId xmlns:a16="http://schemas.microsoft.com/office/drawing/2014/main" id="{1D12D8EE-D2E0-08CA-DBDA-E549670C79D3}"/>
              </a:ext>
            </a:extLst>
          </p:cNvPr>
          <p:cNvSpPr/>
          <p:nvPr/>
        </p:nvSpPr>
        <p:spPr>
          <a:xfrm>
            <a:off x="179615" y="2468678"/>
            <a:ext cx="8809259" cy="4802450"/>
          </a:xfrm>
          <a:prstGeom prst="roundRect">
            <a:avLst/>
          </a:prstGeom>
          <a:solidFill>
            <a:schemeClr val="bg1">
              <a:alpha val="94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r>
              <a:rPr lang="vi-VN" sz="2700" b="1" dirty="0">
                <a:solidFill>
                  <a:prstClr val="black"/>
                </a:solidFill>
                <a:latin typeface="Cambria" panose="02040503050406030204" pitchFamily="18" charset="0"/>
                <a:ea typeface="Cambria" panose="02040503050406030204" pitchFamily="18" charset="0"/>
              </a:rPr>
              <a:t> </a:t>
            </a:r>
            <a:endParaRPr lang="en-SG" sz="2700" b="1" dirty="0">
              <a:solidFill>
                <a:prstClr val="black"/>
              </a:solidFill>
              <a:latin typeface="Cambria" panose="02040503050406030204" pitchFamily="18" charset="0"/>
              <a:ea typeface="Cambria" panose="02040503050406030204" pitchFamily="18" charset="0"/>
            </a:endParaRPr>
          </a:p>
        </p:txBody>
      </p:sp>
      <p:sp>
        <p:nvSpPr>
          <p:cNvPr id="43" name="TextBox 42">
            <a:extLst>
              <a:ext uri="{FF2B5EF4-FFF2-40B4-BE49-F238E27FC236}">
                <a16:creationId xmlns:a16="http://schemas.microsoft.com/office/drawing/2014/main" id="{46D6504D-A1BE-D004-CDA2-51657EAFEA26}"/>
              </a:ext>
            </a:extLst>
          </p:cNvPr>
          <p:cNvSpPr txBox="1"/>
          <p:nvPr/>
        </p:nvSpPr>
        <p:spPr>
          <a:xfrm>
            <a:off x="179615" y="2564774"/>
            <a:ext cx="9078686" cy="900246"/>
          </a:xfrm>
          <a:prstGeom prst="rect">
            <a:avLst/>
          </a:prstGeom>
          <a:noFill/>
        </p:spPr>
        <p:txBody>
          <a:bodyPr wrap="square" rtlCol="0">
            <a:spAutoFit/>
          </a:bodyPr>
          <a:lstStyle/>
          <a:p>
            <a:pPr defTabSz="1371600">
              <a:defRPr/>
            </a:pPr>
            <a:r>
              <a:rPr lang="vi-VN" sz="5250" b="1" dirty="0">
                <a:solidFill>
                  <a:prstClr val="black"/>
                </a:solidFill>
                <a:latin typeface="Cambria" panose="02040503050406030204" pitchFamily="18" charset="0"/>
                <a:ea typeface="Cambria" panose="02040503050406030204" pitchFamily="18" charset="0"/>
              </a:rPr>
              <a:t>Ta đặt tính rồi tính như sau:</a:t>
            </a:r>
          </a:p>
        </p:txBody>
      </p:sp>
      <p:cxnSp>
        <p:nvCxnSpPr>
          <p:cNvPr id="44" name="Straight Connector 43">
            <a:extLst>
              <a:ext uri="{FF2B5EF4-FFF2-40B4-BE49-F238E27FC236}">
                <a16:creationId xmlns:a16="http://schemas.microsoft.com/office/drawing/2014/main" id="{BEA39137-656C-8A4F-E9F6-4384C446180D}"/>
              </a:ext>
            </a:extLst>
          </p:cNvPr>
          <p:cNvCxnSpPr/>
          <p:nvPr/>
        </p:nvCxnSpPr>
        <p:spPr>
          <a:xfrm>
            <a:off x="4441371" y="3552303"/>
            <a:ext cx="0" cy="2484000"/>
          </a:xfrm>
          <a:prstGeom prst="line">
            <a:avLst/>
          </a:prstGeom>
        </p:spPr>
        <p:style>
          <a:lnRef idx="2">
            <a:schemeClr val="dk1"/>
          </a:lnRef>
          <a:fillRef idx="0">
            <a:schemeClr val="dk1"/>
          </a:fillRef>
          <a:effectRef idx="1">
            <a:schemeClr val="dk1"/>
          </a:effectRef>
          <a:fontRef idx="minor">
            <a:schemeClr val="tx1"/>
          </a:fontRef>
        </p:style>
      </p:cxnSp>
      <p:cxnSp>
        <p:nvCxnSpPr>
          <p:cNvPr id="45" name="Straight Connector 44">
            <a:extLst>
              <a:ext uri="{FF2B5EF4-FFF2-40B4-BE49-F238E27FC236}">
                <a16:creationId xmlns:a16="http://schemas.microsoft.com/office/drawing/2014/main" id="{8B37CC7B-5500-6AFF-28F0-252504F7AAD4}"/>
              </a:ext>
            </a:extLst>
          </p:cNvPr>
          <p:cNvCxnSpPr>
            <a:cxnSpLocks/>
          </p:cNvCxnSpPr>
          <p:nvPr/>
        </p:nvCxnSpPr>
        <p:spPr>
          <a:xfrm>
            <a:off x="4441371" y="4582032"/>
            <a:ext cx="2214000" cy="0"/>
          </a:xfrm>
          <a:prstGeom prst="line">
            <a:avLst/>
          </a:prstGeom>
        </p:spPr>
        <p:style>
          <a:lnRef idx="2">
            <a:schemeClr val="dk1"/>
          </a:lnRef>
          <a:fillRef idx="0">
            <a:schemeClr val="dk1"/>
          </a:fillRef>
          <a:effectRef idx="1">
            <a:schemeClr val="dk1"/>
          </a:effectRef>
          <a:fontRef idx="minor">
            <a:schemeClr val="tx1"/>
          </a:fontRef>
        </p:style>
      </p:cxnSp>
      <p:sp>
        <p:nvSpPr>
          <p:cNvPr id="46" name="TextBox 45">
            <a:extLst>
              <a:ext uri="{FF2B5EF4-FFF2-40B4-BE49-F238E27FC236}">
                <a16:creationId xmlns:a16="http://schemas.microsoft.com/office/drawing/2014/main" id="{3CA3C161-32B8-06BB-A769-E7D3D4FD434E}"/>
              </a:ext>
            </a:extLst>
          </p:cNvPr>
          <p:cNvSpPr txBox="1"/>
          <p:nvPr/>
        </p:nvSpPr>
        <p:spPr>
          <a:xfrm>
            <a:off x="1779815" y="3520675"/>
            <a:ext cx="2661557" cy="1015663"/>
          </a:xfrm>
          <a:prstGeom prst="rect">
            <a:avLst/>
          </a:prstGeom>
          <a:noFill/>
        </p:spPr>
        <p:txBody>
          <a:bodyPr wrap="square" rtlCol="0">
            <a:spAutoFit/>
          </a:bodyPr>
          <a:lstStyle/>
          <a:p>
            <a:pPr defTabSz="1371600">
              <a:defRPr/>
            </a:pPr>
            <a:r>
              <a:rPr lang="vi-VN" sz="6000" b="1" dirty="0">
                <a:solidFill>
                  <a:prstClr val="black"/>
                </a:solidFill>
                <a:latin typeface="Cambria" panose="02040503050406030204" pitchFamily="18" charset="0"/>
                <a:ea typeface="Cambria" panose="02040503050406030204" pitchFamily="18" charset="0"/>
              </a:rPr>
              <a:t>5,4 </a:t>
            </a:r>
            <a:endParaRPr lang="en-SG" sz="6000" b="1" dirty="0">
              <a:solidFill>
                <a:prstClr val="black"/>
              </a:solidFill>
              <a:latin typeface="Cambria" panose="02040503050406030204" pitchFamily="18" charset="0"/>
              <a:ea typeface="Cambria" panose="02040503050406030204" pitchFamily="18" charset="0"/>
            </a:endParaRPr>
          </a:p>
        </p:txBody>
      </p:sp>
      <p:sp>
        <p:nvSpPr>
          <p:cNvPr id="47" name="TextBox 46">
            <a:extLst>
              <a:ext uri="{FF2B5EF4-FFF2-40B4-BE49-F238E27FC236}">
                <a16:creationId xmlns:a16="http://schemas.microsoft.com/office/drawing/2014/main" id="{DF0E992F-E1EF-AA4B-B225-53A7778D80E9}"/>
              </a:ext>
            </a:extLst>
          </p:cNvPr>
          <p:cNvSpPr txBox="1"/>
          <p:nvPr/>
        </p:nvSpPr>
        <p:spPr>
          <a:xfrm>
            <a:off x="4816930" y="3511187"/>
            <a:ext cx="2661557" cy="1015663"/>
          </a:xfrm>
          <a:prstGeom prst="rect">
            <a:avLst/>
          </a:prstGeom>
          <a:noFill/>
        </p:spPr>
        <p:txBody>
          <a:bodyPr wrap="square" rtlCol="0">
            <a:spAutoFit/>
          </a:bodyPr>
          <a:lstStyle/>
          <a:p>
            <a:pPr defTabSz="1371600">
              <a:defRPr/>
            </a:pPr>
            <a:r>
              <a:rPr lang="vi-VN" sz="6000" b="1" dirty="0">
                <a:solidFill>
                  <a:prstClr val="black"/>
                </a:solidFill>
                <a:latin typeface="Cambria" panose="02040503050406030204" pitchFamily="18" charset="0"/>
                <a:ea typeface="Cambria" panose="02040503050406030204" pitchFamily="18" charset="0"/>
              </a:rPr>
              <a:t>0,25</a:t>
            </a:r>
            <a:endParaRPr lang="en-SG" sz="6000" b="1" dirty="0">
              <a:solidFill>
                <a:prstClr val="black"/>
              </a:solidFill>
              <a:latin typeface="Cambria" panose="02040503050406030204" pitchFamily="18" charset="0"/>
              <a:ea typeface="Cambria" panose="02040503050406030204" pitchFamily="18" charset="0"/>
            </a:endParaRPr>
          </a:p>
        </p:txBody>
      </p:sp>
      <p:sp>
        <p:nvSpPr>
          <p:cNvPr id="48" name="TextBox 47">
            <a:extLst>
              <a:ext uri="{FF2B5EF4-FFF2-40B4-BE49-F238E27FC236}">
                <a16:creationId xmlns:a16="http://schemas.microsoft.com/office/drawing/2014/main" id="{8B24BA55-69D8-4B90-B9F1-3497B64A552D}"/>
              </a:ext>
            </a:extLst>
          </p:cNvPr>
          <p:cNvSpPr txBox="1"/>
          <p:nvPr/>
        </p:nvSpPr>
        <p:spPr>
          <a:xfrm>
            <a:off x="9429756" y="2137194"/>
            <a:ext cx="8678631" cy="4939814"/>
          </a:xfrm>
          <a:prstGeom prst="rect">
            <a:avLst/>
          </a:prstGeom>
          <a:noFill/>
        </p:spPr>
        <p:txBody>
          <a:bodyPr wrap="square" rtlCol="0">
            <a:spAutoFit/>
          </a:bodyPr>
          <a:lstStyle/>
          <a:p>
            <a:pPr algn="just" defTabSz="1371600"/>
            <a:r>
              <a:rPr lang="vi-VN" sz="4500" b="1" dirty="0">
                <a:solidFill>
                  <a:prstClr val="black"/>
                </a:solidFill>
                <a:latin typeface="Cambria" panose="02040503050406030204" pitchFamily="18" charset="0"/>
                <a:ea typeface="Cambria" panose="02040503050406030204" pitchFamily="18" charset="0"/>
              </a:rPr>
              <a:t>• Phần thập phân của số 0,25 có hai chữ số.</a:t>
            </a:r>
          </a:p>
          <a:p>
            <a:pPr algn="just" defTabSz="1371600"/>
            <a:r>
              <a:rPr lang="vi-VN" sz="4500" b="1" dirty="0">
                <a:solidFill>
                  <a:prstClr val="black"/>
                </a:solidFill>
                <a:latin typeface="Cambria" panose="02040503050406030204" pitchFamily="18" charset="0"/>
                <a:ea typeface="Cambria" panose="02040503050406030204" pitchFamily="18" charset="0"/>
              </a:rPr>
              <a:t>• Chuyển dấu phẩy của số 5,4 sang bên phải một chữ số và viết thêm một chữ số 0 vào bên phải được số 540; bỏ dấu phẩy ở số 0,25 được 25.</a:t>
            </a:r>
          </a:p>
        </p:txBody>
      </p:sp>
      <p:cxnSp>
        <p:nvCxnSpPr>
          <p:cNvPr id="49" name="Straight Connector 48">
            <a:extLst>
              <a:ext uri="{FF2B5EF4-FFF2-40B4-BE49-F238E27FC236}">
                <a16:creationId xmlns:a16="http://schemas.microsoft.com/office/drawing/2014/main" id="{69CE5738-E553-4B7C-5E90-0CD617C702AE}"/>
              </a:ext>
            </a:extLst>
          </p:cNvPr>
          <p:cNvCxnSpPr>
            <a:cxnSpLocks/>
          </p:cNvCxnSpPr>
          <p:nvPr/>
        </p:nvCxnSpPr>
        <p:spPr>
          <a:xfrm flipV="1">
            <a:off x="5388428" y="4201561"/>
            <a:ext cx="228600" cy="203120"/>
          </a:xfrm>
          <a:prstGeom prst="line">
            <a:avLst/>
          </a:prstGeom>
        </p:spPr>
        <p:style>
          <a:lnRef idx="3">
            <a:schemeClr val="accent2"/>
          </a:lnRef>
          <a:fillRef idx="0">
            <a:schemeClr val="accent2"/>
          </a:fillRef>
          <a:effectRef idx="2">
            <a:schemeClr val="accent2"/>
          </a:effectRef>
          <a:fontRef idx="minor">
            <a:schemeClr val="tx1"/>
          </a:fontRef>
        </p:style>
      </p:cxnSp>
      <p:cxnSp>
        <p:nvCxnSpPr>
          <p:cNvPr id="50" name="Straight Connector 49">
            <a:extLst>
              <a:ext uri="{FF2B5EF4-FFF2-40B4-BE49-F238E27FC236}">
                <a16:creationId xmlns:a16="http://schemas.microsoft.com/office/drawing/2014/main" id="{03661DF5-0066-FFDE-8C6A-F23B1A19BAB4}"/>
              </a:ext>
            </a:extLst>
          </p:cNvPr>
          <p:cNvCxnSpPr/>
          <p:nvPr/>
        </p:nvCxnSpPr>
        <p:spPr>
          <a:xfrm flipH="1">
            <a:off x="2375807" y="4270462"/>
            <a:ext cx="114300" cy="203120"/>
          </a:xfrm>
          <a:prstGeom prst="line">
            <a:avLst/>
          </a:prstGeom>
        </p:spPr>
        <p:style>
          <a:lnRef idx="3">
            <a:schemeClr val="accent2"/>
          </a:lnRef>
          <a:fillRef idx="0">
            <a:schemeClr val="accent2"/>
          </a:fillRef>
          <a:effectRef idx="2">
            <a:schemeClr val="accent2"/>
          </a:effectRef>
          <a:fontRef idx="minor">
            <a:schemeClr val="tx1"/>
          </a:fontRef>
        </p:style>
      </p:cxnSp>
      <p:sp>
        <p:nvSpPr>
          <p:cNvPr id="51" name="TextBox 50">
            <a:extLst>
              <a:ext uri="{FF2B5EF4-FFF2-40B4-BE49-F238E27FC236}">
                <a16:creationId xmlns:a16="http://schemas.microsoft.com/office/drawing/2014/main" id="{3BD0A2D2-4579-2E5B-937A-35F16EDAD5CF}"/>
              </a:ext>
            </a:extLst>
          </p:cNvPr>
          <p:cNvSpPr txBox="1"/>
          <p:nvPr/>
        </p:nvSpPr>
        <p:spPr>
          <a:xfrm>
            <a:off x="2380877" y="4498022"/>
            <a:ext cx="2661557" cy="1015663"/>
          </a:xfrm>
          <a:prstGeom prst="rect">
            <a:avLst/>
          </a:prstGeom>
          <a:noFill/>
        </p:spPr>
        <p:txBody>
          <a:bodyPr wrap="square" rtlCol="0">
            <a:spAutoFit/>
          </a:bodyPr>
          <a:lstStyle/>
          <a:p>
            <a:pPr defTabSz="1371600">
              <a:defRPr/>
            </a:pPr>
            <a:r>
              <a:rPr lang="vi-VN" sz="6000" b="1" dirty="0">
                <a:solidFill>
                  <a:prstClr val="black"/>
                </a:solidFill>
                <a:latin typeface="Cambria" panose="02040503050406030204" pitchFamily="18" charset="0"/>
                <a:ea typeface="Cambria" panose="02040503050406030204" pitchFamily="18" charset="0"/>
              </a:rPr>
              <a:t>4</a:t>
            </a:r>
            <a:endParaRPr lang="en-SG" sz="6000" b="1" dirty="0">
              <a:solidFill>
                <a:prstClr val="black"/>
              </a:solidFill>
              <a:latin typeface="Cambria" panose="02040503050406030204" pitchFamily="18" charset="0"/>
              <a:ea typeface="Cambria" panose="02040503050406030204" pitchFamily="18" charset="0"/>
            </a:endParaRPr>
          </a:p>
        </p:txBody>
      </p:sp>
      <p:sp>
        <p:nvSpPr>
          <p:cNvPr id="52" name="TextBox 51">
            <a:extLst>
              <a:ext uri="{FF2B5EF4-FFF2-40B4-BE49-F238E27FC236}">
                <a16:creationId xmlns:a16="http://schemas.microsoft.com/office/drawing/2014/main" id="{2E1D1D63-01A9-AF13-4B61-51EFF08A1DC0}"/>
              </a:ext>
            </a:extLst>
          </p:cNvPr>
          <p:cNvSpPr txBox="1"/>
          <p:nvPr/>
        </p:nvSpPr>
        <p:spPr>
          <a:xfrm>
            <a:off x="4731941" y="4635890"/>
            <a:ext cx="2661557" cy="1015663"/>
          </a:xfrm>
          <a:prstGeom prst="rect">
            <a:avLst/>
          </a:prstGeom>
          <a:noFill/>
        </p:spPr>
        <p:txBody>
          <a:bodyPr wrap="square" rtlCol="0">
            <a:spAutoFit/>
          </a:bodyPr>
          <a:lstStyle/>
          <a:p>
            <a:pPr defTabSz="1371600">
              <a:defRPr/>
            </a:pPr>
            <a:r>
              <a:rPr lang="vi-VN" sz="6000" b="1" dirty="0">
                <a:solidFill>
                  <a:prstClr val="black"/>
                </a:solidFill>
                <a:latin typeface="Cambria" panose="02040503050406030204" pitchFamily="18" charset="0"/>
                <a:ea typeface="Cambria" panose="02040503050406030204" pitchFamily="18" charset="0"/>
              </a:rPr>
              <a:t>2</a:t>
            </a:r>
            <a:endParaRPr lang="en-SG" sz="6000" b="1" dirty="0">
              <a:solidFill>
                <a:prstClr val="black"/>
              </a:solidFill>
              <a:latin typeface="Cambria" panose="02040503050406030204" pitchFamily="18" charset="0"/>
              <a:ea typeface="Cambria" panose="02040503050406030204" pitchFamily="18" charset="0"/>
            </a:endParaRPr>
          </a:p>
        </p:txBody>
      </p:sp>
      <p:sp>
        <p:nvSpPr>
          <p:cNvPr id="53" name="TextBox 52">
            <a:extLst>
              <a:ext uri="{FF2B5EF4-FFF2-40B4-BE49-F238E27FC236}">
                <a16:creationId xmlns:a16="http://schemas.microsoft.com/office/drawing/2014/main" id="{E5C378CB-49C8-C0E8-975C-1D0056320423}"/>
              </a:ext>
            </a:extLst>
          </p:cNvPr>
          <p:cNvSpPr txBox="1"/>
          <p:nvPr/>
        </p:nvSpPr>
        <p:spPr>
          <a:xfrm>
            <a:off x="2886815" y="3541679"/>
            <a:ext cx="2661557" cy="1015663"/>
          </a:xfrm>
          <a:prstGeom prst="rect">
            <a:avLst/>
          </a:prstGeom>
          <a:noFill/>
        </p:spPr>
        <p:txBody>
          <a:bodyPr wrap="square" rtlCol="0">
            <a:spAutoFit/>
          </a:bodyPr>
          <a:lstStyle/>
          <a:p>
            <a:pPr defTabSz="1371600">
              <a:defRPr/>
            </a:pPr>
            <a:r>
              <a:rPr lang="vi-VN" sz="6000" b="1" dirty="0">
                <a:solidFill>
                  <a:prstClr val="black"/>
                </a:solidFill>
                <a:latin typeface="Cambria" panose="02040503050406030204" pitchFamily="18" charset="0"/>
                <a:ea typeface="Cambria" panose="02040503050406030204" pitchFamily="18" charset="0"/>
              </a:rPr>
              <a:t>0</a:t>
            </a:r>
            <a:endParaRPr lang="en-SG" sz="6000" b="1" dirty="0">
              <a:solidFill>
                <a:prstClr val="black"/>
              </a:solidFill>
              <a:latin typeface="Cambria" panose="02040503050406030204" pitchFamily="18" charset="0"/>
              <a:ea typeface="Cambria" panose="02040503050406030204" pitchFamily="18" charset="0"/>
            </a:endParaRPr>
          </a:p>
        </p:txBody>
      </p:sp>
      <p:sp>
        <p:nvSpPr>
          <p:cNvPr id="54" name="TextBox 53">
            <a:extLst>
              <a:ext uri="{FF2B5EF4-FFF2-40B4-BE49-F238E27FC236}">
                <a16:creationId xmlns:a16="http://schemas.microsoft.com/office/drawing/2014/main" id="{40DCF002-80F6-BF77-58DC-BA6AA79FCDCD}"/>
              </a:ext>
            </a:extLst>
          </p:cNvPr>
          <p:cNvSpPr txBox="1"/>
          <p:nvPr/>
        </p:nvSpPr>
        <p:spPr>
          <a:xfrm>
            <a:off x="6302828" y="4597880"/>
            <a:ext cx="2661557" cy="1015663"/>
          </a:xfrm>
          <a:prstGeom prst="rect">
            <a:avLst/>
          </a:prstGeom>
          <a:noFill/>
        </p:spPr>
        <p:txBody>
          <a:bodyPr wrap="square" rtlCol="0">
            <a:spAutoFit/>
          </a:bodyPr>
          <a:lstStyle/>
          <a:p>
            <a:pPr defTabSz="1371600">
              <a:defRPr/>
            </a:pPr>
            <a:endParaRPr lang="en-SG" sz="6000" b="1" dirty="0">
              <a:solidFill>
                <a:prstClr val="black"/>
              </a:solidFill>
              <a:latin typeface="Cambria" panose="02040503050406030204" pitchFamily="18" charset="0"/>
              <a:ea typeface="Cambria" panose="02040503050406030204" pitchFamily="18" charset="0"/>
            </a:endParaRPr>
          </a:p>
        </p:txBody>
      </p:sp>
      <p:sp>
        <p:nvSpPr>
          <p:cNvPr id="55" name="TextBox 54">
            <a:extLst>
              <a:ext uri="{FF2B5EF4-FFF2-40B4-BE49-F238E27FC236}">
                <a16:creationId xmlns:a16="http://schemas.microsoft.com/office/drawing/2014/main" id="{8D446A86-24F1-E7C5-C948-CE91AE6B2A0D}"/>
              </a:ext>
            </a:extLst>
          </p:cNvPr>
          <p:cNvSpPr txBox="1"/>
          <p:nvPr/>
        </p:nvSpPr>
        <p:spPr>
          <a:xfrm>
            <a:off x="5690194" y="4571041"/>
            <a:ext cx="2661557" cy="1015663"/>
          </a:xfrm>
          <a:prstGeom prst="rect">
            <a:avLst/>
          </a:prstGeom>
          <a:noFill/>
        </p:spPr>
        <p:txBody>
          <a:bodyPr wrap="square" rtlCol="0">
            <a:spAutoFit/>
          </a:bodyPr>
          <a:lstStyle/>
          <a:p>
            <a:pPr defTabSz="1371600">
              <a:defRPr/>
            </a:pPr>
            <a:r>
              <a:rPr lang="vi-VN" sz="6000" b="1" dirty="0">
                <a:solidFill>
                  <a:prstClr val="black"/>
                </a:solidFill>
                <a:latin typeface="Cambria" panose="02040503050406030204" pitchFamily="18" charset="0"/>
                <a:ea typeface="Cambria" panose="02040503050406030204" pitchFamily="18" charset="0"/>
              </a:rPr>
              <a:t>,</a:t>
            </a:r>
            <a:endParaRPr lang="en-SG" sz="6000" b="1" dirty="0">
              <a:solidFill>
                <a:prstClr val="black"/>
              </a:solidFill>
              <a:latin typeface="Cambria" panose="02040503050406030204" pitchFamily="18" charset="0"/>
              <a:ea typeface="Cambria" panose="02040503050406030204" pitchFamily="18" charset="0"/>
            </a:endParaRPr>
          </a:p>
        </p:txBody>
      </p:sp>
      <p:sp>
        <p:nvSpPr>
          <p:cNvPr id="56" name="TextBox 55">
            <a:extLst>
              <a:ext uri="{FF2B5EF4-FFF2-40B4-BE49-F238E27FC236}">
                <a16:creationId xmlns:a16="http://schemas.microsoft.com/office/drawing/2014/main" id="{494EF703-5D53-491E-9D31-42C9E96A83A0}"/>
              </a:ext>
            </a:extLst>
          </p:cNvPr>
          <p:cNvSpPr txBox="1"/>
          <p:nvPr/>
        </p:nvSpPr>
        <p:spPr>
          <a:xfrm>
            <a:off x="2513176" y="5386414"/>
            <a:ext cx="2661557" cy="1015663"/>
          </a:xfrm>
          <a:prstGeom prst="rect">
            <a:avLst/>
          </a:prstGeom>
          <a:noFill/>
        </p:spPr>
        <p:txBody>
          <a:bodyPr wrap="square" rtlCol="0">
            <a:spAutoFit/>
          </a:bodyPr>
          <a:lstStyle/>
          <a:p>
            <a:pPr defTabSz="1371600">
              <a:defRPr/>
            </a:pPr>
            <a:r>
              <a:rPr lang="vi-VN" sz="6000" b="1" dirty="0">
                <a:solidFill>
                  <a:prstClr val="black"/>
                </a:solidFill>
                <a:latin typeface="Cambria" panose="02040503050406030204" pitchFamily="18" charset="0"/>
                <a:ea typeface="Cambria" panose="02040503050406030204" pitchFamily="18" charset="0"/>
              </a:rPr>
              <a:t>15</a:t>
            </a:r>
            <a:endParaRPr lang="en-SG" sz="6000" b="1" dirty="0">
              <a:solidFill>
                <a:prstClr val="black"/>
              </a:solidFill>
              <a:latin typeface="Cambria" panose="02040503050406030204" pitchFamily="18" charset="0"/>
              <a:ea typeface="Cambria" panose="02040503050406030204" pitchFamily="18" charset="0"/>
            </a:endParaRPr>
          </a:p>
        </p:txBody>
      </p:sp>
      <p:sp>
        <p:nvSpPr>
          <p:cNvPr id="57" name="Rectangle: Rounded Corners 5">
            <a:extLst>
              <a:ext uri="{FF2B5EF4-FFF2-40B4-BE49-F238E27FC236}">
                <a16:creationId xmlns:a16="http://schemas.microsoft.com/office/drawing/2014/main" id="{B5462EBA-5C87-F7CC-EF50-3673952FCD94}"/>
              </a:ext>
            </a:extLst>
          </p:cNvPr>
          <p:cNvSpPr/>
          <p:nvPr/>
        </p:nvSpPr>
        <p:spPr>
          <a:xfrm>
            <a:off x="774056" y="8407616"/>
            <a:ext cx="10384976" cy="1288026"/>
          </a:xfrm>
          <a:prstGeom prst="roundRect">
            <a:avLst>
              <a:gd name="adj" fmla="val 21554"/>
            </a:avLst>
          </a:prstGeom>
          <a:solidFill>
            <a:schemeClr val="bg1"/>
          </a:solidFill>
          <a:ln w="38100">
            <a:solidFill>
              <a:srgbClr val="5C9D69"/>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vi-VN" sz="8100" b="1" dirty="0">
                <a:solidFill>
                  <a:srgbClr val="002060"/>
                </a:solidFill>
                <a:latin typeface="Cambria" panose="02040503050406030204" pitchFamily="18" charset="0"/>
                <a:ea typeface="Cambria" panose="02040503050406030204" pitchFamily="18" charset="0"/>
              </a:rPr>
              <a:t>Vậy: 5,4: 0,25 = 21,6</a:t>
            </a:r>
          </a:p>
        </p:txBody>
      </p:sp>
      <p:sp>
        <p:nvSpPr>
          <p:cNvPr id="58" name="TextBox 57">
            <a:extLst>
              <a:ext uri="{FF2B5EF4-FFF2-40B4-BE49-F238E27FC236}">
                <a16:creationId xmlns:a16="http://schemas.microsoft.com/office/drawing/2014/main" id="{7FE2B402-4007-9DA4-B770-0AC27F6A6BD6}"/>
              </a:ext>
            </a:extLst>
          </p:cNvPr>
          <p:cNvSpPr txBox="1"/>
          <p:nvPr/>
        </p:nvSpPr>
        <p:spPr>
          <a:xfrm>
            <a:off x="2934378" y="4508095"/>
            <a:ext cx="1312599" cy="1015663"/>
          </a:xfrm>
          <a:prstGeom prst="rect">
            <a:avLst/>
          </a:prstGeom>
          <a:noFill/>
        </p:spPr>
        <p:txBody>
          <a:bodyPr wrap="square" rtlCol="0">
            <a:spAutoFit/>
          </a:bodyPr>
          <a:lstStyle/>
          <a:p>
            <a:pPr defTabSz="1371600"/>
            <a:r>
              <a:rPr lang="vi-VN" sz="6000" b="1" dirty="0">
                <a:solidFill>
                  <a:prstClr val="black"/>
                </a:solidFill>
                <a:latin typeface="Cambria" panose="02040503050406030204" pitchFamily="18" charset="0"/>
                <a:ea typeface="Cambria" panose="02040503050406030204" pitchFamily="18" charset="0"/>
              </a:rPr>
              <a:t>0</a:t>
            </a:r>
            <a:endParaRPr lang="en-SG" sz="6000" b="1" dirty="0">
              <a:solidFill>
                <a:prstClr val="black"/>
              </a:solidFill>
              <a:latin typeface="Cambria" panose="02040503050406030204" pitchFamily="18" charset="0"/>
              <a:ea typeface="Cambria" panose="02040503050406030204" pitchFamily="18" charset="0"/>
            </a:endParaRPr>
          </a:p>
        </p:txBody>
      </p:sp>
      <p:sp>
        <p:nvSpPr>
          <p:cNvPr id="59" name="TextBox 58">
            <a:extLst>
              <a:ext uri="{FF2B5EF4-FFF2-40B4-BE49-F238E27FC236}">
                <a16:creationId xmlns:a16="http://schemas.microsoft.com/office/drawing/2014/main" id="{EE864E3E-C769-A566-8AC5-39A048541C39}"/>
              </a:ext>
            </a:extLst>
          </p:cNvPr>
          <p:cNvSpPr txBox="1"/>
          <p:nvPr/>
        </p:nvSpPr>
        <p:spPr>
          <a:xfrm>
            <a:off x="3411001" y="5373149"/>
            <a:ext cx="2661557" cy="1015663"/>
          </a:xfrm>
          <a:prstGeom prst="rect">
            <a:avLst/>
          </a:prstGeom>
          <a:noFill/>
        </p:spPr>
        <p:txBody>
          <a:bodyPr wrap="square" rtlCol="0">
            <a:spAutoFit/>
          </a:bodyPr>
          <a:lstStyle/>
          <a:p>
            <a:pPr defTabSz="1371600"/>
            <a:r>
              <a:rPr lang="vi-VN" sz="6000" b="1" dirty="0">
                <a:solidFill>
                  <a:prstClr val="black"/>
                </a:solidFill>
                <a:latin typeface="Cambria" panose="02040503050406030204" pitchFamily="18" charset="0"/>
                <a:ea typeface="Cambria" panose="02040503050406030204" pitchFamily="18" charset="0"/>
              </a:rPr>
              <a:t>0</a:t>
            </a:r>
            <a:endParaRPr lang="en-SG" sz="6000" b="1" dirty="0">
              <a:solidFill>
                <a:prstClr val="black"/>
              </a:solidFill>
              <a:latin typeface="Cambria" panose="02040503050406030204" pitchFamily="18" charset="0"/>
              <a:ea typeface="Cambria" panose="02040503050406030204" pitchFamily="18" charset="0"/>
            </a:endParaRPr>
          </a:p>
        </p:txBody>
      </p:sp>
      <p:sp>
        <p:nvSpPr>
          <p:cNvPr id="60" name="TextBox 59">
            <a:extLst>
              <a:ext uri="{FF2B5EF4-FFF2-40B4-BE49-F238E27FC236}">
                <a16:creationId xmlns:a16="http://schemas.microsoft.com/office/drawing/2014/main" id="{64FA0DCB-2691-51C6-4E79-9270503A0067}"/>
              </a:ext>
            </a:extLst>
          </p:cNvPr>
          <p:cNvSpPr txBox="1"/>
          <p:nvPr/>
        </p:nvSpPr>
        <p:spPr>
          <a:xfrm>
            <a:off x="3376673" y="6222563"/>
            <a:ext cx="2661557" cy="1015663"/>
          </a:xfrm>
          <a:prstGeom prst="rect">
            <a:avLst/>
          </a:prstGeom>
          <a:noFill/>
        </p:spPr>
        <p:txBody>
          <a:bodyPr wrap="square" rtlCol="0">
            <a:spAutoFit/>
          </a:bodyPr>
          <a:lstStyle/>
          <a:p>
            <a:pPr defTabSz="1371600"/>
            <a:r>
              <a:rPr lang="vi-VN" sz="6000" b="1" dirty="0">
                <a:solidFill>
                  <a:prstClr val="black"/>
                </a:solidFill>
                <a:latin typeface="Cambria" panose="02040503050406030204" pitchFamily="18" charset="0"/>
                <a:ea typeface="Cambria" panose="02040503050406030204" pitchFamily="18" charset="0"/>
              </a:rPr>
              <a:t>0</a:t>
            </a:r>
            <a:endParaRPr lang="en-SG" sz="6000" b="1" dirty="0">
              <a:solidFill>
                <a:prstClr val="black"/>
              </a:solidFill>
              <a:latin typeface="Cambria" panose="02040503050406030204" pitchFamily="18" charset="0"/>
              <a:ea typeface="Cambria" panose="02040503050406030204" pitchFamily="18" charset="0"/>
            </a:endParaRPr>
          </a:p>
        </p:txBody>
      </p:sp>
      <p:sp>
        <p:nvSpPr>
          <p:cNvPr id="61" name="TextBox 60">
            <a:extLst>
              <a:ext uri="{FF2B5EF4-FFF2-40B4-BE49-F238E27FC236}">
                <a16:creationId xmlns:a16="http://schemas.microsoft.com/office/drawing/2014/main" id="{AAF02AD7-67B7-C17A-8FAC-CA5C33F48A47}"/>
              </a:ext>
            </a:extLst>
          </p:cNvPr>
          <p:cNvSpPr txBox="1"/>
          <p:nvPr/>
        </p:nvSpPr>
        <p:spPr>
          <a:xfrm>
            <a:off x="5174604" y="4638041"/>
            <a:ext cx="612762" cy="1015663"/>
          </a:xfrm>
          <a:prstGeom prst="rect">
            <a:avLst/>
          </a:prstGeom>
          <a:noFill/>
        </p:spPr>
        <p:txBody>
          <a:bodyPr wrap="square" rtlCol="0">
            <a:spAutoFit/>
          </a:bodyPr>
          <a:lstStyle/>
          <a:p>
            <a:pPr defTabSz="1371600">
              <a:defRPr/>
            </a:pPr>
            <a:r>
              <a:rPr lang="vi-VN" sz="6000" b="1" dirty="0">
                <a:solidFill>
                  <a:prstClr val="black"/>
                </a:solidFill>
                <a:latin typeface="Cambria" panose="02040503050406030204" pitchFamily="18" charset="0"/>
                <a:ea typeface="Cambria" panose="02040503050406030204" pitchFamily="18" charset="0"/>
              </a:rPr>
              <a:t>1</a:t>
            </a:r>
            <a:endParaRPr lang="en-SG" sz="6000" b="1" dirty="0">
              <a:solidFill>
                <a:prstClr val="black"/>
              </a:solidFill>
              <a:latin typeface="Cambria" panose="02040503050406030204" pitchFamily="18" charset="0"/>
              <a:ea typeface="Cambria" panose="02040503050406030204" pitchFamily="18" charset="0"/>
            </a:endParaRPr>
          </a:p>
        </p:txBody>
      </p:sp>
      <p:sp>
        <p:nvSpPr>
          <p:cNvPr id="62" name="TextBox 61">
            <a:extLst>
              <a:ext uri="{FF2B5EF4-FFF2-40B4-BE49-F238E27FC236}">
                <a16:creationId xmlns:a16="http://schemas.microsoft.com/office/drawing/2014/main" id="{BBE0A90F-84CD-9D1C-D8D6-72AD6E55FA60}"/>
              </a:ext>
            </a:extLst>
          </p:cNvPr>
          <p:cNvSpPr txBox="1"/>
          <p:nvPr/>
        </p:nvSpPr>
        <p:spPr>
          <a:xfrm>
            <a:off x="5925841" y="4635890"/>
            <a:ext cx="2661557" cy="1015663"/>
          </a:xfrm>
          <a:prstGeom prst="rect">
            <a:avLst/>
          </a:prstGeom>
          <a:noFill/>
        </p:spPr>
        <p:txBody>
          <a:bodyPr wrap="square" rtlCol="0">
            <a:spAutoFit/>
          </a:bodyPr>
          <a:lstStyle/>
          <a:p>
            <a:pPr defTabSz="1371600"/>
            <a:r>
              <a:rPr lang="vi-VN" sz="6000" b="1" dirty="0">
                <a:solidFill>
                  <a:prstClr val="black"/>
                </a:solidFill>
                <a:latin typeface="Cambria" panose="02040503050406030204" pitchFamily="18" charset="0"/>
                <a:ea typeface="Cambria" panose="02040503050406030204" pitchFamily="18" charset="0"/>
              </a:rPr>
              <a:t>6</a:t>
            </a:r>
            <a:endParaRPr lang="en-SG" sz="6000" b="1" dirty="0">
              <a:solidFill>
                <a:prstClr val="black"/>
              </a:solidFill>
              <a:latin typeface="Cambria" panose="02040503050406030204" pitchFamily="18" charset="0"/>
              <a:ea typeface="Cambria" panose="02040503050406030204" pitchFamily="18" charset="0"/>
            </a:endParaRPr>
          </a:p>
        </p:txBody>
      </p:sp>
      <p:sp>
        <p:nvSpPr>
          <p:cNvPr id="63" name="TextBox 62">
            <a:extLst>
              <a:ext uri="{FF2B5EF4-FFF2-40B4-BE49-F238E27FC236}">
                <a16:creationId xmlns:a16="http://schemas.microsoft.com/office/drawing/2014/main" id="{9CC3D453-0583-7309-36D4-27BCE5A12084}"/>
              </a:ext>
            </a:extLst>
          </p:cNvPr>
          <p:cNvSpPr txBox="1"/>
          <p:nvPr/>
        </p:nvSpPr>
        <p:spPr>
          <a:xfrm>
            <a:off x="9644022" y="7054543"/>
            <a:ext cx="8554950" cy="738664"/>
          </a:xfrm>
          <a:prstGeom prst="rect">
            <a:avLst/>
          </a:prstGeom>
          <a:noFill/>
        </p:spPr>
        <p:txBody>
          <a:bodyPr wrap="square" rtlCol="0">
            <a:spAutoFit/>
          </a:bodyPr>
          <a:lstStyle/>
          <a:p>
            <a:pPr defTabSz="1371600"/>
            <a:r>
              <a:rPr lang="vi-VN" sz="4200" b="1" dirty="0">
                <a:solidFill>
                  <a:prstClr val="black"/>
                </a:solidFill>
                <a:latin typeface="Cambria" panose="02040503050406030204" pitchFamily="18" charset="0"/>
                <a:ea typeface="Cambria" panose="02040503050406030204" pitchFamily="18" charset="0"/>
              </a:rPr>
              <a:t>• Thực hiện phép chia 5,4 : 0,25</a:t>
            </a:r>
            <a:endParaRPr lang="en-SG" sz="4200" b="1" dirty="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8984729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circle(in)">
                                      <p:cBhvr>
                                        <p:cTn id="7" dur="20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2"/>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43"/>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44"/>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45"/>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46"/>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47"/>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48"/>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40"/>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50"/>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49"/>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53"/>
                                        </p:tgtEl>
                                        <p:attrNameLst>
                                          <p:attrName>style.visibility</p:attrName>
                                        </p:attrNameLst>
                                      </p:cBhvr>
                                      <p:to>
                                        <p:strVal val="visible"/>
                                      </p:to>
                                    </p:set>
                                    <p:animEffect transition="in" filter="barn(inVertical)">
                                      <p:cBhvr>
                                        <p:cTn id="40" dur="500"/>
                                        <p:tgtEl>
                                          <p:spTgt spid="53"/>
                                        </p:tgtEl>
                                      </p:cBhvr>
                                    </p:animEffec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63"/>
                                        </p:tgtEl>
                                        <p:attrNameLst>
                                          <p:attrName>style.visibility</p:attrName>
                                        </p:attrNameLst>
                                      </p:cBhvr>
                                      <p:to>
                                        <p:strVal val="visible"/>
                                      </p:to>
                                    </p:set>
                                    <p:animEffect transition="in" filter="fade">
                                      <p:cBhvr>
                                        <p:cTn id="45" dur="1000"/>
                                        <p:tgtEl>
                                          <p:spTgt spid="63"/>
                                        </p:tgtEl>
                                      </p:cBhvr>
                                    </p:animEffect>
                                    <p:anim calcmode="lin" valueType="num">
                                      <p:cBhvr>
                                        <p:cTn id="46" dur="1000" fill="hold"/>
                                        <p:tgtEl>
                                          <p:spTgt spid="63"/>
                                        </p:tgtEl>
                                        <p:attrNameLst>
                                          <p:attrName>ppt_x</p:attrName>
                                        </p:attrNameLst>
                                      </p:cBhvr>
                                      <p:tavLst>
                                        <p:tav tm="0">
                                          <p:val>
                                            <p:strVal val="#ppt_x"/>
                                          </p:val>
                                        </p:tav>
                                        <p:tav tm="100000">
                                          <p:val>
                                            <p:strVal val="#ppt_x"/>
                                          </p:val>
                                        </p:tav>
                                      </p:tavLst>
                                    </p:anim>
                                    <p:anim calcmode="lin" valueType="num">
                                      <p:cBhvr>
                                        <p:cTn id="47" dur="1000" fill="hold"/>
                                        <p:tgtEl>
                                          <p:spTgt spid="63"/>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52"/>
                                        </p:tgtEl>
                                        <p:attrNameLst>
                                          <p:attrName>style.visibility</p:attrName>
                                        </p:attrNameLst>
                                      </p:cBhvr>
                                      <p:to>
                                        <p:strVal val="visible"/>
                                      </p:to>
                                    </p:set>
                                    <p:animEffect transition="in" filter="barn(inVertical)">
                                      <p:cBhvr>
                                        <p:cTn id="52" dur="500"/>
                                        <p:tgtEl>
                                          <p:spTgt spid="52"/>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51"/>
                                        </p:tgtEl>
                                        <p:attrNameLst>
                                          <p:attrName>style.visibility</p:attrName>
                                        </p:attrNameLst>
                                      </p:cBhvr>
                                      <p:to>
                                        <p:strVal val="visible"/>
                                      </p:to>
                                    </p:set>
                                    <p:animEffect transition="in" filter="barn(inVertical)">
                                      <p:cBhvr>
                                        <p:cTn id="57" dur="500"/>
                                        <p:tgtEl>
                                          <p:spTgt spid="51"/>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58"/>
                                        </p:tgtEl>
                                        <p:attrNameLst>
                                          <p:attrName>style.visibility</p:attrName>
                                        </p:attrNameLst>
                                      </p:cBhvr>
                                      <p:to>
                                        <p:strVal val="visible"/>
                                      </p:to>
                                    </p:set>
                                    <p:animEffect transition="in" filter="barn(inVertical)">
                                      <p:cBhvr>
                                        <p:cTn id="62" dur="500"/>
                                        <p:tgtEl>
                                          <p:spTgt spid="58"/>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61"/>
                                        </p:tgtEl>
                                        <p:attrNameLst>
                                          <p:attrName>style.visibility</p:attrName>
                                        </p:attrNameLst>
                                      </p:cBhvr>
                                      <p:to>
                                        <p:strVal val="visible"/>
                                      </p:to>
                                    </p:set>
                                    <p:animEffect transition="in" filter="wipe(down)">
                                      <p:cBhvr>
                                        <p:cTn id="67" dur="500"/>
                                        <p:tgtEl>
                                          <p:spTgt spid="61"/>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56"/>
                                        </p:tgtEl>
                                        <p:attrNameLst>
                                          <p:attrName>style.visibility</p:attrName>
                                        </p:attrNameLst>
                                      </p:cBhvr>
                                      <p:to>
                                        <p:strVal val="visible"/>
                                      </p:to>
                                    </p:set>
                                    <p:animEffect transition="in" filter="barn(inVertical)">
                                      <p:cBhvr>
                                        <p:cTn id="72" dur="500"/>
                                        <p:tgtEl>
                                          <p:spTgt spid="56"/>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4" fill="hold" grpId="0" nodeType="clickEffect">
                                  <p:stCondLst>
                                    <p:cond delay="0"/>
                                  </p:stCondLst>
                                  <p:childTnLst>
                                    <p:set>
                                      <p:cBhvr>
                                        <p:cTn id="76" dur="1" fill="hold">
                                          <p:stCondLst>
                                            <p:cond delay="0"/>
                                          </p:stCondLst>
                                        </p:cTn>
                                        <p:tgtEl>
                                          <p:spTgt spid="55"/>
                                        </p:tgtEl>
                                        <p:attrNameLst>
                                          <p:attrName>style.visibility</p:attrName>
                                        </p:attrNameLst>
                                      </p:cBhvr>
                                      <p:to>
                                        <p:strVal val="visible"/>
                                      </p:to>
                                    </p:set>
                                    <p:animEffect transition="in" filter="wipe(down)">
                                      <p:cBhvr>
                                        <p:cTn id="77" dur="500"/>
                                        <p:tgtEl>
                                          <p:spTgt spid="55"/>
                                        </p:tgtEl>
                                      </p:cBhvr>
                                    </p:animEffect>
                                  </p:childTnLst>
                                </p:cTn>
                              </p:par>
                            </p:childTnLst>
                          </p:cTn>
                        </p:par>
                      </p:childTnLst>
                    </p:cTn>
                  </p:par>
                  <p:par>
                    <p:cTn id="78" fill="hold">
                      <p:stCondLst>
                        <p:cond delay="indefinite"/>
                      </p:stCondLst>
                      <p:childTnLst>
                        <p:par>
                          <p:cTn id="79" fill="hold">
                            <p:stCondLst>
                              <p:cond delay="0"/>
                            </p:stCondLst>
                            <p:childTnLst>
                              <p:par>
                                <p:cTn id="80" presetID="16" presetClass="entr" presetSubtype="21" fill="hold" grpId="0" nodeType="clickEffect">
                                  <p:stCondLst>
                                    <p:cond delay="0"/>
                                  </p:stCondLst>
                                  <p:childTnLst>
                                    <p:set>
                                      <p:cBhvr>
                                        <p:cTn id="81" dur="1" fill="hold">
                                          <p:stCondLst>
                                            <p:cond delay="0"/>
                                          </p:stCondLst>
                                        </p:cTn>
                                        <p:tgtEl>
                                          <p:spTgt spid="59"/>
                                        </p:tgtEl>
                                        <p:attrNameLst>
                                          <p:attrName>style.visibility</p:attrName>
                                        </p:attrNameLst>
                                      </p:cBhvr>
                                      <p:to>
                                        <p:strVal val="visible"/>
                                      </p:to>
                                    </p:set>
                                    <p:animEffect transition="in" filter="barn(inVertical)">
                                      <p:cBhvr>
                                        <p:cTn id="82" dur="500"/>
                                        <p:tgtEl>
                                          <p:spTgt spid="59"/>
                                        </p:tgtEl>
                                      </p:cBhvr>
                                    </p:animEffect>
                                  </p:childTnLst>
                                </p:cTn>
                              </p:par>
                            </p:childTnLst>
                          </p:cTn>
                        </p:par>
                      </p:childTnLst>
                    </p:cTn>
                  </p:par>
                  <p:par>
                    <p:cTn id="83" fill="hold">
                      <p:stCondLst>
                        <p:cond delay="indefinite"/>
                      </p:stCondLst>
                      <p:childTnLst>
                        <p:par>
                          <p:cTn id="84" fill="hold">
                            <p:stCondLst>
                              <p:cond delay="0"/>
                            </p:stCondLst>
                            <p:childTnLst>
                              <p:par>
                                <p:cTn id="85" presetID="16" presetClass="entr" presetSubtype="21" fill="hold" grpId="0" nodeType="clickEffect">
                                  <p:stCondLst>
                                    <p:cond delay="0"/>
                                  </p:stCondLst>
                                  <p:childTnLst>
                                    <p:set>
                                      <p:cBhvr>
                                        <p:cTn id="86" dur="1" fill="hold">
                                          <p:stCondLst>
                                            <p:cond delay="0"/>
                                          </p:stCondLst>
                                        </p:cTn>
                                        <p:tgtEl>
                                          <p:spTgt spid="62"/>
                                        </p:tgtEl>
                                        <p:attrNameLst>
                                          <p:attrName>style.visibility</p:attrName>
                                        </p:attrNameLst>
                                      </p:cBhvr>
                                      <p:to>
                                        <p:strVal val="visible"/>
                                      </p:to>
                                    </p:set>
                                    <p:animEffect transition="in" filter="barn(inVertical)">
                                      <p:cBhvr>
                                        <p:cTn id="87" dur="500"/>
                                        <p:tgtEl>
                                          <p:spTgt spid="62"/>
                                        </p:tgtEl>
                                      </p:cBhvr>
                                    </p:animEffect>
                                  </p:childTnLst>
                                </p:cTn>
                              </p:par>
                            </p:childTnLst>
                          </p:cTn>
                        </p:par>
                      </p:childTnLst>
                    </p:cTn>
                  </p:par>
                  <p:par>
                    <p:cTn id="88" fill="hold">
                      <p:stCondLst>
                        <p:cond delay="indefinite"/>
                      </p:stCondLst>
                      <p:childTnLst>
                        <p:par>
                          <p:cTn id="89" fill="hold">
                            <p:stCondLst>
                              <p:cond delay="0"/>
                            </p:stCondLst>
                            <p:childTnLst>
                              <p:par>
                                <p:cTn id="90" presetID="16" presetClass="entr" presetSubtype="21" fill="hold" grpId="0" nodeType="clickEffect">
                                  <p:stCondLst>
                                    <p:cond delay="0"/>
                                  </p:stCondLst>
                                  <p:childTnLst>
                                    <p:set>
                                      <p:cBhvr>
                                        <p:cTn id="91" dur="1" fill="hold">
                                          <p:stCondLst>
                                            <p:cond delay="0"/>
                                          </p:stCondLst>
                                        </p:cTn>
                                        <p:tgtEl>
                                          <p:spTgt spid="60"/>
                                        </p:tgtEl>
                                        <p:attrNameLst>
                                          <p:attrName>style.visibility</p:attrName>
                                        </p:attrNameLst>
                                      </p:cBhvr>
                                      <p:to>
                                        <p:strVal val="visible"/>
                                      </p:to>
                                    </p:set>
                                    <p:animEffect transition="in" filter="barn(inVertical)">
                                      <p:cBhvr>
                                        <p:cTn id="92" dur="500"/>
                                        <p:tgtEl>
                                          <p:spTgt spid="60"/>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4" fill="hold" grpId="0" nodeType="clickEffect">
                                  <p:stCondLst>
                                    <p:cond delay="0"/>
                                  </p:stCondLst>
                                  <p:childTnLst>
                                    <p:set>
                                      <p:cBhvr>
                                        <p:cTn id="96" dur="1" fill="hold">
                                          <p:stCondLst>
                                            <p:cond delay="0"/>
                                          </p:stCondLst>
                                        </p:cTn>
                                        <p:tgtEl>
                                          <p:spTgt spid="57"/>
                                        </p:tgtEl>
                                        <p:attrNameLst>
                                          <p:attrName>style.visibility</p:attrName>
                                        </p:attrNameLst>
                                      </p:cBhvr>
                                      <p:to>
                                        <p:strVal val="visible"/>
                                      </p:to>
                                    </p:set>
                                    <p:animEffect transition="in" filter="wipe(down)">
                                      <p:cBhvr>
                                        <p:cTn id="97"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animBg="1"/>
      <p:bldP spid="42" grpId="0" animBg="1"/>
      <p:bldP spid="43" grpId="0"/>
      <p:bldP spid="46" grpId="0"/>
      <p:bldP spid="47" grpId="0"/>
      <p:bldP spid="48" grpId="0"/>
      <p:bldP spid="51" grpId="0"/>
      <p:bldP spid="52" grpId="0"/>
      <p:bldP spid="53" grpId="0"/>
      <p:bldP spid="55" grpId="0"/>
      <p:bldP spid="56" grpId="0"/>
      <p:bldP spid="57" grpId="0" animBg="1"/>
      <p:bldP spid="58" grpId="0"/>
      <p:bldP spid="59" grpId="0"/>
      <p:bldP spid="60" grpId="0"/>
      <p:bldP spid="61" grpId="0"/>
      <p:bldP spid="62" grpId="0"/>
      <p:bldP spid="6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55" b="43837"/>
          <a:stretch>
            <a:fillRect/>
          </a:stretch>
        </p:blipFill>
        <p:spPr>
          <a:xfrm>
            <a:off x="0" y="0"/>
            <a:ext cx="18288000" cy="10287000"/>
          </a:xfrm>
          <a:prstGeom prst="rect">
            <a:avLst/>
          </a:prstGeom>
        </p:spPr>
      </p:pic>
      <p:grpSp>
        <p:nvGrpSpPr>
          <p:cNvPr id="7" name="Group 7"/>
          <p:cNvGrpSpPr/>
          <p:nvPr/>
        </p:nvGrpSpPr>
        <p:grpSpPr>
          <a:xfrm>
            <a:off x="990600" y="762000"/>
            <a:ext cx="16306800" cy="8191500"/>
            <a:chOff x="0" y="0"/>
            <a:chExt cx="3739582" cy="2701436"/>
          </a:xfrm>
        </p:grpSpPr>
        <p:sp>
          <p:nvSpPr>
            <p:cNvPr id="8" name="Freeform 8"/>
            <p:cNvSpPr/>
            <p:nvPr/>
          </p:nvSpPr>
          <p:spPr>
            <a:xfrm>
              <a:off x="-4213" y="0"/>
              <a:ext cx="3743795" cy="2701436"/>
            </a:xfrm>
            <a:custGeom>
              <a:avLst/>
              <a:gdLst/>
              <a:ahLst/>
              <a:cxnLst/>
              <a:rect l="l" t="t" r="r" b="b"/>
              <a:pathLst>
                <a:path w="3743795" h="2701436">
                  <a:moveTo>
                    <a:pt x="278431" y="16918"/>
                  </a:moveTo>
                  <a:cubicBezTo>
                    <a:pt x="278431" y="16918"/>
                    <a:pt x="604014" y="12258"/>
                    <a:pt x="936752" y="12454"/>
                  </a:cubicBezTo>
                  <a:cubicBezTo>
                    <a:pt x="2631874" y="12671"/>
                    <a:pt x="3469727" y="0"/>
                    <a:pt x="3469727" y="0"/>
                  </a:cubicBezTo>
                  <a:cubicBezTo>
                    <a:pt x="3537190" y="0"/>
                    <a:pt x="3613127" y="0"/>
                    <a:pt x="3691900" y="85073"/>
                  </a:cubicBezTo>
                  <a:cubicBezTo>
                    <a:pt x="3734878" y="131488"/>
                    <a:pt x="3735946" y="240224"/>
                    <a:pt x="3736351" y="320281"/>
                  </a:cubicBezTo>
                  <a:cubicBezTo>
                    <a:pt x="3736351" y="320281"/>
                    <a:pt x="3734647" y="1612662"/>
                    <a:pt x="3734647" y="1938852"/>
                  </a:cubicBezTo>
                  <a:cubicBezTo>
                    <a:pt x="3734647" y="2153011"/>
                    <a:pt x="3743795" y="2452190"/>
                    <a:pt x="3743795" y="2452190"/>
                  </a:cubicBezTo>
                  <a:cubicBezTo>
                    <a:pt x="3743795" y="2580859"/>
                    <a:pt x="3739626" y="2701436"/>
                    <a:pt x="3486788" y="2693302"/>
                  </a:cubicBezTo>
                  <a:cubicBezTo>
                    <a:pt x="3486788" y="2693302"/>
                    <a:pt x="3110315" y="2673004"/>
                    <a:pt x="2692581" y="2680602"/>
                  </a:cubicBezTo>
                  <a:cubicBezTo>
                    <a:pt x="1261351" y="2688736"/>
                    <a:pt x="304023" y="2701436"/>
                    <a:pt x="304023" y="2701436"/>
                  </a:cubicBezTo>
                  <a:cubicBezTo>
                    <a:pt x="132548" y="2701436"/>
                    <a:pt x="4213" y="2600367"/>
                    <a:pt x="8532" y="2397820"/>
                  </a:cubicBezTo>
                  <a:cubicBezTo>
                    <a:pt x="8532" y="2397820"/>
                    <a:pt x="9630" y="1899279"/>
                    <a:pt x="4815" y="1048409"/>
                  </a:cubicBezTo>
                  <a:cubicBezTo>
                    <a:pt x="0" y="663668"/>
                    <a:pt x="25592" y="330596"/>
                    <a:pt x="25592" y="330596"/>
                  </a:cubicBezTo>
                  <a:cubicBezTo>
                    <a:pt x="27224" y="150571"/>
                    <a:pt x="143504" y="16918"/>
                    <a:pt x="278431" y="16918"/>
                  </a:cubicBezTo>
                  <a:close/>
                </a:path>
              </a:pathLst>
            </a:custGeom>
            <a:solidFill>
              <a:srgbClr val="588D48"/>
            </a:solidFill>
          </p:spPr>
          <p:txBody>
            <a:bodyPr/>
            <a:lstStyle/>
            <a:p>
              <a:endParaRPr lang="en-US"/>
            </a:p>
          </p:txBody>
        </p:sp>
      </p:grpSp>
      <p:sp>
        <p:nvSpPr>
          <p:cNvPr id="16" name="TextBox 15"/>
          <p:cNvSpPr txBox="1"/>
          <p:nvPr/>
        </p:nvSpPr>
        <p:spPr>
          <a:xfrm>
            <a:off x="1905000" y="1333500"/>
            <a:ext cx="15011400" cy="6637651"/>
          </a:xfrm>
          <a:prstGeom prst="rect">
            <a:avLst/>
          </a:prstGeom>
          <a:noFill/>
        </p:spPr>
        <p:txBody>
          <a:bodyPr wrap="square" rtlCol="0">
            <a:spAutoFit/>
          </a:bodyPr>
          <a:lstStyle/>
          <a:p>
            <a:pPr algn="just">
              <a:lnSpc>
                <a:spcPct val="150000"/>
              </a:lnSpc>
            </a:pPr>
            <a:r>
              <a:rPr lang="vi-VN" sz="3600" b="1" dirty="0">
                <a:solidFill>
                  <a:schemeClr val="bg1"/>
                </a:solidFill>
                <a:cs typeface="Arial" panose="020B0604020202020204" pitchFamily="34" charset="0"/>
              </a:rPr>
              <a:t>Muốn chia một số thập phân cho một số thập phân ta làm như sau:</a:t>
            </a:r>
            <a:endParaRPr lang="en-US" sz="3600" b="1" dirty="0">
              <a:solidFill>
                <a:schemeClr val="bg1"/>
              </a:solidFill>
              <a:cs typeface="Arial" panose="020B0604020202020204" pitchFamily="34" charset="0"/>
            </a:endParaRPr>
          </a:p>
          <a:p>
            <a:pPr marL="571500" indent="-571500" algn="just">
              <a:lnSpc>
                <a:spcPct val="150000"/>
              </a:lnSpc>
              <a:buFont typeface="Arial" panose="020B0604020202020204" pitchFamily="34" charset="0"/>
              <a:buChar char="•"/>
            </a:pPr>
            <a:r>
              <a:rPr lang="vi-VN" sz="3600" dirty="0">
                <a:solidFill>
                  <a:schemeClr val="bg1"/>
                </a:solidFill>
                <a:cs typeface="Arial" panose="020B0604020202020204" pitchFamily="34" charset="0"/>
              </a:rPr>
              <a:t>Đếm xem có bao nhiêu chữ số ở phần thập phân của số chia thì chuyển dấu phẩy ở số bị chia sang bên phải bấy nhiêu chữ số.</a:t>
            </a:r>
          </a:p>
          <a:p>
            <a:pPr marL="571500" indent="-571500" algn="just">
              <a:lnSpc>
                <a:spcPct val="150000"/>
              </a:lnSpc>
              <a:buFont typeface="Arial" panose="020B0604020202020204" pitchFamily="34" charset="0"/>
              <a:buChar char="•"/>
            </a:pPr>
            <a:r>
              <a:rPr lang="vi-VN" sz="3600" dirty="0">
                <a:solidFill>
                  <a:schemeClr val="bg1"/>
                </a:solidFill>
                <a:cs typeface="Arial" panose="020B0604020202020204" pitchFamily="34" charset="0"/>
              </a:rPr>
              <a:t>Nếu số chữ số ở phần thập phân của số bị chia ít hơn số chữ số ở phần thập phân của số chia thì ta viết thêm các chữ số 0 vào bên phải số bị chia cho đủ.</a:t>
            </a:r>
          </a:p>
          <a:p>
            <a:pPr marL="571500" indent="-571500" algn="just">
              <a:lnSpc>
                <a:spcPct val="150000"/>
              </a:lnSpc>
              <a:buFont typeface="Arial" panose="020B0604020202020204" pitchFamily="34" charset="0"/>
              <a:buChar char="•"/>
            </a:pPr>
            <a:r>
              <a:rPr lang="vi-VN" sz="3600" dirty="0">
                <a:solidFill>
                  <a:schemeClr val="bg1"/>
                </a:solidFill>
                <a:cs typeface="Arial" panose="020B0604020202020204" pitchFamily="34" charset="0"/>
              </a:rPr>
              <a:t>Bỏ dấu phẩy ở số chia rồi thực hiện phép chia như chia cho số tự nhiên.</a:t>
            </a:r>
          </a:p>
        </p:txBody>
      </p:sp>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86066" y="6825444"/>
            <a:ext cx="2384469" cy="3080556"/>
          </a:xfrm>
          <a:prstGeom prst="rect">
            <a:avLst/>
          </a:prstGeom>
        </p:spPr>
      </p:pic>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944600" y="8776069"/>
            <a:ext cx="1976936" cy="1239274"/>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7921" y="236904"/>
            <a:ext cx="2185087" cy="2153871"/>
          </a:xfrm>
          <a:prstGeom prst="rect">
            <a:avLst/>
          </a:prstGeom>
        </p:spPr>
      </p:pic>
    </p:spTree>
    <p:extLst>
      <p:ext uri="{BB962C8B-B14F-4D97-AF65-F5344CB8AC3E}">
        <p14:creationId xmlns:p14="http://schemas.microsoft.com/office/powerpoint/2010/main" val="119355052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wipe(left)">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wipe(left)">
                                      <p:cBhvr>
                                        <p:cTn id="12" dur="500"/>
                                        <p:tgtEl>
                                          <p:spTgt spid="1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6">
                                            <p:txEl>
                                              <p:pRg st="2" end="2"/>
                                            </p:txEl>
                                          </p:spTgt>
                                        </p:tgtEl>
                                        <p:attrNameLst>
                                          <p:attrName>style.visibility</p:attrName>
                                        </p:attrNameLst>
                                      </p:cBhvr>
                                      <p:to>
                                        <p:strVal val="visible"/>
                                      </p:to>
                                    </p:set>
                                    <p:animEffect transition="in" filter="wipe(left)">
                                      <p:cBhvr>
                                        <p:cTn id="17" dur="500"/>
                                        <p:tgtEl>
                                          <p:spTgt spid="1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6">
                                            <p:txEl>
                                              <p:pRg st="3" end="3"/>
                                            </p:txEl>
                                          </p:spTgt>
                                        </p:tgtEl>
                                        <p:attrNameLst>
                                          <p:attrName>style.visibility</p:attrName>
                                        </p:attrNameLst>
                                      </p:cBhvr>
                                      <p:to>
                                        <p:strVal val="visible"/>
                                      </p:to>
                                    </p:set>
                                    <p:animEffect transition="in" filter="wipe(left)">
                                      <p:cBhvr>
                                        <p:cTn id="22" dur="500"/>
                                        <p:tgtEl>
                                          <p:spTgt spid="16">
                                            <p:txEl>
                                              <p:pRg st="3" end="3"/>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par>
                                <p:cTn id="26" presetID="10" presetClass="entr" presetSubtype="0" fill="hold"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par>
                                <p:cTn id="29" presetID="10" presetClass="entr" presetSubtype="0"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DF9DE"/>
        </a:solidFill>
        <a:effectLst/>
      </p:bgPr>
    </p:bg>
    <p:spTree>
      <p:nvGrpSpPr>
        <p:cNvPr id="1" name=""/>
        <p:cNvGrpSpPr/>
        <p:nvPr/>
      </p:nvGrpSpPr>
      <p:grpSpPr>
        <a:xfrm>
          <a:off x="0" y="0"/>
          <a:ext cx="0" cy="0"/>
          <a:chOff x="0" y="0"/>
          <a:chExt cx="0" cy="0"/>
        </a:xfrm>
      </p:grpSpPr>
      <p:grpSp>
        <p:nvGrpSpPr>
          <p:cNvPr id="2" name="Group 2"/>
          <p:cNvGrpSpPr/>
          <p:nvPr/>
        </p:nvGrpSpPr>
        <p:grpSpPr>
          <a:xfrm>
            <a:off x="5105400" y="2019300"/>
            <a:ext cx="10744200" cy="4495800"/>
            <a:chOff x="0" y="0"/>
            <a:chExt cx="8543362" cy="5110089"/>
          </a:xfrm>
        </p:grpSpPr>
        <p:grpSp>
          <p:nvGrpSpPr>
            <p:cNvPr id="3" name="Group 3"/>
            <p:cNvGrpSpPr/>
            <p:nvPr/>
          </p:nvGrpSpPr>
          <p:grpSpPr>
            <a:xfrm>
              <a:off x="0" y="0"/>
              <a:ext cx="8543362" cy="5110089"/>
              <a:chOff x="0" y="0"/>
              <a:chExt cx="2167483" cy="1296448"/>
            </a:xfrm>
          </p:grpSpPr>
          <p:sp>
            <p:nvSpPr>
              <p:cNvPr id="4" name="Freeform 4"/>
              <p:cNvSpPr/>
              <p:nvPr/>
            </p:nvSpPr>
            <p:spPr>
              <a:xfrm>
                <a:off x="0" y="0"/>
                <a:ext cx="2167483" cy="1296448"/>
              </a:xfrm>
              <a:custGeom>
                <a:avLst/>
                <a:gdLst/>
                <a:ahLst/>
                <a:cxnLst/>
                <a:rect l="l" t="t" r="r" b="b"/>
                <a:pathLst>
                  <a:path w="2167483" h="1296448">
                    <a:moveTo>
                      <a:pt x="2043023" y="1296448"/>
                    </a:moveTo>
                    <a:lnTo>
                      <a:pt x="124460" y="1296448"/>
                    </a:lnTo>
                    <a:cubicBezTo>
                      <a:pt x="55880" y="1296448"/>
                      <a:pt x="0" y="1240568"/>
                      <a:pt x="0" y="1171988"/>
                    </a:cubicBezTo>
                    <a:lnTo>
                      <a:pt x="0" y="124460"/>
                    </a:lnTo>
                    <a:cubicBezTo>
                      <a:pt x="0" y="55880"/>
                      <a:pt x="55880" y="0"/>
                      <a:pt x="124460" y="0"/>
                    </a:cubicBezTo>
                    <a:lnTo>
                      <a:pt x="2043023" y="0"/>
                    </a:lnTo>
                    <a:cubicBezTo>
                      <a:pt x="2111603" y="0"/>
                      <a:pt x="2167483" y="55880"/>
                      <a:pt x="2167483" y="124460"/>
                    </a:cubicBezTo>
                    <a:lnTo>
                      <a:pt x="2167483" y="1171988"/>
                    </a:lnTo>
                    <a:cubicBezTo>
                      <a:pt x="2167483" y="1240568"/>
                      <a:pt x="2111603" y="1296448"/>
                      <a:pt x="2043023" y="1296448"/>
                    </a:cubicBezTo>
                    <a:close/>
                  </a:path>
                </a:pathLst>
              </a:custGeom>
              <a:solidFill>
                <a:srgbClr val="FFBAB3"/>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TextBox 5"/>
            <p:cNvSpPr txBox="1"/>
            <p:nvPr/>
          </p:nvSpPr>
          <p:spPr>
            <a:xfrm>
              <a:off x="839261" y="1327258"/>
              <a:ext cx="1337132" cy="812959"/>
            </a:xfrm>
            <a:prstGeom prst="rect">
              <a:avLst/>
            </a:prstGeom>
          </p:spPr>
          <p:txBody>
            <a:bodyPr wrap="square" lIns="0" tIns="0" rIns="0" bIns="0" rtlCol="0" anchor="t">
              <a:spAutoFit/>
            </a:bodyPr>
            <a:lstStyle/>
            <a:p>
              <a:pPr marL="0" marR="0" lvl="0" indent="0" algn="l" defTabSz="914400" rtl="0" eaLnBrk="1" fontAlgn="auto" latinLnBrk="0" hangingPunct="1">
                <a:lnSpc>
                  <a:spcPts val="4680"/>
                </a:lnSpc>
                <a:spcBef>
                  <a:spcPts val="0"/>
                </a:spcBef>
                <a:spcAft>
                  <a:spcPts val="0"/>
                </a:spcAft>
                <a:buClrTx/>
                <a:buSzTx/>
                <a:buFontTx/>
                <a:buNone/>
                <a:tabLst/>
                <a:defRPr/>
              </a:pPr>
              <a:endParaRPr kumimoji="0" lang="en-US" sz="5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 name="TextBox 6"/>
            <p:cNvSpPr txBox="1"/>
            <p:nvPr/>
          </p:nvSpPr>
          <p:spPr>
            <a:xfrm>
              <a:off x="511443" y="1902502"/>
              <a:ext cx="7646607" cy="475429"/>
            </a:xfrm>
            <a:prstGeom prst="rect">
              <a:avLst/>
            </a:prstGeom>
          </p:spPr>
          <p:txBody>
            <a:bodyPr lIns="0" tIns="0" rIns="0" bIns="0" rtlCol="0" anchor="t">
              <a:spAutoFit/>
            </a:bodyPr>
            <a:lstStyle/>
            <a:p>
              <a:pPr marL="0" marR="0" lvl="0" indent="0" algn="l" defTabSz="914400" rtl="0" eaLnBrk="1" fontAlgn="auto" latinLnBrk="0" hangingPunct="1">
                <a:lnSpc>
                  <a:spcPts val="312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p>
          </p:txBody>
        </p:sp>
      </p:grpSp>
      <p:sp>
        <p:nvSpPr>
          <p:cNvPr id="13" name="AutoShape 13"/>
          <p:cNvSpPr/>
          <p:nvPr/>
        </p:nvSpPr>
        <p:spPr>
          <a:xfrm>
            <a:off x="0" y="8808068"/>
            <a:ext cx="18288000" cy="1478932"/>
          </a:xfrm>
          <a:prstGeom prst="rect">
            <a:avLst/>
          </a:prstGeom>
          <a:solidFill>
            <a:srgbClr val="84653C"/>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4" name="Picture 1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999074" y="3674866"/>
            <a:ext cx="3338121" cy="7746694"/>
          </a:xfrm>
          <a:prstGeom prst="rect">
            <a:avLst/>
          </a:prstGeom>
        </p:spPr>
      </p:pic>
      <p:pic>
        <p:nvPicPr>
          <p:cNvPr id="9" name="Picture 8" descr="A yellow and blue letters&#10;&#10;Description automatically generated">
            <a:extLst>
              <a:ext uri="{FF2B5EF4-FFF2-40B4-BE49-F238E27FC236}">
                <a16:creationId xmlns:a16="http://schemas.microsoft.com/office/drawing/2014/main" id="{5A42CAE3-5483-AA38-CC3D-0E3B087C7E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7400" y="2857500"/>
            <a:ext cx="9753600" cy="3400425"/>
          </a:xfrm>
          <a:prstGeom prst="rect">
            <a:avLst/>
          </a:prstGeom>
        </p:spPr>
      </p:pic>
    </p:spTree>
    <p:extLst>
      <p:ext uri="{BB962C8B-B14F-4D97-AF65-F5344CB8AC3E}">
        <p14:creationId xmlns:p14="http://schemas.microsoft.com/office/powerpoint/2010/main" val="240346918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1041</TotalTime>
  <Words>624</Words>
  <Application>Microsoft Office PowerPoint</Application>
  <PresentationFormat>Custom</PresentationFormat>
  <Paragraphs>113</Paragraphs>
  <Slides>16</Slides>
  <Notes>0</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16</vt:i4>
      </vt:variant>
    </vt:vector>
  </HeadingPairs>
  <TitlesOfParts>
    <vt:vector size="26" baseType="lpstr">
      <vt:lpstr>Aptos</vt:lpstr>
      <vt:lpstr>Aptos Display</vt:lpstr>
      <vt:lpstr>Arial</vt:lpstr>
      <vt:lpstr>Calibri</vt:lpstr>
      <vt:lpstr>Cambria</vt:lpstr>
      <vt:lpstr>等线</vt:lpstr>
      <vt:lpstr>SVN-Nexa Rush Script</vt:lpstr>
      <vt:lpstr>Times New Roman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TT</cp:lastModifiedBy>
  <cp:revision>45</cp:revision>
  <dcterms:created xsi:type="dcterms:W3CDTF">2006-08-16T00:00:00Z</dcterms:created>
  <dcterms:modified xsi:type="dcterms:W3CDTF">2024-10-12T07:31:29Z</dcterms:modified>
  <dc:identifier>DAEs52c6gtQ</dc:identifier>
</cp:coreProperties>
</file>