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</p:sldMasterIdLst>
  <p:notesMasterIdLst>
    <p:notesMasterId r:id="rId33"/>
  </p:notesMasterIdLst>
  <p:handoutMasterIdLst>
    <p:handoutMasterId r:id="rId34"/>
  </p:handoutMasterIdLst>
  <p:sldIdLst>
    <p:sldId id="335" r:id="rId4"/>
    <p:sldId id="257" r:id="rId5"/>
    <p:sldId id="256" r:id="rId6"/>
    <p:sldId id="258" r:id="rId7"/>
    <p:sldId id="267" r:id="rId8"/>
    <p:sldId id="268" r:id="rId9"/>
    <p:sldId id="269" r:id="rId10"/>
    <p:sldId id="270" r:id="rId11"/>
    <p:sldId id="312" r:id="rId12"/>
    <p:sldId id="337" r:id="rId13"/>
    <p:sldId id="338" r:id="rId14"/>
    <p:sldId id="314" r:id="rId15"/>
    <p:sldId id="11687" r:id="rId16"/>
    <p:sldId id="11688" r:id="rId17"/>
    <p:sldId id="11689" r:id="rId18"/>
    <p:sldId id="11690" r:id="rId19"/>
    <p:sldId id="11691" r:id="rId20"/>
    <p:sldId id="11692" r:id="rId21"/>
    <p:sldId id="11693" r:id="rId22"/>
    <p:sldId id="11694" r:id="rId23"/>
    <p:sldId id="11695" r:id="rId24"/>
    <p:sldId id="11696" r:id="rId25"/>
    <p:sldId id="264" r:id="rId26"/>
    <p:sldId id="11697" r:id="rId27"/>
    <p:sldId id="259" r:id="rId28"/>
    <p:sldId id="260" r:id="rId29"/>
    <p:sldId id="263" r:id="rId30"/>
    <p:sldId id="334" r:id="rId31"/>
    <p:sldId id="33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9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9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8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48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4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8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9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0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1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9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4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7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2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5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10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53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8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3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9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2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8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5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984917-8E34-0CFE-F55D-FF8EA4DAAE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880" y="153670"/>
            <a:ext cx="1268730" cy="126873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5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25.xml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jpg"/><Relationship Id="rId11" Type="http://schemas.openxmlformats.org/officeDocument/2006/relationships/slide" Target="slide23.xml"/><Relationship Id="rId5" Type="http://schemas.openxmlformats.org/officeDocument/2006/relationships/audio" Target="../media/audio4.wav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43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43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3.jpg"/><Relationship Id="rId7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15.gif"/><Relationship Id="rId3" Type="http://schemas.microsoft.com/office/2007/relationships/media" Target="../media/media3.wav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21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81160" y="928552"/>
            <a:ext cx="11238271" cy="4363884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D041BE1-5B99-CD1C-B654-1FF9B3B2321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72213" y="2435853"/>
            <a:ext cx="7749317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Nhận biết được công dụng của dấu gạch ngang</a:t>
            </a:r>
            <a:endParaRPr lang="zh-CN" altLang="en-US" sz="3600" b="1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14C21-7375-2A8F-F6B4-EC1DAB2D2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66" y="1293882"/>
            <a:ext cx="585266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5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88FF8-96BA-AF8E-0D62-DA9C27F0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D2A0-244D-4B9D-AE9D-02DC3B5D0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010FA-6D00-ED45-E94C-68095D091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11D97-D554-B39F-415A-510EF80CD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8C4A3-DAB1-075F-2603-976F3F15D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507EB-547F-8ECD-BE21-A73294792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21D17-B4D0-D115-222A-40565823B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1BDC77-C695-F624-6353-F43FEB73A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391F8-6752-FF06-1EE9-920FAA264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E665AC-384D-9AC7-3B7B-BE1BFEBDEF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5245CB-08C8-3C98-CF9C-30C304758010}"/>
              </a:ext>
            </a:extLst>
          </p:cNvPr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BF8BCE-DE4D-868A-FA3B-767E40DA8338}"/>
              </a:ext>
            </a:extLst>
          </p:cNvPr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02376-2021-1126-DACE-C73C56BD6927}"/>
              </a:ext>
            </a:extLst>
          </p:cNvPr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extLst>
      <p:ext uri="{BB962C8B-B14F-4D97-AF65-F5344CB8AC3E}">
        <p14:creationId xmlns:p14="http://schemas.microsoft.com/office/powerpoint/2010/main" val="286386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1D032-1155-3560-B733-499BCBE83118}"/>
              </a:ext>
            </a:extLst>
          </p:cNvPr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27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97ABD-9065-2D58-DCEB-9A63FCB4E9FB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25F85-EDE2-DDAE-64A9-0D95281F1E5A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id="{A08DEAB5-B77E-67E9-D12A-AF5F37592D76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id="{B4616B12-9B1C-520F-377A-76489EB94DF8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id="{EE493333-A8A4-F051-4C4E-3A2F7DF51F54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id="{60704EDA-A6EC-4E1F-A79D-0DB095FC6276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id="{C1CA34CE-3640-BDF7-7D79-A3926E828796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558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523D2-D9BB-A2D7-7D3C-F748E2035AE5}"/>
              </a:ext>
            </a:extLst>
          </p:cNvPr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BDB624-2557-7B1C-E06A-48658ABBA34E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BD2C36-5D56-B6B0-4056-6CFB4257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C92461-19A2-7E05-48C4-8EB2ACCE94B4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F26C9C-DD89-913B-3993-B4D5CBB6FF6C}"/>
              </a:ext>
            </a:extLst>
          </p:cNvPr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FF00FE-4658-00D3-520E-2516AA2BCBD2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D61218-8B8E-0664-62C9-8643465A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762BA1-D213-82BD-8395-E9994B4088E2}"/>
              </a:ext>
            </a:extLst>
          </p:cNvPr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C81F1E-4137-5C45-7F59-B56B29A79DFD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660CB3-1D12-0AB7-DBAC-A11D146C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DB7711-7570-6A6F-14D2-C8CCF60D69D4}"/>
              </a:ext>
            </a:extLst>
          </p:cNvPr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4E84C96-996E-913B-3471-104060DE7CA0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2B3D83-EB2E-1D58-ECD1-D3C36530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27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id="{67C5EB6F-0F9E-123E-2E63-A956C8FF8F9F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C7955DBB-E1C8-FE41-4D1A-B6B61FB2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56446AE9-2DF1-F516-3186-CFA40E97802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44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BA2ACE-AAB2-5E78-A1B6-5ED6BA507109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4FA35-EAD7-5776-E060-98BEE38A48F4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A52953-D067-163F-5C7B-5D00C237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D50AB-1379-4413-0FEC-3003DE250C43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9B724E-CFE1-F51A-A42F-1DD910CC33B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ED93DB-40ED-6206-476A-FBC6368F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>
            <a:extLst>
              <a:ext uri="{FF2B5EF4-FFF2-40B4-BE49-F238E27FC236}">
                <a16:creationId xmlns:a16="http://schemas.microsoft.com/office/drawing/2014/main" id="{A26E796B-B400-4A44-DA1B-8021922A0E73}"/>
              </a:ext>
            </a:extLst>
          </p:cNvPr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id="{275A8A4F-9110-03B4-101A-B07180813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50BCCB11-D76C-DC27-115E-D6BBB800FF5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06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9AD6F7B-73BB-4E55-B860-2E4597D0AC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>
            <a:off x="9112893" y="3027044"/>
            <a:ext cx="3070860" cy="3830955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44215" y="309716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23" name="组合 29">
            <a:extLst>
              <a:ext uri="{FF2B5EF4-FFF2-40B4-BE49-F238E27FC236}">
                <a16:creationId xmlns:a16="http://schemas.microsoft.com/office/drawing/2014/main" id="{7180209A-4B9F-4C2F-AB07-933DD4916F6D}"/>
              </a:ext>
            </a:extLst>
          </p:cNvPr>
          <p:cNvGrpSpPr/>
          <p:nvPr/>
        </p:nvGrpSpPr>
        <p:grpSpPr>
          <a:xfrm>
            <a:off x="17145" y="407690"/>
            <a:ext cx="11456670" cy="1516380"/>
            <a:chOff x="223" y="797"/>
            <a:chExt cx="18042" cy="2388"/>
          </a:xfrm>
        </p:grpSpPr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id="{64CD1BA5-F339-4D16-8F71-86858B89804E}"/>
                </a:ext>
              </a:extLst>
            </p:cNvPr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36" name="Google Shape;7252;p43">
                <a:extLst>
                  <a:ext uri="{FF2B5EF4-FFF2-40B4-BE49-F238E27FC236}">
                    <a16:creationId xmlns:a16="http://schemas.microsoft.com/office/drawing/2014/main" id="{4D41BE21-ACC6-486B-8E4D-8BFBEF28304B}"/>
                  </a:ext>
                </a:extLst>
              </p:cNvPr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5A5"/>
                  </a:buClr>
                  <a:buSzPts val="2000"/>
                  <a:buFont typeface="Caveat Brush"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uLnTx/>
                    <a:uFillTx/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</a:p>
            </p:txBody>
          </p:sp>
          <p:grpSp>
            <p:nvGrpSpPr>
              <p:cNvPr id="37" name="Google Shape;7256;p43">
                <a:extLst>
                  <a:ext uri="{FF2B5EF4-FFF2-40B4-BE49-F238E27FC236}">
                    <a16:creationId xmlns:a16="http://schemas.microsoft.com/office/drawing/2014/main" id="{751A8A7B-8256-4067-A63B-FD14E81946D0}"/>
                  </a:ext>
                </a:extLst>
              </p:cNvPr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8" name="Google Shape;7257;p43">
                  <a:extLst>
                    <a:ext uri="{FF2B5EF4-FFF2-40B4-BE49-F238E27FC236}">
                      <a16:creationId xmlns:a16="http://schemas.microsoft.com/office/drawing/2014/main" id="{7ABBC38F-98BD-484F-B98C-7848E65F56F3}"/>
                    </a:ext>
                  </a:extLst>
                </p:cNvPr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9" name="Google Shape;7258;p43">
                  <a:extLst>
                    <a:ext uri="{FF2B5EF4-FFF2-40B4-BE49-F238E27FC236}">
                      <a16:creationId xmlns:a16="http://schemas.microsoft.com/office/drawing/2014/main" id="{026CBC1A-D0E4-4F88-AD47-7ACC9B1B7B35}"/>
                    </a:ext>
                  </a:extLst>
                </p:cNvPr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0" name="Google Shape;7259;p43">
                  <a:extLst>
                    <a:ext uri="{FF2B5EF4-FFF2-40B4-BE49-F238E27FC236}">
                      <a16:creationId xmlns:a16="http://schemas.microsoft.com/office/drawing/2014/main" id="{A498BBC7-A740-4E58-9592-00786B650DF5}"/>
                    </a:ext>
                  </a:extLst>
                </p:cNvPr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1" name="Google Shape;7260;p43">
                  <a:extLst>
                    <a:ext uri="{FF2B5EF4-FFF2-40B4-BE49-F238E27FC236}">
                      <a16:creationId xmlns:a16="http://schemas.microsoft.com/office/drawing/2014/main" id="{65523801-6682-4549-A7DD-54E71DE92567}"/>
                    </a:ext>
                  </a:extLst>
                </p:cNvPr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2" name="Google Shape;7261;p43">
                  <a:extLst>
                    <a:ext uri="{FF2B5EF4-FFF2-40B4-BE49-F238E27FC236}">
                      <a16:creationId xmlns:a16="http://schemas.microsoft.com/office/drawing/2014/main" id="{4E3CA496-B289-4C3C-8971-385FC1746D00}"/>
                    </a:ext>
                  </a:extLst>
                </p:cNvPr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3" name="Google Shape;7262;p43">
                  <a:extLst>
                    <a:ext uri="{FF2B5EF4-FFF2-40B4-BE49-F238E27FC236}">
                      <a16:creationId xmlns:a16="http://schemas.microsoft.com/office/drawing/2014/main" id="{006C9D0F-F1F7-475A-A08A-5DD09146C7DF}"/>
                    </a:ext>
                  </a:extLst>
                </p:cNvPr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4" name="Google Shape;7263;p43">
                  <a:extLst>
                    <a:ext uri="{FF2B5EF4-FFF2-40B4-BE49-F238E27FC236}">
                      <a16:creationId xmlns:a16="http://schemas.microsoft.com/office/drawing/2014/main" id="{B17AAF8E-7C15-4B1A-805F-83C170291C99}"/>
                    </a:ext>
                  </a:extLst>
                </p:cNvPr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5" name="Google Shape;7264;p43">
                  <a:extLst>
                    <a:ext uri="{FF2B5EF4-FFF2-40B4-BE49-F238E27FC236}">
                      <a16:creationId xmlns:a16="http://schemas.microsoft.com/office/drawing/2014/main" id="{9B4F9030-D6A1-4E54-9682-E46977F59D3C}"/>
                    </a:ext>
                  </a:extLst>
                </p:cNvPr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6" name="Google Shape;7265;p43">
                  <a:extLst>
                    <a:ext uri="{FF2B5EF4-FFF2-40B4-BE49-F238E27FC236}">
                      <a16:creationId xmlns:a16="http://schemas.microsoft.com/office/drawing/2014/main" id="{DEC7AA19-B1A0-45EB-BAD4-2FAED2C195EB}"/>
                    </a:ext>
                  </a:extLst>
                </p:cNvPr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7" name="Google Shape;7266;p43">
                  <a:extLst>
                    <a:ext uri="{FF2B5EF4-FFF2-40B4-BE49-F238E27FC236}">
                      <a16:creationId xmlns:a16="http://schemas.microsoft.com/office/drawing/2014/main" id="{36574C74-DFF6-473D-BA6F-485F8595D373}"/>
                    </a:ext>
                  </a:extLst>
                </p:cNvPr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8" name="Google Shape;7267;p43">
                  <a:extLst>
                    <a:ext uri="{FF2B5EF4-FFF2-40B4-BE49-F238E27FC236}">
                      <a16:creationId xmlns:a16="http://schemas.microsoft.com/office/drawing/2014/main" id="{DFC1A8EB-50B1-452E-A22A-9676DC276900}"/>
                    </a:ext>
                  </a:extLst>
                </p:cNvPr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9" name="Google Shape;7268;p43">
                  <a:extLst>
                    <a:ext uri="{FF2B5EF4-FFF2-40B4-BE49-F238E27FC236}">
                      <a16:creationId xmlns:a16="http://schemas.microsoft.com/office/drawing/2014/main" id="{EA4BC9A0-827C-41C5-AC38-D705FC6C1E5B}"/>
                    </a:ext>
                  </a:extLst>
                </p:cNvPr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0" name="Google Shape;7269;p43">
                  <a:extLst>
                    <a:ext uri="{FF2B5EF4-FFF2-40B4-BE49-F238E27FC236}">
                      <a16:creationId xmlns:a16="http://schemas.microsoft.com/office/drawing/2014/main" id="{67910696-06CB-4ED9-9BB9-FB3B7FDD949D}"/>
                    </a:ext>
                  </a:extLst>
                </p:cNvPr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1" name="Google Shape;7270;p43">
                  <a:extLst>
                    <a:ext uri="{FF2B5EF4-FFF2-40B4-BE49-F238E27FC236}">
                      <a16:creationId xmlns:a16="http://schemas.microsoft.com/office/drawing/2014/main" id="{462A9925-06A1-4708-BC9B-46690523678A}"/>
                    </a:ext>
                  </a:extLst>
                </p:cNvPr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2" name="Google Shape;7271;p43">
                  <a:extLst>
                    <a:ext uri="{FF2B5EF4-FFF2-40B4-BE49-F238E27FC236}">
                      <a16:creationId xmlns:a16="http://schemas.microsoft.com/office/drawing/2014/main" id="{5E220B55-9F33-4D1F-A9CD-9B0C8DF8331F}"/>
                    </a:ext>
                  </a:extLst>
                </p:cNvPr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3" name="Google Shape;7272;p43">
                  <a:extLst>
                    <a:ext uri="{FF2B5EF4-FFF2-40B4-BE49-F238E27FC236}">
                      <a16:creationId xmlns:a16="http://schemas.microsoft.com/office/drawing/2014/main" id="{6B187122-D165-4AED-ACC7-3230C510A64F}"/>
                    </a:ext>
                  </a:extLst>
                </p:cNvPr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4" name="Google Shape;7273;p43">
                  <a:extLst>
                    <a:ext uri="{FF2B5EF4-FFF2-40B4-BE49-F238E27FC236}">
                      <a16:creationId xmlns:a16="http://schemas.microsoft.com/office/drawing/2014/main" id="{FBD0BF8E-F820-4563-BE0C-F4A109FFE094}"/>
                    </a:ext>
                  </a:extLst>
                </p:cNvPr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5" name="Google Shape;7274;p43">
                  <a:extLst>
                    <a:ext uri="{FF2B5EF4-FFF2-40B4-BE49-F238E27FC236}">
                      <a16:creationId xmlns:a16="http://schemas.microsoft.com/office/drawing/2014/main" id="{CA017B48-5680-4256-983D-B4FC15395395}"/>
                    </a:ext>
                  </a:extLst>
                </p:cNvPr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6" name="Google Shape;7275;p43">
                  <a:extLst>
                    <a:ext uri="{FF2B5EF4-FFF2-40B4-BE49-F238E27FC236}">
                      <a16:creationId xmlns:a16="http://schemas.microsoft.com/office/drawing/2014/main" id="{FBA7DEFF-6702-49BA-B3A8-6B55E5AD0017}"/>
                    </a:ext>
                  </a:extLst>
                </p:cNvPr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7" name="Google Shape;7276;p43">
                  <a:extLst>
                    <a:ext uri="{FF2B5EF4-FFF2-40B4-BE49-F238E27FC236}">
                      <a16:creationId xmlns:a16="http://schemas.microsoft.com/office/drawing/2014/main" id="{81108923-31E8-4976-ADCC-78604F834BF8}"/>
                    </a:ext>
                  </a:extLst>
                </p:cNvPr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8" name="Google Shape;7277;p43">
                  <a:extLst>
                    <a:ext uri="{FF2B5EF4-FFF2-40B4-BE49-F238E27FC236}">
                      <a16:creationId xmlns:a16="http://schemas.microsoft.com/office/drawing/2014/main" id="{6242047F-FA2C-447A-9A35-5A48B6E0B597}"/>
                    </a:ext>
                  </a:extLst>
                </p:cNvPr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9" name="Google Shape;7278;p43">
                  <a:extLst>
                    <a:ext uri="{FF2B5EF4-FFF2-40B4-BE49-F238E27FC236}">
                      <a16:creationId xmlns:a16="http://schemas.microsoft.com/office/drawing/2014/main" id="{594B16AA-EFCE-4429-9C95-EC4947E131EB}"/>
                    </a:ext>
                  </a:extLst>
                </p:cNvPr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0" name="Google Shape;7279;p43">
                  <a:extLst>
                    <a:ext uri="{FF2B5EF4-FFF2-40B4-BE49-F238E27FC236}">
                      <a16:creationId xmlns:a16="http://schemas.microsoft.com/office/drawing/2014/main" id="{DFE1E404-1302-4629-B4B9-446A68E85DF2}"/>
                    </a:ext>
                  </a:extLst>
                </p:cNvPr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1" name="Google Shape;7280;p43">
                  <a:extLst>
                    <a:ext uri="{FF2B5EF4-FFF2-40B4-BE49-F238E27FC236}">
                      <a16:creationId xmlns:a16="http://schemas.microsoft.com/office/drawing/2014/main" id="{B9ACF462-40E7-492F-BFCF-6D21F490776E}"/>
                    </a:ext>
                  </a:extLst>
                </p:cNvPr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2" name="Google Shape;7281;p43">
                  <a:extLst>
                    <a:ext uri="{FF2B5EF4-FFF2-40B4-BE49-F238E27FC236}">
                      <a16:creationId xmlns:a16="http://schemas.microsoft.com/office/drawing/2014/main" id="{D3A00FCD-D5E2-466E-A4BB-E4820F3D7A0E}"/>
                    </a:ext>
                  </a:extLst>
                </p:cNvPr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3" name="Google Shape;7282;p43">
                  <a:extLst>
                    <a:ext uri="{FF2B5EF4-FFF2-40B4-BE49-F238E27FC236}">
                      <a16:creationId xmlns:a16="http://schemas.microsoft.com/office/drawing/2014/main" id="{700A3F1A-3586-41B7-B6BB-CB4996295D00}"/>
                    </a:ext>
                  </a:extLst>
                </p:cNvPr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4" name="Google Shape;7283;p43">
                  <a:extLst>
                    <a:ext uri="{FF2B5EF4-FFF2-40B4-BE49-F238E27FC236}">
                      <a16:creationId xmlns:a16="http://schemas.microsoft.com/office/drawing/2014/main" id="{56BB947C-DB8E-4734-A1B0-9E2EEEE07040}"/>
                    </a:ext>
                  </a:extLst>
                </p:cNvPr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5" name="Google Shape;7284;p43">
                  <a:extLst>
                    <a:ext uri="{FF2B5EF4-FFF2-40B4-BE49-F238E27FC236}">
                      <a16:creationId xmlns:a16="http://schemas.microsoft.com/office/drawing/2014/main" id="{2D988DCA-3C0C-40EF-A2EB-C761A52F9E15}"/>
                    </a:ext>
                  </a:extLst>
                </p:cNvPr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6" name="Google Shape;7285;p43">
                  <a:extLst>
                    <a:ext uri="{FF2B5EF4-FFF2-40B4-BE49-F238E27FC236}">
                      <a16:creationId xmlns:a16="http://schemas.microsoft.com/office/drawing/2014/main" id="{082028A2-53A9-4711-934D-3FB9AFDCF05D}"/>
                    </a:ext>
                  </a:extLst>
                </p:cNvPr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7" name="Google Shape;7286;p43">
                  <a:extLst>
                    <a:ext uri="{FF2B5EF4-FFF2-40B4-BE49-F238E27FC236}">
                      <a16:creationId xmlns:a16="http://schemas.microsoft.com/office/drawing/2014/main" id="{B2A63036-208B-4E46-AC14-96778FC01034}"/>
                    </a:ext>
                  </a:extLst>
                </p:cNvPr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8" name="Google Shape;7287;p43">
                  <a:extLst>
                    <a:ext uri="{FF2B5EF4-FFF2-40B4-BE49-F238E27FC236}">
                      <a16:creationId xmlns:a16="http://schemas.microsoft.com/office/drawing/2014/main" id="{53402E39-0A7D-4AD0-82B8-24B4B6613E32}"/>
                    </a:ext>
                  </a:extLst>
                </p:cNvPr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9" name="Google Shape;7288;p43">
                  <a:extLst>
                    <a:ext uri="{FF2B5EF4-FFF2-40B4-BE49-F238E27FC236}">
                      <a16:creationId xmlns:a16="http://schemas.microsoft.com/office/drawing/2014/main" id="{E548DDA8-936F-4900-B5B0-6F452405E11F}"/>
                    </a:ext>
                  </a:extLst>
                </p:cNvPr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grpSp>
          <p:nvGrpSpPr>
            <p:cNvPr id="27" name="组合 143">
              <a:extLst>
                <a:ext uri="{FF2B5EF4-FFF2-40B4-BE49-F238E27FC236}">
                  <a16:creationId xmlns:a16="http://schemas.microsoft.com/office/drawing/2014/main" id="{1D8D521D-8497-439C-B0CC-C486619E2F2B}"/>
                </a:ext>
              </a:extLst>
            </p:cNvPr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34" name="图片 144" descr="卡通人物&#10;&#10;中度可信度描述已自动生成">
                <a:extLst>
                  <a:ext uri="{FF2B5EF4-FFF2-40B4-BE49-F238E27FC236}">
                    <a16:creationId xmlns:a16="http://schemas.microsoft.com/office/drawing/2014/main" id="{6BE77E66-358E-4432-828C-E0EA693C6C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35" name="图片 145" descr="卡通人物&#10;&#10;中度可信度描述已自动生成">
                <a:extLst>
                  <a:ext uri="{FF2B5EF4-FFF2-40B4-BE49-F238E27FC236}">
                    <a16:creationId xmlns:a16="http://schemas.microsoft.com/office/drawing/2014/main" id="{6EDA7321-B189-467F-B228-A65CB90CF3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70" name="Text Box 3">
            <a:extLst>
              <a:ext uri="{FF2B5EF4-FFF2-40B4-BE49-F238E27FC236}">
                <a16:creationId xmlns:a16="http://schemas.microsoft.com/office/drawing/2014/main" id="{F8165584-0AB2-4C69-9603-E91B1A99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3" y="2365268"/>
            <a:ext cx="11238272" cy="707886"/>
          </a:xfrm>
          <a:prstGeom prst="rect">
            <a:avLst/>
          </a:prstGeom>
          <a:solidFill>
            <a:srgbClr val="94DA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vào vở BT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">
            <a:extLst>
              <a:ext uri="{FF2B5EF4-FFF2-40B4-BE49-F238E27FC236}">
                <a16:creationId xmlns:a16="http://schemas.microsoft.com/office/drawing/2014/main" id="{993073B1-6E10-48A4-90E6-24185FD9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5" y="3604864"/>
            <a:ext cx="11238270" cy="707886"/>
          </a:xfrm>
          <a:prstGeom prst="rect">
            <a:avLst/>
          </a:prstGeom>
          <a:solidFill>
            <a:srgbClr val="CAF7E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EC4C8233-9711-497B-BA39-DC9D651FF6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9" y="4421179"/>
            <a:ext cx="2071421" cy="24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  <p:bldP spid="7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081" y="219075"/>
            <a:ext cx="7945011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3085652" y="467905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41831" y="1844601"/>
            <a:ext cx="66936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CHÚC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70E9D7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86C5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HỌC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E4B3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TỐT</a:t>
            </a:r>
          </a:p>
        </p:txBody>
      </p:sp>
    </p:spTree>
    <p:extLst>
      <p:ext uri="{BB962C8B-B14F-4D97-AF65-F5344CB8AC3E}">
        <p14:creationId xmlns:p14="http://schemas.microsoft.com/office/powerpoint/2010/main" val="695771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9F2C30-6D07-F105-2E5A-CA8ECDB83E83}"/>
              </a:ext>
            </a:extLst>
          </p:cNvPr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2A725-F2C5-A35C-A047-D4DFDAF96CAF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4C272-8C65-EEC6-9BB4-7DB9DCC90A90}"/>
              </a:ext>
            </a:extLst>
          </p:cNvPr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3FAC924-66C7-8DC8-74D0-BAE71FAA6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4A7F0C-7A65-9144-7058-39193C02A1E0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DA20AB-5CA1-43B1-88DD-DA8270964942}"/>
              </a:ext>
            </a:extLst>
          </p:cNvPr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6" y="324799"/>
            <a:ext cx="7945011" cy="6419850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1927688" y="1706404"/>
            <a:ext cx="4338320" cy="0"/>
          </a:xfrm>
          <a:prstGeom prst="line">
            <a:avLst/>
          </a:prstGeom>
          <a:ln w="254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3827063" y="588879"/>
            <a:ext cx="970915" cy="970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0DBA0-BD20-497A-B7A3-1A0EEA9814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8" y="959152"/>
            <a:ext cx="6096012" cy="6096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1C57EA-FB8C-DDE1-7ABD-4D084821B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5872" y="1322323"/>
            <a:ext cx="3194581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C8D79-D9CA-47C7-30E7-C72B58CF5A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747" y="2099105"/>
            <a:ext cx="709635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891</Words>
  <Application>Microsoft Office PowerPoint</Application>
  <PresentationFormat>Màn hình rộng</PresentationFormat>
  <Paragraphs>109</Paragraphs>
  <Slides>29</Slides>
  <Notes>18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29</vt:i4>
      </vt:variant>
    </vt:vector>
  </HeadingPairs>
  <TitlesOfParts>
    <vt:vector size="46" baseType="lpstr">
      <vt:lpstr>Arial</vt:lpstr>
      <vt:lpstr>Britannic Bold</vt:lpstr>
      <vt:lpstr>Calibri</vt:lpstr>
      <vt:lpstr>Calibri Light</vt:lpstr>
      <vt:lpstr>Cambria</vt:lpstr>
      <vt:lpstr>Caveat Brush</vt:lpstr>
      <vt:lpstr>SVN-Newton</vt:lpstr>
      <vt:lpstr>SVN-Ready</vt:lpstr>
      <vt:lpstr>Tahoma</vt:lpstr>
      <vt:lpstr>Times New Roman</vt:lpstr>
      <vt:lpstr>UTM Guanine</vt:lpstr>
      <vt:lpstr>字魂36号-正文宋楷</vt:lpstr>
      <vt:lpstr>思源宋体 CN Heavy</vt:lpstr>
      <vt:lpstr>方正卡通简体</vt:lpstr>
      <vt:lpstr>office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2023-10-09T22:58:28Z</dcterms:created>
  <dcterms:modified xsi:type="dcterms:W3CDTF">2025-02-20T13:16:07Z</dcterms:modified>
</cp:coreProperties>
</file>