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26" r:id="rId3"/>
  </p:sldMasterIdLst>
  <p:notesMasterIdLst>
    <p:notesMasterId r:id="rId25"/>
  </p:notesMasterIdLst>
  <p:sldIdLst>
    <p:sldId id="259" r:id="rId4"/>
    <p:sldId id="365" r:id="rId5"/>
    <p:sldId id="364" r:id="rId6"/>
    <p:sldId id="367" r:id="rId7"/>
    <p:sldId id="370" r:id="rId8"/>
    <p:sldId id="257" r:id="rId9"/>
    <p:sldId id="265" r:id="rId10"/>
    <p:sldId id="266" r:id="rId11"/>
    <p:sldId id="2645" r:id="rId12"/>
    <p:sldId id="2668" r:id="rId13"/>
    <p:sldId id="2669" r:id="rId14"/>
    <p:sldId id="2643" r:id="rId15"/>
    <p:sldId id="2652" r:id="rId16"/>
    <p:sldId id="2653" r:id="rId17"/>
    <p:sldId id="2667" r:id="rId18"/>
    <p:sldId id="2670" r:id="rId19"/>
    <p:sldId id="2671" r:id="rId20"/>
    <p:sldId id="2672" r:id="rId21"/>
    <p:sldId id="273" r:id="rId22"/>
    <p:sldId id="2646" r:id="rId23"/>
    <p:sldId id="5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5854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8369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5707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770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044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152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483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0131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258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140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1640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3589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28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838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386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763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7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881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0267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0322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44390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24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495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265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138020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2528112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2025/2/20</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6.xml"/><Relationship Id="rId1" Type="http://schemas.openxmlformats.org/officeDocument/2006/relationships/slideLayout" Target="../slideLayouts/slideLayout25.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slide" Target="slide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20.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5.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5.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5.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1059</Words>
  <Application>Microsoft Office PowerPoint</Application>
  <PresentationFormat>Màn hình rộng</PresentationFormat>
  <Paragraphs>123</Paragraphs>
  <Slides>21</Slides>
  <Notes>7</Notes>
  <HiddenSlides>0</HiddenSlides>
  <MMClips>3</MMClips>
  <ScaleCrop>false</ScaleCrop>
  <HeadingPairs>
    <vt:vector size="6" baseType="variant">
      <vt:variant>
        <vt:lpstr>Phông được Dùng</vt:lpstr>
      </vt:variant>
      <vt:variant>
        <vt:i4>13</vt:i4>
      </vt:variant>
      <vt:variant>
        <vt:lpstr>Chủ đề</vt:lpstr>
      </vt:variant>
      <vt:variant>
        <vt:i4>3</vt:i4>
      </vt:variant>
      <vt:variant>
        <vt:lpstr>Tiêu đề Bản chiếu</vt:lpstr>
      </vt:variant>
      <vt:variant>
        <vt:i4>21</vt:i4>
      </vt:variant>
    </vt:vector>
  </HeadingPairs>
  <TitlesOfParts>
    <vt:vector size="37" baseType="lpstr">
      <vt:lpstr>等线</vt:lpstr>
      <vt:lpstr>等线 Light</vt:lpstr>
      <vt:lpstr>#9Slide07 HoneyCream</vt:lpstr>
      <vt:lpstr>Arial</vt:lpstr>
      <vt:lpstr>Calibri</vt:lpstr>
      <vt:lpstr>Calibri Light</vt:lpstr>
      <vt:lpstr>Cambria</vt:lpstr>
      <vt:lpstr>SVN-Newton</vt:lpstr>
      <vt:lpstr>Times New Roman</vt:lpstr>
      <vt:lpstr>UTM Aquarelle</vt:lpstr>
      <vt:lpstr>UTM Avo</vt:lpstr>
      <vt:lpstr>VNI-Avo</vt:lpstr>
      <vt:lpstr>字魂151号-联盟综艺体</vt:lpstr>
      <vt:lpstr>1_Office Theme</vt:lpstr>
      <vt:lpstr>Office 主题​​</vt:lpstr>
      <vt:lpstr>jeppt.com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54</cp:revision>
  <dcterms:created xsi:type="dcterms:W3CDTF">2023-11-02T01:36:20Z</dcterms:created>
  <dcterms:modified xsi:type="dcterms:W3CDTF">2025-02-20T13:19:12Z</dcterms:modified>
</cp:coreProperties>
</file>